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Corsiva"/>
      <p:regular r:id="rId30"/>
      <p:bold r:id="rId31"/>
      <p:italic r:id="rId32"/>
      <p:boldItalic r:id="rId33"/>
    </p:embeddedFont>
    <p:embeddedFont>
      <p:font typeface="Overlock"/>
      <p:regular r:id="rId34"/>
      <p:bold r:id="rId35"/>
      <p:italic r:id="rId36"/>
      <p:boldItalic r:id="rId37"/>
    </p:embeddedFont>
    <p:embeddedFont>
      <p:font typeface="Century Gothic"/>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2" roundtripDataSignature="AMtx7miXEUhw7nq0P75hFE1fzHrAfx6f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CenturyGothic-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siva-bold.fntdata"/><Relationship Id="rId30" Type="http://schemas.openxmlformats.org/officeDocument/2006/relationships/font" Target="fonts/Corsiva-regular.fntdata"/><Relationship Id="rId11" Type="http://schemas.openxmlformats.org/officeDocument/2006/relationships/slide" Target="slides/slide7.xml"/><Relationship Id="rId33" Type="http://schemas.openxmlformats.org/officeDocument/2006/relationships/font" Target="fonts/Corsiva-boldItalic.fntdata"/><Relationship Id="rId10" Type="http://schemas.openxmlformats.org/officeDocument/2006/relationships/slide" Target="slides/slide6.xml"/><Relationship Id="rId32" Type="http://schemas.openxmlformats.org/officeDocument/2006/relationships/font" Target="fonts/Corsiva-italic.fntdata"/><Relationship Id="rId13" Type="http://schemas.openxmlformats.org/officeDocument/2006/relationships/slide" Target="slides/slide9.xml"/><Relationship Id="rId35" Type="http://schemas.openxmlformats.org/officeDocument/2006/relationships/font" Target="fonts/Overlock-bold.fntdata"/><Relationship Id="rId12" Type="http://schemas.openxmlformats.org/officeDocument/2006/relationships/slide" Target="slides/slide8.xml"/><Relationship Id="rId34" Type="http://schemas.openxmlformats.org/officeDocument/2006/relationships/font" Target="fonts/Overlock-regular.fntdata"/><Relationship Id="rId15" Type="http://schemas.openxmlformats.org/officeDocument/2006/relationships/slide" Target="slides/slide11.xml"/><Relationship Id="rId37" Type="http://schemas.openxmlformats.org/officeDocument/2006/relationships/font" Target="fonts/Overlock-boldItalic.fntdata"/><Relationship Id="rId14" Type="http://schemas.openxmlformats.org/officeDocument/2006/relationships/slide" Target="slides/slide10.xml"/><Relationship Id="rId36" Type="http://schemas.openxmlformats.org/officeDocument/2006/relationships/font" Target="fonts/Overlock-italic.fntdata"/><Relationship Id="rId17" Type="http://schemas.openxmlformats.org/officeDocument/2006/relationships/slide" Target="slides/slide13.xml"/><Relationship Id="rId39" Type="http://schemas.openxmlformats.org/officeDocument/2006/relationships/font" Target="fonts/CenturyGothic-bold.fntdata"/><Relationship Id="rId16" Type="http://schemas.openxmlformats.org/officeDocument/2006/relationships/slide" Target="slides/slide12.xml"/><Relationship Id="rId38" Type="http://schemas.openxmlformats.org/officeDocument/2006/relationships/font" Target="fonts/CenturyGothic-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Arial"/>
              <a:ea typeface="Arial"/>
              <a:cs typeface="Arial"/>
              <a:sym typeface="Arial"/>
            </a:endParaRPr>
          </a:p>
        </p:txBody>
      </p:sp>
      <p:sp>
        <p:nvSpPr>
          <p:cNvPr id="93" name="Google Shape;9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2" name="Google Shape;4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6"/>
          <p:cNvSpPr/>
          <p:nvPr>
            <p:ph idx="2" type="pic"/>
          </p:nvPr>
        </p:nvSpPr>
        <p:spPr>
          <a:xfrm>
            <a:off x="5183188" y="987425"/>
            <a:ext cx="6172200" cy="4873625"/>
          </a:xfrm>
          <a:prstGeom prst="rect">
            <a:avLst/>
          </a:prstGeom>
          <a:noFill/>
          <a:ln>
            <a:noFill/>
          </a:ln>
        </p:spPr>
      </p:sp>
      <p:sp>
        <p:nvSpPr>
          <p:cNvPr id="68" name="Google Shape;68;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8.jpg"/><Relationship Id="rId10" Type="http://schemas.openxmlformats.org/officeDocument/2006/relationships/image" Target="../media/image19.png"/><Relationship Id="rId9" Type="http://schemas.openxmlformats.org/officeDocument/2006/relationships/image" Target="../media/image25.jpg"/><Relationship Id="rId5" Type="http://schemas.openxmlformats.org/officeDocument/2006/relationships/image" Target="../media/image24.jpg"/><Relationship Id="rId6" Type="http://schemas.openxmlformats.org/officeDocument/2006/relationships/image" Target="../media/image27.jpg"/><Relationship Id="rId7" Type="http://schemas.openxmlformats.org/officeDocument/2006/relationships/image" Target="../media/image21.jpg"/><Relationship Id="rId8"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40.jpg"/><Relationship Id="rId5" Type="http://schemas.openxmlformats.org/officeDocument/2006/relationships/image" Target="../media/image31.jpg"/><Relationship Id="rId6"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6.jpg"/><Relationship Id="rId4" Type="http://schemas.openxmlformats.org/officeDocument/2006/relationships/image" Target="../media/image39.jpg"/><Relationship Id="rId5" Type="http://schemas.openxmlformats.org/officeDocument/2006/relationships/image" Target="../media/image4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4.jpg"/><Relationship Id="rId11" Type="http://schemas.openxmlformats.org/officeDocument/2006/relationships/image" Target="../media/image12.jpg"/><Relationship Id="rId10" Type="http://schemas.openxmlformats.org/officeDocument/2006/relationships/image" Target="../media/image13.png"/><Relationship Id="rId9" Type="http://schemas.openxmlformats.org/officeDocument/2006/relationships/image" Target="../media/image14.jpg"/><Relationship Id="rId5" Type="http://schemas.openxmlformats.org/officeDocument/2006/relationships/image" Target="../media/image6.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9.png"/><Relationship Id="rId5" Type="http://schemas.openxmlformats.org/officeDocument/2006/relationships/image" Target="../media/image7.jpg"/><Relationship Id="rId6" Type="http://schemas.openxmlformats.org/officeDocument/2006/relationships/image" Target="../media/image17.png"/><Relationship Id="rId7" Type="http://schemas.openxmlformats.org/officeDocument/2006/relationships/image" Target="../media/image20.png"/><Relationship Id="rId8"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345915" y="1417834"/>
            <a:ext cx="9657707" cy="1009482"/>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0070C0"/>
              </a:buClr>
              <a:buSzPts val="2800"/>
              <a:buFont typeface="Arial"/>
              <a:buNone/>
            </a:pPr>
            <a:r>
              <a:rPr lang="en-US" sz="2800">
                <a:solidFill>
                  <a:srgbClr val="0070C0"/>
                </a:solidFill>
                <a:latin typeface="Arial"/>
                <a:ea typeface="Arial"/>
                <a:cs typeface="Arial"/>
                <a:sym typeface="Arial"/>
              </a:rPr>
              <a:t>PERAN APOTEKER DALAM PRODUKSI OBAT HALAL DI INDONESIA</a:t>
            </a:r>
            <a:endParaRPr/>
          </a:p>
        </p:txBody>
      </p:sp>
      <p:sp>
        <p:nvSpPr>
          <p:cNvPr id="89" name="Google Shape;89;p1"/>
          <p:cNvSpPr txBox="1"/>
          <p:nvPr>
            <p:ph idx="1" type="subTitle"/>
          </p:nvPr>
        </p:nvSpPr>
        <p:spPr>
          <a:xfrm>
            <a:off x="1345925" y="3602059"/>
            <a:ext cx="9832200" cy="18582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rgbClr val="7030A0"/>
              </a:buClr>
              <a:buSzPts val="3200"/>
              <a:buNone/>
            </a:pPr>
            <a:r>
              <a:rPr lang="en-US" sz="3200">
                <a:solidFill>
                  <a:srgbClr val="7030A0"/>
                </a:solidFill>
              </a:rPr>
              <a:t>Dr. H. Abdul Rahem, M.Kes., Apt</a:t>
            </a:r>
            <a:endParaRPr sz="1600">
              <a:solidFill>
                <a:srgbClr val="FF0000"/>
              </a:solidFill>
            </a:endParaRPr>
          </a:p>
          <a:p>
            <a:pPr indent="0" lvl="0" marL="0" rtl="0" algn="ctr">
              <a:lnSpc>
                <a:spcPct val="100000"/>
              </a:lnSpc>
              <a:spcBef>
                <a:spcPts val="0"/>
              </a:spcBef>
              <a:spcAft>
                <a:spcPts val="0"/>
              </a:spcAft>
              <a:buClr>
                <a:srgbClr val="FF0000"/>
              </a:buClr>
              <a:buSzPts val="1600"/>
              <a:buNone/>
            </a:pPr>
            <a:r>
              <a:rPr lang="en-US" sz="1600">
                <a:solidFill>
                  <a:srgbClr val="FF0000"/>
                </a:solidFill>
              </a:rPr>
              <a:t>(KETUA PUSAT HALAL UNIVERSITAS AIRLANGGA)</a:t>
            </a:r>
            <a:endParaRPr sz="1600">
              <a:solidFill>
                <a:srgbClr val="FF0000"/>
              </a:solidFill>
            </a:endParaRPr>
          </a:p>
          <a:p>
            <a:pPr indent="0" lvl="0" marL="0" rtl="0" algn="ctr">
              <a:lnSpc>
                <a:spcPct val="100000"/>
              </a:lnSpc>
              <a:spcBef>
                <a:spcPts val="0"/>
              </a:spcBef>
              <a:spcAft>
                <a:spcPts val="0"/>
              </a:spcAft>
              <a:buClr>
                <a:srgbClr val="FF0000"/>
              </a:buClr>
              <a:buSzPts val="1600"/>
              <a:buNone/>
            </a:pPr>
            <a:r>
              <a:t/>
            </a:r>
            <a:endParaRPr sz="1600">
              <a:solidFill>
                <a:srgbClr val="FF0000"/>
              </a:solidFill>
            </a:endParaRPr>
          </a:p>
          <a:p>
            <a:pPr indent="0" lvl="0" marL="0" rtl="0" algn="ctr">
              <a:lnSpc>
                <a:spcPct val="100000"/>
              </a:lnSpc>
              <a:spcBef>
                <a:spcPts val="0"/>
              </a:spcBef>
              <a:spcAft>
                <a:spcPts val="0"/>
              </a:spcAft>
              <a:buClr>
                <a:srgbClr val="FF0000"/>
              </a:buClr>
              <a:buSzPts val="1600"/>
              <a:buNone/>
            </a:pPr>
            <a:r>
              <a:t/>
            </a:r>
            <a:endParaRPr sz="1600">
              <a:solidFill>
                <a:srgbClr val="FF0000"/>
              </a:solidFill>
            </a:endParaRPr>
          </a:p>
          <a:p>
            <a:pPr indent="0" lvl="0" marL="0" rtl="0" algn="ctr">
              <a:lnSpc>
                <a:spcPct val="100000"/>
              </a:lnSpc>
              <a:spcBef>
                <a:spcPts val="0"/>
              </a:spcBef>
              <a:spcAft>
                <a:spcPts val="0"/>
              </a:spcAft>
              <a:buClr>
                <a:srgbClr val="FF0000"/>
              </a:buClr>
              <a:buSzPts val="1600"/>
              <a:buNone/>
            </a:pPr>
            <a:r>
              <a:t/>
            </a:r>
            <a:endParaRPr sz="1600">
              <a:solidFill>
                <a:srgbClr val="FF0000"/>
              </a:solidFill>
            </a:endParaRPr>
          </a:p>
          <a:p>
            <a:pPr indent="0" lvl="0" marL="0" rtl="0" algn="ctr">
              <a:lnSpc>
                <a:spcPct val="100000"/>
              </a:lnSpc>
              <a:spcBef>
                <a:spcPts val="0"/>
              </a:spcBef>
              <a:spcAft>
                <a:spcPts val="0"/>
              </a:spcAft>
              <a:buClr>
                <a:srgbClr val="FF0000"/>
              </a:buClr>
              <a:buSzPts val="1600"/>
              <a:buNone/>
            </a:pPr>
            <a:r>
              <a:rPr b="1" lang="en-US" sz="2500">
                <a:latin typeface="Times New Roman"/>
                <a:ea typeface="Times New Roman"/>
                <a:cs typeface="Times New Roman"/>
                <a:sym typeface="Times New Roman"/>
              </a:rPr>
              <a:t>MOOC 2022</a:t>
            </a:r>
            <a:endParaRPr b="1" sz="2500">
              <a:latin typeface="Times New Roman"/>
              <a:ea typeface="Times New Roman"/>
              <a:cs typeface="Times New Roman"/>
              <a:sym typeface="Times New Roman"/>
            </a:endParaRPr>
          </a:p>
        </p:txBody>
      </p:sp>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Plasenta manusia.jpg" id="313" name="Google Shape;313;p10"/>
          <p:cNvPicPr preferRelativeResize="0"/>
          <p:nvPr/>
        </p:nvPicPr>
        <p:blipFill rotWithShape="1">
          <a:blip r:embed="rId3">
            <a:alphaModFix/>
          </a:blip>
          <a:srcRect b="0" l="0" r="0" t="0"/>
          <a:stretch/>
        </p:blipFill>
        <p:spPr>
          <a:xfrm>
            <a:off x="2773364" y="2089150"/>
            <a:ext cx="1914525" cy="1714500"/>
          </a:xfrm>
          <a:prstGeom prst="rect">
            <a:avLst/>
          </a:prstGeom>
          <a:noFill/>
          <a:ln>
            <a:noFill/>
          </a:ln>
        </p:spPr>
      </p:pic>
      <p:pic>
        <p:nvPicPr>
          <p:cNvPr descr="G:\Bahan Ijtima- Ainul\pacente cosm.jpg" id="314" name="Google Shape;314;p10"/>
          <p:cNvPicPr preferRelativeResize="0"/>
          <p:nvPr/>
        </p:nvPicPr>
        <p:blipFill rotWithShape="1">
          <a:blip r:embed="rId4">
            <a:alphaModFix/>
          </a:blip>
          <a:srcRect b="0" l="0" r="0" t="0"/>
          <a:stretch/>
        </p:blipFill>
        <p:spPr>
          <a:xfrm>
            <a:off x="5935663" y="1768475"/>
            <a:ext cx="2279650" cy="2279650"/>
          </a:xfrm>
          <a:prstGeom prst="rect">
            <a:avLst/>
          </a:prstGeom>
          <a:noFill/>
          <a:ln>
            <a:noFill/>
          </a:ln>
        </p:spPr>
      </p:pic>
      <p:pic>
        <p:nvPicPr>
          <p:cNvPr descr="G:\Bahan Ijtima- Ainul\Laennec_Human_Placenta_Extract.jpg" id="315" name="Google Shape;315;p10"/>
          <p:cNvPicPr preferRelativeResize="0"/>
          <p:nvPr/>
        </p:nvPicPr>
        <p:blipFill rotWithShape="1">
          <a:blip r:embed="rId5">
            <a:alphaModFix/>
          </a:blip>
          <a:srcRect b="0" l="0" r="0" t="0"/>
          <a:stretch/>
        </p:blipFill>
        <p:spPr>
          <a:xfrm>
            <a:off x="4327526" y="3643313"/>
            <a:ext cx="2036763" cy="2036762"/>
          </a:xfrm>
          <a:prstGeom prst="rect">
            <a:avLst/>
          </a:prstGeom>
          <a:noFill/>
          <a:ln>
            <a:noFill/>
          </a:ln>
        </p:spPr>
      </p:pic>
      <p:pic>
        <p:nvPicPr>
          <p:cNvPr descr="G:\Bahan Ijtima- Ainul\palacentakosm.jpg" id="316" name="Google Shape;316;p10"/>
          <p:cNvPicPr preferRelativeResize="0"/>
          <p:nvPr/>
        </p:nvPicPr>
        <p:blipFill rotWithShape="1">
          <a:blip r:embed="rId6">
            <a:alphaModFix/>
          </a:blip>
          <a:srcRect b="0" l="0" r="0" t="0"/>
          <a:stretch/>
        </p:blipFill>
        <p:spPr>
          <a:xfrm>
            <a:off x="5399088" y="1285875"/>
            <a:ext cx="2095500" cy="2095500"/>
          </a:xfrm>
          <a:prstGeom prst="rect">
            <a:avLst/>
          </a:prstGeom>
          <a:noFill/>
          <a:ln>
            <a:noFill/>
          </a:ln>
        </p:spPr>
      </p:pic>
      <p:pic>
        <p:nvPicPr>
          <p:cNvPr descr="G:\Bahan Ijtima- Ainul\cns_placenta_essence_30ml.jpg" id="317" name="Google Shape;317;p10"/>
          <p:cNvPicPr preferRelativeResize="0"/>
          <p:nvPr/>
        </p:nvPicPr>
        <p:blipFill rotWithShape="1">
          <a:blip r:embed="rId7">
            <a:alphaModFix/>
          </a:blip>
          <a:srcRect b="0" l="0" r="0" t="0"/>
          <a:stretch/>
        </p:blipFill>
        <p:spPr>
          <a:xfrm>
            <a:off x="7704139" y="1071564"/>
            <a:ext cx="1392237" cy="2433637"/>
          </a:xfrm>
          <a:prstGeom prst="rect">
            <a:avLst/>
          </a:prstGeom>
          <a:noFill/>
          <a:ln>
            <a:noFill/>
          </a:ln>
        </p:spPr>
      </p:pic>
      <p:pic>
        <p:nvPicPr>
          <p:cNvPr descr="G:\Bahan Ijtima- Ainul\PACET-CREAM.jpg" id="318" name="Google Shape;318;p10"/>
          <p:cNvPicPr preferRelativeResize="0"/>
          <p:nvPr/>
        </p:nvPicPr>
        <p:blipFill rotWithShape="1">
          <a:blip r:embed="rId8">
            <a:alphaModFix/>
          </a:blip>
          <a:srcRect b="0" l="0" r="0" t="0"/>
          <a:stretch/>
        </p:blipFill>
        <p:spPr>
          <a:xfrm>
            <a:off x="6684964" y="4340226"/>
            <a:ext cx="1247775" cy="1285875"/>
          </a:xfrm>
          <a:prstGeom prst="rect">
            <a:avLst/>
          </a:prstGeom>
          <a:noFill/>
          <a:ln>
            <a:noFill/>
          </a:ln>
        </p:spPr>
      </p:pic>
      <p:pic>
        <p:nvPicPr>
          <p:cNvPr descr="G:\Bahan Ijtima- Ainul\pacenta cream.jpg" id="319" name="Google Shape;319;p10"/>
          <p:cNvPicPr preferRelativeResize="0"/>
          <p:nvPr/>
        </p:nvPicPr>
        <p:blipFill rotWithShape="1">
          <a:blip r:embed="rId9">
            <a:alphaModFix/>
          </a:blip>
          <a:srcRect b="0" l="0" r="0" t="0"/>
          <a:stretch/>
        </p:blipFill>
        <p:spPr>
          <a:xfrm>
            <a:off x="7704138" y="3643314"/>
            <a:ext cx="1649412" cy="1557337"/>
          </a:xfrm>
          <a:prstGeom prst="rect">
            <a:avLst/>
          </a:prstGeom>
          <a:noFill/>
          <a:ln>
            <a:noFill/>
          </a:ln>
        </p:spPr>
      </p:pic>
      <p:pic>
        <p:nvPicPr>
          <p:cNvPr id="320" name="Google Shape;320;p10"/>
          <p:cNvPicPr preferRelativeResize="0"/>
          <p:nvPr/>
        </p:nvPicPr>
        <p:blipFill rotWithShape="1">
          <a:blip r:embed="rId10">
            <a:alphaModFix/>
          </a:blip>
          <a:srcRect b="0" l="0" r="0" t="0"/>
          <a:stretch/>
        </p:blipFill>
        <p:spPr>
          <a:xfrm>
            <a:off x="3695700" y="1117600"/>
            <a:ext cx="4064000" cy="952500"/>
          </a:xfrm>
          <a:prstGeom prst="rect">
            <a:avLst/>
          </a:prstGeom>
          <a:noFill/>
          <a:ln>
            <a:noFill/>
          </a:ln>
        </p:spPr>
      </p:pic>
      <p:sp>
        <p:nvSpPr>
          <p:cNvPr id="321" name="Google Shape;321;p10"/>
          <p:cNvSpPr/>
          <p:nvPr/>
        </p:nvSpPr>
        <p:spPr>
          <a:xfrm>
            <a:off x="5010151" y="2036764"/>
            <a:ext cx="696913" cy="642937"/>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sp>
        <p:nvSpPr>
          <p:cNvPr id="322" name="Google Shape;322;p10"/>
          <p:cNvSpPr/>
          <p:nvPr/>
        </p:nvSpPr>
        <p:spPr>
          <a:xfrm rot="3137703">
            <a:off x="4829176" y="2628901"/>
            <a:ext cx="868362" cy="642937"/>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sp>
        <p:nvSpPr>
          <p:cNvPr id="323" name="Google Shape;323;p10"/>
          <p:cNvSpPr/>
          <p:nvPr/>
        </p:nvSpPr>
        <p:spPr>
          <a:xfrm flipH="1" rot="10800000">
            <a:off x="3417888" y="4286250"/>
            <a:ext cx="857250" cy="857250"/>
          </a:xfrm>
          <a:prstGeom prst="bentArrow">
            <a:avLst>
              <a:gd fmla="val 25000" name="adj1"/>
              <a:gd fmla="val 25000" name="adj2"/>
              <a:gd fmla="val 25000" name="adj3"/>
              <a:gd fmla="val 43750" name="adj4"/>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dk1"/>
              </a:solidFill>
              <a:latin typeface="Calibri"/>
              <a:ea typeface="Calibri"/>
              <a:cs typeface="Calibri"/>
              <a:sym typeface="Calibri"/>
            </a:endParaRPr>
          </a:p>
        </p:txBody>
      </p:sp>
      <p:sp>
        <p:nvSpPr>
          <p:cNvPr id="324" name="Google Shape;324;p10"/>
          <p:cNvSpPr txBox="1"/>
          <p:nvPr/>
        </p:nvSpPr>
        <p:spPr>
          <a:xfrm>
            <a:off x="1897064" y="2705101"/>
            <a:ext cx="1017587" cy="523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Ari-ari (placenta)</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Mosbeau-Glutawhite-Placenta-101.jpg" id="329" name="Google Shape;329;p11"/>
          <p:cNvPicPr preferRelativeResize="0"/>
          <p:nvPr/>
        </p:nvPicPr>
        <p:blipFill rotWithShape="1">
          <a:blip r:embed="rId3">
            <a:alphaModFix/>
          </a:blip>
          <a:srcRect b="0" l="0" r="0" t="0"/>
          <a:stretch/>
        </p:blipFill>
        <p:spPr>
          <a:xfrm>
            <a:off x="3009900" y="1028700"/>
            <a:ext cx="6172200" cy="4800600"/>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12"/>
          <p:cNvPicPr preferRelativeResize="0"/>
          <p:nvPr/>
        </p:nvPicPr>
        <p:blipFill rotWithShape="1">
          <a:blip r:embed="rId3">
            <a:alphaModFix/>
          </a:blip>
          <a:srcRect b="0" l="0" r="0" t="0"/>
          <a:stretch/>
        </p:blipFill>
        <p:spPr>
          <a:xfrm>
            <a:off x="6362700" y="3530600"/>
            <a:ext cx="2806700" cy="2311400"/>
          </a:xfrm>
          <a:prstGeom prst="rect">
            <a:avLst/>
          </a:prstGeom>
          <a:noFill/>
          <a:ln>
            <a:noFill/>
          </a:ln>
        </p:spPr>
      </p:pic>
      <p:pic>
        <p:nvPicPr>
          <p:cNvPr id="335" name="Google Shape;335;p12"/>
          <p:cNvPicPr preferRelativeResize="0"/>
          <p:nvPr/>
        </p:nvPicPr>
        <p:blipFill rotWithShape="1">
          <a:blip r:embed="rId4">
            <a:alphaModFix/>
          </a:blip>
          <a:srcRect b="0" l="0" r="0" t="0"/>
          <a:stretch/>
        </p:blipFill>
        <p:spPr>
          <a:xfrm>
            <a:off x="3302000" y="1333500"/>
            <a:ext cx="5613400" cy="520700"/>
          </a:xfrm>
          <a:prstGeom prst="rect">
            <a:avLst/>
          </a:prstGeom>
          <a:noFill/>
          <a:ln>
            <a:noFill/>
          </a:ln>
        </p:spPr>
      </p:pic>
      <p:pic>
        <p:nvPicPr>
          <p:cNvPr descr="D:\Foto &amp; Picture\lppom\RPH-RPA\penyembelihan\STANNING.jpg" id="336" name="Google Shape;336;p12"/>
          <p:cNvPicPr preferRelativeResize="0"/>
          <p:nvPr/>
        </p:nvPicPr>
        <p:blipFill rotWithShape="1">
          <a:blip r:embed="rId5">
            <a:alphaModFix/>
          </a:blip>
          <a:srcRect b="0" l="0" r="0" t="0"/>
          <a:stretch/>
        </p:blipFill>
        <p:spPr>
          <a:xfrm>
            <a:off x="3136900" y="2260600"/>
            <a:ext cx="3048000" cy="4419600"/>
          </a:xfrm>
          <a:prstGeom prst="rect">
            <a:avLst/>
          </a:prstGeom>
          <a:noFill/>
          <a:ln>
            <a:noFill/>
          </a:ln>
        </p:spPr>
      </p:pic>
      <p:sp>
        <p:nvSpPr>
          <p:cNvPr id="337" name="Google Shape;337;p12"/>
          <p:cNvSpPr/>
          <p:nvPr/>
        </p:nvSpPr>
        <p:spPr>
          <a:xfrm rot="-5400000">
            <a:off x="6353970" y="2675732"/>
            <a:ext cx="703262" cy="803275"/>
          </a:xfrm>
          <a:prstGeom prst="leftUpArrow">
            <a:avLst/>
          </a:prstGeom>
          <a:solidFill>
            <a:srgbClr val="C00000"/>
          </a:solidFill>
          <a:ln cap="flat" cmpd="sng" w="12700">
            <a:solidFill>
              <a:srgbClr val="4C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sp>
        <p:nvSpPr>
          <p:cNvPr id="338" name="Google Shape;338;p12"/>
          <p:cNvSpPr txBox="1"/>
          <p:nvPr/>
        </p:nvSpPr>
        <p:spPr>
          <a:xfrm>
            <a:off x="3160714" y="4527551"/>
            <a:ext cx="2606675" cy="715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50">
                <a:solidFill>
                  <a:schemeClr val="dk1"/>
                </a:solidFill>
                <a:latin typeface="Arial"/>
                <a:ea typeface="Arial"/>
                <a:cs typeface="Arial"/>
                <a:sym typeface="Arial"/>
              </a:rPr>
              <a:t>stunning</a:t>
            </a:r>
            <a:endParaRPr sz="4050">
              <a:solidFill>
                <a:schemeClr val="dk1"/>
              </a:solidFill>
              <a:latin typeface="Arial"/>
              <a:ea typeface="Arial"/>
              <a:cs typeface="Arial"/>
              <a:sym typeface="Arial"/>
            </a:endParaRP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13"/>
          <p:cNvSpPr txBox="1"/>
          <p:nvPr>
            <p:ph idx="4294967295" type="subTitle"/>
          </p:nvPr>
        </p:nvSpPr>
        <p:spPr>
          <a:xfrm>
            <a:off x="2371725" y="1868489"/>
            <a:ext cx="7791450" cy="2408237"/>
          </a:xfrm>
          <a:prstGeom prst="rect">
            <a:avLst/>
          </a:prstGeom>
          <a:noFill/>
          <a:ln>
            <a:noFill/>
          </a:ln>
        </p:spPr>
        <p:txBody>
          <a:bodyPr anchorCtr="0" anchor="ctr"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1800"/>
              <a:buFont typeface="Libre Franklin"/>
              <a:buAutoNum type="arabicPeriod" startAt="4"/>
            </a:pPr>
            <a:r>
              <a:rPr b="0" i="0" lang="en-US" sz="1800" u="none" cap="none" strike="noStrike">
                <a:solidFill>
                  <a:schemeClr val="dk1"/>
                </a:solidFill>
                <a:latin typeface="Calibri"/>
                <a:ea typeface="Calibri"/>
                <a:cs typeface="Calibri"/>
                <a:sym typeface="Calibri"/>
              </a:rPr>
              <a:t>Lipstik: </a:t>
            </a:r>
            <a:r>
              <a:rPr b="0" i="0" lang="en-US" sz="1800" u="none" cap="none" strike="noStrike">
                <a:solidFill>
                  <a:srgbClr val="B71E05"/>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 </a:t>
            </a:r>
            <a:r>
              <a:rPr b="0" i="0" lang="en-US" sz="1800" u="none" cap="none" strike="noStrike">
                <a:solidFill>
                  <a:srgbClr val="B71E05"/>
                </a:solidFill>
                <a:latin typeface="Calibri"/>
                <a:ea typeface="Calibri"/>
                <a:cs typeface="Calibri"/>
                <a:sym typeface="Calibri"/>
              </a:rPr>
              <a:t>komponen lemak dan minyak yang digunakan, pewarna, parfum, dsb</a:t>
            </a:r>
            <a:endParaRPr/>
          </a:p>
          <a:p>
            <a:pPr indent="-228600" lvl="0" marL="228600" marR="0" rtl="0" algn="l">
              <a:lnSpc>
                <a:spcPct val="90000"/>
              </a:lnSpc>
              <a:spcBef>
                <a:spcPts val="0"/>
              </a:spcBef>
              <a:spcAft>
                <a:spcPts val="0"/>
              </a:spcAft>
              <a:buClr>
                <a:srgbClr val="000000"/>
              </a:buClr>
              <a:buSzPts val="1800"/>
              <a:buFont typeface="Libre Franklin"/>
              <a:buAutoNum type="arabicPeriod" startAt="4"/>
            </a:pPr>
            <a:r>
              <a:rPr b="0" i="0" lang="en-US" sz="1800" u="none" cap="none" strike="noStrike">
                <a:solidFill>
                  <a:schemeClr val="dk1"/>
                </a:solidFill>
                <a:latin typeface="Calibri"/>
                <a:ea typeface="Calibri"/>
                <a:cs typeface="Calibri"/>
                <a:sym typeface="Calibri"/>
              </a:rPr>
              <a:t>Bedak kocok </a:t>
            </a:r>
            <a:r>
              <a:rPr b="0" i="0" lang="en-US" sz="1800" u="none" cap="none" strike="noStrike">
                <a:solidFill>
                  <a:srgbClr val="B71E05"/>
                </a:solidFill>
                <a:latin typeface="Calibri"/>
                <a:ea typeface="Calibri"/>
                <a:cs typeface="Calibri"/>
                <a:sym typeface="Calibri"/>
              </a:rPr>
              <a:t>🡺 🡺 pelarut 🡪 gliserin</a:t>
            </a:r>
            <a:endParaRPr/>
          </a:p>
          <a:p>
            <a:pPr indent="-228600" lvl="0" marL="228600" marR="0" rtl="0" algn="l">
              <a:lnSpc>
                <a:spcPct val="90000"/>
              </a:lnSpc>
              <a:spcBef>
                <a:spcPts val="0"/>
              </a:spcBef>
              <a:spcAft>
                <a:spcPts val="0"/>
              </a:spcAft>
              <a:buClr>
                <a:srgbClr val="000000"/>
              </a:buClr>
              <a:buSzPts val="1800"/>
              <a:buFont typeface="Libre Franklin"/>
              <a:buAutoNum type="arabicPeriod" startAt="4"/>
            </a:pPr>
            <a:r>
              <a:rPr b="0" i="0" lang="en-US" sz="1800" u="none" cap="none" strike="noStrike">
                <a:solidFill>
                  <a:schemeClr val="dk1"/>
                </a:solidFill>
                <a:latin typeface="Calibri"/>
                <a:ea typeface="Calibri"/>
                <a:cs typeface="Calibri"/>
                <a:sym typeface="Calibri"/>
              </a:rPr>
              <a:t>Lulur</a:t>
            </a:r>
            <a:r>
              <a:rPr b="0" i="0" lang="en-US" sz="1800" u="none" cap="none" strike="noStrike">
                <a:solidFill>
                  <a:srgbClr val="B71E05"/>
                </a:solidFill>
                <a:latin typeface="Calibri"/>
                <a:ea typeface="Calibri"/>
                <a:cs typeface="Calibri"/>
                <a:sym typeface="Calibri"/>
              </a:rPr>
              <a:t> 🡺 🡺 pelarut/pelembut 🡪 gliserin</a:t>
            </a:r>
            <a:endParaRPr/>
          </a:p>
          <a:p>
            <a:pPr indent="-228600" lvl="0" marL="228600" marR="0" rtl="0" algn="l">
              <a:lnSpc>
                <a:spcPct val="90000"/>
              </a:lnSpc>
              <a:spcBef>
                <a:spcPts val="0"/>
              </a:spcBef>
              <a:spcAft>
                <a:spcPts val="0"/>
              </a:spcAft>
              <a:buClr>
                <a:srgbClr val="000000"/>
              </a:buClr>
              <a:buSzPts val="1800"/>
              <a:buFont typeface="Libre Franklin"/>
              <a:buAutoNum type="arabicPeriod" startAt="4"/>
            </a:pPr>
            <a:r>
              <a:rPr b="0" i="0" lang="en-US" sz="1800" u="none" cap="none" strike="noStrike">
                <a:solidFill>
                  <a:schemeClr val="dk1"/>
                </a:solidFill>
                <a:latin typeface="Calibri"/>
                <a:ea typeface="Calibri"/>
                <a:cs typeface="Calibri"/>
                <a:sym typeface="Calibri"/>
              </a:rPr>
              <a:t>Cream bath </a:t>
            </a:r>
            <a:r>
              <a:rPr b="0" i="0" lang="en-US" sz="1800" u="none" cap="none" strike="noStrike">
                <a:solidFill>
                  <a:srgbClr val="B71E05"/>
                </a:solidFill>
                <a:latin typeface="Calibri"/>
                <a:ea typeface="Calibri"/>
                <a:cs typeface="Calibri"/>
                <a:sym typeface="Calibri"/>
              </a:rPr>
              <a:t>🡺 🡺 pelarut/pelembut 🡪 gliserin</a:t>
            </a:r>
            <a:endParaRPr/>
          </a:p>
          <a:p>
            <a:pPr indent="-228600" lvl="0" marL="228600" marR="0" rtl="0" algn="l">
              <a:lnSpc>
                <a:spcPct val="90000"/>
              </a:lnSpc>
              <a:spcBef>
                <a:spcPts val="0"/>
              </a:spcBef>
              <a:spcAft>
                <a:spcPts val="0"/>
              </a:spcAft>
              <a:buClr>
                <a:srgbClr val="000000"/>
              </a:buClr>
              <a:buSzPts val="1800"/>
              <a:buFont typeface="Libre Franklin"/>
              <a:buAutoNum type="arabicPeriod" startAt="4"/>
            </a:pPr>
            <a:r>
              <a:rPr b="0" i="0" lang="en-US" sz="1800" u="none" cap="none" strike="noStrike">
                <a:solidFill>
                  <a:schemeClr val="dk1"/>
                </a:solidFill>
                <a:latin typeface="Calibri"/>
                <a:ea typeface="Calibri"/>
                <a:cs typeface="Calibri"/>
                <a:sym typeface="Calibri"/>
              </a:rPr>
              <a:t>Cake foundation </a:t>
            </a:r>
            <a:r>
              <a:rPr b="0" i="0" lang="en-US" sz="1800" u="none" cap="none" strike="noStrike">
                <a:solidFill>
                  <a:srgbClr val="B71E05"/>
                </a:solidFill>
                <a:latin typeface="Calibri"/>
                <a:ea typeface="Calibri"/>
                <a:cs typeface="Calibri"/>
                <a:sym typeface="Calibri"/>
              </a:rPr>
              <a:t>🡺 🡺 pelarut/pelembut 🡪 gliserin, asam 2 lemah</a:t>
            </a:r>
            <a:endParaRPr/>
          </a:p>
          <a:p>
            <a:pPr indent="-228600" lvl="0" marL="228600" marR="0" rtl="0" algn="l">
              <a:lnSpc>
                <a:spcPct val="90000"/>
              </a:lnSpc>
              <a:spcBef>
                <a:spcPts val="0"/>
              </a:spcBef>
              <a:spcAft>
                <a:spcPts val="0"/>
              </a:spcAft>
              <a:buClr>
                <a:srgbClr val="000000"/>
              </a:buClr>
              <a:buSzPts val="1800"/>
              <a:buFont typeface="Libre Franklin"/>
              <a:buAutoNum type="arabicPeriod" startAt="4"/>
            </a:pPr>
            <a:r>
              <a:rPr b="0" i="0" lang="en-US" sz="1800" u="none" cap="none" strike="noStrike">
                <a:solidFill>
                  <a:srgbClr val="B71E05"/>
                </a:solidFill>
                <a:latin typeface="Calibri"/>
                <a:ea typeface="Calibri"/>
                <a:cs typeface="Calibri"/>
                <a:sym typeface="Calibri"/>
              </a:rPr>
              <a:t>dll</a:t>
            </a:r>
            <a:endParaRPr b="0" i="0" sz="1800" u="none" cap="none" strike="noStrike">
              <a:solidFill>
                <a:srgbClr val="B71E05"/>
              </a:solidFill>
              <a:latin typeface="Calibri"/>
              <a:ea typeface="Calibri"/>
              <a:cs typeface="Calibri"/>
              <a:sym typeface="Calibri"/>
            </a:endParaRPr>
          </a:p>
        </p:txBody>
      </p:sp>
      <p:sp>
        <p:nvSpPr>
          <p:cNvPr id="344" name="Google Shape;344;p13"/>
          <p:cNvSpPr txBox="1"/>
          <p:nvPr>
            <p:ph idx="4294967295" type="ctrTitle"/>
          </p:nvPr>
        </p:nvSpPr>
        <p:spPr>
          <a:xfrm>
            <a:off x="3486151" y="1322388"/>
            <a:ext cx="4860925" cy="5461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000"/>
              <a:buFont typeface="Calibri"/>
              <a:buNone/>
            </a:pPr>
            <a:r>
              <a:rPr b="0" i="0" lang="en-US" sz="3000" u="none" cap="none" strike="noStrike">
                <a:solidFill>
                  <a:schemeClr val="dk1"/>
                </a:solidFill>
                <a:latin typeface="Calibri"/>
                <a:ea typeface="Calibri"/>
                <a:cs typeface="Calibri"/>
                <a:sym typeface="Calibri"/>
              </a:rPr>
              <a:t>Lain2   ......lanjutan</a:t>
            </a:r>
            <a:endParaRPr b="0" i="0" sz="3000" u="none" cap="none" strike="noStrike">
              <a:solidFill>
                <a:schemeClr val="dk1"/>
              </a:solidFill>
              <a:latin typeface="Calibri"/>
              <a:ea typeface="Calibri"/>
              <a:cs typeface="Calibri"/>
              <a:sym typeface="Calibri"/>
            </a:endParaRPr>
          </a:p>
        </p:txBody>
      </p:sp>
      <p:pic>
        <p:nvPicPr>
          <p:cNvPr descr="http://www.preventionindonesia.com/files/article/photo/59434_42-18912590.jpg" id="345" name="Google Shape;345;p13"/>
          <p:cNvPicPr preferRelativeResize="0"/>
          <p:nvPr/>
        </p:nvPicPr>
        <p:blipFill rotWithShape="1">
          <a:blip r:embed="rId3">
            <a:alphaModFix/>
          </a:blip>
          <a:srcRect b="0" l="0" r="0" t="0"/>
          <a:stretch/>
        </p:blipFill>
        <p:spPr>
          <a:xfrm>
            <a:off x="7437438" y="4276726"/>
            <a:ext cx="2106612" cy="1338263"/>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descr="Hasil gambar untuk tukang ikan bakar" id="350" name="Google Shape;350;p14"/>
          <p:cNvPicPr preferRelativeResize="0"/>
          <p:nvPr/>
        </p:nvPicPr>
        <p:blipFill rotWithShape="1">
          <a:blip r:embed="rId3">
            <a:alphaModFix/>
          </a:blip>
          <a:srcRect b="18200" l="0" r="12458" t="0"/>
          <a:stretch/>
        </p:blipFill>
        <p:spPr>
          <a:xfrm>
            <a:off x="2690814" y="3482976"/>
            <a:ext cx="3284537" cy="2517775"/>
          </a:xfrm>
          <a:prstGeom prst="rect">
            <a:avLst/>
          </a:prstGeom>
          <a:noFill/>
          <a:ln>
            <a:noFill/>
          </a:ln>
        </p:spPr>
      </p:pic>
      <p:pic>
        <p:nvPicPr>
          <p:cNvPr descr="Hasil gambar untuk tukang ikan bakar" id="351" name="Google Shape;351;p14"/>
          <p:cNvPicPr preferRelativeResize="0"/>
          <p:nvPr/>
        </p:nvPicPr>
        <p:blipFill rotWithShape="1">
          <a:blip r:embed="rId4">
            <a:alphaModFix/>
          </a:blip>
          <a:srcRect b="27657" l="0" r="0" t="0"/>
          <a:stretch/>
        </p:blipFill>
        <p:spPr>
          <a:xfrm>
            <a:off x="2690814" y="857251"/>
            <a:ext cx="3284537" cy="2625725"/>
          </a:xfrm>
          <a:prstGeom prst="rect">
            <a:avLst/>
          </a:prstGeom>
          <a:noFill/>
          <a:ln>
            <a:noFill/>
          </a:ln>
        </p:spPr>
      </p:pic>
      <p:pic>
        <p:nvPicPr>
          <p:cNvPr descr="Gambar terkait" id="352" name="Google Shape;352;p14"/>
          <p:cNvPicPr preferRelativeResize="0"/>
          <p:nvPr/>
        </p:nvPicPr>
        <p:blipFill rotWithShape="1">
          <a:blip r:embed="rId5">
            <a:alphaModFix/>
          </a:blip>
          <a:srcRect b="14008" l="0" r="14047" t="0"/>
          <a:stretch/>
        </p:blipFill>
        <p:spPr>
          <a:xfrm>
            <a:off x="5980114" y="857251"/>
            <a:ext cx="3544887" cy="2193925"/>
          </a:xfrm>
          <a:prstGeom prst="rect">
            <a:avLst/>
          </a:prstGeom>
          <a:noFill/>
          <a:ln>
            <a:noFill/>
          </a:ln>
        </p:spPr>
      </p:pic>
      <p:pic>
        <p:nvPicPr>
          <p:cNvPr descr="Hasil gambar untuk tukang martabak manis" id="353" name="Google Shape;353;p14"/>
          <p:cNvPicPr preferRelativeResize="0"/>
          <p:nvPr/>
        </p:nvPicPr>
        <p:blipFill rotWithShape="1">
          <a:blip r:embed="rId6">
            <a:alphaModFix/>
          </a:blip>
          <a:srcRect b="0" l="0" r="0" t="0"/>
          <a:stretch/>
        </p:blipFill>
        <p:spPr>
          <a:xfrm>
            <a:off x="5980114" y="3051176"/>
            <a:ext cx="3544887" cy="2949575"/>
          </a:xfrm>
          <a:prstGeom prst="rect">
            <a:avLst/>
          </a:prstGeom>
          <a:noFill/>
          <a:ln>
            <a:noFill/>
          </a:ln>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5"/>
          <p:cNvSpPr txBox="1"/>
          <p:nvPr>
            <p:ph type="title"/>
          </p:nvPr>
        </p:nvSpPr>
        <p:spPr>
          <a:xfrm>
            <a:off x="838200" y="365125"/>
            <a:ext cx="10515600" cy="1325563"/>
          </a:xfrm>
          <a:prstGeom prst="rect">
            <a:avLst/>
          </a:prstGeom>
          <a:solidFill>
            <a:srgbClr val="2E75B5"/>
          </a:solidFill>
          <a:ln cap="flat" cmpd="sng" w="9525">
            <a:solidFill>
              <a:srgbClr val="C9C9C9"/>
            </a:solidFill>
            <a:prstDash val="solid"/>
            <a:round/>
            <a:headEnd len="sm" w="sm" type="none"/>
            <a:tailEnd len="sm" w="sm" type="none"/>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Indikasi Produk dari </a:t>
            </a:r>
            <a:br>
              <a:rPr lang="en-US">
                <a:latin typeface="Arial"/>
                <a:ea typeface="Arial"/>
                <a:cs typeface="Arial"/>
                <a:sym typeface="Arial"/>
              </a:rPr>
            </a:br>
            <a:r>
              <a:rPr lang="en-US">
                <a:latin typeface="Arial"/>
                <a:ea typeface="Arial"/>
                <a:cs typeface="Arial"/>
                <a:sym typeface="Arial"/>
              </a:rPr>
              <a:t>bulu babi:</a:t>
            </a:r>
            <a:endParaRPr/>
          </a:p>
        </p:txBody>
      </p:sp>
      <p:sp>
        <p:nvSpPr>
          <p:cNvPr descr="data:image/jpeg;base64,/9j/4AAQSkZJRgABAQAAAQABAAD/2wCEAAkGBhQSEBUUEhQVFRUUFxcYGBYXFBgYFxUYGBgYFxcXFhgYHSYfHBojGRcXIC8gIycpLCwsFx8xNTAqNSYrLCkBCQoKDgwOGg8PGikcHyQpLCkpLCwsKSwpKSwpLCwpKSkpLCwsKSwsKSkpLCwpLCkpKSwsKSwsKSwsKSkpKSwpLP/AABEIALgBEgMBIgACEQEDEQH/xAAcAAAABwEBAAAAAAAAAAAAAAAAAgMEBQYHAQj/xABTEAABAgMEBQcECw4EBgMAAAABAhEAAyEEEjFBBQZRYXEHEyKBkaHRMrHB8BQjM0JDUlNykpOzFRYkJTRic4KDorLS4fE1Y3TCF0Rko7TDVKTE/8QAGQEAAwEBAQAAAAAAAAAAAAAAAAECAwQF/8QAKhEAAgIBAwQBAwQDAAAAAAAAAAECERIDITETQVFhMgQicRQjYvAFQpH/2gAMAwEAAhEDEQA/AMZfeeyDBRyPaI4Jnq0GCx6vAAdMw7jBxPO7thK8Nvnh1YdFTJ8zm5YJVWnDHGlIQ7YUTVM7AtTEZu3mPZCku2Nl3iNB0HyMTFy3mrAv3QwBdLFyqubOlt7xbLDyTWVK5ipnSEz3uAQQoKBRswZi8S5IdyMosVtDhwe+LDZLSDlGlTOTywuLskAhsNwIDjrz2CO6N1Fs0lLMVF3vKLnY0LqIbt8lA5yOX40i06qSF5dbuXcnPjCS9S7OZZSkEb86b9mMHUROLM8UqCExadL6kLSAZVS9eFWYDh3xWrbYJkkgLDOHHd6XHVFppiEgqOhUJXzs7xHL+4wxC5XGzagH8XSf1/tFxiYXG18n3+HSP2n2q4ALFHIret0whUkAkA3nqwODPFf0usizzC7MhReuw7Ixlq1KqNVC1ZosCPP+iNNzFWVSlTpyJonBICJk1+b5tySHIIvMx4w7TrBpF/aZlrUGxW/cLqqRpkTibrAjHtH6b0wVh+eKcxzTnqeWB2kRJWLS2lT7qmcOiPJkjFy9QnBm7TClOlYKJp8CM4VbrccfZP1ah5kx1Fstv/VfQV/LGXX/AIsvp+0aNAjPpU/SDn8obLoedxConaSegmtvCAfND638WLD2i+QIo4m6TbBb7xKbzQdMzSmzt5rwh9X+LFh7RdYEU4L0m2Af9k0KJOk3wQ28y/RD6n8WLH2W2BFXV90WoEvxl+BiPlI03mbJ1nwTFRll2aJlt7LxAiB0Cm3Xz7LNnKGpzd69efNwAzRPRYAgQIEAHio3YMlIgxlAZmAQnGEOg1ms16ahKWcqDOHD5ONkej9BaqSbMOilipSlkHEFZch9g9EZ3yP2CVaBMMxCSqSeiTV0qc1G4v8AS4vr5U8YakuxSQOcYM8FKqx1sIJMVWMyjpr1x2CA4erwaYG7ILA6FevbASYKKx28eqADqVb4jtN6HRPR0wxCSAcxj2f3h+A77PPBJiopMTMk0nYVSV3FP69kNni1a6WJIPOFVS9KuaUw4Ht6oqnOo2x0LdEBo2zk8/w2R+0+1XGIc4n43dG3cnRH3NkN/mfarhiLEtAOIfjCXsNHxE/REM9OaXMhAITeKiwfAcfCIlGsU0h+iP1f6xEtSKdMpRb3LMmUBgAOAgzRm8rlGtCrYqzJRKJAWQVJWAQhBmYhewM7UjquVaYgPMs6G2pnHzFLiKUkGLNIaBGbo5apOchQ4TEnzgRJSOVCVM8iUo7XmS8wD70q29xgcklbDFl1aOxT/wDiB/k/90fyx37/AMfI/wDcH8sZ9fT8ldOXgt7QIqA5QQ5HM4Z84K8OjHDyhJB9xPUsH/bB14eRdOXguECKj/xBTT2pVdiwe2kd/wCIKPkl9oh9aHkMJeC2wIq/3+y/k5nVdPpg6NeZR95M67vjB1YeRYSLLAiqWzlDkyw5lzTuTcJ7CsQ1Ryq2Y/BWn6tH88UpxlwyXtyXWBEDoLXCVaphRLROSQHdctk9oJrE9FgCBAgQAeJ4Bg/Mn1aAZXq0KwNV5ErS06aigE2UFpDe+lqKZgfcVAtsUI1cq7owHk70oLPaZa1E9BYUwxIULiyxwBQSDtKZfGPQNqlMS2EYai3suIQmOEd8EekEVPpGNlDhSKhoAzOQ2+aEU2jJ4MpYd4djFUD19EJpORoGzhubdX1eCz7WGqYHIQ7Ch6+vCGVotTAsRge7CGc7S6UpZ8sHiq6b1iqpCMSMd2EGQEdrlpK+pKRhj1YYZO0VwKh7OmFSj0qYCpwFIRUHxV3mOzTdRMpRbEI3nk0/wuz/ALT7WZGFiR+cO2N25N0toyQMfdPtZkU3ZKi0WC1WRMxN1YBHrUbDDH73JWxX0jC+ktKJkgXgSVFgB3wyGsY+J+8PCMZOF7miUuwkrUayFRUqWSS7vMXV8aXmY7IMjUixDCzSusP54E7WgJBPN4fnf0iuWHlelTJZmex5gSFXT00O7BVAWcMYcZRfANSLUjVSyDCzSfq0+ELjQVn+QlfVp8IqaOWGx5pmjqln/fD1HKXZlNcTMUVBwPaxRga9OmIim1VsEmT/ANwrP8hK+rT4R0aDkfIyvq0+EQJ1+RlKV1rSPGOjXxPySvppjLq6XlFYTLANFSRhKl/Vp8IOLBLGEtH0E+EVxWv8sfBq6lJMdVr/ACx8Gr6SfGH1dPyLCRZRZkjBKfoiDCWNg7IrCdf5R+DX2p8Y6NfJfyUzug6sPIYSLPcGwR0Jis/fwn5GZ3R0a6A/ATe6H1IeRYyLK0Boptq5RbimFknroC6ASK5PdxgiOUdR/wCRtX1av5YtNNWiW6Lq0diD1f1kVaVKBs06TdALzEEA1wBIFYnIoAQIECADxYUnKOc6oYwo0GESByyW25MCsBgSMQDnxFDxAj05q9pQWmxSZozRdPzk9FXeI8yLS+XdGx8iulFLsc6UoUkzAUnaFpqnqKf3oifA0XybTrhnPUyX3iH82vr1eEM7QHSOJjmaNExETSQDDSfpJr+6ndBlLa6N5Hef5YiLWWSonMkdZSAPP3RDQ9gqtMMxOde9vGI23axmofyQ54/3huJrqnLOEtICRvvFu8iIS75V4teUxOweUo9xgSbHZJWzSB5vpGqinsIKjhmxHXEbaVstRzADtwYAbhSG9ptwVMTkA8wjY9UjqQCOsQnzxLkmqiT4eu4RrCKJkzgXxHEQL0KJmb47e6468jIRvRvfJmfxXZ+Ez7WZGEhI2RvHJt/hcjhM+1mQ7sKLDPs6VhlJChsIeEBomV8Qdp8YLpPSyZF28CSp2AGzaThjEevWoD3h+kPCM5SgnuUk3wSJ0PJOKAeLw2lap2NOFlkD9kj0iII8o34RzCbMtSiQA0xFSR+cw7TARyp2ZyFy7RLILEGU7EYg3SYpVyhOyzI0LIGEmUOEtI8whRWjZRDGWg8UJ8IrsvlOsJxmqHGUvwhyjX+xFmngvgLi3JwZru+HsG5LHREn5GV9Wnwjo0XJHwUv6CfCItWutm2rP7NXpEcGu1n/AMz6sxnnp+UPGRMixS/iI+iPCDCzp+KOwRDjXKzZqUOMtXhB/vvs3xyP1F+EPOHlBjIl+bGwdkdu7oiBrbZvlP3F+EGGtdm+VT2K8IM4+UFMlWjrRFjWmzHCansV4QBrPZvlU9/hDzj5QsX4JRo60RczWazpBJmhhUm6qg30hsnXmxH/AJmX3+ENST4YntyTjR2GFg09InkplTULIDkJU5ba0P4oAQIECADxdd4dh9EFu9XX4iBz20R0ThshbgcIVkSRGociFuURapRwHNzMK1eWTwoiMw6Jz9euNA5C54RpRSHvJnWeYkj5pQuvUkwmrVAjYEKx9eHohvMWyQdhI7If23RSpZJQ6k7PfJ3fnDviJXMcEDJT8KMx3xyyTXJadkYZr12H0qEMNJTRcG9fcEkweQs3Sd1OpReGmkC6WGSj5m9MZNlEfaFXJF2jzFqJO4F/QYrOkrTRdanzqNe4N+tE7pmZRIG1Q/r3mKpbJS1FTA1U/hGkQG0u1uVcX6gzDuT2Q9Exkpoah+PrWGMmyC8AS+0CvacOztiTtRF4ClEgemN4ohsILVtEHFqGzvgIbZHTITsPb/SNNidzotKfzh1v6Y3zkzU+i7O3+Zj+lmRgBkJ2kdh87RvvJgG0VZ+Ez7aZDpBuTOltEifdqUlBJFHFdsR0zVdR9+PonxibtdtRKDrUEjJ8zsG2Gv3flYhRP6p9IjOcYX9xcXLsVr7wpotCZyZ0tJQbyXlKVkRXphxV+qG6uSq8SpdsmkqJJuy0IBJqcIsNv1ys8lN5ZWEhqhBONBQRFnlWsPx5n1SoqONbCdjFPI1ZXdUycr9ZI8wh1ZuSexoKSFT3SXHtuBpVmb3o7IOnlXsRIAM0kkAe15mgGMKI5RpKw8uVNUNpAT2Oe+CTiluCTfAv94Un5Sd9JP8AJHRqJK+Undqf5YQOvwykK+mnwgw18T8iv6SYwvQ9Gn7g4+8aRmqaW2qH8sGOpFnOPOHis+EN06+ynbm5j7Oh4wZWvskYomD6H80O9H0L9z2OEak2YYJX9Yr0QZOpllHwZ+mrxhuNfJDPdmMM2T/NAGv1n/zPoj+aHel6FU/Y8RqlZRhK/fX/ADQYaq2YfBCn5yvGGiNeLOXa/T80eMdGvNmZ3XX8yHlpehVP2OpmqtlUGVJSRsJVV9tYRTqPYR/ysn6Dw3tmv9llJClmZdJAcIJxw80NE8q1gPv1/VKjSOP+pEtvkWHR+gLPIJMmTLlkhiUpAJGx9kP4hNCa4Wa1rKJCypQDkFKk06xE3FgCBAgQAeKueO3tjhW+IHZDhQGYghlja0SAjFh5O9NJsmk5E5dEBRSs7ELSUKPUFXuqIUSRthezWWuPr3Q7Qj1zNFKYbYjbbZ0r8pIO9q9uMZtyfcpCpCE2e1uuSkAImAEqlDAJUA95AybpDCow05E6XOliZJWmYg4KSoEdowO4w+RFcm6JlJDJSUjcTv8AGIu1aK+Ke0xYrVJLxHT0xDgn2KyZUNarJzFjmzmSVSwm65JFVpSXFHxMUzSM8qGNDVsB2Rd+UYtoybvVKH/dT4RRLYyUAqLBhUwYpAm2NbCh1w4mFK1FTCuDjIMAduXfBbKyxLAJSlQmXnYAhKQQ+ztg0uzGt1QKQ4cKDAj0w6FYZKB6n+sKpSciruPogBACUkrSyvJLipBuluunGHKEhkATQhV8UYErFegAcH27oKGNynaU9YPjG9cmIbRVnFMJmD/KzNsYUuXVWQGZYN2xM6L0xOSgSZVqnIu1uonKSlKSoksgGhL4NkTWsS5Yolutz0FMlhQYgEHI1HZDVWh5J+DT1U80YnZNaZxVdFrnLKJksEeyZgK71SkB6igHEmO6R1itIs/RtdoTMllCS09RvK5xKVKVV7pvYboWSfKEp70bDa9VLLNTdmSkqTixKmphnEeeTXR//wAdI4LmD/dGfL0xaSv8qnBAPlc6vENQl9phtZdPWhbAWyarySbs9ZLEGoZVQ+ee3ODJLhE9Y0j/AIaWDKS37WZ/NCkjk+siAyEKSHdhMVizP3Rkls0/bQkqFrngdJxz6r1WIu9LIOWyh6nWK0pQlRtM8mYQQnnVkBN5SWBdn6LniITknyg61GqDUmzfFV9Yrxg41OsvxD9YrxjJ5+tFqJSU2iedyZq+kHSCcciohzsfKJOVrLPShF+bPBKSSecUQ+DCr7Owwvs8D/UP2aQNUbL8n+8vxg33qWX5JParxjOfvknksJ03olQHtinU12qhectXZi0NBpu0mbdFpnXAi97qvyiopuverUbcIE4dkLrmpDVay/Io7/GFE6uWYfAy+x/PGeo0rNUSPZM3ApbnVbRUMXdlY5MIVs+kJl/8onFywSqatqjNj1DIkNnBlFdgWvfBfxoGz/Iy/oCDjQ0gfBS/oJ8IzO16anpukz5zeSoCYq9S6b1DR8N21ngsvWG0AKWZ8xyQbpWogVLAC9gQNu2F1I9kPqmnK0NIOMmUeMtB9EdGiJIwkyvq0+EZvJ1jnuEiZMIJBKitTgMSRVRph/SH1o01NQAVTZhKi7XlMwIpQ0JfDwilqK6ol6qSs0GVZkJ8lKU8AB5oVihydZ1pBVeUeigspfHC9mzVwh7ZLeqZKBVMWgiqgVHOpcghqkAZB+BjS0NaqZbnjsZ2qQ5rarb+rNXd6mVhHIdi6yPOsC9F9PIjpT5OSf2yY4ORPSnyUr69MKjYoqOqHlmEXAciOk/k5X1yYWlci+kx8HL+vTCaAgbMojAnzw7k6SmylX5UxUtXxkKUknjdxG4uIscnkm0iBWVKP7ZMGXyTaQI9ylj9uCO+JVlUvJEo5ULeihmS5o/zJSCe1F0xyZysWrOVZ+Nya32kPZnI9pIn3OV9cn0QkrkY0l8nK6pyfCL3FRX9ZNep9rkcysSUpKkqdAUFOlyPKWduyKwbOpRdSyo7TWNAm8iulD7yUfnTkwVPItpTOTJ+vSPNBuGxF6JSAqzAkODMZ6dK4Gxz2b2iasq/wqaaNclBRy5wFee0IKH4iHlk5KNJoDc1KbYZ6SG64dp5MtJgNzUlvi84huwBoe49irJnAWegBvTJpU9cJy7uOzLtzhQWi8iVeatolYhvjRZV8l+kCPcJA4TED0QUclNv+Rldc1B87wWOvDK6q47E82603VBiAsG8lwaEOnAxI2eYvn2UUXyik2WSnoOxCkkkpOJDEgsWzh2eSfSQwRK4c6n+3dDaVoyfZVzJU4S0LlpLhJBa+mqqM7IUa5RjrOokSQ6NpuTLUSsuOZVVQc+1KSC2dXAbPsiP0tZgiUtiACmUcRQmcgM/EFW+9uo4TawWvy00DJPRJxAUUv14HZDVU8KUXSlRQAxICietWTkbBGUJbqzF1yPtNpHNLZinnEKVQkCUJqb94A1F1JJAyeHNoRfnyVGagkX2CEteRMTVyVqZL3dzgbYQs0y6pgnyQSwSAkEgKLbNtdsNkTkpa6lKVEgKuhryukASzMbz8GeNMkZZbCdrBXMLOQkpzptAFa9EDuhVU4kUJcAkMH96O3BmGZxpCSLGVKJJqksCwIbyasR1kboe2OTWgvEE3thUR0QDsvOKYd8ZZWS1RMyJSEIlmWzEAin5ylgE5vhs7YGkJaCpyQKBQIFRWjjA0YksKkboRttrolKcQatQEGpIerYQ2tlo6SVAkAoIqzIU5KSdxAaHTbFu9kHs6enU3SFTCSfKWq8SyGcAdFGO0nbEfafygISroqwLMDdUc/jAqILZh4PbtIoLAkkDyaVD4t1U4UhuNJlakpSDRiAXBfPJ+JNK741UPBrHRk+SS0ashZFEubwJwS9Vgbce5okVWgKWAQKGhqGcAF6VDEivoirm3G83k8FHzUI4nfB5kxSXKlGjgkvi3xcHgejZp0K7lnmyErOT1BZxVnfzV85xRnybyBdYEM9WeoALjg3ZFYXpUoS4US20s7thXbnTvq90TpwlfSICAl1rKaJQASWZ2JbLEwLRaJlovsyQ9kNOCXDFXRxDgAl23MQA+YibsEpS0ldCKBjViffbBhvipaF04iZW6BMUdtEguEoByowJOLDbFsl6RdGI6TlgDQMA7dRG1jWInFxMXFxe41mWkpkAk1UAmrGhpU5YKwo/CH+jA7CpWCHA6TPiVHZVnxFXiIWVCSHAVUpd6CoUDsy68aQ8sOlQi8oXgoE+SccMeqm9oJMUfZYyEigWqlPJOXXAiB+7qjXnWerMAz5M1IEa5xKxZqk1bJJ2AmI3QNsXMluvGhHA1h7bz7Uv5qvNDLQQZCfmI8xim90dvYlDFS5hc0rXeVVS26RFASAzHdFsXgeEV/RQ9qRwJ7TE6jpDiTGj1G4L1SKQNJWrm5S17AW45QayCh4wy1i9xA+MtA/eik/tF3I3QVpmIWAskpWavko1B4ZdYiyLJYtUtQbTEKWfv7CIm0lxE6bbKkiFCp6w6pgQ/vUJBI4qVnwgyJcwV52YeN0912JCfLZ1DDMemGFk0hKmzCiXMlqUjykpWlSk5dJILjriZOSewKh/YpiiOmQd4DemInSltmmcUS1XQhKXwqS5zGyJ1CWEV6TPe1T0gOQUnqZh3hUXK8RLkktE2hZBTMLkZ7eMI6b0uqUUolpClrdnwAGJMK2O0DnbhBCii/tDBQTjtcwy0nW1p3Sj3qT6IVtRthVsS0MqZzt6YsqKixySKYJGUZrr3Zb2lbSXFAhgd0qV6S8ahZx0k8R6IzjX3Q0xWkJ80Fg8sAH3xMqWAE9YLxzSm8N/ItVIrEiSQUmh6VXGV457cK7hBZUnorCSUqJALqABABVd2kun1YQ+TJIuglwThnUsGJ4loQVo9anDuQMMukzK7L3CkS3wciknYaRaCnpOQ7OpXSZKkjBtzt1RHzbWR5KRRql9mQ8d8SE2WlMorWoOVFCE0DBNVrIzIF1IfbDc6PUpLoSzgFkuSlsb5wqR17qR6ENNPdm2nppLcZezlvUmpqzAemAi2ryWQXOarwbdtqP6QeRYgki+MQQR0nBIerCtDgN71YFQ3UqDoCgMCQQcg7Ak+TgOGD11UUa0EXbJii5UtTv0iGZqM2yElT5hzpTIN1vXqh4ZgICgUEghk3cVdF6+fGE5Um8p2YmpIL0FRtDb943GCUEuAjQlIlkhz114s5YRIyJIUkANgp1PQEB2V1BXCExICna9vcEUOdGDY7cBwhUI3swoCa0fEYPgcN0CVDELXKUlTkKJGDqxxN1q4euyG18qAGRU2JehBLEBnqcYkBa7yrrce3EtUlxthApQkXnOBKWbNJAJ3uMWOETY6JFGq8syb82YZTLKWUAtZunpDm0YAAmpYCK/pzS5mSghJIQk3VG6AF18oXU1z2nzRK2OUJpAJEtKJd+YsKL3BRKRVnUrLrOEMDJ55aUukIqyEkgJTRxhUk473eC89kJ/ahkLIXSZbqwdgCMWIpkaFqeaNBsjFKASlPkkqwaoF3Cu3+0QiNVZRICQAsKSxpdJDFDsKK7DWLOvQ6kLAIKkm8XAwU4LFw9WxY4RnrQklZzaqsbp0SsIKyHDBseldreYZZfqwyVbQiYUlIozM5JZ6Ur2RZZ9rEslKVXbqisXQuj0ujCgZ344RB6RlJXNJDF+ilYTUB3IfIHHHzxx3ZCpEorW2zg+4S+uWD6YEVFWgpbnpTTv/sIEYYfk1y9m46XPtEz5pit6jTSVLBJIuUck/DTR5gB1RYdOH8HmfNitaiDpcZavt5njHpG3YuSxSM8l68SLCVSp6JyjfKryUpUkA0AdSg3kmkaIYoCEJTa7XeSlQ5lawCAelLUSCxz6QhsRN6j2nnZC5nTurWSkL8oJYM4cs4LtvhfXRB9iKIcFNQRQihFDCmqMi7Zh89fcooHckQ41hlvZ18B5xAxlPkco9mmi5Lk2gqUkh+aSAlxdvFV+gBIrF50ZLKZMtJLlKEAnaQkAmM70WB9zUJAAUZq0EtU3L6g5xxKY0tCWDQIGcmjongYqmpUkCZOIABOJADnpFnObYRbJmB4RWNTx0pnX/FABaYzfWxNp9nhFlnGUqbQml1TJvJeh2mu+NHMUzTqW0nZj+envSR4wMEL6myJwmTRaJxnrQAm+QAB0lApSBk6DU1ga1WlMm0ypqwpSQlbpRUqYXmYkA4PDrU9LpmKOJUnrdPOf+yENdw3Mq+LMT5w/c8MRDaA1qs9ttCTZUzUJBQk3kXQFXgujKIqg+bbFZ1+t6UaRn1Lgy8P0SPGLpoLQ0qzzZCJKBLSVKWUh2vc06sX98smM05TJCvutaFN0SZbHM+0ywePZHP8AUJOK/Jnq8CK9LOzDMvU1q4L5Uhuu3mpCvJBoKD1rhEdNvVYgMBs7WgosqmaoUSC5cdAP0icnLADE4xyKOT3MItDZWkFLUoqqAjm07AL18s+8kk7d0SUrTigbgYgkkO+OBIG1qg7zETbpJQelTMMaerQ3slrSFVORA9HmjujqWrR3pppMsipyiGSkkuGZiQQzNuxpuhG32pN1rqgrElXvSSl/XLqENQu4l0qejByQoPsPCkNrTPUq8pZJUcTv21ww80PIdC8m1pW6Vl6O7qLEAOkh2Dmjw9sZukONpLOAHNPDCK/LnALPXvzFH4cIk/Z9N2DZNXdXGDqAkPkTxUpJumlDtbZTDsEOp0wHMNgDWuZJwo3V6IpE8APt4duw4924wPZgAYNg5qz8cHq2yG52CQ4lTjeNTsO1gkqoNl5/UwraSD5TXWPGjMwOdAevLKLNs6ZIowG96HMjBj3wZTqI2UAGQyrmcT2wJgx7M0mu9QslYQCwowSVdZq3bBZmkky0gpIo5YiuwAk7x2g7HhihalqSlKb7EkAjdmTu83GJCRqsPhDMBb3qGQkkXmKiN8ZvWxZnOcYLcRs+mHmX5ilJevRBAOIwSXOWUWUa9m+lHOc5KJSk9FV+7gAQUpNCcWeG9k0DJF0qlk5eWWdqOyqB/PCtq1Vs6nZBl4lwTTccWIIML9XSo5/1GnzRYEW++Pa5rpBAU+LnDyhXDjHFySrEA7yk47eiXiLGhXCWmLmBGF6YS3f0sMCIcyJa0uApaG3+cCMXrQvZEdeLf2oV+54+J3qgQ3VNnv5Y7FeMCDrw8FdWPj+/9Na1hP4Mvq/iEVrUWaCtABHuKnqHBM28xGVFCLDrOtrLMO4ed4zrkp1gmTbUiWoAD2MoipoypYYA0FNn9T3JXudFmtGKJapX4dO3ypo7Sh/PF7MUa3La3TcuiqrE4qljLKENFo1cH4MjfePatR9MLaYHtEz5p80J6A/JpXzAe2sLaS9xmfMV5oBFB0Oj2gDL2TMbrXJHpMaOIzHQ09xLAvn8KIIujm39koFVNevMBV2wG6NOECGws3yTwMZ5yfWxZ0ha0FRKUpBSNnSb0xok3yTwMZnye/4ra98s/aJil3JZppinazzEptshaiAEqQok7gvAYk7hWLlGd8oOmjZ7VJIKheo6bt4C6q9dvOL2wkFoVWO6LLqe3NLIIIMwgEFwyUS0060mGnKHMu2a/wDEJU21kqPojnJzpPn7ItdX56YCSzkgJyFMCB1Qrr+kGyF9/ekiCgFbKj8Kl7hP/wDUmKFrzYQq3ziVGtwNs6CIteq1uVNtJ5xQJCZpDJu0K0vS8XwTvD1xEVLXon7oTqPVGxvc0Ry/VfBfkw139pA/c5BLBDk7nd8u0Q3s2j2WrbUAMk3SFXABTh6vD5aUgjpA096KJLktXHjCVvniXLUtAZQ6QLF3JxGb1eOOLvbycyb+JAa0yucIQGUUgksOk5ZIFN2W0xU5cglZSnpXQSSBSmJP5o2xMaStip9o5uzJIBdAxCi/lFROA24UxxaJdVhFms0ySgpK1XFTS3SU73EIevNgV3v2d6SVQR31gsVuyAs9oZr2B2ZYtU+voldFaHVaTdBIlp8pTOxOA3ktnlwaG9n0apUzmyxUali4SDmdmOGJi+WBCJUtKEABKQxpXeVUxLRjrauG3cnX1cFS5M10joWZZpjLBIxSsOyt9cDu/vBxKmqSCJcwg7JaiDvfwjU7VZ0TUFK2Wkioyxx2u4oYQscjmhdQpkYhPxVPW6Q1Ds2vtjBa9/kxX1LUeDPpOj7SWAlTfqlM7cOMN7dfkKuzEKSSnA4sXD9ojTZ2lAkgC6qlMFGuIfFmy3RVdcbPziZa8bpKTeegUCT3gdoghr3KqL0/qJSkosq9hJUbxFK49W2JbRujzaLQmW6iipO26mpLmgegGxxi0IWawvKKkZFnBYYORXOo7M4tGo0gJXOUoV6KXZ2r0u8DDdHVKaxs21ZYxZM6M0DLlPcSQpvKJdRzootThnD2bZ0tVG3DP1aCzJqrwu9gGPqNggL0jXMPTEN1DbUYRwX5PJ3k7Z1NjAzbc3VTq8+6DmQksXaoDsfX0UhKZpdIGJLnMZs9GhKbbgfJUkvhVjk/rwgdIeLHktNXBLpx3CmIzoN0dvOakA1csQSOrGI9NvIN1w5fNxsoeNKQQWurEh8a4f2oYkKJJ0j+6YEN02qn9vGBF2x16NG1t/I5vzYyzklDaRl/6ab55EaprWPwOb82Mu5J0/jCWf8Ap5v/AOfxj2o8M9N9jaDGIcpavxkr9Ef42jbzGIa/ofSkzYJaP3pyh6INP5IUuDT+T8voyy/oh3PEtpQ+0zPmnzRD8ng/Fdm/R/7jEvpf3CZ80xL5KR530ar8Jlq225P/AJKI9JiPN2jke2yf9XKP/wBpMekRGmp2JRyb5J4GM01AH42tX6M/apjS5mB4GM21CH41tX6M/aJiV3GzSjGScr/5VZx84/uf1jWzGT8q6fwuT82Z/CmCHyQS4ZNcjJ/Apw2Wlf2Uk+mHXK4ttFzvmq8xhryPBrNaRstR+wkQtyxD8VzvmnzQP5AuCh8jhCdKEYPZ5o+iuSfTElr2sfdCe7e84+5ohlyXyQnS4bIWxPUn2MR54LyjTVDSc8JD1l5gH3JGAzwjn/yHG392OfW+C/JFG0DAZf1jsm1teWKiUkqL++6KrqevuaI/mlHE3QzYg5AmkR1tsswJWElgQHpVXWRTEPtfOkcGgln9xnoxjlbHuhSJaCtQeYo9IlqPUud5vH+0J6bQFzEqDgqSzDNnfuPdAsmjlqSAEsAMCC5OZpQVh8jRj+XeYJVUJevRZgcBjXdFwd6tsuMv3bsNq/LTKkAgspbFZzNaJA3UptiRVpA1ukngKD+ubwzl2FSUhKQ4emJIzILZiHUqx8Md2eDAbHFYy1F9zTMdR3JsILaUs7h6eZqQQW9SgGWrbQnDrFYeT7IlIvEKF3FwWY8M69+EE9jJuApUFBuGzAOSce7eIzaSIbGiZ6nruzqHwp6tCirOZiSkh3IdwxICgWpw9MLCWxSCk1BPknDEVAej4Q4sq3LFhmNnac4l7bpAm+URU6xJRIVLV5ClJUDhcPRBJNMhVtsObEFSQqUksXFQdouvU7npth8opU6VAFLjPYHwFXypCCbLIBSxBPluVcADQMBk2FN4MdUZ5QafJs9S00wyELUbzlQD9IuRk75VNMMuxjaNFLWxStQIIBGyjm8OruiTmTUveTMTdvXaGuGDDAUOIaOSUk3yVJLEMzsRmzigzx3RDUo70RTW43QqYlADlziAHA7ocqmKUHUL7GmTFs6fGBy2Q6lgtSoLhxgW9RCqJbJYnI9b/wBoI6m26FmQKZ5fYcqbgTuoBDT2PMvlYJL4gmlKBgf7RYUWKXeCiH2h2DkOaZf0EEtk5KZlEp2ILOSo4jDog7Xyzi1JN8Fp29iAMub8RX73hAiTXpOY56KsdgjkFrwVubNrQHsk35sZjyVJ/Dpf+nm/w2WBAj1Y8M632NjMYtr2PxnN3olfbqgQIen8hT4NJ5Px+LLL+iHnMS2lvcZnzTHIEQ+RrgwDRqOnJ/1Mj/zW9EeihAgRpqdhROTMDwjOtRP8UtX6M/aJgQIldxs0aMq5V/yqV8yb/APCOwIcPkglwyc5JkNItX+rV9hIhXlbQ+i5/wAxX8JgQIT5BcFI5Mk/jc8LX3iyQXlAP4ytAr8GXYGglIqM4ECOf67hHPr/AAX5IEWdRNG3ca1II3Y8YdybGcyW6scfPAgR497nGKrdLAAHe5zNWSWc0EOZF4pVfcUBQpqUDF2GBOzDGsCBF2WuBYLbHKrs+2ELwLiqXpiwOQ66DsgQIhMlCsnpvLUxRd3uS2RFMPNBFzhfJYUFAFUZmU6Rh2wIEXwaVsF58t0VqRw2YYiuDjz0hK0klIKQScXGJ7d+zOBAjPNt0zMZz7RNHSKA1SUij5luyo3wqLQopcUKksAVb8DlXgxesdgRqp0tjZSqKob2qyXVJJupF1yA5Swa8xLAHE7jhAnEFklS0XCllMxUF+UaDICquECBHRGcmqbLyct2P7MoFri1F2HSLvhV/fYeiF5khYU5PvcMRvLvXKBAjnvYwCKlEVoa4Oak45tshC01IcUHlN77KpHHCBAhZMExMWvZLPakdzQIECKso//Z" id="359" name="Google Shape;359;p15"/>
          <p:cNvSpPr/>
          <p:nvPr/>
        </p:nvSpPr>
        <p:spPr>
          <a:xfrm>
            <a:off x="1668464" y="-1790700"/>
            <a:ext cx="5572125"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hQSEBUUEhQVFRUUFxcYGBYXFBgYFxUYGBgYFxcXFhgYHSYfHBojGRcXIC8gIycpLCwsFx8xNTAqNSYrLCkBCQoKDgwOGg8PGikcHyQpLCkpLCwsKSwpKSwpLCwpKSkpLCwsKSwsKSkpLCwpLCkpKSwsKSwsKSwsKSkpKSwpLP/AABEIALgBEgMBIgACEQEDEQH/xAAcAAAABwEBAAAAAAAAAAAAAAAAAgMEBQYHAQj/xABTEAABAgMEBQcECw4EBgMAAAABAhEAAyEEEjFBBQZRYXEHEyKBkaHRMrHB8BQjM0JDUlNykpOzFRYkJTRic4KDorLS4fE1Y3TCF0Rko7TDVKTE/8QAGQEAAwEBAQAAAAAAAAAAAAAAAAECAwQF/8QAKhEAAgIBAwQBAwQDAAAAAAAAAAECERIDITETQVFhMgQicRQjYvAFQpH/2gAMAwEAAhEDEQA/AMZfeeyDBRyPaI4Jnq0GCx6vAAdMw7jBxPO7thK8Nvnh1YdFTJ8zm5YJVWnDHGlIQ7YUTVM7AtTEZu3mPZCku2Nl3iNB0HyMTFy3mrAv3QwBdLFyqubOlt7xbLDyTWVK5ipnSEz3uAQQoKBRswZi8S5IdyMosVtDhwe+LDZLSDlGlTOTywuLskAhsNwIDjrz2CO6N1Fs0lLMVF3vKLnY0LqIbt8lA5yOX40i06qSF5dbuXcnPjCS9S7OZZSkEb86b9mMHUROLM8UqCExadL6kLSAZVS9eFWYDh3xWrbYJkkgLDOHHd6XHVFppiEgqOhUJXzs7xHL+4wxC5XGzagH8XSf1/tFxiYXG18n3+HSP2n2q4ALFHIret0whUkAkA3nqwODPFf0usizzC7MhReuw7Ixlq1KqNVC1ZosCPP+iNNzFWVSlTpyJonBICJk1+b5tySHIIvMx4w7TrBpF/aZlrUGxW/cLqqRpkTibrAjHtH6b0wVh+eKcxzTnqeWB2kRJWLS2lT7qmcOiPJkjFy9QnBm7TClOlYKJp8CM4VbrccfZP1ah5kx1Fstv/VfQV/LGXX/AIsvp+0aNAjPpU/SDn8obLoedxConaSegmtvCAfND638WLD2i+QIo4m6TbBb7xKbzQdMzSmzt5rwh9X+LFh7RdYEU4L0m2Af9k0KJOk3wQ28y/RD6n8WLH2W2BFXV90WoEvxl+BiPlI03mbJ1nwTFRll2aJlt7LxAiB0Cm3Xz7LNnKGpzd69efNwAzRPRYAgQIEAHio3YMlIgxlAZmAQnGEOg1ms16ahKWcqDOHD5ONkej9BaqSbMOilipSlkHEFZch9g9EZ3yP2CVaBMMxCSqSeiTV0qc1G4v8AS4vr5U8YakuxSQOcYM8FKqx1sIJMVWMyjpr1x2CA4erwaYG7ILA6FevbASYKKx28eqADqVb4jtN6HRPR0wxCSAcxj2f3h+A77PPBJiopMTMk0nYVSV3FP69kNni1a6WJIPOFVS9KuaUw4Ht6oqnOo2x0LdEBo2zk8/w2R+0+1XGIc4n43dG3cnRH3NkN/mfarhiLEtAOIfjCXsNHxE/REM9OaXMhAITeKiwfAcfCIlGsU0h+iP1f6xEtSKdMpRb3LMmUBgAOAgzRm8rlGtCrYqzJRKJAWQVJWAQhBmYhewM7UjquVaYgPMs6G2pnHzFLiKUkGLNIaBGbo5apOchQ4TEnzgRJSOVCVM8iUo7XmS8wD70q29xgcklbDFl1aOxT/wDiB/k/90fyx37/AMfI/wDcH8sZ9fT8ldOXgt7QIqA5QQ5HM4Z84K8OjHDyhJB9xPUsH/bB14eRdOXguECKj/xBTT2pVdiwe2kd/wCIKPkl9oh9aHkMJeC2wIq/3+y/k5nVdPpg6NeZR95M67vjB1YeRYSLLAiqWzlDkyw5lzTuTcJ7CsQ1Ryq2Y/BWn6tH88UpxlwyXtyXWBEDoLXCVaphRLROSQHdctk9oJrE9FgCBAgQAeJ4Bg/Mn1aAZXq0KwNV5ErS06aigE2UFpDe+lqKZgfcVAtsUI1cq7owHk70oLPaZa1E9BYUwxIULiyxwBQSDtKZfGPQNqlMS2EYai3suIQmOEd8EekEVPpGNlDhSKhoAzOQ2+aEU2jJ4MpYd4djFUD19EJpORoGzhubdX1eCz7WGqYHIQ7Ch6+vCGVotTAsRge7CGc7S6UpZ8sHiq6b1iqpCMSMd2EGQEdrlpK+pKRhj1YYZO0VwKh7OmFSj0qYCpwFIRUHxV3mOzTdRMpRbEI3nk0/wuz/ALT7WZGFiR+cO2N25N0toyQMfdPtZkU3ZKi0WC1WRMxN1YBHrUbDDH73JWxX0jC+ktKJkgXgSVFgB3wyGsY+J+8PCMZOF7miUuwkrUayFRUqWSS7vMXV8aXmY7IMjUixDCzSusP54E7WgJBPN4fnf0iuWHlelTJZmex5gSFXT00O7BVAWcMYcZRfANSLUjVSyDCzSfq0+ELjQVn+QlfVp8IqaOWGx5pmjqln/fD1HKXZlNcTMUVBwPaxRga9OmIim1VsEmT/ANwrP8hK+rT4R0aDkfIyvq0+EQJ1+RlKV1rSPGOjXxPySvppjLq6XlFYTLANFSRhKl/Vp8IOLBLGEtH0E+EVxWv8sfBq6lJMdVr/ACx8Gr6SfGH1dPyLCRZRZkjBKfoiDCWNg7IrCdf5R+DX2p8Y6NfJfyUzug6sPIYSLPcGwR0Jis/fwn5GZ3R0a6A/ATe6H1IeRYyLK0Boptq5RbimFknroC6ASK5PdxgiOUdR/wCRtX1av5YtNNWiW6Lq0diD1f1kVaVKBs06TdALzEEA1wBIFYnIoAQIECADxYUnKOc6oYwo0GESByyW25MCsBgSMQDnxFDxAj05q9pQWmxSZozRdPzk9FXeI8yLS+XdGx8iulFLsc6UoUkzAUnaFpqnqKf3oifA0XybTrhnPUyX3iH82vr1eEM7QHSOJjmaNExETSQDDSfpJr+6ndBlLa6N5Hef5YiLWWSonMkdZSAPP3RDQ9gqtMMxOde9vGI23axmofyQ54/3huJrqnLOEtICRvvFu8iIS75V4teUxOweUo9xgSbHZJWzSB5vpGqinsIKjhmxHXEbaVstRzADtwYAbhSG9ptwVMTkA8wjY9UjqQCOsQnzxLkmqiT4eu4RrCKJkzgXxHEQL0KJmb47e6468jIRvRvfJmfxXZ+Ez7WZGEhI2RvHJt/hcjhM+1mQ7sKLDPs6VhlJChsIeEBomV8Qdp8YLpPSyZF28CSp2AGzaThjEevWoD3h+kPCM5SgnuUk3wSJ0PJOKAeLw2lap2NOFlkD9kj0iII8o34RzCbMtSiQA0xFSR+cw7TARyp2ZyFy7RLILEGU7EYg3SYpVyhOyzI0LIGEmUOEtI8whRWjZRDGWg8UJ8IrsvlOsJxmqHGUvwhyjX+xFmngvgLi3JwZru+HsG5LHREn5GV9Wnwjo0XJHwUv6CfCItWutm2rP7NXpEcGu1n/AMz6sxnnp+UPGRMixS/iI+iPCDCzp+KOwRDjXKzZqUOMtXhB/vvs3xyP1F+EPOHlBjIl+bGwdkdu7oiBrbZvlP3F+EGGtdm+VT2K8IM4+UFMlWjrRFjWmzHCansV4QBrPZvlU9/hDzj5QsX4JRo60RczWazpBJmhhUm6qg30hsnXmxH/AJmX3+ENST4YntyTjR2GFg09InkplTULIDkJU5ba0P4oAQIECADxdd4dh9EFu9XX4iBz20R0ThshbgcIVkSRGociFuURapRwHNzMK1eWTwoiMw6Jz9euNA5C54RpRSHvJnWeYkj5pQuvUkwmrVAjYEKx9eHohvMWyQdhI7If23RSpZJQ6k7PfJ3fnDviJXMcEDJT8KMx3xyyTXJadkYZr12H0qEMNJTRcG9fcEkweQs3Sd1OpReGmkC6WGSj5m9MZNlEfaFXJF2jzFqJO4F/QYrOkrTRdanzqNe4N+tE7pmZRIG1Q/r3mKpbJS1FTA1U/hGkQG0u1uVcX6gzDuT2Q9Exkpoah+PrWGMmyC8AS+0CvacOztiTtRF4ClEgemN4ohsILVtEHFqGzvgIbZHTITsPb/SNNidzotKfzh1v6Y3zkzU+i7O3+Zj+lmRgBkJ2kdh87RvvJgG0VZ+Ez7aZDpBuTOltEifdqUlBJFHFdsR0zVdR9+PonxibtdtRKDrUEjJ8zsG2Gv3flYhRP6p9IjOcYX9xcXLsVr7wpotCZyZ0tJQbyXlKVkRXphxV+qG6uSq8SpdsmkqJJuy0IBJqcIsNv1ys8lN5ZWEhqhBONBQRFnlWsPx5n1SoqONbCdjFPI1ZXdUycr9ZI8wh1ZuSexoKSFT3SXHtuBpVmb3o7IOnlXsRIAM0kkAe15mgGMKI5RpKw8uVNUNpAT2Oe+CTiluCTfAv94Un5Sd9JP8AJHRqJK+Undqf5YQOvwykK+mnwgw18T8iv6SYwvQ9Gn7g4+8aRmqaW2qH8sGOpFnOPOHis+EN06+ynbm5j7Oh4wZWvskYomD6H80O9H0L9z2OEak2YYJX9Yr0QZOpllHwZ+mrxhuNfJDPdmMM2T/NAGv1n/zPoj+aHel6FU/Y8RqlZRhK/fX/ADQYaq2YfBCn5yvGGiNeLOXa/T80eMdGvNmZ3XX8yHlpehVP2OpmqtlUGVJSRsJVV9tYRTqPYR/ysn6Dw3tmv9llJClmZdJAcIJxw80NE8q1gPv1/VKjSOP+pEtvkWHR+gLPIJMmTLlkhiUpAJGx9kP4hNCa4Wa1rKJCypQDkFKk06xE3FgCBAgQAeKueO3tjhW+IHZDhQGYghlja0SAjFh5O9NJsmk5E5dEBRSs7ELSUKPUFXuqIUSRthezWWuPr3Q7Qj1zNFKYbYjbbZ0r8pIO9q9uMZtyfcpCpCE2e1uuSkAImAEqlDAJUA95AybpDCow05E6XOliZJWmYg4KSoEdowO4w+RFcm6JlJDJSUjcTv8AGIu1aK+Ke0xYrVJLxHT0xDgn2KyZUNarJzFjmzmSVSwm65JFVpSXFHxMUzSM8qGNDVsB2Rd+UYtoybvVKH/dT4RRLYyUAqLBhUwYpAm2NbCh1w4mFK1FTCuDjIMAduXfBbKyxLAJSlQmXnYAhKQQ+ztg0uzGt1QKQ4cKDAj0w6FYZKB6n+sKpSciruPogBACUkrSyvJLipBuluunGHKEhkATQhV8UYErFegAcH27oKGNynaU9YPjG9cmIbRVnFMJmD/KzNsYUuXVWQGZYN2xM6L0xOSgSZVqnIu1uonKSlKSoksgGhL4NkTWsS5Yolutz0FMlhQYgEHI1HZDVWh5J+DT1U80YnZNaZxVdFrnLKJksEeyZgK71SkB6igHEmO6R1itIs/RtdoTMllCS09RvK5xKVKVV7pvYboWSfKEp70bDa9VLLNTdmSkqTixKmphnEeeTXR//wAdI4LmD/dGfL0xaSv8qnBAPlc6vENQl9phtZdPWhbAWyarySbs9ZLEGoZVQ+ee3ODJLhE9Y0j/AIaWDKS37WZ/NCkjk+siAyEKSHdhMVizP3Rkls0/bQkqFrngdJxz6r1WIu9LIOWyh6nWK0pQlRtM8mYQQnnVkBN5SWBdn6LniITknyg61GqDUmzfFV9Yrxg41OsvxD9YrxjJ5+tFqJSU2iedyZq+kHSCcciohzsfKJOVrLPShF+bPBKSSecUQ+DCr7Owwvs8D/UP2aQNUbL8n+8vxg33qWX5JParxjOfvknksJ03olQHtinU12qhectXZi0NBpu0mbdFpnXAi97qvyiopuverUbcIE4dkLrmpDVay/Io7/GFE6uWYfAy+x/PGeo0rNUSPZM3ApbnVbRUMXdlY5MIVs+kJl/8onFywSqatqjNj1DIkNnBlFdgWvfBfxoGz/Iy/oCDjQ0gfBS/oJ8IzO16anpukz5zeSoCYq9S6b1DR8N21ngsvWG0AKWZ8xyQbpWogVLAC9gQNu2F1I9kPqmnK0NIOMmUeMtB9EdGiJIwkyvq0+EZvJ1jnuEiZMIJBKitTgMSRVRph/SH1o01NQAVTZhKi7XlMwIpQ0JfDwilqK6ol6qSs0GVZkJ8lKU8AB5oVihydZ1pBVeUeigspfHC9mzVwh7ZLeqZKBVMWgiqgVHOpcghqkAZB+BjS0NaqZbnjsZ2qQ5rarb+rNXd6mVhHIdi6yPOsC9F9PIjpT5OSf2yY4ORPSnyUr69MKjYoqOqHlmEXAciOk/k5X1yYWlci+kx8HL+vTCaAgbMojAnzw7k6SmylX5UxUtXxkKUknjdxG4uIscnkm0iBWVKP7ZMGXyTaQI9ylj9uCO+JVlUvJEo5ULeihmS5o/zJSCe1F0xyZysWrOVZ+Nya32kPZnI9pIn3OV9cn0QkrkY0l8nK6pyfCL3FRX9ZNep9rkcysSUpKkqdAUFOlyPKWduyKwbOpRdSyo7TWNAm8iulD7yUfnTkwVPItpTOTJ+vSPNBuGxF6JSAqzAkODMZ6dK4Gxz2b2iasq/wqaaNclBRy5wFee0IKH4iHlk5KNJoDc1KbYZ6SG64dp5MtJgNzUlvi84huwBoe49irJnAWegBvTJpU9cJy7uOzLtzhQWi8iVeatolYhvjRZV8l+kCPcJA4TED0QUclNv+Rldc1B87wWOvDK6q47E82603VBiAsG8lwaEOnAxI2eYvn2UUXyik2WSnoOxCkkkpOJDEgsWzh2eSfSQwRK4c6n+3dDaVoyfZVzJU4S0LlpLhJBa+mqqM7IUa5RjrOokSQ6NpuTLUSsuOZVVQc+1KSC2dXAbPsiP0tZgiUtiACmUcRQmcgM/EFW+9uo4TawWvy00DJPRJxAUUv14HZDVU8KUXSlRQAxICietWTkbBGUJbqzF1yPtNpHNLZinnEKVQkCUJqb94A1F1JJAyeHNoRfnyVGagkX2CEteRMTVyVqZL3dzgbYQs0y6pgnyQSwSAkEgKLbNtdsNkTkpa6lKVEgKuhryukASzMbz8GeNMkZZbCdrBXMLOQkpzptAFa9EDuhVU4kUJcAkMH96O3BmGZxpCSLGVKJJqksCwIbyasR1kboe2OTWgvEE3thUR0QDsvOKYd8ZZWS1RMyJSEIlmWzEAin5ylgE5vhs7YGkJaCpyQKBQIFRWjjA0YksKkboRttrolKcQatQEGpIerYQ2tlo6SVAkAoIqzIU5KSdxAaHTbFu9kHs6enU3SFTCSfKWq8SyGcAdFGO0nbEfafygISroqwLMDdUc/jAqILZh4PbtIoLAkkDyaVD4t1U4UhuNJlakpSDRiAXBfPJ+JNK741UPBrHRk+SS0ashZFEubwJwS9Vgbce5okVWgKWAQKGhqGcAF6VDEivoirm3G83k8FHzUI4nfB5kxSXKlGjgkvi3xcHgejZp0K7lnmyErOT1BZxVnfzV85xRnybyBdYEM9WeoALjg3ZFYXpUoS4US20s7thXbnTvq90TpwlfSICAl1rKaJQASWZ2JbLEwLRaJlovsyQ9kNOCXDFXRxDgAl23MQA+YibsEpS0ldCKBjViffbBhvipaF04iZW6BMUdtEguEoByowJOLDbFsl6RdGI6TlgDQMA7dRG1jWInFxMXFxe41mWkpkAk1UAmrGhpU5YKwo/CH+jA7CpWCHA6TPiVHZVnxFXiIWVCSHAVUpd6CoUDsy68aQ8sOlQi8oXgoE+SccMeqm9oJMUfZYyEigWqlPJOXXAiB+7qjXnWerMAz5M1IEa5xKxZqk1bJJ2AmI3QNsXMluvGhHA1h7bz7Uv5qvNDLQQZCfmI8xim90dvYlDFS5hc0rXeVVS26RFASAzHdFsXgeEV/RQ9qRwJ7TE6jpDiTGj1G4L1SKQNJWrm5S17AW45QayCh4wy1i9xA+MtA/eik/tF3I3QVpmIWAskpWavko1B4ZdYiyLJYtUtQbTEKWfv7CIm0lxE6bbKkiFCp6w6pgQ/vUJBI4qVnwgyJcwV52YeN0912JCfLZ1DDMemGFk0hKmzCiXMlqUjykpWlSk5dJILjriZOSewKh/YpiiOmQd4DemInSltmmcUS1XQhKXwqS5zGyJ1CWEV6TPe1T0gOQUnqZh3hUXK8RLkktE2hZBTMLkZ7eMI6b0uqUUolpClrdnwAGJMK2O0DnbhBCii/tDBQTjtcwy0nW1p3Sj3qT6IVtRthVsS0MqZzt6YsqKixySKYJGUZrr3Zb2lbSXFAhgd0qV6S8ahZx0k8R6IzjX3Q0xWkJ80Fg8sAH3xMqWAE9YLxzSm8N/ItVIrEiSQUmh6VXGV457cK7hBZUnorCSUqJALqABABVd2kun1YQ+TJIuglwThnUsGJ4loQVo9anDuQMMukzK7L3CkS3wciknYaRaCnpOQ7OpXSZKkjBtzt1RHzbWR5KRRql9mQ8d8SE2WlMorWoOVFCE0DBNVrIzIF1IfbDc6PUpLoSzgFkuSlsb5wqR17qR6ENNPdm2nppLcZezlvUmpqzAemAi2ryWQXOarwbdtqP6QeRYgki+MQQR0nBIerCtDgN71YFQ3UqDoCgMCQQcg7Ak+TgOGD11UUa0EXbJii5UtTv0iGZqM2yElT5hzpTIN1vXqh4ZgICgUEghk3cVdF6+fGE5Um8p2YmpIL0FRtDb943GCUEuAjQlIlkhz114s5YRIyJIUkANgp1PQEB2V1BXCExICna9vcEUOdGDY7cBwhUI3swoCa0fEYPgcN0CVDELXKUlTkKJGDqxxN1q4euyG18qAGRU2JehBLEBnqcYkBa7yrrce3EtUlxthApQkXnOBKWbNJAJ3uMWOETY6JFGq8syb82YZTLKWUAtZunpDm0YAAmpYCK/pzS5mSghJIQk3VG6AF18oXU1z2nzRK2OUJpAJEtKJd+YsKL3BRKRVnUrLrOEMDJ55aUukIqyEkgJTRxhUk473eC89kJ/ahkLIXSZbqwdgCMWIpkaFqeaNBsjFKASlPkkqwaoF3Cu3+0QiNVZRICQAsKSxpdJDFDsKK7DWLOvQ6kLAIKkm8XAwU4LFw9WxY4RnrQklZzaqsbp0SsIKyHDBseldreYZZfqwyVbQiYUlIozM5JZ6Ur2RZZ9rEslKVXbqisXQuj0ujCgZ344RB6RlJXNJDF+ilYTUB3IfIHHHzxx3ZCpEorW2zg+4S+uWD6YEVFWgpbnpTTv/sIEYYfk1y9m46XPtEz5pit6jTSVLBJIuUck/DTR5gB1RYdOH8HmfNitaiDpcZavt5njHpG3YuSxSM8l68SLCVSp6JyjfKryUpUkA0AdSg3kmkaIYoCEJTa7XeSlQ5lawCAelLUSCxz6QhsRN6j2nnZC5nTurWSkL8oJYM4cs4LtvhfXRB9iKIcFNQRQihFDCmqMi7Zh89fcooHckQ41hlvZ18B5xAxlPkco9mmi5Lk2gqUkh+aSAlxdvFV+gBIrF50ZLKZMtJLlKEAnaQkAmM70WB9zUJAAUZq0EtU3L6g5xxKY0tCWDQIGcmjongYqmpUkCZOIABOJADnpFnObYRbJmB4RWNTx0pnX/FABaYzfWxNp9nhFlnGUqbQml1TJvJeh2mu+NHMUzTqW0nZj+envSR4wMEL6myJwmTRaJxnrQAm+QAB0lApSBk6DU1ga1WlMm0ypqwpSQlbpRUqYXmYkA4PDrU9LpmKOJUnrdPOf+yENdw3Mq+LMT5w/c8MRDaA1qs9ttCTZUzUJBQk3kXQFXgujKIqg+bbFZ1+t6UaRn1Lgy8P0SPGLpoLQ0qzzZCJKBLSVKWUh2vc06sX98smM05TJCvutaFN0SZbHM+0ywePZHP8AUJOK/Jnq8CK9LOzDMvU1q4L5Uhuu3mpCvJBoKD1rhEdNvVYgMBs7WgosqmaoUSC5cdAP0icnLADE4xyKOT3MItDZWkFLUoqqAjm07AL18s+8kk7d0SUrTigbgYgkkO+OBIG1qg7zETbpJQelTMMaerQ3slrSFVORA9HmjujqWrR3pppMsipyiGSkkuGZiQQzNuxpuhG32pN1rqgrElXvSSl/XLqENQu4l0qejByQoPsPCkNrTPUq8pZJUcTv21ww80PIdC8m1pW6Vl6O7qLEAOkh2Dmjw9sZukONpLOAHNPDCK/LnALPXvzFH4cIk/Z9N2DZNXdXGDqAkPkTxUpJumlDtbZTDsEOp0wHMNgDWuZJwo3V6IpE8APt4duw4924wPZgAYNg5qz8cHq2yG52CQ4lTjeNTsO1gkqoNl5/UwraSD5TXWPGjMwOdAevLKLNs6ZIowG96HMjBj3wZTqI2UAGQyrmcT2wJgx7M0mu9QslYQCwowSVdZq3bBZmkky0gpIo5YiuwAk7x2g7HhihalqSlKb7EkAjdmTu83GJCRqsPhDMBb3qGQkkXmKiN8ZvWxZnOcYLcRs+mHmX5ilJevRBAOIwSXOWUWUa9m+lHOc5KJSk9FV+7gAQUpNCcWeG9k0DJF0qlk5eWWdqOyqB/PCtq1Vs6nZBl4lwTTccWIIML9XSo5/1GnzRYEW++Pa5rpBAU+LnDyhXDjHFySrEA7yk47eiXiLGhXCWmLmBGF6YS3f0sMCIcyJa0uApaG3+cCMXrQvZEdeLf2oV+54+J3qgQ3VNnv5Y7FeMCDrw8FdWPj+/9Na1hP4Mvq/iEVrUWaCtABHuKnqHBM28xGVFCLDrOtrLMO4ed4zrkp1gmTbUiWoAD2MoipoypYYA0FNn9T3JXudFmtGKJapX4dO3ypo7Sh/PF7MUa3La3TcuiqrE4qljLKENFo1cH4MjfePatR9MLaYHtEz5p80J6A/JpXzAe2sLaS9xmfMV5oBFB0Oj2gDL2TMbrXJHpMaOIzHQ09xLAvn8KIIujm39koFVNevMBV2wG6NOECGws3yTwMZ5yfWxZ0ha0FRKUpBSNnSb0xok3yTwMZnye/4ra98s/aJil3JZppinazzEptshaiAEqQok7gvAYk7hWLlGd8oOmjZ7VJIKheo6bt4C6q9dvOL2wkFoVWO6LLqe3NLIIIMwgEFwyUS0060mGnKHMu2a/wDEJU21kqPojnJzpPn7ItdX56YCSzkgJyFMCB1Qrr+kGyF9/ekiCgFbKj8Kl7hP/wDUmKFrzYQq3ziVGtwNs6CIteq1uVNtJ5xQJCZpDJu0K0vS8XwTvD1xEVLXon7oTqPVGxvc0Ry/VfBfkw139pA/c5BLBDk7nd8u0Q3s2j2WrbUAMk3SFXABTh6vD5aUgjpA096KJLktXHjCVvniXLUtAZQ6QLF3JxGb1eOOLvbycyb+JAa0yucIQGUUgksOk5ZIFN2W0xU5cglZSnpXQSSBSmJP5o2xMaStip9o5uzJIBdAxCi/lFROA24UxxaJdVhFms0ySgpK1XFTS3SU73EIevNgV3v2d6SVQR31gsVuyAs9oZr2B2ZYtU+voldFaHVaTdBIlp8pTOxOA3ktnlwaG9n0apUzmyxUali4SDmdmOGJi+WBCJUtKEABKQxpXeVUxLRjrauG3cnX1cFS5M10joWZZpjLBIxSsOyt9cDu/vBxKmqSCJcwg7JaiDvfwjU7VZ0TUFK2Wkioyxx2u4oYQscjmhdQpkYhPxVPW6Q1Ds2vtjBa9/kxX1LUeDPpOj7SWAlTfqlM7cOMN7dfkKuzEKSSnA4sXD9ojTZ2lAkgC6qlMFGuIfFmy3RVdcbPziZa8bpKTeegUCT3gdoghr3KqL0/qJSkosq9hJUbxFK49W2JbRujzaLQmW6iipO26mpLmgegGxxi0IWawvKKkZFnBYYORXOo7M4tGo0gJXOUoV6KXZ2r0u8DDdHVKaxs21ZYxZM6M0DLlPcSQpvKJdRzootThnD2bZ0tVG3DP1aCzJqrwu9gGPqNggL0jXMPTEN1DbUYRwX5PJ3k7Z1NjAzbc3VTq8+6DmQksXaoDsfX0UhKZpdIGJLnMZs9GhKbbgfJUkvhVjk/rwgdIeLHktNXBLpx3CmIzoN0dvOakA1csQSOrGI9NvIN1w5fNxsoeNKQQWurEh8a4f2oYkKJJ0j+6YEN02qn9vGBF2x16NG1t/I5vzYyzklDaRl/6ab55EaprWPwOb82Mu5J0/jCWf8Ap5v/AOfxj2o8M9N9jaDGIcpavxkr9Ef42jbzGIa/ofSkzYJaP3pyh6INP5IUuDT+T8voyy/oh3PEtpQ+0zPmnzRD8ng/Fdm/R/7jEvpf3CZ80xL5KR530ar8Jlq225P/AJKI9JiPN2jke2yf9XKP/wBpMekRGmp2JRyb5J4GM01AH42tX6M/apjS5mB4GM21CH41tX6M/aJiV3GzSjGScr/5VZx84/uf1jWzGT8q6fwuT82Z/CmCHyQS4ZNcjJ/Apw2Wlf2Uk+mHXK4ttFzvmq8xhryPBrNaRstR+wkQtyxD8VzvmnzQP5AuCh8jhCdKEYPZ5o+iuSfTElr2sfdCe7e84+5ohlyXyQnS4bIWxPUn2MR54LyjTVDSc8JD1l5gH3JGAzwjn/yHG392OfW+C/JFG0DAZf1jsm1teWKiUkqL++6KrqevuaI/mlHE3QzYg5AmkR1tsswJWElgQHpVXWRTEPtfOkcGgln9xnoxjlbHuhSJaCtQeYo9IlqPUud5vH+0J6bQFzEqDgqSzDNnfuPdAsmjlqSAEsAMCC5OZpQVh8jRj+XeYJVUJevRZgcBjXdFwd6tsuMv3bsNq/LTKkAgspbFZzNaJA3UptiRVpA1ukngKD+ubwzl2FSUhKQ4emJIzILZiHUqx8Md2eDAbHFYy1F9zTMdR3JsILaUs7h6eZqQQW9SgGWrbQnDrFYeT7IlIvEKF3FwWY8M69+EE9jJuApUFBuGzAOSce7eIzaSIbGiZ6nruzqHwp6tCirOZiSkh3IdwxICgWpw9MLCWxSCk1BPknDEVAej4Q4sq3LFhmNnac4l7bpAm+URU6xJRIVLV5ClJUDhcPRBJNMhVtsObEFSQqUksXFQdouvU7npth8opU6VAFLjPYHwFXypCCbLIBSxBPluVcADQMBk2FN4MdUZ5QafJs9S00wyELUbzlQD9IuRk75VNMMuxjaNFLWxStQIIBGyjm8OruiTmTUveTMTdvXaGuGDDAUOIaOSUk3yVJLEMzsRmzigzx3RDUo70RTW43QqYlADlziAHA7ocqmKUHUL7GmTFs6fGBy2Q6lgtSoLhxgW9RCqJbJYnI9b/wBoI6m26FmQKZ5fYcqbgTuoBDT2PMvlYJL4gmlKBgf7RYUWKXeCiH2h2DkOaZf0EEtk5KZlEp2ILOSo4jDog7Xyzi1JN8Fp29iAMub8RX73hAiTXpOY56KsdgjkFrwVubNrQHsk35sZjyVJ/Dpf+nm/w2WBAj1Y8M632NjMYtr2PxnN3olfbqgQIen8hT4NJ5Px+LLL+iHnMS2lvcZnzTHIEQ+RrgwDRqOnJ/1Mj/zW9EeihAgRpqdhROTMDwjOtRP8UtX6M/aJgQIldxs0aMq5V/yqV8yb/APCOwIcPkglwyc5JkNItX+rV9hIhXlbQ+i5/wAxX8JgQIT5BcFI5Mk/jc8LX3iyQXlAP4ytAr8GXYGglIqM4ECOf67hHPr/AAX5IEWdRNG3ca1II3Y8YdybGcyW6scfPAgR497nGKrdLAAHe5zNWSWc0EOZF4pVfcUBQpqUDF2GBOzDGsCBF2WuBYLbHKrs+2ELwLiqXpiwOQ66DsgQIhMlCsnpvLUxRd3uS2RFMPNBFzhfJYUFAFUZmU6Rh2wIEXwaVsF58t0VqRw2YYiuDjz0hK0klIKQScXGJ7d+zOBAjPNt0zMZz7RNHSKA1SUij5luyo3wqLQopcUKksAVb8DlXgxesdgRqp0tjZSqKob2qyXVJJupF1yA5Swa8xLAHE7jhAnEFklS0XCllMxUF+UaDICquECBHRGcmqbLyct2P7MoFri1F2HSLvhV/fYeiF5khYU5PvcMRvLvXKBAjnvYwCKlEVoa4Oak45tshC01IcUHlN77KpHHCBAhZMExMWvZLPakdzQIECKso//Z" id="360" name="Google Shape;360;p15"/>
          <p:cNvSpPr/>
          <p:nvPr/>
        </p:nvSpPr>
        <p:spPr>
          <a:xfrm>
            <a:off x="1668464" y="-1790700"/>
            <a:ext cx="5572125"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hQSEBUUEhQVFRUUFxcYGBYXFBgYFxUYGBgYFxcXFhgYHSYfHBojGRcXIC8gIycpLCwsFx8xNTAqNSYrLCkBCQoKDgwOGg8PGikcHyQpLCkpLCwsKSwpKSwpLCwpKSkpLCwsKSwsKSkpLCwpLCkpKSwsKSwsKSwsKSkpKSwpLP/AABEIALgBEgMBIgACEQEDEQH/xAAcAAAABwEBAAAAAAAAAAAAAAAAAgMEBQYHAQj/xABTEAABAgMEBQcECw4EBgMAAAABAhEAAyEEEjFBBQZRYXEHEyKBkaHRMrHB8BQjM0JDUlNykpOzFRYkJTRic4KDorLS4fE1Y3TCF0Rko7TDVKTE/8QAGQEAAwEBAQAAAAAAAAAAAAAAAAECAwQF/8QAKhEAAgIBAwQBAwQDAAAAAAAAAAECERIDITETQVFhMgQicRQjYvAFQpH/2gAMAwEAAhEDEQA/AMZfeeyDBRyPaI4Jnq0GCx6vAAdMw7jBxPO7thK8Nvnh1YdFTJ8zm5YJVWnDHGlIQ7YUTVM7AtTEZu3mPZCku2Nl3iNB0HyMTFy3mrAv3QwBdLFyqubOlt7xbLDyTWVK5ipnSEz3uAQQoKBRswZi8S5IdyMosVtDhwe+LDZLSDlGlTOTywuLskAhsNwIDjrz2CO6N1Fs0lLMVF3vKLnY0LqIbt8lA5yOX40i06qSF5dbuXcnPjCS9S7OZZSkEb86b9mMHUROLM8UqCExadL6kLSAZVS9eFWYDh3xWrbYJkkgLDOHHd6XHVFppiEgqOhUJXzs7xHL+4wxC5XGzagH8XSf1/tFxiYXG18n3+HSP2n2q4ALFHIret0whUkAkA3nqwODPFf0usizzC7MhReuw7Ixlq1KqNVC1ZosCPP+iNNzFWVSlTpyJonBICJk1+b5tySHIIvMx4w7TrBpF/aZlrUGxW/cLqqRpkTibrAjHtH6b0wVh+eKcxzTnqeWB2kRJWLS2lT7qmcOiPJkjFy9QnBm7TClOlYKJp8CM4VbrccfZP1ah5kx1Fstv/VfQV/LGXX/AIsvp+0aNAjPpU/SDn8obLoedxConaSegmtvCAfND638WLD2i+QIo4m6TbBb7xKbzQdMzSmzt5rwh9X+LFh7RdYEU4L0m2Af9k0KJOk3wQ28y/RD6n8WLH2W2BFXV90WoEvxl+BiPlI03mbJ1nwTFRll2aJlt7LxAiB0Cm3Xz7LNnKGpzd69efNwAzRPRYAgQIEAHio3YMlIgxlAZmAQnGEOg1ms16ahKWcqDOHD5ONkej9BaqSbMOilipSlkHEFZch9g9EZ3yP2CVaBMMxCSqSeiTV0qc1G4v8AS4vr5U8YakuxSQOcYM8FKqx1sIJMVWMyjpr1x2CA4erwaYG7ILA6FevbASYKKx28eqADqVb4jtN6HRPR0wxCSAcxj2f3h+A77PPBJiopMTMk0nYVSV3FP69kNni1a6WJIPOFVS9KuaUw4Ht6oqnOo2x0LdEBo2zk8/w2R+0+1XGIc4n43dG3cnRH3NkN/mfarhiLEtAOIfjCXsNHxE/REM9OaXMhAITeKiwfAcfCIlGsU0h+iP1f6xEtSKdMpRb3LMmUBgAOAgzRm8rlGtCrYqzJRKJAWQVJWAQhBmYhewM7UjquVaYgPMs6G2pnHzFLiKUkGLNIaBGbo5apOchQ4TEnzgRJSOVCVM8iUo7XmS8wD70q29xgcklbDFl1aOxT/wDiB/k/90fyx37/AMfI/wDcH8sZ9fT8ldOXgt7QIqA5QQ5HM4Z84K8OjHDyhJB9xPUsH/bB14eRdOXguECKj/xBTT2pVdiwe2kd/wCIKPkl9oh9aHkMJeC2wIq/3+y/k5nVdPpg6NeZR95M67vjB1YeRYSLLAiqWzlDkyw5lzTuTcJ7CsQ1Ryq2Y/BWn6tH88UpxlwyXtyXWBEDoLXCVaphRLROSQHdctk9oJrE9FgCBAgQAeJ4Bg/Mn1aAZXq0KwNV5ErS06aigE2UFpDe+lqKZgfcVAtsUI1cq7owHk70oLPaZa1E9BYUwxIULiyxwBQSDtKZfGPQNqlMS2EYai3suIQmOEd8EekEVPpGNlDhSKhoAzOQ2+aEU2jJ4MpYd4djFUD19EJpORoGzhubdX1eCz7WGqYHIQ7Ch6+vCGVotTAsRge7CGc7S6UpZ8sHiq6b1iqpCMSMd2EGQEdrlpK+pKRhj1YYZO0VwKh7OmFSj0qYCpwFIRUHxV3mOzTdRMpRbEI3nk0/wuz/ALT7WZGFiR+cO2N25N0toyQMfdPtZkU3ZKi0WC1WRMxN1YBHrUbDDH73JWxX0jC+ktKJkgXgSVFgB3wyGsY+J+8PCMZOF7miUuwkrUayFRUqWSS7vMXV8aXmY7IMjUixDCzSusP54E7WgJBPN4fnf0iuWHlelTJZmex5gSFXT00O7BVAWcMYcZRfANSLUjVSyDCzSfq0+ELjQVn+QlfVp8IqaOWGx5pmjqln/fD1HKXZlNcTMUVBwPaxRga9OmIim1VsEmT/ANwrP8hK+rT4R0aDkfIyvq0+EQJ1+RlKV1rSPGOjXxPySvppjLq6XlFYTLANFSRhKl/Vp8IOLBLGEtH0E+EVxWv8sfBq6lJMdVr/ACx8Gr6SfGH1dPyLCRZRZkjBKfoiDCWNg7IrCdf5R+DX2p8Y6NfJfyUzug6sPIYSLPcGwR0Jis/fwn5GZ3R0a6A/ATe6H1IeRYyLK0Boptq5RbimFknroC6ASK5PdxgiOUdR/wCRtX1av5YtNNWiW6Lq0diD1f1kVaVKBs06TdALzEEA1wBIFYnIoAQIECADxYUnKOc6oYwo0GESByyW25MCsBgSMQDnxFDxAj05q9pQWmxSZozRdPzk9FXeI8yLS+XdGx8iulFLsc6UoUkzAUnaFpqnqKf3oifA0XybTrhnPUyX3iH82vr1eEM7QHSOJjmaNExETSQDDSfpJr+6ndBlLa6N5Hef5YiLWWSonMkdZSAPP3RDQ9gqtMMxOde9vGI23axmofyQ54/3huJrqnLOEtICRvvFu8iIS75V4teUxOweUo9xgSbHZJWzSB5vpGqinsIKjhmxHXEbaVstRzADtwYAbhSG9ptwVMTkA8wjY9UjqQCOsQnzxLkmqiT4eu4RrCKJkzgXxHEQL0KJmb47e6468jIRvRvfJmfxXZ+Ez7WZGEhI2RvHJt/hcjhM+1mQ7sKLDPs6VhlJChsIeEBomV8Qdp8YLpPSyZF28CSp2AGzaThjEevWoD3h+kPCM5SgnuUk3wSJ0PJOKAeLw2lap2NOFlkD9kj0iII8o34RzCbMtSiQA0xFSR+cw7TARyp2ZyFy7RLILEGU7EYg3SYpVyhOyzI0LIGEmUOEtI8whRWjZRDGWg8UJ8IrsvlOsJxmqHGUvwhyjX+xFmngvgLi3JwZru+HsG5LHREn5GV9Wnwjo0XJHwUv6CfCItWutm2rP7NXpEcGu1n/AMz6sxnnp+UPGRMixS/iI+iPCDCzp+KOwRDjXKzZqUOMtXhB/vvs3xyP1F+EPOHlBjIl+bGwdkdu7oiBrbZvlP3F+EGGtdm+VT2K8IM4+UFMlWjrRFjWmzHCansV4QBrPZvlU9/hDzj5QsX4JRo60RczWazpBJmhhUm6qg30hsnXmxH/AJmX3+ENST4YntyTjR2GFg09InkplTULIDkJU5ba0P4oAQIECADxdd4dh9EFu9XX4iBz20R0ThshbgcIVkSRGociFuURapRwHNzMK1eWTwoiMw6Jz9euNA5C54RpRSHvJnWeYkj5pQuvUkwmrVAjYEKx9eHohvMWyQdhI7If23RSpZJQ6k7PfJ3fnDviJXMcEDJT8KMx3xyyTXJadkYZr12H0qEMNJTRcG9fcEkweQs3Sd1OpReGmkC6WGSj5m9MZNlEfaFXJF2jzFqJO4F/QYrOkrTRdanzqNe4N+tE7pmZRIG1Q/r3mKpbJS1FTA1U/hGkQG0u1uVcX6gzDuT2Q9Exkpoah+PrWGMmyC8AS+0CvacOztiTtRF4ClEgemN4ohsILVtEHFqGzvgIbZHTITsPb/SNNidzotKfzh1v6Y3zkzU+i7O3+Zj+lmRgBkJ2kdh87RvvJgG0VZ+Ez7aZDpBuTOltEifdqUlBJFHFdsR0zVdR9+PonxibtdtRKDrUEjJ8zsG2Gv3flYhRP6p9IjOcYX9xcXLsVr7wpotCZyZ0tJQbyXlKVkRXphxV+qG6uSq8SpdsmkqJJuy0IBJqcIsNv1ys8lN5ZWEhqhBONBQRFnlWsPx5n1SoqONbCdjFPI1ZXdUycr9ZI8wh1ZuSexoKSFT3SXHtuBpVmb3o7IOnlXsRIAM0kkAe15mgGMKI5RpKw8uVNUNpAT2Oe+CTiluCTfAv94Un5Sd9JP8AJHRqJK+Undqf5YQOvwykK+mnwgw18T8iv6SYwvQ9Gn7g4+8aRmqaW2qH8sGOpFnOPOHis+EN06+ynbm5j7Oh4wZWvskYomD6H80O9H0L9z2OEak2YYJX9Yr0QZOpllHwZ+mrxhuNfJDPdmMM2T/NAGv1n/zPoj+aHel6FU/Y8RqlZRhK/fX/ADQYaq2YfBCn5yvGGiNeLOXa/T80eMdGvNmZ3XX8yHlpehVP2OpmqtlUGVJSRsJVV9tYRTqPYR/ysn6Dw3tmv9llJClmZdJAcIJxw80NE8q1gPv1/VKjSOP+pEtvkWHR+gLPIJMmTLlkhiUpAJGx9kP4hNCa4Wa1rKJCypQDkFKk06xE3FgCBAgQAeKueO3tjhW+IHZDhQGYghlja0SAjFh5O9NJsmk5E5dEBRSs7ELSUKPUFXuqIUSRthezWWuPr3Q7Qj1zNFKYbYjbbZ0r8pIO9q9uMZtyfcpCpCE2e1uuSkAImAEqlDAJUA95AybpDCow05E6XOliZJWmYg4KSoEdowO4w+RFcm6JlJDJSUjcTv8AGIu1aK+Ke0xYrVJLxHT0xDgn2KyZUNarJzFjmzmSVSwm65JFVpSXFHxMUzSM8qGNDVsB2Rd+UYtoybvVKH/dT4RRLYyUAqLBhUwYpAm2NbCh1w4mFK1FTCuDjIMAduXfBbKyxLAJSlQmXnYAhKQQ+ztg0uzGt1QKQ4cKDAj0w6FYZKB6n+sKpSciruPogBACUkrSyvJLipBuluunGHKEhkATQhV8UYErFegAcH27oKGNynaU9YPjG9cmIbRVnFMJmD/KzNsYUuXVWQGZYN2xM6L0xOSgSZVqnIu1uonKSlKSoksgGhL4NkTWsS5Yolutz0FMlhQYgEHI1HZDVWh5J+DT1U80YnZNaZxVdFrnLKJksEeyZgK71SkB6igHEmO6R1itIs/RtdoTMllCS09RvK5xKVKVV7pvYboWSfKEp70bDa9VLLNTdmSkqTixKmphnEeeTXR//wAdI4LmD/dGfL0xaSv8qnBAPlc6vENQl9phtZdPWhbAWyarySbs9ZLEGoZVQ+ee3ODJLhE9Y0j/AIaWDKS37WZ/NCkjk+siAyEKSHdhMVizP3Rkls0/bQkqFrngdJxz6r1WIu9LIOWyh6nWK0pQlRtM8mYQQnnVkBN5SWBdn6LniITknyg61GqDUmzfFV9Yrxg41OsvxD9YrxjJ5+tFqJSU2iedyZq+kHSCcciohzsfKJOVrLPShF+bPBKSSecUQ+DCr7Owwvs8D/UP2aQNUbL8n+8vxg33qWX5JParxjOfvknksJ03olQHtinU12qhectXZi0NBpu0mbdFpnXAi97qvyiopuverUbcIE4dkLrmpDVay/Io7/GFE6uWYfAy+x/PGeo0rNUSPZM3ApbnVbRUMXdlY5MIVs+kJl/8onFywSqatqjNj1DIkNnBlFdgWvfBfxoGz/Iy/oCDjQ0gfBS/oJ8IzO16anpukz5zeSoCYq9S6b1DR8N21ngsvWG0AKWZ8xyQbpWogVLAC9gQNu2F1I9kPqmnK0NIOMmUeMtB9EdGiJIwkyvq0+EZvJ1jnuEiZMIJBKitTgMSRVRph/SH1o01NQAVTZhKi7XlMwIpQ0JfDwilqK6ol6qSs0GVZkJ8lKU8AB5oVihydZ1pBVeUeigspfHC9mzVwh7ZLeqZKBVMWgiqgVHOpcghqkAZB+BjS0NaqZbnjsZ2qQ5rarb+rNXd6mVhHIdi6yPOsC9F9PIjpT5OSf2yY4ORPSnyUr69MKjYoqOqHlmEXAciOk/k5X1yYWlci+kx8HL+vTCaAgbMojAnzw7k6SmylX5UxUtXxkKUknjdxG4uIscnkm0iBWVKP7ZMGXyTaQI9ylj9uCO+JVlUvJEo5ULeihmS5o/zJSCe1F0xyZysWrOVZ+Nya32kPZnI9pIn3OV9cn0QkrkY0l8nK6pyfCL3FRX9ZNep9rkcysSUpKkqdAUFOlyPKWduyKwbOpRdSyo7TWNAm8iulD7yUfnTkwVPItpTOTJ+vSPNBuGxF6JSAqzAkODMZ6dK4Gxz2b2iasq/wqaaNclBRy5wFee0IKH4iHlk5KNJoDc1KbYZ6SG64dp5MtJgNzUlvi84huwBoe49irJnAWegBvTJpU9cJy7uOzLtzhQWi8iVeatolYhvjRZV8l+kCPcJA4TED0QUclNv+Rldc1B87wWOvDK6q47E82603VBiAsG8lwaEOnAxI2eYvn2UUXyik2WSnoOxCkkkpOJDEgsWzh2eSfSQwRK4c6n+3dDaVoyfZVzJU4S0LlpLhJBa+mqqM7IUa5RjrOokSQ6NpuTLUSsuOZVVQc+1KSC2dXAbPsiP0tZgiUtiACmUcRQmcgM/EFW+9uo4TawWvy00DJPRJxAUUv14HZDVU8KUXSlRQAxICietWTkbBGUJbqzF1yPtNpHNLZinnEKVQkCUJqb94A1F1JJAyeHNoRfnyVGagkX2CEteRMTVyVqZL3dzgbYQs0y6pgnyQSwSAkEgKLbNtdsNkTkpa6lKVEgKuhryukASzMbz8GeNMkZZbCdrBXMLOQkpzptAFa9EDuhVU4kUJcAkMH96O3BmGZxpCSLGVKJJqksCwIbyasR1kboe2OTWgvEE3thUR0QDsvOKYd8ZZWS1RMyJSEIlmWzEAin5ylgE5vhs7YGkJaCpyQKBQIFRWjjA0YksKkboRttrolKcQatQEGpIerYQ2tlo6SVAkAoIqzIU5KSdxAaHTbFu9kHs6enU3SFTCSfKWq8SyGcAdFGO0nbEfafygISroqwLMDdUc/jAqILZh4PbtIoLAkkDyaVD4t1U4UhuNJlakpSDRiAXBfPJ+JNK741UPBrHRk+SS0ashZFEubwJwS9Vgbce5okVWgKWAQKGhqGcAF6VDEivoirm3G83k8FHzUI4nfB5kxSXKlGjgkvi3xcHgejZp0K7lnmyErOT1BZxVnfzV85xRnybyBdYEM9WeoALjg3ZFYXpUoS4US20s7thXbnTvq90TpwlfSICAl1rKaJQASWZ2JbLEwLRaJlovsyQ9kNOCXDFXRxDgAl23MQA+YibsEpS0ldCKBjViffbBhvipaF04iZW6BMUdtEguEoByowJOLDbFsl6RdGI6TlgDQMA7dRG1jWInFxMXFxe41mWkpkAk1UAmrGhpU5YKwo/CH+jA7CpWCHA6TPiVHZVnxFXiIWVCSHAVUpd6CoUDsy68aQ8sOlQi8oXgoE+SccMeqm9oJMUfZYyEigWqlPJOXXAiB+7qjXnWerMAz5M1IEa5xKxZqk1bJJ2AmI3QNsXMluvGhHA1h7bz7Uv5qvNDLQQZCfmI8xim90dvYlDFS5hc0rXeVVS26RFASAzHdFsXgeEV/RQ9qRwJ7TE6jpDiTGj1G4L1SKQNJWrm5S17AW45QayCh4wy1i9xA+MtA/eik/tF3I3QVpmIWAskpWavko1B4ZdYiyLJYtUtQbTEKWfv7CIm0lxE6bbKkiFCp6w6pgQ/vUJBI4qVnwgyJcwV52YeN0912JCfLZ1DDMemGFk0hKmzCiXMlqUjykpWlSk5dJILjriZOSewKh/YpiiOmQd4DemInSltmmcUS1XQhKXwqS5zGyJ1CWEV6TPe1T0gOQUnqZh3hUXK8RLkktE2hZBTMLkZ7eMI6b0uqUUolpClrdnwAGJMK2O0DnbhBCii/tDBQTjtcwy0nW1p3Sj3qT6IVtRthVsS0MqZzt6YsqKixySKYJGUZrr3Zb2lbSXFAhgd0qV6S8ahZx0k8R6IzjX3Q0xWkJ80Fg8sAH3xMqWAE9YLxzSm8N/ItVIrEiSQUmh6VXGV457cK7hBZUnorCSUqJALqABABVd2kun1YQ+TJIuglwThnUsGJ4loQVo9anDuQMMukzK7L3CkS3wciknYaRaCnpOQ7OpXSZKkjBtzt1RHzbWR5KRRql9mQ8d8SE2WlMorWoOVFCE0DBNVrIzIF1IfbDc6PUpLoSzgFkuSlsb5wqR17qR6ENNPdm2nppLcZezlvUmpqzAemAi2ryWQXOarwbdtqP6QeRYgki+MQQR0nBIerCtDgN71YFQ3UqDoCgMCQQcg7Ak+TgOGD11UUa0EXbJii5UtTv0iGZqM2yElT5hzpTIN1vXqh4ZgICgUEghk3cVdF6+fGE5Um8p2YmpIL0FRtDb943GCUEuAjQlIlkhz114s5YRIyJIUkANgp1PQEB2V1BXCExICna9vcEUOdGDY7cBwhUI3swoCa0fEYPgcN0CVDELXKUlTkKJGDqxxN1q4euyG18qAGRU2JehBLEBnqcYkBa7yrrce3EtUlxthApQkXnOBKWbNJAJ3uMWOETY6JFGq8syb82YZTLKWUAtZunpDm0YAAmpYCK/pzS5mSghJIQk3VG6AF18oXU1z2nzRK2OUJpAJEtKJd+YsKL3BRKRVnUrLrOEMDJ55aUukIqyEkgJTRxhUk473eC89kJ/ahkLIXSZbqwdgCMWIpkaFqeaNBsjFKASlPkkqwaoF3Cu3+0QiNVZRICQAsKSxpdJDFDsKK7DWLOvQ6kLAIKkm8XAwU4LFw9WxY4RnrQklZzaqsbp0SsIKyHDBseldreYZZfqwyVbQiYUlIozM5JZ6Ur2RZZ9rEslKVXbqisXQuj0ujCgZ344RB6RlJXNJDF+ilYTUB3IfIHHHzxx3ZCpEorW2zg+4S+uWD6YEVFWgpbnpTTv/sIEYYfk1y9m46XPtEz5pit6jTSVLBJIuUck/DTR5gB1RYdOH8HmfNitaiDpcZavt5njHpG3YuSxSM8l68SLCVSp6JyjfKryUpUkA0AdSg3kmkaIYoCEJTa7XeSlQ5lawCAelLUSCxz6QhsRN6j2nnZC5nTurWSkL8oJYM4cs4LtvhfXRB9iKIcFNQRQihFDCmqMi7Zh89fcooHckQ41hlvZ18B5xAxlPkco9mmi5Lk2gqUkh+aSAlxdvFV+gBIrF50ZLKZMtJLlKEAnaQkAmM70WB9zUJAAUZq0EtU3L6g5xxKY0tCWDQIGcmjongYqmpUkCZOIABOJADnpFnObYRbJmB4RWNTx0pnX/FABaYzfWxNp9nhFlnGUqbQml1TJvJeh2mu+NHMUzTqW0nZj+envSR4wMEL6myJwmTRaJxnrQAm+QAB0lApSBk6DU1ga1WlMm0ypqwpSQlbpRUqYXmYkA4PDrU9LpmKOJUnrdPOf+yENdw3Mq+LMT5w/c8MRDaA1qs9ttCTZUzUJBQk3kXQFXgujKIqg+bbFZ1+t6UaRn1Lgy8P0SPGLpoLQ0qzzZCJKBLSVKWUh2vc06sX98smM05TJCvutaFN0SZbHM+0ywePZHP8AUJOK/Jnq8CK9LOzDMvU1q4L5Uhuu3mpCvJBoKD1rhEdNvVYgMBs7WgosqmaoUSC5cdAP0icnLADE4xyKOT3MItDZWkFLUoqqAjm07AL18s+8kk7d0SUrTigbgYgkkO+OBIG1qg7zETbpJQelTMMaerQ3slrSFVORA9HmjujqWrR3pppMsipyiGSkkuGZiQQzNuxpuhG32pN1rqgrElXvSSl/XLqENQu4l0qejByQoPsPCkNrTPUq8pZJUcTv21ww80PIdC8m1pW6Vl6O7qLEAOkh2Dmjw9sZukONpLOAHNPDCK/LnALPXvzFH4cIk/Z9N2DZNXdXGDqAkPkTxUpJumlDtbZTDsEOp0wHMNgDWuZJwo3V6IpE8APt4duw4924wPZgAYNg5qz8cHq2yG52CQ4lTjeNTsO1gkqoNl5/UwraSD5TXWPGjMwOdAevLKLNs6ZIowG96HMjBj3wZTqI2UAGQyrmcT2wJgx7M0mu9QslYQCwowSVdZq3bBZmkky0gpIo5YiuwAk7x2g7HhihalqSlKb7EkAjdmTu83GJCRqsPhDMBb3qGQkkXmKiN8ZvWxZnOcYLcRs+mHmX5ilJevRBAOIwSXOWUWUa9m+lHOc5KJSk9FV+7gAQUpNCcWeG9k0DJF0qlk5eWWdqOyqB/PCtq1Vs6nZBl4lwTTccWIIML9XSo5/1GnzRYEW++Pa5rpBAU+LnDyhXDjHFySrEA7yk47eiXiLGhXCWmLmBGF6YS3f0sMCIcyJa0uApaG3+cCMXrQvZEdeLf2oV+54+J3qgQ3VNnv5Y7FeMCDrw8FdWPj+/9Na1hP4Mvq/iEVrUWaCtABHuKnqHBM28xGVFCLDrOtrLMO4ed4zrkp1gmTbUiWoAD2MoipoypYYA0FNn9T3JXudFmtGKJapX4dO3ypo7Sh/PF7MUa3La3TcuiqrE4qljLKENFo1cH4MjfePatR9MLaYHtEz5p80J6A/JpXzAe2sLaS9xmfMV5oBFB0Oj2gDL2TMbrXJHpMaOIzHQ09xLAvn8KIIujm39koFVNevMBV2wG6NOECGws3yTwMZ5yfWxZ0ha0FRKUpBSNnSb0xok3yTwMZnye/4ra98s/aJil3JZppinazzEptshaiAEqQok7gvAYk7hWLlGd8oOmjZ7VJIKheo6bt4C6q9dvOL2wkFoVWO6LLqe3NLIIIMwgEFwyUS0060mGnKHMu2a/wDEJU21kqPojnJzpPn7ItdX56YCSzkgJyFMCB1Qrr+kGyF9/ekiCgFbKj8Kl7hP/wDUmKFrzYQq3ziVGtwNs6CIteq1uVNtJ5xQJCZpDJu0K0vS8XwTvD1xEVLXon7oTqPVGxvc0Ry/VfBfkw139pA/c5BLBDk7nd8u0Q3s2j2WrbUAMk3SFXABTh6vD5aUgjpA096KJLktXHjCVvniXLUtAZQ6QLF3JxGb1eOOLvbycyb+JAa0yucIQGUUgksOk5ZIFN2W0xU5cglZSnpXQSSBSmJP5o2xMaStip9o5uzJIBdAxCi/lFROA24UxxaJdVhFms0ySgpK1XFTS3SU73EIevNgV3v2d6SVQR31gsVuyAs9oZr2B2ZYtU+voldFaHVaTdBIlp8pTOxOA3ktnlwaG9n0apUzmyxUali4SDmdmOGJi+WBCJUtKEABKQxpXeVUxLRjrauG3cnX1cFS5M10joWZZpjLBIxSsOyt9cDu/vBxKmqSCJcwg7JaiDvfwjU7VZ0TUFK2Wkioyxx2u4oYQscjmhdQpkYhPxVPW6Q1Ds2vtjBa9/kxX1LUeDPpOj7SWAlTfqlM7cOMN7dfkKuzEKSSnA4sXD9ojTZ2lAkgC6qlMFGuIfFmy3RVdcbPziZa8bpKTeegUCT3gdoghr3KqL0/qJSkosq9hJUbxFK49W2JbRujzaLQmW6iipO26mpLmgegGxxi0IWawvKKkZFnBYYORXOo7M4tGo0gJXOUoV6KXZ2r0u8DDdHVKaxs21ZYxZM6M0DLlPcSQpvKJdRzootThnD2bZ0tVG3DP1aCzJqrwu9gGPqNggL0jXMPTEN1DbUYRwX5PJ3k7Z1NjAzbc3VTq8+6DmQksXaoDsfX0UhKZpdIGJLnMZs9GhKbbgfJUkvhVjk/rwgdIeLHktNXBLpx3CmIzoN0dvOakA1csQSOrGI9NvIN1w5fNxsoeNKQQWurEh8a4f2oYkKJJ0j+6YEN02qn9vGBF2x16NG1t/I5vzYyzklDaRl/6ab55EaprWPwOb82Mu5J0/jCWf8Ap5v/AOfxj2o8M9N9jaDGIcpavxkr9Ef42jbzGIa/ofSkzYJaP3pyh6INP5IUuDT+T8voyy/oh3PEtpQ+0zPmnzRD8ng/Fdm/R/7jEvpf3CZ80xL5KR530ar8Jlq225P/AJKI9JiPN2jke2yf9XKP/wBpMekRGmp2JRyb5J4GM01AH42tX6M/apjS5mB4GM21CH41tX6M/aJiV3GzSjGScr/5VZx84/uf1jWzGT8q6fwuT82Z/CmCHyQS4ZNcjJ/Apw2Wlf2Uk+mHXK4ttFzvmq8xhryPBrNaRstR+wkQtyxD8VzvmnzQP5AuCh8jhCdKEYPZ5o+iuSfTElr2sfdCe7e84+5ohlyXyQnS4bIWxPUn2MR54LyjTVDSc8JD1l5gH3JGAzwjn/yHG392OfW+C/JFG0DAZf1jsm1teWKiUkqL++6KrqevuaI/mlHE3QzYg5AmkR1tsswJWElgQHpVXWRTEPtfOkcGgln9xnoxjlbHuhSJaCtQeYo9IlqPUud5vH+0J6bQFzEqDgqSzDNnfuPdAsmjlqSAEsAMCC5OZpQVh8jRj+XeYJVUJevRZgcBjXdFwd6tsuMv3bsNq/LTKkAgspbFZzNaJA3UptiRVpA1ukngKD+ubwzl2FSUhKQ4emJIzILZiHUqx8Md2eDAbHFYy1F9zTMdR3JsILaUs7h6eZqQQW9SgGWrbQnDrFYeT7IlIvEKF3FwWY8M69+EE9jJuApUFBuGzAOSce7eIzaSIbGiZ6nruzqHwp6tCirOZiSkh3IdwxICgWpw9MLCWxSCk1BPknDEVAej4Q4sq3LFhmNnac4l7bpAm+URU6xJRIVLV5ClJUDhcPRBJNMhVtsObEFSQqUksXFQdouvU7npth8opU6VAFLjPYHwFXypCCbLIBSxBPluVcADQMBk2FN4MdUZ5QafJs9S00wyELUbzlQD9IuRk75VNMMuxjaNFLWxStQIIBGyjm8OruiTmTUveTMTdvXaGuGDDAUOIaOSUk3yVJLEMzsRmzigzx3RDUo70RTW43QqYlADlziAHA7ocqmKUHUL7GmTFs6fGBy2Q6lgtSoLhxgW9RCqJbJYnI9b/wBoI6m26FmQKZ5fYcqbgTuoBDT2PMvlYJL4gmlKBgf7RYUWKXeCiH2h2DkOaZf0EEtk5KZlEp2ILOSo4jDog7Xyzi1JN8Fp29iAMub8RX73hAiTXpOY56KsdgjkFrwVubNrQHsk35sZjyVJ/Dpf+nm/w2WBAj1Y8M632NjMYtr2PxnN3olfbqgQIen8hT4NJ5Px+LLL+iHnMS2lvcZnzTHIEQ+RrgwDRqOnJ/1Mj/zW9EeihAgRpqdhROTMDwjOtRP8UtX6M/aJgQIldxs0aMq5V/yqV8yb/APCOwIcPkglwyc5JkNItX+rV9hIhXlbQ+i5/wAxX8JgQIT5BcFI5Mk/jc8LX3iyQXlAP4ytAr8GXYGglIqM4ECOf67hHPr/AAX5IEWdRNG3ca1II3Y8YdybGcyW6scfPAgR497nGKrdLAAHe5zNWSWc0EOZF4pVfcUBQpqUDF2GBOzDGsCBF2WuBYLbHKrs+2ELwLiqXpiwOQ66DsgQIhMlCsnpvLUxRd3uS2RFMPNBFzhfJYUFAFUZmU6Rh2wIEXwaVsF58t0VqRw2YYiuDjz0hK0klIKQScXGJ7d+zOBAjPNt0zMZz7RNHSKA1SUij5luyo3wqLQopcUKksAVb8DlXgxesdgRqp0tjZSqKob2qyXVJJupF1yA5Swa8xLAHE7jhAnEFklS0XCllMxUF+UaDICquECBHRGcmqbLyct2P7MoFri1F2HSLvhV/fYeiF5khYU5PvcMRvLvXKBAjnvYwCKlEVoa4Oak45tshC01IcUHlN77KpHHCBAhZMExMWvZLPakdzQIECKso//Z" id="361" name="Google Shape;361;p15"/>
          <p:cNvSpPr/>
          <p:nvPr/>
        </p:nvSpPr>
        <p:spPr>
          <a:xfrm>
            <a:off x="1668464" y="-1790700"/>
            <a:ext cx="5572125"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https://encrypted-tbn3.gstatic.com/images?q=tbn:ANd9GcSTZ84qqhmM3u4OO9QfieGMu0Y4GvAy5Q1chJR1E7yNSpBdKC5QYA" id="362" name="Google Shape;362;p15"/>
          <p:cNvSpPr/>
          <p:nvPr/>
        </p:nvSpPr>
        <p:spPr>
          <a:xfrm>
            <a:off x="1668463"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https://encrypted-tbn1.gstatic.com/images?q=tbn:ANd9GcSz_LwOodm8XoEXjfsrgnFdOSbDaH4dKHx_P6O56uKa8S-yGZN7Bg" id="363" name="Google Shape;363;p15"/>
          <p:cNvPicPr preferRelativeResize="0"/>
          <p:nvPr/>
        </p:nvPicPr>
        <p:blipFill rotWithShape="1">
          <a:blip r:embed="rId3">
            <a:alphaModFix/>
          </a:blip>
          <a:srcRect b="0" l="0" r="0" t="0"/>
          <a:stretch/>
        </p:blipFill>
        <p:spPr>
          <a:xfrm>
            <a:off x="1524000" y="3644900"/>
            <a:ext cx="3390900" cy="3213100"/>
          </a:xfrm>
          <a:prstGeom prst="rect">
            <a:avLst/>
          </a:prstGeom>
          <a:noFill/>
          <a:ln>
            <a:noFill/>
          </a:ln>
        </p:spPr>
      </p:pic>
      <p:sp>
        <p:nvSpPr>
          <p:cNvPr descr="data:image/jpeg;base64,/9j/4AAQSkZJRgABAQAAAQABAAD/2wCEAAkGBhQSERUUExQWFRUWGBgYGBcYGBgaGBcXFxcXFxcXFxcXHCYfFxwkHBQXHy8gJCcpLCwsFR4xNTAqNSYrLCkBCQoKDgwOGg8PGiwkHyQsLCwsLCwsLCwsLCksLCwsLCwsLCwsLCwsLCwsLCwsLCwsLCwsLCwsLCwsLCwsLCwsLP/AABEIAMIBAwMBIgACEQEDEQH/xAAcAAACAgMBAQAAAAAAAAAAAAAEBQMGAAIHAQj/xABEEAABAwEFBAcECAQFBAMAAAABAAIRAwQFEiExBkFRYRMicYGRobEywdHwBxQjQlJicuFDkqLxFSRTgtIWNLLCM2Nz/8QAGgEAAwEBAQEAAAAAAAAAAAAAAgMEAQUABv/EADARAAICAQQBAgQEBgMAAAAAAAABAhEDBBIhMUETMiJRcfAFM0JhFBUjkbHRgaHh/9oADAMBAAIRAxEAPwDtdRoeNfCClNr2cx6Pjtb+65pSe4aEhTi21W6VHjsc74oeBV3yWy07FVDo5h8QlVr2MtA0DT2OHvSr/HbQNK1T+Yn1WDai1D+Ke8NPuWUC2RWzZW0j+ET2QfQpJa7mrN1pPH+0qyM2ytO8tPa34Fb/APWlXexp7JHxQ0DuZQq1ncNQR2hDOproh2zafao+YPqFs23UKutDXeWN9V6jdxzN9Nb3Yz7Zk/jb6roNruqyn+EB2SPRC2K5KDXywCZEAmT4FbR6ye+6f2DiWlwjQalU6x3aHNpk0Xg4iHS7IDXF1u5dErjLCdyGF3l2TWrIqkbZXLRQB6pnLyyUVmwtyae3PNO7bs64ukuII4chHelr9mXiCHZgzJYCTyyCIFE9WoxzWgTMQYie0Kg2q0OFR0OI6z9Cf9Vo+KvVnu1zHyQkNo2UfimWnrE799UP9MlqPDQ2NmBuQMxrB3BVS8Nnyar3Atwlx45eUK7CzGBJ4ZRplEzvlIKFsDnVACSQ4jX4dil1M5QhuQ3HV0xfd93YDnGfDNLrxpRUIT231C1pIJkAnySAPLgCcyVT+GTeVuTEamorgFwwfH0XtMQG/p96lqNyPYfQrSmeqOwLqy7Jk+AYjPw9Soafz5ogjM93xUFLQd3z5pUux0XwRsHvVo2WZ16P62/+QVXZ7j6q6bGUpq2cfnb8VseE/oDkfX1OwtbkswqQNWELnDrE20//AG1Ts94XGbxPXPZ8V2Ta58WV/OB5rjFtd9oe1WYfY/qJl7yJ2vzyW91Z2lvb7lDi+fBTXKxzrQA0Emd2Z7kT9rCLoa44s8QsQRsX5B36rxQ7V8wt5cXUYWryrW25qP43R2BDWm5qOeF574RGqRVn1ELUtQ0Tq03cNxSutd+a9QVkfSABaU6oKlrWAgdqgZYiAvUZYVZmtlFgiQgbDTwvBcJboexX2rXp0abRRoNg/feJk8iY4jNC6XYUVZXrcJwwwOPOSBlwmD3hA07M4ggA8ThHqRuVgtlYuzcdRBwNEdhiJQfSAAQSROgB14dqW8nyGRxglnsrh7Iz55pi2xOnrkkRwy7AFPXvICABOHTIDnJAW9mvAvcDIyz080HqM30ymW+9agqkUyWichl6EI6y2yqaZcXDLiBHkhr3oFtd/wCGcuc8FHWt9PoKjTk6N2pG6OKqirES4DKN6OObwJjONOS2qW8QSWyOI/fRe3TdvTMa4wJaN8FTvuOow9WCNJlBujdDdvFgeJjtA4T3jxaUsvHZ+nTph1Knhc4lzjiPWmY1OSZW7Zan95zQQfuklsnORG/uKGvoVnswFowNAAe0klzs5xCMt3itnCM1TBXZTb+t4ptLXSHEEaHeq/SvdoAEHJXKkx7hhcJGeThI5jNUy23M51V/RshuIxwhDgS0yqLDlj9XtG77wa5p4wt2adw9EI646jdxXjHOpmHAqvHqVJ8ip6dxXBM/f87lFTGXh6BS1HdUn59lRj58AqH2JXCImaf7feV0HYGlNehyk+DSufDTuHvXR9gWf5qjya4/0LzXwS+gM/cvqdXwrUhS4VqWrnDyr7cOiz9rh6FcZtb+ue34LsX0gGKLR+b3LjVoPWPb8FbiX9MS/czQlF7OvItIwkgydOwoJx+fFMtj2Tah3+i9k4ixkVZZ6jDJWKetU6x6u87li5NlqxS+aOxWW5+rnKDttyxmJhWn6w38Q8VjqzeIVtkXpJfqOfWm7stClNWzgK6X24OJwtcMgJEaznv7FVrbZ4kkEAaA81kmkZG7ohbQFRkT1ggqlCMiIXjbXhMhTmuHjifMfFSrLTKfS4IQABzTGjbTggOIAGk5dw7kpqGFJZa8OHz85I8iuNg4+JUMqdTFJMNbPtEe4e5eOt+ZLWxPOQDESI9/FCWi2lwAAyGjRx0mOK2p3fUc0OcC1pykw0f1EJPNUUV5I+mIBHERKks9oIa3gpad1D71VoHIOef6RHmmNnuqmBk2s/mQ2mz/ANijWJs9uQpvQAuDjBkaeSBLGExDDyynwTy/bIC2m5mFpIg5lwkZaieCTUrlAqdI9zXERhwzu4yFbFJY7b6JZO5UHNrBhDBkGjQKajeZG9KnvkuPFeU3xHiuM3bOio8D9ldjvbEjfGRK2oXFRLiWuewHjBHYQPnkkbaxR9C2w3X+w1TIZZR4QLxoEvW7RTJAg8x85JP9THBB23bwBxaaTjmet8EZY72p1G4gSEU1Ju2MxcIkp3c13BQbTbN0qlkeQPtGiWns3LS031SpnrYj2BGWe/aNZmBpMwRB3ooR80em0+DklKr1SDw/ZTPOR7/nyWtqs8Pd2x5raroe/wBXLsYW3E5WRJSIxp/L6fuur/R1ZJtLT+GmZ74C5WG5949y7B9GtP7aoeDI/qHwTmvgZNL3ROidHzC1dS7PEIO2W0sdAwaDV0HPuWjLeTGQ13OB7/XwUmxDrZWfpHypM7T6BcZqu1+d37Lsf0mO+xZ2u8guNOGfj71VBVAV+pmfPmm2xLZtM8AUpcE82Cb9s48Gn3JWbiDHQ7LNi9T6rFhrM9Vi4xRwW2z7QF2rfMrV+0Weh8Ups7AQIOqkr3URJBJV5LQbUvufxeKhtNsJbmT3+SU0i7EM8oU9S0blPmlSooxRvkje9eUrQRmtMXgha9bPL54qGNt2WpeC7XbQp2lk0gG1GCXNOYP5gNSDv4JVXrltRuJrGljgT1ZEaGQdRmkd0Xo6lVFRji0tznXxG+d/amVu2so2pzRTEEgh8zJdvjdHBX43uiIy4vTkPaVcAgmXDWPYae0NU1a2Gq6cDBAgADIAZ5CQl1O30mUWucQMgDiqMEmM4a2XRkdUDatrKDJh0kbmM97kxJsBtIsFK0VAcjHJoAJ/lEqU2F7us7L9boj+cqm19uyWy1ro5ugeDckvdtdWc6KcNJyGEZ58ymKDAtHRrVSY6zvh7TgcHEtlwE5ZkZb9xQNgs7ejNUlrqebQ45NxEdWRmYz/ALaqs0alc51apcHe00+ydPgD3BOmmm6zspCqACA8loLmtGgD8JlpHIH2ghfPCCS5shtd1vDS6OqfvNIez+Zpy70GGOGcT2Z+WqNoXNXZ1qDw4fipPnxA6w7worXana1Ghx0JDcLp7Wx5hDPBF+KHLI0CG0iYWWx7zScKftRA38yY8EVSe1x3Hk8Z9zhn6IZ1sY0kZAfO9Rzx+nyPhLe6KlUsVocSHOB4dQ6801uK6CCS8ZcEyq24Ex6cERZL3oPbga8EzmUq7KKoq99WN7XyxgcOB48M8vNMbtGIAPpBjomREeI3pw6rTIkPa4TGRBg80VSsbQ2RATlwC0cftub6n/6f+ygqeyfnf+6tF/bOCm3GCSXPxbogO04zmFWnjqju/wDVdrTtShwcjPFxnyeUm9cfr+HwXZvowo9aseTB5uK49Y2TUZ+v3lds+jmkW0rQ7MZtGnAHd3ps+IMlq5os1WoC6DTJ5wCFpXbTBBNMzuOHTvHb6qJrW4h7GnB43LS0VQc5brue5ugAU1lG1FZ+kazOqU2NYJPWy01gLmNu2btFGTUpPaBmTGQk5SR2rtH0iUCGsq02YwRnDgMzEROs+5Va6tqzajVouYWuFM4TxwQSHzvykRzToSe0U40zlbm/PgnGyBgVT+Q/PktdpiOndAjj2wiNjqY6OrPD4pWofwBY+xUa5P8AEcPH4r1P3XbT/Czdu5LFBvRRRbrrGKB+X3ptWecDewz/ADQk901g0gmAMPnKl+vF5Dd0mDyJlUPoQgJ3VE6qJ1SVJeloaHYWbsieeWnYkrq7mOHPVTZYb0OhLaxjaKmFsoAdbKY0nk359y2vKpkJ0HzHogLNbC0PcTlv5nUeCRCFIqU6dojvm3dEzA05nX4fPNR7JD7cD8p9FX7XajUeTulO9nq2Csx3PPs0KrhDaqF5J7uSyXr0DPbADjmcuO/JDWa4haJ6F2J2rR+PiJP3o0C22uAxg5EZDuIHwSWyvc1jiwlvWbBBjLNapUxTVkdaqWlzTuyg5ZzpyT3Yywiq975gUxm7cJ38zuA5qs3nd76bml89cYpJknPOeenird9HoBD2Fwa2WuzmCRkJgHITKe+YWgOmWd9IGn0pEMaCGM3nOO/i4847KdfVlLftaUjPMDTPhG5XG318TpJOEdU4cgMyQW+vaq9tD1aVSAcIaTn29WPEJcXTNrgSWPaqow5wY36OH+5sFWWx/SIHw2sA8f8A2Nxn+cQ8eK59RqYyGgEuJgc5Vks920aB+2aajiCMIkBp0nLX0T20jVZc7TXoOZjpiHfle17f+TDyKqNsJxSmnSUxgbSYGY3UwYEZEifSFlqu/DUc0nQmI3hc3Uxcmmi7TTSsT2faAQWxG4ACXGFLYbM13WwFvNwjyMJpRsoYJAAHHevbPaw4wGOJ5gR4oIwj5HX8jGta1piC06gADvU7HuzA0RbLEDuSy/70+rNDmtBJOQOkAE5wmPHvaUQPU2cyfAs2nrup0A156xdA8JOnIITY/YltsAx1SySAAGyTAG8nLRI78vd9oe1z9wMAaDq7ldtiSRTZuyJ/qyXRjF6fF+5zsuRZ8nHRdrm+iKyWaoyqKlRzmzAdhwy4EZiM9SrZZ7A1pOFzQTEw2J55HNVht71A3DMiDzjQ69oXtS83GInUZ81K9Q5csL0qLHamlh1BQZeDqB4Stmvc6mC4yVA4Yc1SnxYpkF/sx2dzIMNa46aZyqFdVuNKowuALZOLdiByMns3rpNmvoZl0Qf3kQq9f95Ufq75pMaGgnEBHlzWLJGXCMcGlycY2oePrFbDpjdHZmjdlGTZ60cvekVuqSXHjJ8z8VaNkaX+VfzPuC3VcQMxLkZUqGXtFYomXgxsg6gkHuJ5rFxrZXbHtC5SPvNOX4t/gtqlymMnQd8P/ZV2k9zZJDp71HRruc7PFxkyr9xLtosH/TzgNRP6gg7Rs3Vedx/3BK7ZaXSAHHsnRQ0bURoT4orPNFmqbPPczCWgg8wqne9xVhUFANIETO496YfXHganxKCbfDmvkuJjiToUPASbBG7FVgMiCl9rpVLM4Ne0t356Eb4OhVpq3yC4dH7RjM7h3KYWH6wxzaxc4Oe0AnVpJiW8NV5TqXIztCyy1/rDmgtLnR1AIzAEacRvR9O667QfsnnSBg3DjxVYtNJ1krupF04HZOGRG8OHAqwWLamro+o7PRw0I+PFHOCXxIyPyIdrRUNOmX03sAJElse0BlO/2UJs1a8NSM4dlA38kwv201a9IMBfU6wIGpMGJy5EpGLLUoPGNrmO1E+oTMMlJbT04tcnQKlR4aABUgH2S13wVT2pvao+GOBaBnBEd8J9/wBWVujxCqSYEyBlxVJve8n2iqX1HYnHeeAyAWY1bBbG+xdlZ0jnvmAIBjQnf4eqt9pvNjmdG+m1x0D2tEncJkA+aVbL2ypQoNDDGI4jkM5yHkAuh7IsfXY+o9xIiGggDPech3L0sqs1QfZz6yWOoa1KaZY1jmmTpAOpJTe84dUc5pnOO3mg73eWV3UiCC05k+UcVHRqkaf3UObNTpluLF5JGOJyLc/JHULFUYc24dD4/wB1PZbczD7Anic/nd4LLRbSXSTM+XJA8iXQzaxjRYDkCD+YiPLcqft1ZXimSdASfIj3p5StpxI+3XO22UHtLsLsDgDEkyMhG/NM02WsisVnhcDilfXud/4gK47EVnHFLjAyA7yqnbaJbULTkRIPiArrsDRAGJ2hJOnD+67Oq5xs5eDiSLnTrbl70+aeXd0OEYhRP6qTp8QEVXsVmeAGNp4i5sYQ4HULmehXbLfVTCqdnim3szSS9rcGuDO8qz2ikGtJJMAcVzq2VS+q4mf2TM06hSAxxt2wmvaCd6oG2+0mKaDCYHtQcjrAT/aO+RQouI9oiG9q5e98uJOpPv8A3R6TD+tgZ5/pRFWOXj7virbcOJti6oJJcRlroBvVRrez8/lV62epf5Sn+on1CLWOoAYVyL3XaSSTTMkk+03eZWJ0af5gvFxvVl8v8lu1fMHfUqASWkeSiq1XnkmtWviBkk9qGcQV0KJBZWoxJOqGFfMaI+8mkiADpzVfq0HyvUz1pj91cYee9AOphxz+eKDpUH8UVTY9sznzWQ47CdeA2tZwwhzYncnNzgweAqUgP5sz6qsdM86mFbbgozTJn+LTnuzW7ebC3WinbYgfWqvN3huS27S4uFOC6d3D8wO5PtoLGH2irqZcdPAIi5LM0Mn72YJOsA5DsQzzemhuPFvDrqqdBG/ieJQG014m0OZTY3E4EnLdOUcuKjNR1aqabDhAGbvKG80/sV3NpNECB86nepIZHB7vJfLHGUdoBd2zrnU8NQwCZOHXszRN87E0G02Gi52NzmiCZ9owZ4Qpq97FrTgBduy484QtyPr1K+Ork1klo3Sch2wCU9Z5JObYv0Iv4EixtuVrGiTMZQMldNmawFNgaIaOqRz/AHme9UypbCQRKcbE3li6SmTr1h2jI+7wU2PM5PkLLpXCNjPb7ZUVafT0x9owS78zN/eNfFc+6IwF3GznEwb8lQb4uhtOq5sRvb2HT4dypzw3JSFYJeCoUN43rwvOYKdvsQB5pbaqGEngVKoNlE+FYGXHv3Him1z27rATrHcdyUl7JiR2Ez5Iui/d+w8Anww+WTPIabW7ANfWdVbUDC7IiJbiBkwZG8LLju5tBnRue3EAACYAJJmRi7B4qxvtTq1AmoQZybpILGgabhEeao9+2jGxzTIdTGIZ5QIBy3KyWaW5Qk+BUdMpQc49+S8XdaqRABqEEcAzUf7lYbtpB1amQ4uHWMlrWjLL7pM5lcJu1pqPaxo6zj8ldz2J2UZZaYqlxc97BJ3AHPJPyJLySRb8k2114YGBgOZzPYFUKU1HcC7yH9kDfW1oqWuq1wJaHQI3Nbp3qzbPWLEx1YtI6piewpO3nkO6RyDbS3Y6sDRpIHoq0Pf/AMU0vx0vHzvCVx89w+C621R4RCpbuWRVtPBdBugEWWgOMn1+K5/VHqPeujWCl/l6HHCSO8Lna32FWHsidUIygrFO9plYuLRZyPBdDPw+ZWf4Wwfd8yvaV4gavpmP1f8AJa2m9Wu+/Sb+kEe9dMhSZraaTTr6lA1LBQ3tb/UobXaqUma7R89qgFaif47T3LT3IYLNZx91v9XxWGlQ/C3wKDLKB/jeSk6KgBPSnwWWFTJm0rMPuN8D8U0u808BwNAGMaCM0gx2Yz9q7M8P2TO6q1MNApvcWl8ZjUxMHLgvWakxZeVnp9K9+ZMyYMaco5JLXpMA+zxAGZkzwTm02+ytqPLn1MUkOgCNdNEI6rZnw2kX4pnrARG/sScvMWVYG1NAd00iyToSUXaLc+s4MBhgPWjfyXrxnAHYiLJZg3XIKC/J1BzZKtMNA0PzuUv1xh6rR1uGhQF3sOPEf7DgmFC3te4wJg69iZH4lQN07Jf8IrYgOjdnplxHHRTbO2etQqY+iJDSQcRwjgcz+6JZebAwZP6pgjGYcRriCMZbaZEik0/qc5wHYCckSxQjzZk9Q5Kmvv8AubW/b2vTMUqdMAHMHHUI7SyAENeG1wtDWl9J1Nzci8ThI7DmFFb7Q52Qho4NAA8kitdgcd5KbLJcaQiG2Luix9B1Q4EOadHtzacp14/BAXlZ8TSEruq+KllD2FpqUnQS2c2GdW9uab0bxp1RLDpqDk4do96HjtDLvgqVptlCzuzOJxHbHcEJX2yIMMZHMqyWyztrvDHAOaOI0+c1z/ae6vq9fCCSw5tk7juPYqsMozdEWWLirOnbP2TpGTWqfaPZiwjqtAgQMQGRjfHxSvaypTpWao5vRhz2dEYBMmQIGLQRniGqI2XvIVmUnD8GF3IgR+/eqz9IVfC5tMbyX+UfHwXotvJtaNctsOGR/R5SHSvefutyz3ucBpvyB8V3C0bQso3ea5iGMLQOLx1Q3xXGPo7u5zxUeIhuHfmT1iABqe5F7ZXs9xp2FhJwuxPERNV/3ddGzHeU5pyzteKQL2/w8fnYw+jLZ02ytUrVR1GmSfxOJmPeusXszBZqmHKKb45dUqHZC4RZLJTpfeAl54vOZ+Hct9qawZZK7j/puHiI96PuRI3wfNV8+2PneEu+HuKYXt7fcgSPn+ZdSRHF0iKrr3+8rpFnbgo0h+T1HkucuGY7fn1Vyvuw1HPo4WucAwDq5QTouZrFupFWF1yMy8L1BUbI7CJxSMjnvHesXI9Mq3C1tbqnkoukK2a8tDiEObceXgFdYlC+9K3WW9gchrW/ESTxR9joAAJc3wMiHU3hSiqFJRs7Y0XlSiNynoIj7FYLgaIpx/qHxDCkTKoCstxCadI8ar/JhTYLgxspt41walQR945/7ioKNrLHAgZr22yajv1H1UVFpxCZ1GaFwVhxbXI/s9r6xJGmXYmNifjBdOS2uAA2gTIAMkgAnIToeaOv+6WAGpQc7Ec3NIAB5iMh2KeUFHorx5t3EjazNkENOceuXvR1nuZrGjD1fMHxVXuu8TizyVpoXsC2CUUGqHMW2N5PTMOrXkx2pnYrR1YSx1drbUTuqMz7W5ehC1FvwuIhDKSQMcU5dIel8rHJULeSvemJ3lD6iGrTS8sItNIe0IkeY4IW0NYW42mHt4e9eF2SDt74Y4jIkeenvXnkY2OmXlhN02wdGXHUknu3JJtlZxUsragnExxk8na+YCY06OGmOEIiw1Q0AkS0HMIsWVqSYOTTQ2sqWwd99DaAxx6r8hydu8dPBWOvs428LTVe6pgDYY0CMy3WSeZK8vm67PaHhzWhpEZjIgjeIS6ndNqs5L6L+kaSSQcnSdSDxVrzXPdHs56xVHbIbWG7XWClWLCajtWADOQIz4xqtvojuI2i2GvVz6LrZ73k5eBzQt23/iOF5LX7w4QfNXPZa9hSqg5AOMO78p9EcM/Lvti8mGlx4OkkpBtuCbDXj8PkCJT6VX9unEWGtH4fKQqIe5EM+j5xvV01D2e4oIn57/3RV4n7Q/PFCz894XWJI9HlMS9vb7gurUXnpMIiMDSdOe7uXK7HnVp/qHuXUm5VXk5+zHIR8SuXre0V4T176UmQJ7liHq1GyVii3IeJqlw1S0iB4oN2zNTi0d/7K2OtTfxBDW60Nzw6buKMRZVHbNOnN7PNFsuob3t8FlesZQ3SlC0apDOlYA3+J5LKlBg++UrNUrxklBtsLcHmlTnNx8vgrFdTminTwkxieR4ZqqikTGqe3c7qMGcjGSIO/RMjEy+RS5lHGeqSTOpWtSrTZB6PfrJ4relYqhJPRu14fFe225az4hkRzHxWbWG2O7ge15c5rQIynt/sjr0fhpu7I8UFclI0aeFw6xJJ92a1vu1gtA4n0XPyzTk0XY8UlFOuBJSsU5go+yWN2IdbJBUCm1hdAWQfJVLo0vegKNcAAiHNdEzlUBBg72zBHhuXttbnKj2hLnYXagMwjtDsQCdUdnqj6Qc8tYI1c4eiKeNzl8KKMeaKgtzFFOoiqb0Qy6aQyNRzz+RpPmmVisdPdRe4/ncGhFHTyMlqor7/ANitolbvuCrVADWOILhnECJ4lWqj1Rl0FLuxOWtW2UpGJz6pnecLe4NT1p4rtiJaz5L7+/3FNXZioJBNMTxeMkvZdjqQcX4S0a4XAqw1ryZo2jSA7J80ofb2znRpfyrzxY/At6mb4+/8lNt13V2VOkpOBa4yWHd2FG2G/wDrFjgQRxEd6ltNtwPOXVJ8OS3dd9K0iHZcHDUd6QuzOQytRp1mHEByI1B3EFK7E+tTyfmJiRvHHkgfqdazGC/G0aHlzViuFwrlrHZSRJie3Iapq7oBnWNnrYalnpuOsQe0ZekJV9IlQiwVY34R3YgiNnqLqZLOsWEAyRBDuydCPRA/SVVixP5kesrpYLco2cvUJRuuj55tp657ff8Auhfn0+CntJ6x7feFAfnwK68iOPQVcrZtNIfmHqF0xtVhe+D1gRI7soHYub7O/wDdU+33lWG3Wv7Z8jeRImdCBPjuhcrVq5f8FeLhDO01OscwsS1z5z6Rwnd1li5rjIo4CX3xZxvcVG6+qB3OVXoWc80woWPE4N4mE+WSlbErGho69qP+mT2latvWnupBMBs2waknwUrLjpDcT3rlz/FMa6soWmfkWG+WjSk2exSC/Tua0dyZtuqmPuDvUzbI0aNHgEP83xpe1mfwsvDE/wDjdTl4I+zV6jmtJkktfOW8HJGhgG4Kem5L/nN9Q/7/APA1pfnIpzH2125/otjdVrfq5w7X/urYtqVMuMASeCmf4tnnKopD1p4LsApNwU2g5kADvAzSy8bRidHAKxV7M2mwvqEYhowgkcgYIgqpVHy4lVrG090uyz1E1tiEUdEbSfAQVEqdrkyIEmSi9gaTxMEMfM9kZKwXHetLoGkU8To1eS7yVCdUkVsuXmnWy9f7OOCrhNpUIyJJ8FktN6VDvgcAIS82t29xPepnoKqF6UmLSQys9fJENqZhKLLVRvTAalZuNoPfUS6u+Ctal5NHNLrXefJY5oNYZPwZbmAgnePMJP8AWntzpyBwRLr05eaXvtIae0paasb6corlDGyXpiBD85Rl0NLcwd+SWWau0GCBmnzCA0RHcmxFMuNy3zIByLm7ju5hT/SNWx2KREHPnu08VSqVSN8dmSP22vAOsFnwyM3BwknMASZOf910NK3KaRzdStsbOS1jmVE7581JU+fAqM/Pj+67LIkNdkaeK1s5Z+RTa8rO41HYHal2WhyO7j4pdsR/3Q5NPomfTYnTxM+LifcuPq293BdgS8iw3fX/AD+J+KxO6dYgASdB6L1Q72PpfIXWWzuOgEcymd32J3SNJwxKTUbcAMjCd3JVxVNdy9qpKOGT/ZiMVuSH1Q5rRbOC1XxdnVPFtCwL2FjZpqQt2ryFs1ZZtEZUtlrYXStCF4QmYp7JqRjVoT7Q3hidhBmNe1J2lR16Tmktf7UmfHVe419Hu3cmQVIMouyU7ShKLskS1yNGsX2sYQ7m6VNcNqDSQg7dr3lR2Iw5N3DPQTXJb3W8bkJWtDjyUVI5LeEDk2HHFCPggbXI3lTCqonUl40ILYykujapVQ1Wop30yvWXRUdnGEcXZI4xb6Bc1HtisoG3nLsg+BVjNzt/1WShLVcwGZqMPIGZTIwkmBPLFoFa5NLuqQoLTYTAc0CAGzhzAkcVrYzBTNji6ZG5prgfArXapmGxUPzGo7uyHuUVAnRFbf0yyy2dpyIpuy7TPvXR0a/qI52rfwHNHfPmoyfnwUjvnxCjdp88F12RRLDsLSms934Wn3Bb0a0mXCd89zittijhFd24NW9OziDhMiI8o7RvXH1PM2W4ujarWE6nQbuQWLc2UEk8zw4rFFyP3IrtIZjuVs2Y/wDk7vevFim135EgMfvRY3rRYsXyR0jxbLFiw8jwr0LFiwLyYV6sWLxqK5tCPtB+n3pSVixfQab8tfQDyFWfREjRYsViMFdo1WlD2lixEW+B5ZtAiAvFiFgs9phF0qQ4DwXqxOxisjHdjoNDZDQDxgJNaetWg5jgcwsWKzwQR7YzZTHAeCgt1JoYYA0O4cF4sQ+RCYw+jWkHBwIBBZBBEyM8iqhetMNrPAAAk5ARvWLE+X5f9gcf5jGuybQa9MESMQyOaN+mHVn6V6sT9H7hOqOTO+fJacfnisWLpMmj/otGyQ+xr9nxXtMwcsl4sXJze9lUBlhCxYsSBL7P/9k=" id="364" name="Google Shape;364;p15"/>
          <p:cNvSpPr/>
          <p:nvPr/>
        </p:nvSpPr>
        <p:spPr>
          <a:xfrm>
            <a:off x="1668463"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hQSERUUExQWFRUWGBgYGBcYGBgaGBcXFxcXFxcXFxcXHCYfFxwkHBQXHy8gJCcpLCwsFR4xNTAqNSYrLCkBCQoKDgwOGg8PGiwkHyQsLCwsLCwsLCwsLCksLCwsLCwsLCwsLCwsLCwsLCwsLCwsLCwsLCwsLCwsLCwsLCwsLP/AABEIAMIBAwMBIgACEQEDEQH/xAAcAAACAgMBAQAAAAAAAAAAAAAEBQMGAAIHAQj/xABEEAABAwEFBAcECAQFBAMAAAABAAIRAwQFEiExBkFRYRMicYGRobEywdHwBxQjQlJicuFDkqLxFSRTgtIWNLLCM2Nz/8QAGgEAAwEBAQEAAAAAAAAAAAAAAgMEAQUABv/EADARAAICAQQBAgQEBgMAAAAAAAABAhEDBBIhMUETMiJRcfAFM0JhFBUjkbHRgaHh/9oADAMBAAIRAxEAPwDtdRoeNfCClNr2cx6Pjtb+65pSe4aEhTi21W6VHjsc74oeBV3yWy07FVDo5h8QlVr2MtA0DT2OHvSr/HbQNK1T+Yn1WDai1D+Ke8NPuWUC2RWzZW0j+ET2QfQpJa7mrN1pPH+0qyM2ytO8tPa34Fb/APWlXexp7JHxQ0DuZQq1ncNQR2hDOproh2zafao+YPqFs23UKutDXeWN9V6jdxzN9Nb3Yz7Zk/jb6roNruqyn+EB2SPRC2K5KDXywCZEAmT4FbR6ye+6f2DiWlwjQalU6x3aHNpk0Xg4iHS7IDXF1u5dErjLCdyGF3l2TWrIqkbZXLRQB6pnLyyUVmwtyae3PNO7bs64ukuII4chHelr9mXiCHZgzJYCTyyCIFE9WoxzWgTMQYie0Kg2q0OFR0OI6z9Cf9Vo+KvVnu1zHyQkNo2UfimWnrE799UP9MlqPDQ2NmBuQMxrB3BVS8Nnyar3Atwlx45eUK7CzGBJ4ZRplEzvlIKFsDnVACSQ4jX4dil1M5QhuQ3HV0xfd93YDnGfDNLrxpRUIT231C1pIJkAnySAPLgCcyVT+GTeVuTEamorgFwwfH0XtMQG/p96lqNyPYfQrSmeqOwLqy7Jk+AYjPw9Soafz5ogjM93xUFLQd3z5pUux0XwRsHvVo2WZ16P62/+QVXZ7j6q6bGUpq2cfnb8VseE/oDkfX1OwtbkswqQNWELnDrE20//AG1Ts94XGbxPXPZ8V2Ta58WV/OB5rjFtd9oe1WYfY/qJl7yJ2vzyW91Z2lvb7lDi+fBTXKxzrQA0Emd2Z7kT9rCLoa44s8QsQRsX5B36rxQ7V8wt5cXUYWryrW25qP43R2BDWm5qOeF574RGqRVn1ELUtQ0Tq03cNxSutd+a9QVkfSABaU6oKlrWAgdqgZYiAvUZYVZmtlFgiQgbDTwvBcJboexX2rXp0abRRoNg/feJk8iY4jNC6XYUVZXrcJwwwOPOSBlwmD3hA07M4ggA8ThHqRuVgtlYuzcdRBwNEdhiJQfSAAQSROgB14dqW8nyGRxglnsrh7Iz55pi2xOnrkkRwy7AFPXvICABOHTIDnJAW9mvAvcDIyz080HqM30ymW+9agqkUyWichl6EI6y2yqaZcXDLiBHkhr3oFtd/wCGcuc8FHWt9PoKjTk6N2pG6OKqirES4DKN6OObwJjONOS2qW8QSWyOI/fRe3TdvTMa4wJaN8FTvuOow9WCNJlBujdDdvFgeJjtA4T3jxaUsvHZ+nTph1Knhc4lzjiPWmY1OSZW7Zan95zQQfuklsnORG/uKGvoVnswFowNAAe0klzs5xCMt3itnCM1TBXZTb+t4ptLXSHEEaHeq/SvdoAEHJXKkx7hhcJGeThI5jNUy23M51V/RshuIxwhDgS0yqLDlj9XtG77wa5p4wt2adw9EI646jdxXjHOpmHAqvHqVJ8ip6dxXBM/f87lFTGXh6BS1HdUn59lRj58AqH2JXCImaf7feV0HYGlNehyk+DSufDTuHvXR9gWf5qjya4/0LzXwS+gM/cvqdXwrUhS4VqWrnDyr7cOiz9rh6FcZtb+ue34LsX0gGKLR+b3LjVoPWPb8FbiX9MS/czQlF7OvItIwkgydOwoJx+fFMtj2Tah3+i9k4ixkVZZ6jDJWKetU6x6u87li5NlqxS+aOxWW5+rnKDttyxmJhWn6w38Q8VjqzeIVtkXpJfqOfWm7stClNWzgK6X24OJwtcMgJEaznv7FVrbZ4kkEAaA81kmkZG7ohbQFRkT1ggqlCMiIXjbXhMhTmuHjifMfFSrLTKfS4IQABzTGjbTggOIAGk5dw7kpqGFJZa8OHz85I8iuNg4+JUMqdTFJMNbPtEe4e5eOt+ZLWxPOQDESI9/FCWi2lwAAyGjRx0mOK2p3fUc0OcC1pykw0f1EJPNUUV5I+mIBHERKks9oIa3gpad1D71VoHIOef6RHmmNnuqmBk2s/mQ2mz/ANijWJs9uQpvQAuDjBkaeSBLGExDDyynwTy/bIC2m5mFpIg5lwkZaieCTUrlAqdI9zXERhwzu4yFbFJY7b6JZO5UHNrBhDBkGjQKajeZG9KnvkuPFeU3xHiuM3bOio8D9ldjvbEjfGRK2oXFRLiWuewHjBHYQPnkkbaxR9C2w3X+w1TIZZR4QLxoEvW7RTJAg8x85JP9THBB23bwBxaaTjmet8EZY72p1G4gSEU1Ju2MxcIkp3c13BQbTbN0qlkeQPtGiWns3LS031SpnrYj2BGWe/aNZmBpMwRB3ooR80em0+DklKr1SDw/ZTPOR7/nyWtqs8Pd2x5raroe/wBXLsYW3E5WRJSIxp/L6fuur/R1ZJtLT+GmZ74C5WG5949y7B9GtP7aoeDI/qHwTmvgZNL3ROidHzC1dS7PEIO2W0sdAwaDV0HPuWjLeTGQ13OB7/XwUmxDrZWfpHypM7T6BcZqu1+d37Lsf0mO+xZ2u8guNOGfj71VBVAV+pmfPmm2xLZtM8AUpcE82Cb9s48Gn3JWbiDHQ7LNi9T6rFhrM9Vi4xRwW2z7QF2rfMrV+0Weh8Ups7AQIOqkr3URJBJV5LQbUvufxeKhtNsJbmT3+SU0i7EM8oU9S0blPmlSooxRvkje9eUrQRmtMXgha9bPL54qGNt2WpeC7XbQp2lk0gG1GCXNOYP5gNSDv4JVXrltRuJrGljgT1ZEaGQdRmkd0Xo6lVFRji0tznXxG+d/amVu2so2pzRTEEgh8zJdvjdHBX43uiIy4vTkPaVcAgmXDWPYae0NU1a2Gq6cDBAgADIAZ5CQl1O30mUWucQMgDiqMEmM4a2XRkdUDatrKDJh0kbmM97kxJsBtIsFK0VAcjHJoAJ/lEqU2F7us7L9boj+cqm19uyWy1ro5ugeDckvdtdWc6KcNJyGEZ58ymKDAtHRrVSY6zvh7TgcHEtlwE5ZkZb9xQNgs7ejNUlrqebQ45NxEdWRmYz/ALaqs0alc51apcHe00+ydPgD3BOmmm6zspCqACA8loLmtGgD8JlpHIH2ghfPCCS5shtd1vDS6OqfvNIez+Zpy70GGOGcT2Z+WqNoXNXZ1qDw4fipPnxA6w7worXana1Ghx0JDcLp7Wx5hDPBF+KHLI0CG0iYWWx7zScKftRA38yY8EVSe1x3Hk8Z9zhn6IZ1sY0kZAfO9Rzx+nyPhLe6KlUsVocSHOB4dQ6801uK6CCS8ZcEyq24Ex6cERZL3oPbga8EzmUq7KKoq99WN7XyxgcOB48M8vNMbtGIAPpBjomREeI3pw6rTIkPa4TGRBg80VSsbQ2RATlwC0cftub6n/6f+ygqeyfnf+6tF/bOCm3GCSXPxbogO04zmFWnjqju/wDVdrTtShwcjPFxnyeUm9cfr+HwXZvowo9aseTB5uK49Y2TUZ+v3lds+jmkW0rQ7MZtGnAHd3ps+IMlq5os1WoC6DTJ5wCFpXbTBBNMzuOHTvHb6qJrW4h7GnB43LS0VQc5brue5ugAU1lG1FZ+kazOqU2NYJPWy01gLmNu2btFGTUpPaBmTGQk5SR2rtH0iUCGsq02YwRnDgMzEROs+5Va6tqzajVouYWuFM4TxwQSHzvykRzToSe0U40zlbm/PgnGyBgVT+Q/PktdpiOndAjj2wiNjqY6OrPD4pWofwBY+xUa5P8AEcPH4r1P3XbT/Czdu5LFBvRRRbrrGKB+X3ptWecDewz/ADQk901g0gmAMPnKl+vF5Dd0mDyJlUPoQgJ3VE6qJ1SVJeloaHYWbsieeWnYkrq7mOHPVTZYb0OhLaxjaKmFsoAdbKY0nk359y2vKpkJ0HzHogLNbC0PcTlv5nUeCRCFIqU6dojvm3dEzA05nX4fPNR7JD7cD8p9FX7XajUeTulO9nq2Csx3PPs0KrhDaqF5J7uSyXr0DPbADjmcuO/JDWa4haJ6F2J2rR+PiJP3o0C22uAxg5EZDuIHwSWyvc1jiwlvWbBBjLNapUxTVkdaqWlzTuyg5ZzpyT3Yywiq975gUxm7cJ38zuA5qs3nd76bml89cYpJknPOeenird9HoBD2Fwa2WuzmCRkJgHITKe+YWgOmWd9IGn0pEMaCGM3nOO/i4847KdfVlLftaUjPMDTPhG5XG318TpJOEdU4cgMyQW+vaq9tD1aVSAcIaTn29WPEJcXTNrgSWPaqow5wY36OH+5sFWWx/SIHw2sA8f8A2Nxn+cQ8eK59RqYyGgEuJgc5Vks920aB+2aajiCMIkBp0nLX0T20jVZc7TXoOZjpiHfle17f+TDyKqNsJxSmnSUxgbSYGY3UwYEZEifSFlqu/DUc0nQmI3hc3Uxcmmi7TTSsT2faAQWxG4ACXGFLYbM13WwFvNwjyMJpRsoYJAAHHevbPaw4wGOJ5gR4oIwj5HX8jGta1piC06gADvU7HuzA0RbLEDuSy/70+rNDmtBJOQOkAE5wmPHvaUQPU2cyfAs2nrup0A156xdA8JOnIITY/YltsAx1SySAAGyTAG8nLRI78vd9oe1z9wMAaDq7ldtiSRTZuyJ/qyXRjF6fF+5zsuRZ8nHRdrm+iKyWaoyqKlRzmzAdhwy4EZiM9SrZZ7A1pOFzQTEw2J55HNVht71A3DMiDzjQ69oXtS83GInUZ81K9Q5csL0qLHamlh1BQZeDqB4Stmvc6mC4yVA4Yc1SnxYpkF/sx2dzIMNa46aZyqFdVuNKowuALZOLdiByMns3rpNmvoZl0Qf3kQq9f95Ufq75pMaGgnEBHlzWLJGXCMcGlycY2oePrFbDpjdHZmjdlGTZ60cvekVuqSXHjJ8z8VaNkaX+VfzPuC3VcQMxLkZUqGXtFYomXgxsg6gkHuJ5rFxrZXbHtC5SPvNOX4t/gtqlymMnQd8P/ZV2k9zZJDp71HRruc7PFxkyr9xLtosH/TzgNRP6gg7Rs3Vedx/3BK7ZaXSAHHsnRQ0bURoT4orPNFmqbPPczCWgg8wqne9xVhUFANIETO496YfXHganxKCbfDmvkuJjiToUPASbBG7FVgMiCl9rpVLM4Ne0t356Eb4OhVpq3yC4dH7RjM7h3KYWH6wxzaxc4Oe0AnVpJiW8NV5TqXIztCyy1/rDmgtLnR1AIzAEacRvR9O667QfsnnSBg3DjxVYtNJ1krupF04HZOGRG8OHAqwWLamro+o7PRw0I+PFHOCXxIyPyIdrRUNOmX03sAJElse0BlO/2UJs1a8NSM4dlA38kwv201a9IMBfU6wIGpMGJy5EpGLLUoPGNrmO1E+oTMMlJbT04tcnQKlR4aABUgH2S13wVT2pvao+GOBaBnBEd8J9/wBWVujxCqSYEyBlxVJve8n2iqX1HYnHeeAyAWY1bBbG+xdlZ0jnvmAIBjQnf4eqt9pvNjmdG+m1x0D2tEncJkA+aVbL2ypQoNDDGI4jkM5yHkAuh7IsfXY+o9xIiGggDPech3L0sqs1QfZz6yWOoa1KaZY1jmmTpAOpJTe84dUc5pnOO3mg73eWV3UiCC05k+UcVHRqkaf3UObNTpluLF5JGOJyLc/JHULFUYc24dD4/wB1PZbczD7Anic/nd4LLRbSXSTM+XJA8iXQzaxjRYDkCD+YiPLcqft1ZXimSdASfIj3p5StpxI+3XO22UHtLsLsDgDEkyMhG/NM02WsisVnhcDilfXud/4gK47EVnHFLjAyA7yqnbaJbULTkRIPiArrsDRAGJ2hJOnD+67Oq5xs5eDiSLnTrbl70+aeXd0OEYhRP6qTp8QEVXsVmeAGNp4i5sYQ4HULmehXbLfVTCqdnim3szSS9rcGuDO8qz2ikGtJJMAcVzq2VS+q4mf2TM06hSAxxt2wmvaCd6oG2+0mKaDCYHtQcjrAT/aO+RQouI9oiG9q5e98uJOpPv8A3R6TD+tgZ5/pRFWOXj7virbcOJti6oJJcRlroBvVRrez8/lV62epf5Sn+on1CLWOoAYVyL3XaSSTTMkk+03eZWJ0af5gvFxvVl8v8lu1fMHfUqASWkeSiq1XnkmtWviBkk9qGcQV0KJBZWoxJOqGFfMaI+8mkiADpzVfq0HyvUz1pj91cYee9AOphxz+eKDpUH8UVTY9sznzWQ47CdeA2tZwwhzYncnNzgweAqUgP5sz6qsdM86mFbbgozTJn+LTnuzW7ebC3WinbYgfWqvN3huS27S4uFOC6d3D8wO5PtoLGH2irqZcdPAIi5LM0Mn72YJOsA5DsQzzemhuPFvDrqqdBG/ieJQG014m0OZTY3E4EnLdOUcuKjNR1aqabDhAGbvKG80/sV3NpNECB86nepIZHB7vJfLHGUdoBd2zrnU8NQwCZOHXszRN87E0G02Gi52NzmiCZ9owZ4Qpq97FrTgBduy484QtyPr1K+Ork1klo3Sch2wCU9Z5JObYv0Iv4EixtuVrGiTMZQMldNmawFNgaIaOqRz/AHme9UypbCQRKcbE3li6SmTr1h2jI+7wU2PM5PkLLpXCNjPb7ZUVafT0x9owS78zN/eNfFc+6IwF3GznEwb8lQb4uhtOq5sRvb2HT4dypzw3JSFYJeCoUN43rwvOYKdvsQB5pbaqGEngVKoNlE+FYGXHv3Him1z27rATrHcdyUl7JiR2Ez5Iui/d+w8Anww+WTPIabW7ANfWdVbUDC7IiJbiBkwZG8LLju5tBnRue3EAACYAJJmRi7B4qxvtTq1AmoQZybpILGgabhEeao9+2jGxzTIdTGIZ5QIBy3KyWaW5Qk+BUdMpQc49+S8XdaqRABqEEcAzUf7lYbtpB1amQ4uHWMlrWjLL7pM5lcJu1pqPaxo6zj8ldz2J2UZZaYqlxc97BJ3AHPJPyJLySRb8k2114YGBgOZzPYFUKU1HcC7yH9kDfW1oqWuq1wJaHQI3Nbp3qzbPWLEx1YtI6piewpO3nkO6RyDbS3Y6sDRpIHoq0Pf/AMU0vx0vHzvCVx89w+C621R4RCpbuWRVtPBdBugEWWgOMn1+K5/VHqPeujWCl/l6HHCSO8Lna32FWHsidUIygrFO9plYuLRZyPBdDPw+ZWf4Wwfd8yvaV4gavpmP1f8AJa2m9Wu+/Sb+kEe9dMhSZraaTTr6lA1LBQ3tb/UobXaqUma7R89qgFaif47T3LT3IYLNZx91v9XxWGlQ/C3wKDLKB/jeSk6KgBPSnwWWFTJm0rMPuN8D8U0u808BwNAGMaCM0gx2Yz9q7M8P2TO6q1MNApvcWl8ZjUxMHLgvWakxZeVnp9K9+ZMyYMaco5JLXpMA+zxAGZkzwTm02+ytqPLn1MUkOgCNdNEI6rZnw2kX4pnrARG/sScvMWVYG1NAd00iyToSUXaLc+s4MBhgPWjfyXrxnAHYiLJZg3XIKC/J1BzZKtMNA0PzuUv1xh6rR1uGhQF3sOPEf7DgmFC3te4wJg69iZH4lQN07Jf8IrYgOjdnplxHHRTbO2etQqY+iJDSQcRwjgcz+6JZebAwZP6pgjGYcRriCMZbaZEik0/qc5wHYCckSxQjzZk9Q5Kmvv8AubW/b2vTMUqdMAHMHHUI7SyAENeG1wtDWl9J1Nzci8ThI7DmFFb7Q52Qho4NAA8kitdgcd5KbLJcaQiG2Luix9B1Q4EOadHtzacp14/BAXlZ8TSEruq+KllD2FpqUnQS2c2GdW9uab0bxp1RLDpqDk4do96HjtDLvgqVptlCzuzOJxHbHcEJX2yIMMZHMqyWyztrvDHAOaOI0+c1z/ae6vq9fCCSw5tk7juPYqsMozdEWWLirOnbP2TpGTWqfaPZiwjqtAgQMQGRjfHxSvaypTpWao5vRhz2dEYBMmQIGLQRniGqI2XvIVmUnD8GF3IgR+/eqz9IVfC5tMbyX+UfHwXotvJtaNctsOGR/R5SHSvefutyz3ucBpvyB8V3C0bQso3ea5iGMLQOLx1Q3xXGPo7u5zxUeIhuHfmT1iABqe5F7ZXs9xp2FhJwuxPERNV/3ddGzHeU5pyzteKQL2/w8fnYw+jLZ02ytUrVR1GmSfxOJmPeusXszBZqmHKKb45dUqHZC4RZLJTpfeAl54vOZ+Hct9qawZZK7j/puHiI96PuRI3wfNV8+2PneEu+HuKYXt7fcgSPn+ZdSRHF0iKrr3+8rpFnbgo0h+T1HkucuGY7fn1Vyvuw1HPo4WucAwDq5QTouZrFupFWF1yMy8L1BUbI7CJxSMjnvHesXI9Mq3C1tbqnkoukK2a8tDiEObceXgFdYlC+9K3WW9gchrW/ESTxR9joAAJc3wMiHU3hSiqFJRs7Y0XlSiNynoIj7FYLgaIpx/qHxDCkTKoCstxCadI8ar/JhTYLgxspt41walQR945/7ioKNrLHAgZr22yajv1H1UVFpxCZ1GaFwVhxbXI/s9r6xJGmXYmNifjBdOS2uAA2gTIAMkgAnIToeaOv+6WAGpQc7Ec3NIAB5iMh2KeUFHorx5t3EjazNkENOceuXvR1nuZrGjD1fMHxVXuu8TizyVpoXsC2CUUGqHMW2N5PTMOrXkx2pnYrR1YSx1drbUTuqMz7W5ehC1FvwuIhDKSQMcU5dIel8rHJULeSvemJ3lD6iGrTS8sItNIe0IkeY4IW0NYW42mHt4e9eF2SDt74Y4jIkeenvXnkY2OmXlhN02wdGXHUknu3JJtlZxUsragnExxk8na+YCY06OGmOEIiw1Q0AkS0HMIsWVqSYOTTQ2sqWwd99DaAxx6r8hydu8dPBWOvs428LTVe6pgDYY0CMy3WSeZK8vm67PaHhzWhpEZjIgjeIS6ndNqs5L6L+kaSSQcnSdSDxVrzXPdHs56xVHbIbWG7XWClWLCajtWADOQIz4xqtvojuI2i2GvVz6LrZ73k5eBzQt23/iOF5LX7w4QfNXPZa9hSqg5AOMO78p9EcM/Lvti8mGlx4OkkpBtuCbDXj8PkCJT6VX9unEWGtH4fKQqIe5EM+j5xvV01D2e4oIn57/3RV4n7Q/PFCz894XWJI9HlMS9vb7gurUXnpMIiMDSdOe7uXK7HnVp/qHuXUm5VXk5+zHIR8SuXre0V4T176UmQJ7liHq1GyVii3IeJqlw1S0iB4oN2zNTi0d/7K2OtTfxBDW60Nzw6buKMRZVHbNOnN7PNFsuob3t8FlesZQ3SlC0apDOlYA3+J5LKlBg++UrNUrxklBtsLcHmlTnNx8vgrFdTminTwkxieR4ZqqikTGqe3c7qMGcjGSIO/RMjEy+RS5lHGeqSTOpWtSrTZB6PfrJ4relYqhJPRu14fFe225az4hkRzHxWbWG2O7ge15c5rQIynt/sjr0fhpu7I8UFclI0aeFw6xJJ92a1vu1gtA4n0XPyzTk0XY8UlFOuBJSsU5go+yWN2IdbJBUCm1hdAWQfJVLo0vegKNcAAiHNdEzlUBBg72zBHhuXttbnKj2hLnYXagMwjtDsQCdUdnqj6Qc8tYI1c4eiKeNzl8KKMeaKgtzFFOoiqb0Qy6aQyNRzz+RpPmmVisdPdRe4/ncGhFHTyMlqor7/ANitolbvuCrVADWOILhnECJ4lWqj1Rl0FLuxOWtW2UpGJz6pnecLe4NT1p4rtiJaz5L7+/3FNXZioJBNMTxeMkvZdjqQcX4S0a4XAqw1ryZo2jSA7J80ofb2znRpfyrzxY/At6mb4+/8lNt13V2VOkpOBa4yWHd2FG2G/wDrFjgQRxEd6ltNtwPOXVJ8OS3dd9K0iHZcHDUd6QuzOQytRp1mHEByI1B3EFK7E+tTyfmJiRvHHkgfqdazGC/G0aHlzViuFwrlrHZSRJie3Iapq7oBnWNnrYalnpuOsQe0ZekJV9IlQiwVY34R3YgiNnqLqZLOsWEAyRBDuydCPRA/SVVixP5kesrpYLco2cvUJRuuj55tp657ff8Auhfn0+CntJ6x7feFAfnwK68iOPQVcrZtNIfmHqF0xtVhe+D1gRI7soHYub7O/wDdU+33lWG3Wv7Z8jeRImdCBPjuhcrVq5f8FeLhDO01OscwsS1z5z6Rwnd1li5rjIo4CX3xZxvcVG6+qB3OVXoWc80woWPE4N4mE+WSlbErGho69qP+mT2latvWnupBMBs2waknwUrLjpDcT3rlz/FMa6soWmfkWG+WjSk2exSC/Tua0dyZtuqmPuDvUzbI0aNHgEP83xpe1mfwsvDE/wDjdTl4I+zV6jmtJkktfOW8HJGhgG4Kem5L/nN9Q/7/APA1pfnIpzH2125/otjdVrfq5w7X/urYtqVMuMASeCmf4tnnKopD1p4LsApNwU2g5kADvAzSy8bRidHAKxV7M2mwvqEYhowgkcgYIgqpVHy4lVrG090uyz1E1tiEUdEbSfAQVEqdrkyIEmSi9gaTxMEMfM9kZKwXHetLoGkU8To1eS7yVCdUkVsuXmnWy9f7OOCrhNpUIyJJ8FktN6VDvgcAIS82t29xPepnoKqF6UmLSQys9fJENqZhKLLVRvTAalZuNoPfUS6u+Ctal5NHNLrXefJY5oNYZPwZbmAgnePMJP8AWntzpyBwRLr05eaXvtIae0paasb6corlDGyXpiBD85Rl0NLcwd+SWWau0GCBmnzCA0RHcmxFMuNy3zIByLm7ju5hT/SNWx2KREHPnu08VSqVSN8dmSP22vAOsFnwyM3BwknMASZOf910NK3KaRzdStsbOS1jmVE7581JU+fAqM/Pj+67LIkNdkaeK1s5Z+RTa8rO41HYHal2WhyO7j4pdsR/3Q5NPomfTYnTxM+LifcuPq293BdgS8iw3fX/AD+J+KxO6dYgASdB6L1Q72PpfIXWWzuOgEcymd32J3SNJwxKTUbcAMjCd3JVxVNdy9qpKOGT/ZiMVuSH1Q5rRbOC1XxdnVPFtCwL2FjZpqQt2ryFs1ZZtEZUtlrYXStCF4QmYp7JqRjVoT7Q3hidhBmNe1J2lR16Tmktf7UmfHVe419Hu3cmQVIMouyU7ShKLskS1yNGsX2sYQ7m6VNcNqDSQg7dr3lR2Iw5N3DPQTXJb3W8bkJWtDjyUVI5LeEDk2HHFCPggbXI3lTCqonUl40ILYykujapVQ1Wop30yvWXRUdnGEcXZI4xb6Bc1HtisoG3nLsg+BVjNzt/1WShLVcwGZqMPIGZTIwkmBPLFoFa5NLuqQoLTYTAc0CAGzhzAkcVrYzBTNji6ZG5prgfArXapmGxUPzGo7uyHuUVAnRFbf0yyy2dpyIpuy7TPvXR0a/qI52rfwHNHfPmoyfnwUjvnxCjdp88F12RRLDsLSms934Wn3Bb0a0mXCd89zittijhFd24NW9OziDhMiI8o7RvXH1PM2W4ujarWE6nQbuQWLc2UEk8zw4rFFyP3IrtIZjuVs2Y/wDk7vevFim135EgMfvRY3rRYsXyR0jxbLFiw8jwr0LFiwLyYV6sWLxqK5tCPtB+n3pSVixfQab8tfQDyFWfREjRYsViMFdo1WlD2lixEW+B5ZtAiAvFiFgs9phF0qQ4DwXqxOxisjHdjoNDZDQDxgJNaetWg5jgcwsWKzwQR7YzZTHAeCgt1JoYYA0O4cF4sQ+RCYw+jWkHBwIBBZBBEyM8iqhetMNrPAAAk5ARvWLE+X5f9gcf5jGuybQa9MESMQyOaN+mHVn6V6sT9H7hOqOTO+fJacfnisWLpMmj/otGyQ+xr9nxXtMwcsl4sXJze9lUBlhCxYsSBL7P/9k=" id="365" name="Google Shape;365;p15"/>
          <p:cNvSpPr/>
          <p:nvPr/>
        </p:nvSpPr>
        <p:spPr>
          <a:xfrm>
            <a:off x="1668463" y="-1790700"/>
            <a:ext cx="4991100" cy="3743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xMTEhUSExQUFRUXGBQVFxUWGBcVFBQUFxYWFhQVFRQYHSggGBolHBUUITIhJiktLi4uFx8zODMsNygtLisBCgoKDg0OGhAQGywlICYsLSw0LzQsLCwsLCwsLy0sLC0sLCwsLCwsLCwsLCwtLCwsLCwsLiwsLCwsLCwsLCwsLP/AABEIAOEA4QMBIgACEQEDEQH/xAAcAAABBQEBAQAAAAAAAAAAAAAAAwQFBgcCAQj/xABIEAABAwEFBAYFCQYFAwUAAAABAAIRAwQFEiExBkFRYQcTInGBkTJCUqHSFBVUkpOxwdHwFyNTYtPhFjNygsJD4vEkg6Kys//EABkBAQADAQEAAAAAAAAAAAAAAAABAgMEBf/EAC4RAAICAgEEAQMDAwUBAAAAAAABAhEDEiEEMUFREyJhcZGh8TKB8EJSsdHhFf/aAAwDAQACEQMRAD8A3FCEIAQhCAEIQgBCEIAQhCAEIQgBCEIAQhCAEIQgBCEIAQhCAEIQgBCEIAQhCAEIQgBCam1GYw+/+yr9t2yFN7mdTMb8ce7Crxxyl2RVzS7lqQqrcu2ItDi3qiz/AHz/AMQmW2fSB8gIHyc1Z3ipg/4FTLFOLpoKafYu6Fj46cR9Bd9sP6aP25N+gu+2H9NRpImzYELH/wBuTfoTvth/TXv7cmfQnfbD+mnxyFo19CyH9uTPobvth/TXo6cKf0N32w+BPjkLRrqFkrem6n9Ed9qPgXY6a6X0V32o+BPjl6FmroWVt6aaP0d32g+BKN6ZqH8B32g+FPjl6Fo1BCzNvTFZ/wCCfrj4Uq3pdsx/6Z+uPhT45ehZo6Fnjelmy+wfrD8kq3pUsvsn639k0l6Fl+QqK3pQsh3H639ko3pLsn6P9lGkvRJdkKmDpHsnH3/2Sg6Q7J7XvTVgt6FUm9INk9oea6G3tk9oeaasiy1oVMt3SNZmNLhDo3Yon3KrU+m1pdhFidrE9cP6aaMk1xCzcdKoiTZSP/d/7F67pUH0U/a/9iimV2Ro6Fmf7Wh9EP2o+BeJTJ2RoFSsJhZhfLSLU+dCtGtBh0Ku7QXN1jsbfSXbgkoPnyc01sQ2y9ICr2Tmo/pVZjewclaNmbk6pxe8ySqd0l2j/wBQANyjPNSlaJxKiiVrKBkUh8mapOpamQJXAtNPgFma7MjjZGrn5G1SZtNJeC00lA2ZGGxheGxBSb7TRQy1UUG7Iz5COIXTLsJ0UqLEHnEPRUjQs+HRbQxN8lJZ6K58zu4L0XQ7grXTanNKzk7lLxV5IjmcvBTPml3BefNbuCvfyPkuH2LJV1Xs0uXoo/zW7gg3a7grZVpQmldpUTg4q0TjntLV8Fd+bjwXJu88FO4SknuIXL8x1PBXkhTd5QLudwKk6rjqpTZd4qOLCtYSckYzWhWPm53NeiwOHFX29bqwiQq5Qo9Y/CTACm2U2Iht3k8U4sViDHgkKefdTW5h8qXuq5xWHchDyES6o0+qU0ruZzCu1K53ejhlMLds+92jFm0VtFQhvFeqf/wxV9hepQ4J+9+kFlIie0eSiKnSXi0assDHuPaJPepSy2bJWc0uC/xmg0OkczmxRF6Xp8qfjIhVW2sc3NqfbMh1RzgeyGgEk5AA7yU2VEaU+BpfVENOSiHuPFWi+7qc4GowhwGsTI4SDmFV303ZwNFeLUlwVcWuGcFx4rkE8UvY7Oajg3RTlt2Xp03sbje7ECZ0EiDAAOmZzlVnOMFbLQg5OkVwg8U+sV3OdqcI4kx96kDYAHhrQBzjP37+anKNlFMdrvk5nT8lzT6j/abLGl35GFBj6YwTKcutjhTka5z+u6FK2ihibzGii8HZe078+47/ANdyjH1E1NW+CXjjKD45Itt/1BuTyhtXUb6oVYtLcLyCY7100r0HJs40texbRtg/2QvHbWPPqqsByfXZZxUqtpuJbiMTGmRgnlKrwW2kSLtoHH1Um6+nH1U6r7KVR6L2nvaW90GTKjX3Ja2ggsH+qRh5Kfk8WRXkVbe7uC5deJO5TNruumwAAYnEtaADDg48dRG+Uyr3I/cD7ne/Jc7WNOjoU8klZGVbSSNEpctvNB+MCUV7vqt3ecj3xHvTd9NzRJgc93mtIOK/pKT3f9RYLbtW97SMKrjrVUmQvBXb7bfrBOLvqMLwC5pnmCrMzij2zVqriBJWibM1i2mRvVXtNgNMzkp/ZusIMncslK3RpkhUVIuezFv6wlp1CsgYFmmztvwWzBORWmhWMWjzAOC9XsIQg+bRQCcUKcLkBPrDZ5GJ0hmnNx4NG8rmdd2dqTfCE6FlNTSABq45NHeU8FNrAGMzb6TzEY37uZaB967zd2G4Rh0bubPrO9pycdQN6wnO+DVVF35OsnCQYMRO4jg4bwq7et3kS5mXtM4cwd4VgpU2zEnnB38E6rWVrhwI0PD80x5HB8FZJTVMzuzOLTOmat9rqY6LKm+m5pP+l3ZPuPuUdel1O7TdIIdA36gkcQAubtqOa40KmQe3CMwciMjI5g+a6slZMdoxx3jyJSJm7rHNQvIdAyAAkk/h3leW6qS45BoGWcOygZxMDfqnVy1v3MnWC0iYGIZGfEKKaC85DFzOTdZ7vv0XDF+Teap0TVemMAdJIAGUwMuTcuKYVLMM4yBkefpROfNS1ioVC2C4DuHn+oXDLG1roOfAnd3DQKZSREUytXVVIrvZUAc5rS3OTLZzidNVZrJdjXCSzICd+hIA+9QV/t6is2s0Yg4Bp1E5wf8Aj5q6Xc5rKTHOIccuwMzEZSRoe/3ru+W4pnK4U2iPp3Qw7iACBEZA8zMzql7fY6dNgc1u/Mg+jJgAyM9YyUgabz23MwtcQR38pz0UZtbaC2kwDIlxz/0tJGW/QqITuVBx4H9jpMfhgkZA5geQ45r21WAkEwMg6Y0IzM8tEhs2HuY12ZgDEY4j+6lLTVLKFZ5yw0artwE4CovkeCiE47S0DccR7w0Ae9xVlNhB1iOarGxrjUqVKzhvjLQTw5ZBWYWzm068tPOdyq39TNJdkvsJvu8Rlu4H8EwttgZhc4iSATOU8dQpGna4mQ7juPgAEleNZrqZOecN4amD7pUNiHdFX2woUxZWBtEmp2cdSBEQJJymZ3zvUfcpY4MJYABniwgOLQZ1Geengu9oLWK1QsYThggAnQakmMsvwUjszY8Ra0eiwDXPuAC3lLSHJWEd5FgsdmxNJeJL83AjKNzR3QEyvK7DhwMfgPqzp3Spx9RrdSd/a3CPaO5LGmCIiffK4N5Lk6XyZ9ctG00LWzrQYnJ2rT3OW+WZ8taeSzwWUFpaI5B2YHLkpq677fThtQcY36cxkurH1CfEjnyY2+UXCUKH+f2cELb5IezH45ejG7JYcsTwY9VujnkaxwbzTjrsTo1jKR6LB7LR+uaWd2pkk5RMwQOAjQLkMAiIAHuXBKdnoUo8I9sjocWBuEASHbjx/RzQ604paCQ32xvzggZa906JJ78YkGGZgjRznCQRnuyH4rs9vsjg7MZBkZETu115eBqZnQpxGADWInM5wZPECe6PESdlqicIInjujiPzTFmZIb2nGMZ0nQb/AEREGN+U8C+slANM7yZJOpVZEoVtdlDhB1GYO8HiFWrxux0yMnjtDgY3j8QrdbKjWMxu095O4ALq5rsdWe11UZerT9kby7nHkphl0Zp8e8ef8ZAbOVcTnDTEOsjg70XjzjzSlobhKWtliZRtDnUcRax5xDUgOAD++CWlJWx7qn+WyP5n5DwbqVWUbbpF62Sdr7/lEhZq5wiB5kAItjmgiXtadRJEZJC7LurOBBc7mZj/AMKXoXS1g0GepGvOSVKVLkq9F5b/AB/3/wCEBe9I16Lg1jn4O2XAdmACX65xE58lKbOOJYHSAREGCdxExBU/TbTs1F9Z4GCHMAOeIvaWx3ZqC2dtZp0mQAJaJlrTBxO3kdy6sFOJy55c8cFipuqHSrr63VuL9QYxYcgI0ChdubKTRY8nEA5wBIgzgdGWXF3uU8211AIx5xuwtE4iM8xlATDaQmrZyHuzbUb2t0YKkQe8e9dEYpM57dD3Yy19TRwEb54ZBo/AJHpFtTTd9ZzRBeAzmZ7Wu/0SlbmpUuqxPNRpkwWxB3DKMv8AymHSFhNjY1rpxVWwHAAkhrnECMsgVF82XSvhld2GswbSOISDqOO5TteyUyIy7iMhrph71FXHaBSotDmvaf8ATIjjibKmbDgqZtqA8mubinmw5ricuTrnjly6GPzS71fcZnw8SozaWmaVFrd5knjkIz81cMEDPXyk9yqO13aeGmSGsAgCZJOmvMLSFykkZKkm/sUm7m4msOZc4QGb+0ZaPGVoN03d8mogHN5zeROZPdoB+Citmbua2qXu9IegDlJOrhxG4eKtgVc+XaVLsXjDRfkjA9zjLQ3Tcczmd+hyj3ryjEQwgH0iNRwLSN0cuPNPqlhae0MjxHuJbo5NatItzeMhHaByInQ79ToeecLK0xR5Y3hsgtwky4nVpHEO4ZeHkn7hlyTSnvzyMmd0bhG/mT4LuwsEEicJ0Hq94Gv4KGSmOOqPBepD5xZ7SFFFqZU2hIVKcuzzGoaN54u5frNdUnlrurfqND7Q4hOWs3nIZieMbh+t6s7j3EkN6FN1V8NdAHpvyAaDimQQYEtGUSZ7l3SZEMZpl2iNYMS47zlpunyKQe4FkuADpJOp35e0YMTu+97SphgAaICSZWjtsU27+EmXOMTHMlKvrNawOglzowMjtEnkmVqPbaB23EdmnuB9p3LTXgpe7bFgON/bqHV24D2WjcFlJ32NoxSW0v5PLJdrz+8rGX7m+qwcBz5qeuWoG4yZBAGHlORP3Js2onLGTSrEahv3gqvbsN3J8mVXZfznWt7nmKb3PA5NzDfvBWgWF1InKJ0M6rHmuwOaJntQYzadQSJ3KWvW93MeX0yMRgyDiZpnocyTmvRy4nJfSzjhNJ8mptcWPjd+CeyqPsztUK4DKnZqAZcHDlxCttkrDIeX5LzmpRerOvh8or3S5fJpNs9maBOHrXDMRiMMjwB8k/2KfUdRa5pAIyiA4mJEwQq50usm8YMwKVGNNO1/dN7jvc2Wq3F6DzoTAgmAfEr0oqSxpo43UpNM1KjbawGHrCOYgEe7RI7SWgOsjyXPc5ppEl5ETiAIb5rl9Vr+2IAOYjTuVP6R77wVPkTZGAU3ucDH7w9stPHIs+qFljySnKi0oRirLXcVpa+iMWKWzAywgHMfeqz0mXgKZoUwAXNmq6NRj7LR9UT4hO+jRxqWdoMkyASczkXCfcFRNsar7VeFraMwKj2NESQ2n2Bv4NUYIbTafgvllUUy7XHbm1aY4j7uKmKdAH0mtcNO00O14SMln3R3VIeaJ3EjwiQtNo0dA3MnLvK53cZNeja+LQ0p2ct7NJ9ZmWYa+Wgb+y8EAKv3taRStTZdiBwS4xOJzQ45AQOHgutq9oDTJoUJIaSKtUDE1rozA4x+tVRbbeznUm4QKhpkl0Al8TqT5arrxYm02zGeW3RsxstOvTaSAeB4cxw8Ezq2OtSiD1jeDsqg7naOHvXGxdr6yiO4EKxPzEFc35LqTXHgrjbVi9EZjVh7LvBPKDw4aEZkZjhl4jmndqsLXekJ5jJ47jv8fNMqlKrTIhrq1M+swEvbyezVHF+Cy1l2f9hOvYh6sNMzpLTOuW7TdC4dTLiylObyATwG+PuHenNOu1wlpBH3d/BV+8b6FGrReYk1WATuaHAPcRyaSO93JaYYbyopN6JsvvzHS9lnkhS2HuQu/RHJ80/ZitqsLnDMEZ9l0iQ4bwJlJ2WsTLXiHt3bo4jiFPWaxw6XEwmN73cD2m5ObmD+fJY58O3KN8GVL6Zdv+Bsx0FetrOeerpDP1nbm/mU2s5qVew1pYfXedGj+U7ydyn7KyjRaGtIEeZPErzZWnR2JKKt8it33c2mMs3HVx1J707LU0F50+KVZb6Z9YKLM5Nt2xbCpC6HDE5h0e0t794TEVREgrltoggjUZqGEYxfllfQtFSi4Cab3Ac2zLT9WPNMTVJBBAz5/wBlq/SHcJtDRbKLZcAG1WjWBo7w+7uWffNlX+G/yK9bBNTgmcWRayoiGWtzCHNEOaZBla9s3eIr0WVRkSM+ThkR5grN/m2p/Df9Uq3bAtc3rKTmlueISI1G7xBWPV4047GmCfNDvpis7j8ltjRLX0+peeD2EkT3gu8lm9W1OIzE5RrMLbrBZfldmr2GqZLpNNxGlVubSPL9SsqqXZUaS11JwLSWkYTkQYO5a9NLaFeimVauzRtibcKlnoOeQCS1ue85SFQukS2O+crX2Ziq4eAAA9wVt2LpH5OweiWvcYIOgOnvCh+kaxkW+0ODCQ4tqAxl26bTr3lZdPSySLZW6RZ+jJ2Cy0yQZe4ERuzxZ+YWcbUE0rfaxBP7+t/+jitY2bszWUqIJjCBGmZiN/cNFRtu7CPl9oOHVwdMe0xrvxUdLK5stn4iht0adu0PfEQR/wDU/mtD2lvb5LY61cf5hilSP875l0chmqxsFZRRpOrOBGI5QM89IHcJTrpGfipWamRkTVqEcwQxvulU13zfay7lrjMyoWwhsHEZkkzqTmSeKbG04OsMHtj8wZU78lbwCSfdgqOZSa3tPcB3N9Y+Ur0XwrORO2ah0b0iLOyderZ9wVvhMNn7F1dICIyHuTm8LbTosNSqQ1o4715D5fB1ipXtWGguxYSBrIHgQdVnN8bcVHy2g2B7TpH/AMRn5lM7lt7q9ZrK9QtmZw5A5ZbiQJ11W8MGTuZynAvt5WZrg2oXDGcQLmQMY0GKPSI4nlqs82op4qondAHIBWq7nBryN2FwE8ojXSc1EX5Sl0wu6EdV9znlkcnXgb/4gre2/wA14mvU8kK9gnHVqoCirRbK0EAkTyB+9WO0UyWEDVQL7JUEk6KqikVtjD5S4SWuEuOYIOR4ptaS6CXPPIAxn4JN7syk3GdVm8UW7o2U5JVY0bZOL6h/3u/NK06Dh6NSoPGfvSwSjQp0j6I3l7FrNeFanqcY4jI+W9Wa6LybUGuf68lWqYXQaWnGzI7xxC5s3SRkrj3Nsed9pF4+chSInPFlhiZG+eCb266A9vW0AY1dTjtN7h+Cb2Cq2u0E6gZjnxP5J623dXhDcUjU8I1J4rjxyeN8dzWcVLuV6Erdxiu08QR+I/FWO2Xa20NxshtWJj1anMcCqtVljxIILXCQdRuP3rveRZcbS7nMoOE0WatUdTcHtMYSDvniIPgV7tdZwcFqZ6NXJ0erUAz80taGYmgjeI7p0Pn96e3dQ66z1bM4ZuZjpzuqMzHdOS5sM9ZJm2SO0WVm5wOpJO91T7xz5JTarNlB299Omw97XYT7sK72epk2cAalzx456pbaGlNOzD2armnuLAR72JvrJv8AJGl0vwSLKXZY3kwZ90nuUbtk6KrgNXimB4saCfIFWDqO1OeURzyhQV9U+st+HcxtOe8sBPuHvVcM9bf2L5IbV+T2z2VuBtPIRDt2ZO6DyhOr9b/lN4U583OK6bTLnjLfi8Adx8AuNon/ALwcG02eGU/itsEamjPM7iRFctaJIHkl7iu0Of1zwAfCGN114rm67E6s8OI7I9Ecf5irFWs5cw06eUEAk7/aA926NRxVs2XZ6rsZwhqrfcmLMG4TUJHVtGKRoQBlBVLvav17y54BE9lpAIA7uKsG0VTqaFOzN1d2ndw0GXE5+CrC06fGktiuSd8HljullR2HAwc8I/JSlfZ2mxpc0CeMAfcmVkq4XSpCvbsTSJXbGFqzmlJpkXQIDxOilCyiZmFDGnicAeKla93hgnVc8+5ohD5LRQuOxwQoJE7bXDciYUTbrWCx0OUxb7t6wzKg74sIpUzzWpUrwXhC8BRKGh2GpVgSTSlWIBdjUu1qRYl2FCopYq3VPxeqdVZXMDxLd/v5clW8EiFI3HbMJ6p2h0K8/qsP+tHVgnf0skrK8gloJAzhwyIzkg8DKkbddzLXTgkCsG5POQeBudz5pMWTOfPgVX7yvsGoaLCRhOEu0BcM8IO9cW8o/UvB248KySUPZN7P1xVp4HGHN7Ls4gjI5+/xXFj2opsrBrWPxNdAJyY4A4XEO4Ks3+XBjbSwkNJDazRkC7c4gfrXgurPD8Dxvc3PxEgHdqPNRHLfDXPg9D/5yTUrteSfu6s4MtGADG2tUIbnADnYtNYgpteNvJs9E1AG1DWGQ0IDXjEOAy3qJdXLLyrMJgVIMcwGpLbEu6tmHcXP5gDCMj4lbx5jrXJyz6ZKblfH+I0SjeNE1xZ8Y60jEGZgxE6xExnGqiLC4VbbaS0hzg4iJE9kBmn+1RtnshdRpW4vJNOn1mRAIcGlh5nMEKH2BY99K2VcX7wDKZcS9zn5zIMA5nikY8qiH01Rbk+3o0SjYS3PfAEcDvhVy8wa9qfTGbGEMd/MWgAN90lc3Bf1op2WtWtP/RLsMjCKgAGEtB4nLJe9HFvDgX1xEuMPgwaj5c6TEA571q24yryznfTScNlykWunY+ppgN/zCJyObQNXEcBwXNw0TUqGq4QxojFJhw1mOX3k85lLRYOsEvOIZQQQHFg3eyQTmYzOSabT2kULN1bYDqmWWUN9bnpA8VsoLsjibfdlSvW2mtVfUOhOXJoyaPJM5QuHFdiVcHPdnUryUmSvQVIPXu4Kds1NzmiSoBxVnuszTEaqGkyrdHPyFeJ11VRCjVEbMYFyqm19XQKrV+kV50aoO9dqqlaJ3K9Gii7JyV6Cql88vXvz29VNNS4MKWYqnd97Pe8N4q3UrqqkTKIq6QrTKc01zQuSsd6ctuWtxQrx7OqYXb6c8juPNcG66w3rxthrI/RK48jivtA9rRRIgnLHy0AB/FNqUA4gBvz1I7uC9tN3V3NDez/uEpBl11mGA5s8M8PHXcvI6josik5Y3x6Pd6HrsCioZEk/ZLWZgfTq0SJD2F3lrHPP3lQVls1WzEOPapyDlnABnMJ9ZLfUpvHWUjHaBLe1k4Qchr/ZOa9OsAHBrXU3lrWiDikjV3JV6bBvNwlxx39NfydHW9V8cFkxtNXTV90/4Gt/WB76rrTTIJDsQ4kDglbZZ3WimHtiCwNz7jiy7z7k5NltbREUeEQ/RedTamiGtp8hDgPcV6UOnUWn6R4uTrJTUory7/H2GdxWmo6yus2UtdH+2cRE98+akOidkWi00HRLmk8pDwf+SZ2ewWqmXuDKXbMnN8eGSa2Sy2mlXdVgAva8HDJEQAQSRksZYnjhfd3+3Y7IdUs2Rpulr+/djrpHvQVIpU/QxhpPtuHa8v7J7bNjn1rHZQ1zWOAbUk4uzjIJdA3xhVYvhlYikHsa1ocRk4klzuMgc1ebdtESxtChieGsDZcGlrcuAGZGmsZTmsW/jn9Xev1b9HTFvLi+n+m3/ZLtb/cnrTe7LF1dIAvMNxtkOAMAdY0n0SczEZnhvgr3vF1eqahyGjR7LRoO/f4qustFdpLjQLyTm41BiPhCc/Lav8KOWvvXZgxyX1T/AE9HkdVOMnUP19j7Ck3NTQ3nUH/TKSfer/4ZXQctMduRKYOvB/sFci11D6hQUx+SrNs2/sqoU31T6hVs2bpOa3tZShVosSF5IQoK0fKrbKOK9fYxuKSXuJDpPDY3bkfI3bwlab1JgzT4okQ2yPuURWb3rZLGewPBY3YJFUEjetTsN6NwtzVkZzLRZQnTQoWhfDBvUhY7yY8wCpMxdwzSbGapxIQ2IVSyG5bom7vS0UgQE0czMqQNKNIYk7vB3oD+aR3riys7SUt/pN70YFrXWAAlNnW0aZqRq0A4JobDnmpK0evPZ1I7kyewnIPcPFPHtSLW5qGTQxtd1teAHkkB2LXXKIUxYmNY2GANHL8Ug5mS7OUKqhG9q5NHkk46Xx6HGOTxSzWiNAmLtU5xQMyrWZ0e1aLY0CRdZm8Al2OB0K6e2FIoRNBkeiF3ToNG4LpjCUoFWyRFgGeSWsrs12GpVjBuUAX61C5wIQkzK0dBluJkV7KPGr8CT/YTb/pFk86vwL6EQsd2dFHz4Ogq3/SLJ51fgUjZuhq2tEddZT41PgW5ITdkUYNV6FLcTIr2UeNX4E8s/RDbmiDXs31qnwLbUKd2NUZFZOi61tIxVbORydU+BStn6Pa7HhwqUY73/CtIQnySI0RTTspWj06fm74V5T2TrD16fm74Vc0Juxoimu2UrE+nT83fCuf8JVpPbp+bvhV0Qm7I0RSqGyNYGS+n5u+FdWnZKs5wIfTy5u+FXNCbsaIrDNnag9Znm78kHZyp7TPN35KzoT5GNEVB2y1U+tT83fCuWbJ1R61Pzd8KuKE3Y0RUDstV9qn5u+FeP2Vqn1qfm74VcEJuxoioHZSr7VPzd8KVOzDzq5nm78lakJuxoiqU9lngziZ5u/JKP2bqH1meZ/JWdCbsaIq9PZuoPWZ5u/JeO2aqe0zzd+StKE3Y0RWP8O1faZHe78kN2dqg5OZ5u/JWdCjdk6IrnzFW9pnm78kKxoTdjRAhCFUsCEIQAhCEAIQhACEIQAhCEAIQhACEIQAhCEAIQhACEIQAhCEAIQhACEIQAhCEAIQhACEIQAhCEAIQhACEIQAhCEAIQhACEIQAhCEAIQhACEIQAhCEAIQhACEIQAhCEB//2Q==" id="366" name="Google Shape;366;p15"/>
          <p:cNvSpPr/>
          <p:nvPr/>
        </p:nvSpPr>
        <p:spPr>
          <a:xfrm>
            <a:off x="1668463"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hQSEBQUExQWFBUUGBUVGBYWGBUVFBgWFRcVGBYXGBcYHCYeGBojGRQXIDAgIycpLCwsFh4xNTAqNScrLCkBCQoKDgwOGg8PGiwfHCQsKSwpKSwpLCwsLCkpLCksKSkpLCksKSkpKSkpKSksKSksLCwpLCwsKSwpKSwsLCwsKf/AABEIAK0BIwMBIgACEQEDEQH/xAAcAAABBQEBAQAAAAAAAAAAAAAAAwQFBgcBAgj/xABGEAACAAMEBQcICQQBBAMBAAABAgADEQQSITEFBkFRYQcTIjJxgZEUFUJSkqGx0SMzU2JyssHh8HOCk8JDVKLS8SQ0Yxb/xAAZAQADAQEBAAAAAAAAAAAAAAAAAQIDBAX/xAAnEQACAgICAQMEAwEAAAAAAAAAAQIRAxIhMRMyQVEigbHwBGHx0f/aAAwDAQACEQMRAD8A3GCCCAAggggAIIIIACCCCAAggggAIIIIACCCCAAggggAIIIIACCPJzj1AAQQQQAEEEEAHGMJeUCFJmR7DDGMMs3HopKx15QIPKBDWCMvNIeo68oEca1qKVNK4DieG/L3Q1rs250hsZiuLsxLuOTXSCQQQVIwzxGRBGQg80g1JTygQeUCIxmZN7p4uP8AyHvhaVNDCqkEcIHmkGo98oEHlAhrBB5pBqOvKBB5SIawQvPINR6sysEJyeqP5tjsbqbFQtBBHGamJjYk7HibOVQSxAA2mIXSetUtME6bf9vjt7vGKvbdJzJzG+a44DJe4RjPMo9FqDZf7Na1mLeQ1GXf3wtFD0Rp5bPMUOwCvRSDnXYaQnyw602mxWOVMsrhC83m2a6rYFHYUvAj0YrHPZWKUdWaBBHzAeWLSlQfKstnNyaHtFzGHNn5YtKs6DnwSSFoJUnEsQBhdzjQk+loI8LNFaVqRs2+Eer0AHYI5egrAB2CCCADlYKxXtdZdZUvPB9hI9Bt0VG4OPtN84QGoQRmKr2+J+cKGYFFSacSYLGaQc49VjLTp6WMnJ2dGsKTNM/QvMUmihsycxvxiVOPyPVmnVgrGQyNbG9JT/ax/WJCTrAjYXmB41+cSs0H7jcJI06sFYz5pxGbHxMcM07z4mNSC/zDgewwyiH1TYnyipJ6mZ+60TEcmf2LQQRwmIe0vZrVQJaRe2NZ7QFcEZ0uNQ7cwYwSKF586W7hJspwVN5WZOjUbVmoSFPCoJ3ZwtMViOgVmA+i1DUcCP18Y7zTgdFw9BSjZnADFhtw3bTEbaUNazJDqR6ck141oM8a5iKfCF2KrabhopKH7KdW6fwTMf1HZHVmgvUVkTj6LdV6cRg44jHGGQ0iT0Vmo42yp63X24VFRWu8bOMeZk0BaMrSlOxxz1n9pSbnaDhGFmlE5IttTccXH3HENxU+l8YdRVzPYIcpkvPrGZLHFZo6co/iB7RDqxafAoHJIzqac4BvN3Cav30rliBFKQnEnoI8y5gYAqQQcQRiCO2PUUSOZPVH82x2OSeqP5tjsdS6IFojtPWFpshlU0bAjYDT0TwPyiRjhjoatEmYOtB0uiVqDXAgjMY7YiLVpsu1ySMd+Z7t0WHW5bPanBlzbjg3JlQwVlHpVyJBwzFR2CJrQOp0tJYIoLw6y0LEH7wwA7PGODTmlydOyq2VDRWpEyawM8kVxuLi57ScB/MokuVTQ6nRUmUxIuTkIobxwSaKVbE4NFl0VPNnmtJmZE1Vsq1yP6cCIU1w1UW3yVlmdMk3WvBpd3OhHSDDEYnAERtCD1dPkiUuVfR89ydVJRzMw9jKPipia0PqlZltEinP3xOk5slzCYudErTvEJa5aItejp6ynmGcJgrLmAzBexCkMobBgSMB6wNdkX7VDkwnrNlT7VanDIVcSZZYiqkEBmYnDDEAbc4lY818yKcsddGea36n2g6Qtbo6XTOnMCZoD0ZiaEZ8OwQ+1WkW1bHpKtocNzMpErNY4tOAYqSSVN0FcKdbZEtyr2a2WOeZ0uaHkT3NPo0vS3NSUJu1IOJBrvBxFS71U1Mtto0dOmvNWVMtCI0hbi1IRxMUvXAB7oAwwDV4R0/UZfTRSdV9GW+VbLOJcxgGnSQ1yd0SC63gQDiKVrnE9rVr9pWz6TtJlu/NJMdES4HlXEJC4UNCaVJqDj2UQ5MUtlrtqEKvNyHlvNdlu0Aat0Uzc3TQfpC2ipFpn6amWWYiuyT3aa4vKBLD3mc1rgVIoPvgQrl8D+kuWmOVt7NpKXY3s4f6hXZXIbnJyoTdFKUBcZ57xGhztIS0ZEd1VphIRWYBnIzCgmrU4Rl1rMifrMqFRzst0bFDWsuSJgN7bgBQnhFg1j0Ytq0zYUY9GyI9ou0qCzEXQTwaWh7opOyKJjXQ/Qy/x/6tFPLxbdenpIQ/f/1aMk05pCY025UqgoaA0vbak/pwiMmTRWOMdiU0lrCwYpLFCpxZv0HzhGXa3mSnUsSwW8K59HE/GGkwGbzRxDE82xO2tQrccVI7YlksCy1qAS4F41wJArfAFaHo3qHaQMo5rk5cvg34S/sj7PKJpSuw4YnIQ9lqxlPKOF+7QNhizhTn2iPWhdPSFWWhY3gtCBeugoKGpA4E7sMYTt+samdLmSkacsq8zr1aqD0SpYYmovUIrgYcMVcjltXR4maEmrmjYZkCoFcdkK6MknnBUePf+kWSRrrKMpHdCFmLeUBVZQCxC4qxNSLuN2mBplSK9rHrVZ2mqZRYI3RmTFH1bNiV2EmgzAwrtivBFU0Dc+mhPTWly5uqTdFcdjHhvAhfRWl7vRc1WmB3RIWmzpNlAClFqFKjKgoKbKCnfTHEClWnS2RqEU47ONIzk5RlsKKTWpqep5rz5GIPN/B4lBa1pXHbsONM6fzYYq3Jg9UtAxoObp4TMotwUbhFTlskzJqm0NpmkVUVaoHR2GtWJAw7RnxiGl2jR06aJirJabS8HCKsyjKprfoGNRNXbU3xviwhBuHhEZpjTtls9BaJiSy2IDBiT3KDWIVAIT5MhxhNdcsVmM2AyNGqKZdxhDmZg6lrwy+kQVHaVYDM+rvhzL0lYioZebIYZhakg76CvjEcZ2j8QJOwghJbVIIIOCGuROe+KnyvccT25tNLszye0XcyRQmgONClNhyMefJ2BrzDS2//AAm8PVqwzoMu6G6rZDglktZp6q2n/wAoBY0PVsdtpxmunud4wtfv+GhxpRBrVgSc2Qy22/8AJLpXAE4g4FTthnNUtShVicag412GoAqcOsVqKZiPVodZRxWZKG29bbOuW8dJu6Ejb2IN0TGXfzjzF9rmLu7bCuJSscau26ck5VrVHJqpGNBUE0rga7du2ucXRbUpIArjhwjPNDO3lUm/QBnyJBGPZgScMxGkAQ4NURk7HUnqj+bY7HJPVH82wR2roxF4g9btM+T2ckHpv0F7SMT3D30ibMZRrrpjn7UQMUlVReJHXPjh3CKzT0jwPHHZkBbZlFptMWDkyeb5WyoTzQRr4xu1yBA2NewruBirW+dcDN6uA/F/PhFs5NtaLJZpLLOmCXOdqkkMUugUUBwKbWOO0mM8EPcefIrUbL9p7RvOIGXFkxoPSX0l7d3GEtA25Zi3caqcCQQSP1IyiRsWkpU5b0qYkwb0YMPEGIufop0tCzJQF1jVtwO3uI98bSTTtCi01RTeVLScuXbbCrSy1DfqKUWs2UoJqcqgRpgkiMd5VrO0zTFmlqjMZkuyqpFbqHyqZUtgcwBuyjZRFJctkt8Gect0/m9F9E0Zp0oKRnUXm+CGLjZrXKWypOwWWJSzK5UlhA+WyijLhFA5fEY2SzkVuica7qmW12vg3vidkWWY2riywCJhsAUDGteYwFN5GHfFCIXkLtnO2W1MaXzaSx4B0QqOyt6PfJdpBbTpDS88DBp0q6aUNxeeVfEIDEbyN6Lmrou2zVrWcXEqmZMuWygj+9iO1TEtyGaDaTo9prgg2h7ygj/jQBVPebx7Kb4AF9Webnaw6TmhRekS7PJDcSDznvlqv9nGJDQdybprSEwA3pEqy2a9jSrCZNmAeMvwis8jNnc2rSs5q0efcqa4ssyczY9jr7QiW5HVaZItdpcY2q1zpgbHFRQCldgN4DsgAd8qlkaZZpIU3aTgSTkAEfE8Iz6TYBNQEuCVWqkmhauNw41BqCK71Manryv0Mv8AH/q0ZjpiwzElubOoJOJQ091cO6MJw5suL9j3brjESVdQwoa1ACqeboacTMUgD1axD2+ROY0nzhLDFADgssh2RDUEhqqHLGtRRDjEfLsCW6QadC1Sx0lOF4gUNRx35g4HPHtt0t5XYTUXZ1lKORtKr0WI2g0NSN4EPRHXBav8/wDSf09quEVZkubzIqqTMVQGXMYK2ZoGAamOeUTWqujVWyob4mFgWMygBN41oQCcRgpxzWKvatKmdoeZe60sSwScagNLKt3r71MONEaZ5vRM5kPSl3gpNDQzLpXLc0w94MWuyZQl43Fvp0I6G1ZMy1OonlrKjs4lrMa6akMFuhqKAxIOWMsjfSx6y6Jl+SOgMuWDSl6iqGqKYjEVyw3xX+TdwqT3LdFRLWpoAAodia98R2ntNtb5qSpcuqlqSwTS8Ns1hsFAQNwLHPJJpKy545Ty63wvccaLntJJInI0tiuDOqsL8xlB6xWl0Bia4hxtpFrlWdZ69YYmmBBxGdMcCMD3jhCGi9RLNJXqc421nxNfujJe6JLRuhZUgsZa3S9K7sK7NmcT4r7MsuaMnaLNqRYhKSao2BMd5+kxidiJ1UOE7sT/AHiWjLMqpIwXIQnaJ7KpKozkeipRSe92A98KQRgUMJVvnspPMc2caCZNQ5HCpl3sx4cYTtAtJ/5ZUpd9Gc5feKioxx27hDh7E7TC3PTAtMJarKA7SxQsT3w0tVnkDrIZzD0elObMeiSQMabortARk51vENbZ81vUkKo7QAqsaGm07c4S80Bhe8mcilS1snsAMjiis3wETCeUOKIiWZN7Ud+5EN0d57oZ2mySVeky/bJ2YRjfA43MJaDi3jGVF2R9nuk0kUcjAixyZcqWN4a0TK+4gwkLHMnOQtGYGhKsZgQ/ftM0Ghz6Mpa9kWBdFzJoHPkKgykSiQgG53FC/YKDtiUlSgqhVAVQKAAAADcAMoNRbUQ+jNVpctg7/STBiGNaKfu1JJPFiTupE3BBDSSXBLdjmT1R/Nsdjknqj+bY7HWuiCN1qtsyVZXaUpLEUqPRBzc9g/SMkU0Qt6tB/ca0+BPcI3KkQ9u1Ss03EywprWqdHHfQYV7oqeLaSZUZ6qjDNI2F58+VZUFSWANNrmlRXhgO4xr83k1sbyElvLAdEVedl0lzCVAFSRgcvSBh3q9qTJsc2ZMS87vhecglVzIBAGZzO2g3RYqRrFaqjFx2bcjI9I8llps7c5ZZnOUxFDzM8bqMDdPbUZZR2za4aRshuzwSBU//ACUIwAJwnIMSaXRUHFhvjWqQFBF2Z+GncXRU9H2Dy6ZZreb0sc3RpFaq5SZflMWBFbrBiKg9fZCls5TdHSiVa1ISuYQO/dVVIrFoCjKPLSgQQQCDmDiIRsUjTmuWi7XZWW0Oxk1RjelThW6wZaG5tIpxBIh/q1yhWS2zzIkX6qpcXkuqVUqMMa+kMCBEvN1WsbElrLZ2JzJkyifesd0fqzZZEwzJNnlSnIulkRUN2oNMBlUDwgAeWOxJKRZctQiKKKqiigDIADKFggAoMo7BAA2suj5coMJaKl5mmNQUq7ks7HeSTnHNG6NlyJSSpShEQXVUbB+prjXeYdQQAVzXg/Qy/wCp/q0UyLjr2foZf9T/AFaKUJkAisa36vMSLRZwRNXrXKhmG8U9Ie8dgiH0XooX+emgqZgI5tTiC1VYldla1unDE9g0ENDC0aEVmvAgVwYEXlIrXLfUA9sZSg2/6OiOdxjRX9F6MlrJmSrpJZCh6d68B0roA6vSao7TvhexyklSbqAIDMW/Ri4NFcjrEAmopnTDMxZbPoqUhDKuIriSa479/fCi6OlBWW6KMbxBxFe/syhrFFfrIeeb7ZULQyzpLSmpLDmvQXovMFKFjXEYZbT2AxNalauNIvzZ2M2Zh+FFyHCtBhsAUbIeWbQkpJhfFsSyqaXFJzIFM4lDaIccaTtD883HVi7PHi9DczY4JsaGJatUsp39nweJeIbUvETv7Pg0WB5AAqThvjnywcnwWmIQRGz9bLCjXWtlnBrShmy8+PSwiRsVplTlvSpqTF3oyuPFSYw8M/gdiNrsKTQBMW8Aa0JN2vFa0bsIMemdUFAKblUY9wEPfJeMI2bRKSwQopUlicSSTmWYmrHiYfikFojpkibMOLc1L3L9Y3a2SjsqeIhxY7CkpbstQo4Zk7yTiTxMP/JOMd8l4wvFL4HsNoIceS8YPJeMHhn8CtDeCHHkvGDyXjB4ZhaOyeqP5tjsekl0EEbqLoVikEEFY3JCCCCAAggggAIIIIACCCCAAgghk2mpAJBnSgRgQXSoIzBxgAewQx8+Wf7eV/kT5wefLP8Abyv8ifOAB1Os6uKOqsBjRgCK98I+a5P2Uv2F+UJ+fLP9vK/yJ84PPln+3lf5E+cACnmyV9lL9hflHfNkr7NPYX5Ql59s/wBvK/yJ8455+s/28n/InzgAW82yvs09lflB5tlfZp7K/KEfP1n+3k/5E+cHn6z/AG8n/InzgAW82yvs09lflB5tlfZp7C/KEfP1n+3k/wCRPnB5/s3/AFEn/InzgAW82Svs09hflB5tlfZp7C/KEP8A+gs3/USf8kv5w4stvlza826OBmUZWp20OEAHuXZlQG4qrX1QBXwj545XNKW/y6ZInTHEkmspFqJbSz1TQYMcMa1oY+jIgNa9U5Vtli+BziVMt8ei1DSt0gkY5V/dMaPmQavzbqsFwYVBJAXEqoAJptbPLHwLNJtFnm1lNMlzAwUXLwmE1FKAYnZhtrxEafpKyizTxKeTUkLjTJQ5GQqGBLHKlSBui56A1Llk8/OQGmMtTXAVvVI2Y5DdGalJvo0aRN6l2ie9jktafrSgqTdqdxN0kE0pjh2ROxG+dCPRHj+0HnU+r7/2jfRnPvEkoIjfOx9X3/tB52Pqjx/aDRhvEkoIjfOx9X3/ALRzzufV9/7QaMN4knBEWdMH1R4/tHltOUzUe1+0GjDyRJaCI6Tpa8oYAUO41HwghUx7IkDFN05MtEu0MRNdFahXIpSgqLpqM68YuRhG0WZXW6wDDj/MIxywc40nTNYS1fJWLBra6YT0DD7SWKe0h/SLPZrWsxQyMGB2j+YRAW3VorjL6Q9U0r8jEZLlzJD1WqNtByPaDmI41myYnWRWvk1cIz5iXeCIawayy2wmkS24noHsY/A++O2zWyzy3RTMBv1oV6QoMzhsxzFaR2xyRkrTMHFomII8SZ6uoZSGByINQewiG+kNIrKWpxOxdp/bjFSkoq2FXwLWm1LLW8xAA3/zGIiRrZLeasu6wvmisaUJ2AjMRAaT0gXJeYaAZDYBuEPtVNEMz+UTFoKUlKcwDm54kYDv3xxRzyyZKh0bPGoxtlvEZDpIfTzf6kz87Rr0ZHpL66b/AFJn5zHczKI1pBSOwRkWeaR5MeyY8MYAPJjyY6WjkqUztdUVMJcg3Qk7xCaS1mlyqgG+24fqchE7rPqpM8jeYHIudIioVXXao3naN9CKYxQLHoJ5myg3mN1jrmRh5dvSTGhdZHnOUcAVFRSuzMeB90WBREfonQqScQOkcyc4lCIzk1fBpG0uRIiNA5Lvq5/41/KYoREX/kwH0c/8a/lMEexyLtBBBGhBUNbbIpt+jWYAlZs2hIrQXA3xUHui1zR0T2H4RW9bJ6raLJeYKedJFSBnKnrtO9h30G2LLO6p7D8IAIGsFY5HCY6TkBnABJNAASScAAMSSd0V/VzWsWufPVV+jl3bj41apYGortu1Hvhpyh6Z5myGWDR51VU44BaFjUdoH90HJ7KVpU2eqCWJ0w0UZBZYCinfePaTAVXFlsijaW1jmTNJSJMksJazArMp6LlSDNGGBAAukHjvxtmmtIiRZ5k0mlxSR+I4KPaIjO+T2S860qzGsuziY3986te0nE90AJcWzTmila86bcB5MoV5tVmTWHoKepjlx8KZGLlaJwRWZjRVBYncAKk+6Mel2uZa7WVFaWiYL4qamWHLANwVSfAQMcF7muarqVsVnBzEpK9t0Vgh9ZFogA2V+JgjEsnjHI6Y5EGoQnOs6uKMARxhSCE1YFW0zq8q0YdJa4qdh2Y7RFZ03oxZx6agheqcmUY4qwxXui76f0iioUzY0wGJAr1iBjsyzPvFfEq9gxoaiu4jYAe00jmWKMZ2jRybRWLPpG1WI3pbGanWbAc5drjeTBZpzxF1vxbUW5XLLPmETC8s5BmWsvxBLKKk5jfjHeUK2eTWRip6U36NNlBjiO6p8IxYxc8amqZKk4u0fTWrGjZdpAnmYk1B1VRlda7C9Kiv3fHdFypHx3o7Sc2zuHkTHlOPSRip7KjMcDGu8mnKvbbTapVlnqk8OSOd+rmKACxJui61ADsB4xWLHHGqiEpOTtm1RkmkR9NN/qTPzGNbEZLpEfTTf6kz8xi2ERrHCYCY8M8ZlnWMJloVl2dm4DeY9PPVKhFLttOwdphDCVYairYCPXnVZRHNAM42+iO3hwhlNLP1zhuGAgCgZRNsbSrkV0haXnms1y3A4KBuCjAQz5sCFHmQ2a8xoB+ghtvtkpLpHp54Ee5RJF6hpvjq2NZdDM6TZhY91JNSexcaDsECd9FNV2ci/cmf1c/8a/lMUQiL5yZ/Vzvxr+UxpHszkXSOGOOtRgacYRWzsP8AkJ7hGhBn3Kg9LVYt16p7iY0WYeiew/CM+5RCFtNkDqJlSRU1FLzUwu7RX3RezJYKavXA7Bx/ndGcfUzbJ6I/ch48mAzB8IQmWkAE8K+ArHbZwUZpygz2n25ZKdIoFQD774n8y+EaNoTRos9nlyh6CgV3nMnvJMUnVnRjz7c9qm4ANfArWpdfoxXcFIPhF/M4QWVL4Kfyo2ylmly64zJle5FPuqy+6HvJ/ofmLIGPWnHnCDsGSCnZj3xDayWJrdpBZa4S5ICOxrQnrvTZWhu9oi9JNUKAMhQAfCCxNcELrvbBLsM2ubjmx2t+1T3RVOTjQxM1rQeqgKLxY0vHuHxh/wAo7tNaVJRSaBphxFMWVFHbVv8Auix6v6OFns8uVtAqx3ucW95hWOmok9Zh0R3/ABMEFlPRHf8AEx2MxomLSCUN3Ohp27IahpmOGIPYDnx7MuMPjHkmMzYa1mcMvf0uP4ffEXaNPdJpaOhmLgwDKxltRcCN+eBG4xn3KVyw3L1msDdMErMnjELTArKO1q5vkKYVOIyLRWnJtnmibKchsztDVxN71q547cYTA+hrTaaCpxqSWr1iaZnjlDKbpBRQ3qAZkjADCte4NnwisaJ12lWiUZjOJTqAZgY4ACuPEZ0P/ouNH2GZpB7qrSUtCJZqt7787assbJebbcsIY0KaR1eTTMsNIfpSRMCq9VlPeBWoNKgXijBgDguWNYzzT2rcmyTVlzxOktfmFgyk3pVQJfNsAVbDEsCciKA4R9I6F0FLsyUQdI0vNtagoOwDYuz3x60zoKRa5RlWiWs1DsYZHepGKniCDFRVLkGfLNmWx1W+ZlML129Wt5b2a5AFqZ1oK0OEatyJauJzk21IGCBUlpe9dkRp1DtCnAcGhjp7kCcTlNkmgymIBWdW/LG0hgPpBwwPbGu6C0Klks8uRL6ssUrtJzZjxJJPfDESUZVb7SFnP0QaTJleP0hI/nHhGqxkOk/r5v8AUmfmMJlI8LaRTqjq0JNAoOIrXw8OMe51ulrXohnOxQKDEnE7MD7oj50u8t1sVzu0FDt+Ij0FAyjK2XwO2tt8G8gxNaA4dUjdvNe4R6e359ECta48HG7c/uhiXhJ50AD5repOKClakUGVCKZDf/7pDY6SAFLgJNccDiRTdsOIEIy5DPsIB2w8NjWULz/uTClJoqMUzliYlmbmwoLBga4ijVoMOiMKdhj3M0qBRZaAgU6WQ2dXDh2QxtFqaZh1V9Ube2OotISsbpdD0W4EgmWDQ1xOyrmmWXTy4COLaAPQG3dtGeK5jZ/DDeCLMxebagQRcUV3bMVO7gfExdOTT6ud+NfyxRKxe+TX6ud+NfyxceyWXOCCCLJM55Sx/wDLsX4h+eNCm9U9hiicpa/T2GmZmkcc0+cXub1T2H4RnD1M2yeiP3/JAmM81y1smG/IlpcFSpmVqWUEg3aAUBpvOEXnS1r5qS77QuHacB7zGfWezhgFwdWNCDn0jQ12g7fDONcmXRpHNjhfLJnk1NbI5OJM6ZWueATf/MYe62axtZZf0cu+zVx9FMMCw29nCO6p6MWWs15d4JNcEKxvdVQL3axz7BEFpu0X58xhj6K09UCnVIqQSDjljBPLrFMIxuQz5N7Qz2ycXYsTLLVJOJMxamL7pa3iTJeZcL3R1VpUkkDuGOJ3CKxqrYkNqMxUC83LAZlqLzPQkHHh7uMSGtMyplphQVdhUXvVXo50zxh+X6NxONzopNh0xMn6TkPMJ6c0C6K3VAyWncB8Y1MmKPoywiZapSgYSvpiTTsUZA518e+Lq0VjnurFlVOiQsvUHf8AEwR5sp6A7/iYIARYGOEYFym8rTWkvZrISkjqvMxDzd4G1Zeze23DA76YwTla5ODImNaZC1kuSzAf8bHMHcpJwOytN0ZmplkcrHXFDDrROiZlpnpIkqXmTDQAe8k7FAqSdgESBK6jatTrdbJcuUuCsGmMRVEQHEt20oBmTTtH1Ho7RqSUuoMzUk4szbWY7T8qCIfUbUuVo2yiUlGc9KbMpQu/6KMgN3Ekmxw6AIIIIYBBBBAB6jHdKP8ATzf6kz87RsUYzpQ/Tzv6kz87RMiojdnjw02PLvFN1j1imJMaUnRpTpekagHDdnEKNsbdFg0pp6XJ6xq2xRix+XfCupGlJdqnsk6iHrSwT0SFxINfSAx7Ad2OcSZbO2FSTtzMWjQ2hLpDNn8I2qMOWZO5cI0fTGsEpVMuQoc162wEbt5zx47IrpZnN5zU+4dgjzKUCFRHPKW7tm0Eoqke1hQQkDHuEM91jtY8iAxQgJi+cmh+jnfjX8pihGL5yZ/Vzvxr+UxcSWXWCCAxZJReUL/7ejf64/PKi7zeqew/CKRyg/8A29Gf1/8AaXF3m9U9h+ERH1M1n6I/f8lYtYrhEBadES0N5RQkMoGyrYA+/wCG6LBOQiu7ftHbwhk0u9NQbB0s87uI99I4Mscjz8+/4HBxWMcJJEqUFX0RQfOIV9Hqxq2ABvUyx2keqccx2kGJ20nYct+z9oY2xOiQMzgMTC/lSm8qiuKDCoqFndBWHm5ZY0LTWaYxAAHSOGA4UiP0lZhMYlqY0zFaUFAQcCD2EcaxOsl1Qo2CncKCIi3jo+NcYv8AmZZR1xxFgincmI6s2b62aaVdropQAIgAUZDHHExMtCOi7NzclF20qe1sT8YXaPUxKoJHHN3Jjyy9Qd/xMEdsnUHf8THYCkT5hObKDAqwBBBBBxBBzBEKxyMzUxTlB5GmBM6wrfBxMn01/AT1l4ZjjsuPJdyeLo6QXmANaZoHOEGoRa1EtfiTtPACL1SCkAHII7BAByCOwQAcgjsEAHYxPS0weUTsf+SZ+do2yETY0PoL7IhNWNMwppo3jxiA01oNZzh71NhyNRs74+lPIpfqL7I+Uc8hl+onsr8oSTXQN2fOdh0cksUFP1MSMthwje/IZfqJ7K/KDyKX6ieyvyidB2YSJg3++PQmDeI3TyKX6ieyvyjvkUv1F9kfKDQLMNDjfHsON4jb/IpfqL7I+UHkaeovsj5QaBZiV8bxHb43jxjbPI09RfZHyg8jT1F9kfKHqKzES43xf+TI/Rz/AMa/li3+Rp6i+yPlHuXJVeqAOwAfCGkFnuCCCKEUjX6zs1r0aVBIFoxpsNUb4KT3GLowqD2R6pHYSVOynK0l8EX5tbh4/tCS6EIJYBQTmd/uiZgi9mZaIiDotvu/zuhEaANQcMMQKmnwrE7BCbvsajRDTNDFsDd8T8oZWjVmY3pLdJxBqTTaAR+sWaCJklP1IaWvRCHQ7/d8T8o8HQr/AHfE/KJ6CL2ZOiImRoxwoGG3ad/ZBEtBCseqP//Z" id="367" name="Google Shape;367;p15"/>
          <p:cNvSpPr/>
          <p:nvPr/>
        </p:nvSpPr>
        <p:spPr>
          <a:xfrm>
            <a:off x="1668463"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xMTEhUSExQUFRUXGBQVFxUWGBcVFBQUFxYWFhQVFRQYHSggGBolHBUUITIhJiktLi4uFx8zODMsNygtLisBCgoKDg0OGhAQGywlICYsLSw0LzQsLCwsLCwsLy0sLC0sLCwsLCwsLCwsLCwtLCwsLCwsLiwsLCwsLCwsLCwsLP/AABEIAOEA4QMBIgACEQEDEQH/xAAcAAABBQEBAQAAAAAAAAAAAAAAAwQFBgcCAQj/xABIEAABAwEFBAYFCQYFAwUAAAABAAIRAwQFEiExBkFRYQcTInGBkTJCUqHSFBVUkpOxwdHwFyNTYtPhFjNygsJD4vEkg6Kys//EABkBAQADAQEAAAAAAAAAAAAAAAABAgMEBf/EAC4RAAICAgEEAQMDAwUBAAAAAAABAhEDEiEEMUFREyJhcZGh8TKB8EJSsdHhFf/aAAwDAQACEQMRAD8A3FCEIAQhCAEIQgBCEIAQhCAEIQgBCEIAQhCAEIQgBCEIAQhCAEIQgBCEIAQhCAEIQgBCam1GYw+/+yr9t2yFN7mdTMb8ce7Crxxyl2RVzS7lqQqrcu2ItDi3qiz/AHz/AMQmW2fSB8gIHyc1Z3ipg/4FTLFOLpoKafYu6Fj46cR9Bd9sP6aP25N+gu+2H9NRpImzYELH/wBuTfoTvth/TXv7cmfQnfbD+mnxyFo19CyH9uTPobvth/TXo6cKf0N32w+BPjkLRrqFkrem6n9Ed9qPgXY6a6X0V32o+BPjl6FmroWVt6aaP0d32g+BKN6ZqH8B32g+FPjl6Fo1BCzNvTFZ/wCCfrj4Uq3pdsx/6Z+uPhT45ehZo6Fnjelmy+wfrD8kq3pUsvsn639k0l6Fl+QqK3pQsh3H639ko3pLsn6P9lGkvRJdkKmDpHsnH3/2Sg6Q7J7XvTVgt6FUm9INk9oea6G3tk9oeaasiy1oVMt3SNZmNLhDo3Yon3KrU+m1pdhFidrE9cP6aaMk1xCzcdKoiTZSP/d/7F67pUH0U/a/9iimV2Ro6Fmf7Wh9EP2o+BeJTJ2RoFSsJhZhfLSLU+dCtGtBh0Ku7QXN1jsbfSXbgkoPnyc01sQ2y9ICr2Tmo/pVZjewclaNmbk6pxe8ySqd0l2j/wBQANyjPNSlaJxKiiVrKBkUh8mapOpamQJXAtNPgFma7MjjZGrn5G1SZtNJeC00lA2ZGGxheGxBSb7TRQy1UUG7Iz5COIXTLsJ0UqLEHnEPRUjQs+HRbQxN8lJZ6K58zu4L0XQ7grXTanNKzk7lLxV5IjmcvBTPml3BefNbuCvfyPkuH2LJV1Xs0uXoo/zW7gg3a7grZVpQmldpUTg4q0TjntLV8Fd+bjwXJu88FO4SknuIXL8x1PBXkhTd5QLudwKk6rjqpTZd4qOLCtYSckYzWhWPm53NeiwOHFX29bqwiQq5Qo9Y/CTACm2U2Iht3k8U4sViDHgkKefdTW5h8qXuq5xWHchDyES6o0+qU0ruZzCu1K53ejhlMLds+92jFm0VtFQhvFeqf/wxV9hepQ4J+9+kFlIie0eSiKnSXi0assDHuPaJPepSy2bJWc0uC/xmg0OkczmxRF6Xp8qfjIhVW2sc3NqfbMh1RzgeyGgEk5AA7yU2VEaU+BpfVENOSiHuPFWi+7qc4GowhwGsTI4SDmFV303ZwNFeLUlwVcWuGcFx4rkE8UvY7Oajg3RTlt2Xp03sbje7ECZ0EiDAAOmZzlVnOMFbLQg5OkVwg8U+sV3OdqcI4kx96kDYAHhrQBzjP37+anKNlFMdrvk5nT8lzT6j/abLGl35GFBj6YwTKcutjhTka5z+u6FK2ihibzGii8HZe078+47/ANdyjH1E1NW+CXjjKD45Itt/1BuTyhtXUb6oVYtLcLyCY7100r0HJs40texbRtg/2QvHbWPPqqsByfXZZxUqtpuJbiMTGmRgnlKrwW2kSLtoHH1Um6+nH1U6r7KVR6L2nvaW90GTKjX3Ja2ggsH+qRh5Kfk8WRXkVbe7uC5deJO5TNruumwAAYnEtaADDg48dRG+Uyr3I/cD7ne/Jc7WNOjoU8klZGVbSSNEpctvNB+MCUV7vqt3ecj3xHvTd9NzRJgc93mtIOK/pKT3f9RYLbtW97SMKrjrVUmQvBXb7bfrBOLvqMLwC5pnmCrMzij2zVqriBJWibM1i2mRvVXtNgNMzkp/ZusIMncslK3RpkhUVIuezFv6wlp1CsgYFmmztvwWzBORWmhWMWjzAOC9XsIQg+bRQCcUKcLkBPrDZ5GJ0hmnNx4NG8rmdd2dqTfCE6FlNTSABq45NHeU8FNrAGMzb6TzEY37uZaB967zd2G4Rh0bubPrO9pycdQN6wnO+DVVF35OsnCQYMRO4jg4bwq7et3kS5mXtM4cwd4VgpU2zEnnB38E6rWVrhwI0PD80x5HB8FZJTVMzuzOLTOmat9rqY6LKm+m5pP+l3ZPuPuUdel1O7TdIIdA36gkcQAubtqOa40KmQe3CMwciMjI5g+a6slZMdoxx3jyJSJm7rHNQvIdAyAAkk/h3leW6qS45BoGWcOygZxMDfqnVy1v3MnWC0iYGIZGfEKKaC85DFzOTdZ7vv0XDF+Teap0TVemMAdJIAGUwMuTcuKYVLMM4yBkefpROfNS1ioVC2C4DuHn+oXDLG1roOfAnd3DQKZSREUytXVVIrvZUAc5rS3OTLZzidNVZrJdjXCSzICd+hIA+9QV/t6is2s0Yg4Bp1E5wf8Aj5q6Xc5rKTHOIccuwMzEZSRoe/3ru+W4pnK4U2iPp3Qw7iACBEZA8zMzql7fY6dNgc1u/Mg+jJgAyM9YyUgabz23MwtcQR38pz0UZtbaC2kwDIlxz/0tJGW/QqITuVBx4H9jpMfhgkZA5geQ45r21WAkEwMg6Y0IzM8tEhs2HuY12ZgDEY4j+6lLTVLKFZ5yw0artwE4CovkeCiE47S0DccR7w0Ae9xVlNhB1iOarGxrjUqVKzhvjLQTw5ZBWYWzm068tPOdyq39TNJdkvsJvu8Rlu4H8EwttgZhc4iSATOU8dQpGna4mQ7juPgAEleNZrqZOecN4amD7pUNiHdFX2woUxZWBtEmp2cdSBEQJJymZ3zvUfcpY4MJYABniwgOLQZ1Geengu9oLWK1QsYThggAnQakmMsvwUjszY8Ra0eiwDXPuAC3lLSHJWEd5FgsdmxNJeJL83AjKNzR3QEyvK7DhwMfgPqzp3Spx9RrdSd/a3CPaO5LGmCIiffK4N5Lk6XyZ9ctG00LWzrQYnJ2rT3OW+WZ8taeSzwWUFpaI5B2YHLkpq677fThtQcY36cxkurH1CfEjnyY2+UXCUKH+f2cELb5IezH45ejG7JYcsTwY9VujnkaxwbzTjrsTo1jKR6LB7LR+uaWd2pkk5RMwQOAjQLkMAiIAHuXBKdnoUo8I9sjocWBuEASHbjx/RzQ604paCQ32xvzggZa906JJ78YkGGZgjRznCQRnuyH4rs9vsjg7MZBkZETu115eBqZnQpxGADWInM5wZPECe6PESdlqicIInjujiPzTFmZIb2nGMZ0nQb/AEREGN+U8C+slANM7yZJOpVZEoVtdlDhB1GYO8HiFWrxux0yMnjtDgY3j8QrdbKjWMxu095O4ALq5rsdWe11UZerT9kby7nHkphl0Zp8e8ef8ZAbOVcTnDTEOsjg70XjzjzSlobhKWtliZRtDnUcRax5xDUgOAD++CWlJWx7qn+WyP5n5DwbqVWUbbpF62Sdr7/lEhZq5wiB5kAItjmgiXtadRJEZJC7LurOBBc7mZj/AMKXoXS1g0GepGvOSVKVLkq9F5b/AB/3/wCEBe9I16Lg1jn4O2XAdmACX65xE58lKbOOJYHSAREGCdxExBU/TbTs1F9Z4GCHMAOeIvaWx3ZqC2dtZp0mQAJaJlrTBxO3kdy6sFOJy55c8cFipuqHSrr63VuL9QYxYcgI0ChdubKTRY8nEA5wBIgzgdGWXF3uU8211AIx5xuwtE4iM8xlATDaQmrZyHuzbUb2t0YKkQe8e9dEYpM57dD3Yy19TRwEb54ZBo/AJHpFtTTd9ZzRBeAzmZ7Wu/0SlbmpUuqxPNRpkwWxB3DKMv8AymHSFhNjY1rpxVWwHAAkhrnECMsgVF82XSvhld2GswbSOISDqOO5TteyUyIy7iMhrph71FXHaBSotDmvaf8ATIjjibKmbDgqZtqA8mubinmw5ricuTrnjly6GPzS71fcZnw8SozaWmaVFrd5knjkIz81cMEDPXyk9yqO13aeGmSGsAgCZJOmvMLSFykkZKkm/sUm7m4msOZc4QGb+0ZaPGVoN03d8mogHN5zeROZPdoB+Citmbua2qXu9IegDlJOrhxG4eKtgVc+XaVLsXjDRfkjA9zjLQ3Tcczmd+hyj3ryjEQwgH0iNRwLSN0cuPNPqlhae0MjxHuJbo5NatItzeMhHaByInQ79ToeecLK0xR5Y3hsgtwky4nVpHEO4ZeHkn7hlyTSnvzyMmd0bhG/mT4LuwsEEicJ0Hq94Gv4KGSmOOqPBepD5xZ7SFFFqZU2hIVKcuzzGoaN54u5frNdUnlrurfqND7Q4hOWs3nIZieMbh+t6s7j3EkN6FN1V8NdAHpvyAaDimQQYEtGUSZ7l3SZEMZpl2iNYMS47zlpunyKQe4FkuADpJOp35e0YMTu+97SphgAaICSZWjtsU27+EmXOMTHMlKvrNawOglzowMjtEnkmVqPbaB23EdmnuB9p3LTXgpe7bFgON/bqHV24D2WjcFlJ32NoxSW0v5PLJdrz+8rGX7m+qwcBz5qeuWoG4yZBAGHlORP3Js2onLGTSrEahv3gqvbsN3J8mVXZfznWt7nmKb3PA5NzDfvBWgWF1InKJ0M6rHmuwOaJntQYzadQSJ3KWvW93MeX0yMRgyDiZpnocyTmvRy4nJfSzjhNJ8mptcWPjd+CeyqPsztUK4DKnZqAZcHDlxCttkrDIeX5LzmpRerOvh8or3S5fJpNs9maBOHrXDMRiMMjwB8k/2KfUdRa5pAIyiA4mJEwQq50usm8YMwKVGNNO1/dN7jvc2Wq3F6DzoTAgmAfEr0oqSxpo43UpNM1KjbawGHrCOYgEe7RI7SWgOsjyXPc5ppEl5ETiAIb5rl9Vr+2IAOYjTuVP6R77wVPkTZGAU3ucDH7w9stPHIs+qFljySnKi0oRirLXcVpa+iMWKWzAywgHMfeqz0mXgKZoUwAXNmq6NRj7LR9UT4hO+jRxqWdoMkyASczkXCfcFRNsar7VeFraMwKj2NESQ2n2Bv4NUYIbTafgvllUUy7XHbm1aY4j7uKmKdAH0mtcNO00O14SMln3R3VIeaJ3EjwiQtNo0dA3MnLvK53cZNeja+LQ0p2ct7NJ9ZmWYa+Wgb+y8EAKv3taRStTZdiBwS4xOJzQ45AQOHgutq9oDTJoUJIaSKtUDE1rozA4x+tVRbbeznUm4QKhpkl0Al8TqT5arrxYm02zGeW3RsxstOvTaSAeB4cxw8Ezq2OtSiD1jeDsqg7naOHvXGxdr6yiO4EKxPzEFc35LqTXHgrjbVi9EZjVh7LvBPKDw4aEZkZjhl4jmndqsLXekJ5jJ47jv8fNMqlKrTIhrq1M+swEvbyezVHF+Cy1l2f9hOvYh6sNMzpLTOuW7TdC4dTLiylObyATwG+PuHenNOu1wlpBH3d/BV+8b6FGrReYk1WATuaHAPcRyaSO93JaYYbyopN6JsvvzHS9lnkhS2HuQu/RHJ80/ZitqsLnDMEZ9l0iQ4bwJlJ2WsTLXiHt3bo4jiFPWaxw6XEwmN73cD2m5ObmD+fJY58O3KN8GVL6Zdv+Bsx0FetrOeerpDP1nbm/mU2s5qVew1pYfXedGj+U7ydyn7KyjRaGtIEeZPErzZWnR2JKKt8it33c2mMs3HVx1J707LU0F50+KVZb6Z9YKLM5Nt2xbCpC6HDE5h0e0t794TEVREgrltoggjUZqGEYxfllfQtFSi4Cab3Ac2zLT9WPNMTVJBBAz5/wBlq/SHcJtDRbKLZcAG1WjWBo7w+7uWffNlX+G/yK9bBNTgmcWRayoiGWtzCHNEOaZBla9s3eIr0WVRkSM+ThkR5grN/m2p/Df9Uq3bAtc3rKTmlueISI1G7xBWPV4047GmCfNDvpis7j8ltjRLX0+peeD2EkT3gu8lm9W1OIzE5RrMLbrBZfldmr2GqZLpNNxGlVubSPL9SsqqXZUaS11JwLSWkYTkQYO5a9NLaFeimVauzRtibcKlnoOeQCS1ue85SFQukS2O+crX2Ziq4eAAA9wVt2LpH5OweiWvcYIOgOnvCh+kaxkW+0ODCQ4tqAxl26bTr3lZdPSySLZW6RZ+jJ2Cy0yQZe4ERuzxZ+YWcbUE0rfaxBP7+t/+jitY2bszWUqIJjCBGmZiN/cNFRtu7CPl9oOHVwdMe0xrvxUdLK5stn4iht0adu0PfEQR/wDU/mtD2lvb5LY61cf5hilSP875l0chmqxsFZRRpOrOBGI5QM89IHcJTrpGfipWamRkTVqEcwQxvulU13zfay7lrjMyoWwhsHEZkkzqTmSeKbG04OsMHtj8wZU78lbwCSfdgqOZSa3tPcB3N9Y+Ur0XwrORO2ah0b0iLOyderZ9wVvhMNn7F1dICIyHuTm8LbTosNSqQ1o4715D5fB1ipXtWGguxYSBrIHgQdVnN8bcVHy2g2B7TpH/AMRn5lM7lt7q9ZrK9QtmZw5A5ZbiQJ11W8MGTuZynAvt5WZrg2oXDGcQLmQMY0GKPSI4nlqs82op4qondAHIBWq7nBryN2FwE8ojXSc1EX5Sl0wu6EdV9znlkcnXgb/4gre2/wA14mvU8kK9gnHVqoCirRbK0EAkTyB+9WO0UyWEDVQL7JUEk6KqikVtjD5S4SWuEuOYIOR4ptaS6CXPPIAxn4JN7syk3GdVm8UW7o2U5JVY0bZOL6h/3u/NK06Dh6NSoPGfvSwSjQp0j6I3l7FrNeFanqcY4jI+W9Wa6LybUGuf68lWqYXQaWnGzI7xxC5s3SRkrj3Nsed9pF4+chSInPFlhiZG+eCb266A9vW0AY1dTjtN7h+Cb2Cq2u0E6gZjnxP5J623dXhDcUjU8I1J4rjxyeN8dzWcVLuV6Erdxiu08QR+I/FWO2Xa20NxshtWJj1anMcCqtVljxIILXCQdRuP3rveRZcbS7nMoOE0WatUdTcHtMYSDvniIPgV7tdZwcFqZ6NXJ0erUAz80taGYmgjeI7p0Pn96e3dQ66z1bM4ZuZjpzuqMzHdOS5sM9ZJm2SO0WVm5wOpJO91T7xz5JTarNlB299Omw97XYT7sK72epk2cAalzx456pbaGlNOzD2armnuLAR72JvrJv8AJGl0vwSLKXZY3kwZ90nuUbtk6KrgNXimB4saCfIFWDqO1OeURzyhQV9U+st+HcxtOe8sBPuHvVcM9bf2L5IbV+T2z2VuBtPIRDt2ZO6DyhOr9b/lN4U583OK6bTLnjLfi8Adx8AuNon/ALwcG02eGU/itsEamjPM7iRFctaJIHkl7iu0Of1zwAfCGN114rm67E6s8OI7I9Ecf5irFWs5cw06eUEAk7/aA926NRxVs2XZ6rsZwhqrfcmLMG4TUJHVtGKRoQBlBVLvav17y54BE9lpAIA7uKsG0VTqaFOzN1d2ndw0GXE5+CrC06fGktiuSd8HljullR2HAwc8I/JSlfZ2mxpc0CeMAfcmVkq4XSpCvbsTSJXbGFqzmlJpkXQIDxOilCyiZmFDGnicAeKla93hgnVc8+5ohD5LRQuOxwQoJE7bXDciYUTbrWCx0OUxb7t6wzKg74sIpUzzWpUrwXhC8BRKGh2GpVgSTSlWIBdjUu1qRYl2FCopYq3VPxeqdVZXMDxLd/v5clW8EiFI3HbMJ6p2h0K8/qsP+tHVgnf0skrK8gloJAzhwyIzkg8DKkbddzLXTgkCsG5POQeBudz5pMWTOfPgVX7yvsGoaLCRhOEu0BcM8IO9cW8o/UvB248KySUPZN7P1xVp4HGHN7Ls4gjI5+/xXFj2opsrBrWPxNdAJyY4A4XEO4Ks3+XBjbSwkNJDazRkC7c4gfrXgurPD8Dxvc3PxEgHdqPNRHLfDXPg9D/5yTUrteSfu6s4MtGADG2tUIbnADnYtNYgpteNvJs9E1AG1DWGQ0IDXjEOAy3qJdXLLyrMJgVIMcwGpLbEu6tmHcXP5gDCMj4lbx5jrXJyz6ZKblfH+I0SjeNE1xZ8Y60jEGZgxE6xExnGqiLC4VbbaS0hzg4iJE9kBmn+1RtnshdRpW4vJNOn1mRAIcGlh5nMEKH2BY99K2VcX7wDKZcS9zn5zIMA5nikY8qiH01Rbk+3o0SjYS3PfAEcDvhVy8wa9qfTGbGEMd/MWgAN90lc3Bf1op2WtWtP/RLsMjCKgAGEtB4nLJe9HFvDgX1xEuMPgwaj5c6TEA571q24yryznfTScNlykWunY+ppgN/zCJyObQNXEcBwXNw0TUqGq4QxojFJhw1mOX3k85lLRYOsEvOIZQQQHFg3eyQTmYzOSabT2kULN1bYDqmWWUN9bnpA8VsoLsjibfdlSvW2mtVfUOhOXJoyaPJM5QuHFdiVcHPdnUryUmSvQVIPXu4Kds1NzmiSoBxVnuszTEaqGkyrdHPyFeJ11VRCjVEbMYFyqm19XQKrV+kV50aoO9dqqlaJ3K9Gii7JyV6Cql88vXvz29VNNS4MKWYqnd97Pe8N4q3UrqqkTKIq6QrTKc01zQuSsd6ctuWtxQrx7OqYXb6c8juPNcG66w3rxthrI/RK48jivtA9rRRIgnLHy0AB/FNqUA4gBvz1I7uC9tN3V3NDez/uEpBl11mGA5s8M8PHXcvI6josik5Y3x6Pd6HrsCioZEk/ZLWZgfTq0SJD2F3lrHPP3lQVls1WzEOPapyDlnABnMJ9ZLfUpvHWUjHaBLe1k4Qchr/ZOa9OsAHBrXU3lrWiDikjV3JV6bBvNwlxx39NfydHW9V8cFkxtNXTV90/4Gt/WB76rrTTIJDsQ4kDglbZZ3WimHtiCwNz7jiy7z7k5NltbREUeEQ/RedTamiGtp8hDgPcV6UOnUWn6R4uTrJTUory7/H2GdxWmo6yus2UtdH+2cRE98+akOidkWi00HRLmk8pDwf+SZ2ewWqmXuDKXbMnN8eGSa2Sy2mlXdVgAva8HDJEQAQSRksZYnjhfd3+3Y7IdUs2Rpulr+/djrpHvQVIpU/QxhpPtuHa8v7J7bNjn1rHZQ1zWOAbUk4uzjIJdA3xhVYvhlYikHsa1ocRk4klzuMgc1ebdtESxtChieGsDZcGlrcuAGZGmsZTmsW/jn9Xev1b9HTFvLi+n+m3/ZLtb/cnrTe7LF1dIAvMNxtkOAMAdY0n0SczEZnhvgr3vF1eqahyGjR7LRoO/f4qustFdpLjQLyTm41BiPhCc/Lav8KOWvvXZgxyX1T/AE9HkdVOMnUP19j7Ck3NTQ3nUH/TKSfer/4ZXQctMduRKYOvB/sFci11D6hQUx+SrNs2/sqoU31T6hVs2bpOa3tZShVosSF5IQoK0fKrbKOK9fYxuKSXuJDpPDY3bkfI3bwlab1JgzT4okQ2yPuURWb3rZLGewPBY3YJFUEjetTsN6NwtzVkZzLRZQnTQoWhfDBvUhY7yY8wCpMxdwzSbGapxIQ2IVSyG5bom7vS0UgQE0czMqQNKNIYk7vB3oD+aR3riys7SUt/pN70YFrXWAAlNnW0aZqRq0A4JobDnmpK0evPZ1I7kyewnIPcPFPHtSLW5qGTQxtd1teAHkkB2LXXKIUxYmNY2GANHL8Ug5mS7OUKqhG9q5NHkk46Xx6HGOTxSzWiNAmLtU5xQMyrWZ0e1aLY0CRdZm8Al2OB0K6e2FIoRNBkeiF3ToNG4LpjCUoFWyRFgGeSWsrs12GpVjBuUAX61C5wIQkzK0dBluJkV7KPGr8CT/YTb/pFk86vwL6EQsd2dFHz4Ogq3/SLJ51fgUjZuhq2tEddZT41PgW5ITdkUYNV6FLcTIr2UeNX4E8s/RDbmiDXs31qnwLbUKd2NUZFZOi61tIxVbORydU+BStn6Pa7HhwqUY73/CtIQnySI0RTTspWj06fm74V5T2TrD16fm74Vc0Juxoimu2UrE+nT83fCuf8JVpPbp+bvhV0Qm7I0RSqGyNYGS+n5u+FdWnZKs5wIfTy5u+FXNCbsaIrDNnag9Znm78kHZyp7TPN35KzoT5GNEVB2y1U+tT83fCuWbJ1R61Pzd8KuKE3Y0RUDstV9qn5u+FeP2Vqn1qfm74VcEJuxoioHZSr7VPzd8KVOzDzq5nm78lakJuxoiqU9lngziZ5u/JKP2bqH1meZ/JWdCbsaIq9PZuoPWZ5u/JeO2aqe0zzd+StKE3Y0RWP8O1faZHe78kN2dqg5OZ5u/JWdCjdk6IrnzFW9pnm78kKxoTdjRAhCFUsCEIQAhCEAIQhACEIQAhCEAIQhACEIQAhCEAIQhACEIQAhCEAIQhACEIQAhCEAIQhACEIQAhCEAIQhACEIQAhCEAIQhACEIQAhCEAIQhACEIQAhCEAIQhACEIQAhCEB//2Q==" id="368" name="Google Shape;368;p15"/>
          <p:cNvSpPr/>
          <p:nvPr/>
        </p:nvSpPr>
        <p:spPr>
          <a:xfrm>
            <a:off x="1668463"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https://encrypted-tbn3.gstatic.com/images?q=tbn:ANd9GcTHSQeE4KkBbgOnW81pHOHHAosf0QXWYJzjpZnxNgRMbQQ5HItJeA" id="369" name="Google Shape;369;p15"/>
          <p:cNvSpPr/>
          <p:nvPr/>
        </p:nvSpPr>
        <p:spPr>
          <a:xfrm>
            <a:off x="1668463" y="-1447800"/>
            <a:ext cx="2590800" cy="3028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https://encrypted-tbn3.gstatic.com/images?q=tbn:ANd9GcTHSQeE4KkBbgOnW81pHOHHAosf0QXWYJzjpZnxNgRMbQQ5HItJeA" id="370" name="Google Shape;370;p15"/>
          <p:cNvSpPr/>
          <p:nvPr/>
        </p:nvSpPr>
        <p:spPr>
          <a:xfrm>
            <a:off x="1668463" y="-1447800"/>
            <a:ext cx="2590800" cy="3028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https://encrypted-tbn2.gstatic.com/images?q=tbn:ANd9GcTnqrmuimf9MlV1RQ37T71p03QKj0nzR8k2hHNaEixpvxbwL_dF0g" id="371" name="Google Shape;371;p15"/>
          <p:cNvPicPr preferRelativeResize="0"/>
          <p:nvPr/>
        </p:nvPicPr>
        <p:blipFill rotWithShape="1">
          <a:blip r:embed="rId4">
            <a:alphaModFix/>
          </a:blip>
          <a:srcRect b="0" l="0" r="0" t="0"/>
          <a:stretch/>
        </p:blipFill>
        <p:spPr>
          <a:xfrm>
            <a:off x="7896226" y="3141664"/>
            <a:ext cx="2771775" cy="3716337"/>
          </a:xfrm>
          <a:prstGeom prst="rect">
            <a:avLst/>
          </a:prstGeom>
          <a:noFill/>
          <a:ln>
            <a:noFill/>
          </a:ln>
        </p:spPr>
      </p:pic>
      <p:sp>
        <p:nvSpPr>
          <p:cNvPr descr="https://encrypted-tbn3.gstatic.com/images?q=tbn:ANd9GcTHSQeE4KkBbgOnW81pHOHHAosf0QXWYJzjpZnxNgRMbQQ5HItJeA" id="372" name="Google Shape;372;p15"/>
          <p:cNvSpPr/>
          <p:nvPr/>
        </p:nvSpPr>
        <p:spPr>
          <a:xfrm>
            <a:off x="1668463"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descr="data:image/jpeg;base64,/9j/4AAQSkZJRgABAQAAAQABAAD/2wCEAAkGBhISEBUUEhQVFBUVFRUUFBQUFw8QFBQUFBAVFBQUFBQXHCYeFxkjGRQUHy8gJCcpLCwsFR4xNTAqNSYrLCkBCQoKDgwOGA8PGikkHCUpLSwuLCkpKSkpKS0sKSoqKSwpKSwpLSkpLSk0LCouNC4pMTQpKTUtLCkpNSkpKSkpLP/AABEIAKgBLAMBIgACEQEDEQH/xAAcAAACAwEBAQEAAAAAAAAAAAAAAQIDBAUHBgj/xABBEAACAQICBgcFBAgGAwAAAAAAAQIDEQQhEhMxQVGRBQdhcYGh0RQiMrHBBlOS8BYjM0JScoLSFUOTosLhF2Kj/8QAGQEBAQEBAQEAAAAAAAAAAAAAAAECAwQF/8QALBEAAgIBAgUBBwUAAAAAAAAAAAECEQMSIQQTMUFRgQUUYXGRobEiMsHh8P/aAAwDAQACEQMRAD8A8ZSGhIkkUghjAAAGAADCKHYAIgwAABDCwAh2GwsAKwx2AFEA7ACCCwDBRAFgAEIkFgQQmSEwBCsNBYFFYLAMEIiZKwgBCGGiAJkSQAEbAMABomthBE4gCGSaFYAQ0FgsASBCQwBsiMdgAsDGwYAhpCJACSBICSAI2AYAorASSFYEFYTJCsAIGSFYFIg0SSEwCNgHYLACESQmCCsKxIQAhMYAEQsMQArCsSIsAkhoAAJXGRGANMYWAABgNACGDQJAAOwDsAJIYIEAKwx2CwFCAaQWBQQmOwWABCaGgAFYViQmAJCZJAwCFgGABFgMQAmIbAEExEmIATQhsQAhMkIFJ6serZtnQT7PkFPDccyF2Mapj1Z0bFUsOnsyA2Mipj1Ztp4dLbmaKVBydkrt7EA6OZGjfevMs9jl2eZ2J/ZTFNaUaMnF7/dtl4mmn9mMXZPUVHluSl8mTUiuJ897FLsH7HLs8zt4joWvBXlSml/Kzl1qNT96Mku1NFsiVmd4Z8VzFqu1efoS/O414PourVu6dOU7bXFXsZcjegw6vuHoHV/RzFfcVX3RkL9HsT9zV/BP0Gqy6Tl6stjhm+Hn6HQ/wKvvp1F/RU9CS6PnFfBP8Ml9BZho5jw7va6H7HLs8/QlUg07tNZ77o1x2XLYaoxexy7PP0IvCviuZbOs33FYsqiQdHtXn6C1ZZYFEll0oq1Yas0Kg+HyJLCvfYtslIpjhm9jXn6DeCl2efoa6dKxXWq7l4lszXgzPBy7OYvZXxXMm89pFwJZrSL2KXZ5+gvY5dnn6E4zaNNOpf0KmZaoxvBy7PP0E8HLs8ze0Zqtd3yASso9jl2efoDwcuzz9DRSrX27S0Eow+xy7PP0F7FLs8/Q2gykME8K1vXn6Cjhm965/wDRbiJZkIslm9OxubCMkYpTb2kqbsxY0m0TdhoyVJXbDIlZti/zkff/AGE6JoyjpzvJ/wAMtFR5N3Z5pTnb85HpPVzjpaDWisntaV347Wc5y/SaUdz0GVCmoqKjFLakrbt5op0lor3d3a79xnhVTs3+fI6FK2ittvz2Hh1Oz0ONIolw0fK9ymrSi8nBvs2LzZuk1x5Eopdotko5U+hKElbUwlfanCnLzZn6O6DpU4yVOmoJybaUdHOyV2vA7qqx3tvMx0cQlfv+diTk2jpjW5bhOjY55GtdGRI4PEZbtvlY1qujEXsWd2UPoxcCNTotaLN0cUic6q0X3GrMbnzmJ6EhKNpRTXBpP5nyfTfVhGrZ4fRpy3xaehLwXwvuPQqtVBRrK67ixm4vY3Naluef9HdT9FU/1zlKe9wbhFdiVs+9nJr9UdbSlqpw0L2jp6Sl3OysevUsQsyOFrRs/wCZ/M6rNI4uKo8Wn1Q4m7/W014VGX4XqfraWdaH4Zep63Urxu9m0tw1SN3+d5OdI24Kjy2PU9U3114Qf9xZHqfe+u/wL+49U1iFKtEvOl5OehHltTqiSWded/5YL6lMOp2Df7apypr6Hpk66buWUa0UtqM82Xk66IpdDzin1OUV/m1H/p/2lv8A4ko/eVP/AJ/2noksVDiiLxcBzZeTOheDy/GdUVJZxq1F4U39Dny6qJJrRrfign8mesVq0WZtNXHOkb5ao8kxfVtiofC4T7m4vk1bzPkukOg8RRu6tKcVxteP4lkfo2dj5vpqFN0Kqla2rne/8rNrO+5hYl2PBWi6nX48ypkT1o4tG64jLTqtdxojUTNWc2qMtZ+8yFxyZEh0NdaldX3kMPTvmXVJZMhhnl3FMXsXIorw38y8rrvIMkQw1O+Z6L1c1cprtTXwpeN2eeYaWR1+hunamGk3BRd9qkr35ZmZK1RW9z2qplndcH+dhopYv3VfM8vrdZbULaD0t0Y6Kvbe5PZ4I59X7eYmcbR0YX4aU2vGT+h5eS7OvM2PX6uOSzeSW1vRsvHYcjFfbfCwbvXg2t0G6j/2RfzPHsTj6lR3qTlUf/u5SS7ovJcimU+PLYuR0WBd2Ycz0vpDrNoxvq4VKj/phHxbdzn9EdYVOak6ujSlpZLSumrLO7Szvc+EMLEsEWqN48jTPZMN9vsNo/tYbeKL11hYb72PM8ew793xLUzPu0Q8zs9cfWDhX/mxXP0Iz6x8Mov9bH/d6HkqkRqvJ9w92iOcz02v1m4ZLKppdkVJv5HC6X6xa9RpUL0or973XN+Gaj8z4SOZtNQwRjuXJlb2PtsB1o14U9GpBVH/ABaWhfvVmuRy632+xspuUaugm7qEY05Jdl5K7PnRHVY4rejjqZ2P0/x1/wBqnm9sKf0RqwfWPjVf34PZ+56M+Sq7WW4beZ5cfB0cnR9pHrNxq+7f9M1/yI1+tTFpWcab/wBRfU+TMuIl73cV44+DMZSPs49amI304P8AqmiS616u+lH8b/tPjadHK7JamPD5meTF9jfOaPtodbEt9HlNfWJdHraW+jPwlBnwqpLgGrXBDkR8DnM+5l1sL7qf4qZRU61W9lF+M0vkj4bERSzRTHaTkxNc1tH3uJ6y8RL4YQj36U/Q+W6V+0uJraUZ1HovbGKUItcHbN8zOzLXWZvlxXY5qTZXFXaRbVw3AhRXvI0m0jMmYLCNdWkmZZQaBU7ItgkMspRyIVshObe0dOVnkXVqWVyOHp3z3Fol7GkyVJ3bNaM9envKzMepXGVthd7Q+wVCknmabESLJoyORspP3UUVqO9FtL4V3FI3sWpjIjKYBMoqUXfIvsBKKnQqULKxO4IbZRYkDAYBTChZ3LhDAsTAGFgCitSbd0WUYWRYALe1CKpUE3e5aAJYESREAYhiAIVIXViuFCzL2RZKFgyupSuWMRRZXClYkSZEBsRGUEyYgQyzw73Zl1KNlYsFYUabshOVkRwzyKZuT3MIKS2JksunY2FeI2EVWf8ACVT0nuYYSL8NLKxekYoKS2JlqrS4fMINblmIlkSp/Cu4pjSlLPPte7gaErAj2QKavYNYrX3FVfJ3W9WIqDvo7tvIBIsdW0uyxZGomrlcV7/gRUcpLtAoujVTG6qW8oi72zfdbYWU17zAom6yW8mjMsr3y8E7l9KPur6gjQSqJbR61Wv2lV0pO+/ZvIL4H3gtF+sXIcJp7CurD3Vbdb5EYZyWbfhYFpFrqpO1yFWtldbyCaSatnnuCS/VoCi+ErrIq1tpO+wtiUtpTbfAERbpq1yCrxK3F6L7diIyknay/PACi1S958LBOeV07EKkG5PuCpK8VuzBaLJ1EmEZpq+4g17/AIELfEkCUT18eJMzzmrK240ANUU062WbJymkURmtFpraOcWtHs8bCytblsZp7COvjxIRV72b2cLFcpLRtbMWKLpP3ln4cQ1seJF/FHuKtHN97BKLlWjxXND18eK5o5qBMpk6evjxXND18eK5o5g7gHS10eK5oFXjxXNHOuMA6ka0f4lzQnWjxXNHNQXAOlr48VzDWx4rmjnXHcA6KrR4rmh6+PFc0c5MADpa2PFc0PXR4rmjmEgDo66PFc0GujxXNHOuO4BsnJbprmiUKkUraS7c0YbiQLZ0ddHiuaDWx4rmjn3C4IdDXR4rmgdWPFeRz7iAOjro8VzQlXjxXNHPGAdB1o8VzQlXjxXkc9siAdLXR4rmLXR4rmc8QB0ddHiuaISqx/iXNGFsjcA2JrfNPkXa2PFc0c9CbAN7rR4rmhOvHiuaOe2RYB0dfHiuaKWlvmmu9GS40wWzdro8VzQa6PFeRzmIEIjuRHcAkh3IjAJAmRuO4BK4XENAEgJ4fD6d7OzSv39hZTwbdNz4buKW0w5pPc9EOGyzVxVqm/p1KR3NFLANqOdnJNpW4CpYNyjJ7Lbtt7bcyc2Pk6e5Z9qj13/koTHFl9DBaSi720m0u5K9woYJy0t2jl3vMPJFdwuCzvTUevT6WUDZP2f3HK++1uJGlW0XdWfermtV3RweJxa5mye/oIDdVxFqcZaMbyvf3UVyV6ab0UnPNpbNvkc1l7tHsnwSTqM7dX0rbb4/EytjNmOoK8Umk3ZWta64kFgU20ppyW6z+ZVljVsk/Z+ZTcI718UZbgy+lhLxcrpWdnfs2sWIw2jFSUtJPfsLzI3Ry9zzKGtrbr26fIoTGdOrTkraEItWW1LaUYuhecUkk2s7ZL87TEcyb/s9WX2ZOEW07qu1Xfh9zE2K5reCTvozTaWy1vO440XKjBR26T5Z7TTyxOUeAyu012tVve6Vfcxphc006Nqqimnxyy2O6YoYPS03dLRk12bWXmI5rgsslst7ar5K3vZmuBoq4S0dKMtJN22W7BvAWsnNKT/d+lxzYl9xz3Wnx3XfoZ7kJMsxFHQk43vs80So4XSTbajFbWzWtVq7HFYMjyPGl+pfx1KLgzRVwdknFqSbsrZZ8LE/8PV1FzSk91vqZ5kTquCzNtV47rv0p3RiBs1Uuj29JN2cbbdm/eSfRytpKa0d7s8vDeHlgu5Y8BnkrUfuu3UxXEXYvC6DSvdNXT2FBtNNWjzZMcscnCS3QhoAKcwGAADC4AAMdxAAX4WtozT3Lb3PabpYyKmoprRs03uuxgcMmNSds+lwvGZMMNMfK/v60Z8Riv1qcdkbJfWxpnjYqUVFqzbcuy4gI8UXR0j7Qyxc2q3f0/3Qz4zErSioPKGzhf8APzNFXHRWi453leXYrbwAjxRpGV7RyxlNqt69K8FOOrRejGLulm2tmZnrRSlZPS7RAdYR0pJHm4nO8znOSV7ehfXqp0oJPNXuuG0JVFqUr56V7dmYARQVL5m5cTJNyrrHT+C+u6cnGTkrJJOOd9v/AGXQxEIv4opbkl82AHLlJqrPcvaEoPWoq3Tvf5eTJOqtVNXu3O67rojOqtSo3z0tnZdgB0UF9zxz4yV9F+3T6XZdioxm01UiskrXJTrU7wjJ6Vtss7XtlcAOcMera/J65cY1+pRVyq7t+O10WQxEE7OUbbklZLvZRRxqhSjazd81vtdgBeTHuWftPLF3FJNJ19hOpBVoyTVnm+x2ZHXx0Kqvm5O3bnuAC6F+Pyed8bLekt7+8aZClXSpW36aduxW9DRXpRlUUtKzyvF/Fl2ABjJGnt8T18Ll5mNRmrS0r87lONinWab0VZZvuIYapF03CT0c7p7vzkMDUVcF6HmzZ+VxM2kt5ST+KZF6FPRaelJSu7bLcC2Uacp6emksm09t1uADTx7ar3MR4um4aFpVNLft6h7bF63dde7fa7Joz61ezuN89K9t9shAXlpdPh+CT43JLrX7ZL6ux9I1lLQs72ir+hjuAHSCpUeXicjyZHJ/7ZH/2Q==" id="373" name="Google Shape;373;p15"/>
          <p:cNvSpPr/>
          <p:nvPr/>
        </p:nvSpPr>
        <p:spPr>
          <a:xfrm>
            <a:off x="1668463"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https://encrypted-tbn1.gstatic.com/images?q=tbn:ANd9GcSpWfYHvmYKH8tg3BD6vYkigXDVvTWEbJOFua-pp4lpqEnMFXs2" id="374" name="Google Shape;374;p15"/>
          <p:cNvPicPr preferRelativeResize="0"/>
          <p:nvPr/>
        </p:nvPicPr>
        <p:blipFill rotWithShape="1">
          <a:blip r:embed="rId5">
            <a:alphaModFix/>
          </a:blip>
          <a:srcRect b="0" l="0" r="0" t="0"/>
          <a:stretch/>
        </p:blipFill>
        <p:spPr>
          <a:xfrm>
            <a:off x="4943475" y="2276476"/>
            <a:ext cx="2952750" cy="4581525"/>
          </a:xfrm>
          <a:prstGeom prst="rect">
            <a:avLst/>
          </a:prstGeom>
          <a:noFill/>
          <a:ln>
            <a:noFill/>
          </a:ln>
        </p:spPr>
      </p:pic>
      <p:sp>
        <p:nvSpPr>
          <p:cNvPr id="375" name="Google Shape;375;p15"/>
          <p:cNvSpPr txBox="1"/>
          <p:nvPr/>
        </p:nvSpPr>
        <p:spPr>
          <a:xfrm>
            <a:off x="2208214" y="3284539"/>
            <a:ext cx="15843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Arial"/>
                <a:ea typeface="Arial"/>
                <a:cs typeface="Arial"/>
                <a:sym typeface="Arial"/>
              </a:rPr>
              <a:t>Kuas kosmetik</a:t>
            </a:r>
            <a:endParaRPr/>
          </a:p>
        </p:txBody>
      </p:sp>
      <p:sp>
        <p:nvSpPr>
          <p:cNvPr id="376" name="Google Shape;376;p15"/>
          <p:cNvSpPr txBox="1"/>
          <p:nvPr/>
        </p:nvSpPr>
        <p:spPr>
          <a:xfrm>
            <a:off x="5591176" y="1916114"/>
            <a:ext cx="1584325" cy="36988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Kuas kue</a:t>
            </a:r>
            <a:endParaRPr/>
          </a:p>
        </p:txBody>
      </p:sp>
      <p:sp>
        <p:nvSpPr>
          <p:cNvPr id="377" name="Google Shape;377;p15"/>
          <p:cNvSpPr txBox="1"/>
          <p:nvPr/>
        </p:nvSpPr>
        <p:spPr>
          <a:xfrm>
            <a:off x="8616950" y="2708275"/>
            <a:ext cx="1582738" cy="3698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FF0000"/>
                </a:solidFill>
                <a:latin typeface="Arial"/>
                <a:ea typeface="Arial"/>
                <a:cs typeface="Arial"/>
                <a:sym typeface="Arial"/>
              </a:rPr>
              <a:t>Sikat gigi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16"/>
          <p:cNvGrpSpPr/>
          <p:nvPr/>
        </p:nvGrpSpPr>
        <p:grpSpPr>
          <a:xfrm>
            <a:off x="1433802" y="497175"/>
            <a:ext cx="8723180" cy="6397050"/>
            <a:chOff x="632135" y="-264825"/>
            <a:chExt cx="8723180" cy="6397050"/>
          </a:xfrm>
        </p:grpSpPr>
        <p:sp>
          <p:nvSpPr>
            <p:cNvPr id="383" name="Google Shape;383;p16"/>
            <p:cNvSpPr/>
            <p:nvPr/>
          </p:nvSpPr>
          <p:spPr>
            <a:xfrm>
              <a:off x="632135" y="-264825"/>
              <a:ext cx="8723180" cy="6397050"/>
            </a:xfrm>
            <a:custGeom>
              <a:rect b="b" l="l" r="r" t="t"/>
              <a:pathLst>
                <a:path extrusionOk="0" h="120000" w="120000">
                  <a:moveTo>
                    <a:pt x="0" y="120000"/>
                  </a:moveTo>
                  <a:quadBezTo>
                    <a:pt x="20000" y="40000"/>
                    <a:pt x="98000" y="15000"/>
                  </a:quadBezTo>
                  <a:lnTo>
                    <a:pt x="96760" y="0"/>
                  </a:lnTo>
                  <a:lnTo>
                    <a:pt x="120000" y="24000"/>
                  </a:lnTo>
                  <a:lnTo>
                    <a:pt x="101718" y="60000"/>
                  </a:lnTo>
                  <a:lnTo>
                    <a:pt x="100479" y="45000"/>
                  </a:lnTo>
                  <a:quadBezTo>
                    <a:pt x="30000" y="55000"/>
                    <a:pt x="0" y="120000"/>
                  </a:quadBezTo>
                  <a:close/>
                </a:path>
              </a:pathLst>
            </a:cu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6"/>
            <p:cNvSpPr/>
            <p:nvPr/>
          </p:nvSpPr>
          <p:spPr>
            <a:xfrm>
              <a:off x="7823877" y="1189908"/>
              <a:ext cx="694700" cy="694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6"/>
            <p:cNvSpPr/>
            <p:nvPr/>
          </p:nvSpPr>
          <p:spPr>
            <a:xfrm>
              <a:off x="4416092" y="1537258"/>
              <a:ext cx="3755136" cy="4330141"/>
            </a:xfrm>
            <a:prstGeom prst="round2DiagRect">
              <a:avLst>
                <a:gd fmla="val 16667" name="adj1"/>
                <a:gd fmla="val 0" name="adj2"/>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6"/>
            <p:cNvSpPr txBox="1"/>
            <p:nvPr/>
          </p:nvSpPr>
          <p:spPr>
            <a:xfrm>
              <a:off x="4599403" y="1720569"/>
              <a:ext cx="3388514" cy="3963519"/>
            </a:xfrm>
            <a:prstGeom prst="rect">
              <a:avLst/>
            </a:prstGeom>
            <a:noFill/>
            <a:ln>
              <a:noFill/>
            </a:ln>
          </p:spPr>
          <p:txBody>
            <a:bodyPr anchorCtr="0" anchor="t" bIns="0" lIns="0" spcFirstLastPara="1" rIns="368100" wrap="square" tIns="0">
              <a:noAutofit/>
            </a:bodyPr>
            <a:lstStyle/>
            <a:p>
              <a:pPr indent="0" lvl="0" marL="0" marR="0" rtl="0" algn="r">
                <a:lnSpc>
                  <a:spcPct val="90000"/>
                </a:lnSpc>
                <a:spcBef>
                  <a:spcPts val="0"/>
                </a:spcBef>
                <a:spcAft>
                  <a:spcPts val="0"/>
                </a:spcAft>
                <a:buClr>
                  <a:schemeClr val="dk1"/>
                </a:buClr>
                <a:buSzPts val="2800"/>
                <a:buFont typeface="Calibri"/>
                <a:buNone/>
              </a:pPr>
              <a:r>
                <a:t/>
              </a:r>
              <a:endParaRPr sz="2800">
                <a:solidFill>
                  <a:schemeClr val="dk1"/>
                </a:solidFill>
                <a:latin typeface="Arial"/>
                <a:ea typeface="Arial"/>
                <a:cs typeface="Arial"/>
                <a:sym typeface="Arial"/>
              </a:endParaRPr>
            </a:p>
          </p:txBody>
        </p:sp>
      </p:grpSp>
      <p:sp>
        <p:nvSpPr>
          <p:cNvPr id="387" name="Google Shape;387;p16"/>
          <p:cNvSpPr/>
          <p:nvPr/>
        </p:nvSpPr>
        <p:spPr>
          <a:xfrm>
            <a:off x="1642997" y="6213374"/>
            <a:ext cx="304800" cy="2667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16"/>
          <p:cNvSpPr/>
          <p:nvPr/>
        </p:nvSpPr>
        <p:spPr>
          <a:xfrm>
            <a:off x="4038600" y="3352800"/>
            <a:ext cx="609600" cy="609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6"/>
          <p:cNvSpPr/>
          <p:nvPr/>
        </p:nvSpPr>
        <p:spPr>
          <a:xfrm>
            <a:off x="8077200" y="1905000"/>
            <a:ext cx="609600" cy="609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6"/>
          <p:cNvSpPr/>
          <p:nvPr/>
        </p:nvSpPr>
        <p:spPr>
          <a:xfrm>
            <a:off x="5590190" y="2563212"/>
            <a:ext cx="582010" cy="484789"/>
          </a:xfrm>
          <a:prstGeom prst="ellipse">
            <a:avLst/>
          </a:prstGeom>
          <a:solidFill>
            <a:schemeClr val="accent4"/>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6"/>
          <p:cNvSpPr/>
          <p:nvPr/>
        </p:nvSpPr>
        <p:spPr>
          <a:xfrm>
            <a:off x="2628900" y="5549460"/>
            <a:ext cx="4648200" cy="533400"/>
          </a:xfrm>
          <a:prstGeom prst="roundRect">
            <a:avLst>
              <a:gd fmla="val 16667"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Arial"/>
                <a:ea typeface="Arial"/>
                <a:cs typeface="Arial"/>
                <a:sym typeface="Arial"/>
              </a:rPr>
              <a:t>1988 - </a:t>
            </a:r>
            <a:r>
              <a:rPr lang="en-US" sz="2400">
                <a:solidFill>
                  <a:schemeClr val="dk1"/>
                </a:solidFill>
                <a:latin typeface="Arial"/>
                <a:ea typeface="Arial"/>
                <a:cs typeface="Arial"/>
                <a:sym typeface="Arial"/>
              </a:rPr>
              <a:t>Issue of lard</a:t>
            </a:r>
            <a:endParaRPr/>
          </a:p>
        </p:txBody>
      </p:sp>
      <p:sp>
        <p:nvSpPr>
          <p:cNvPr id="392" name="Google Shape;392;p16"/>
          <p:cNvSpPr/>
          <p:nvPr/>
        </p:nvSpPr>
        <p:spPr>
          <a:xfrm>
            <a:off x="3314700" y="4866227"/>
            <a:ext cx="7010400" cy="5334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6 January 1989 - </a:t>
            </a:r>
            <a:r>
              <a:rPr lang="en-US" sz="2400">
                <a:solidFill>
                  <a:schemeClr val="dk1"/>
                </a:solidFill>
                <a:latin typeface="Arial"/>
                <a:ea typeface="Arial"/>
                <a:cs typeface="Arial"/>
                <a:sym typeface="Arial"/>
              </a:rPr>
              <a:t>MUI established LPPOM-MUI</a:t>
            </a:r>
            <a:endParaRPr/>
          </a:p>
        </p:txBody>
      </p:sp>
      <p:sp>
        <p:nvSpPr>
          <p:cNvPr id="393" name="Google Shape;393;p16"/>
          <p:cNvSpPr/>
          <p:nvPr/>
        </p:nvSpPr>
        <p:spPr>
          <a:xfrm>
            <a:off x="3504156" y="4023986"/>
            <a:ext cx="304800" cy="533400"/>
          </a:xfrm>
          <a:prstGeom prst="up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6"/>
          <p:cNvSpPr/>
          <p:nvPr/>
        </p:nvSpPr>
        <p:spPr>
          <a:xfrm>
            <a:off x="2286000" y="2685188"/>
            <a:ext cx="1828800" cy="13716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lang="en-US" sz="2400">
                <a:solidFill>
                  <a:schemeClr val="dk1"/>
                </a:solidFill>
                <a:latin typeface="Arial"/>
                <a:ea typeface="Arial"/>
                <a:cs typeface="Arial"/>
                <a:sym typeface="Arial"/>
              </a:rPr>
              <a:t>1994-Halal certificates were first issued</a:t>
            </a:r>
            <a:endParaRPr/>
          </a:p>
          <a:p>
            <a:pPr indent="0" lvl="0" marL="0" marR="0" rtl="0" algn="ctr">
              <a:spcBef>
                <a:spcPts val="0"/>
              </a:spcBef>
              <a:spcAft>
                <a:spcPts val="0"/>
              </a:spcAft>
              <a:buNone/>
            </a:pPr>
            <a:r>
              <a:t/>
            </a:r>
            <a:endParaRPr sz="2000">
              <a:solidFill>
                <a:schemeClr val="dk1"/>
              </a:solidFill>
              <a:latin typeface="Arial"/>
              <a:ea typeface="Arial"/>
              <a:cs typeface="Arial"/>
              <a:sym typeface="Arial"/>
            </a:endParaRPr>
          </a:p>
        </p:txBody>
      </p:sp>
      <p:sp>
        <p:nvSpPr>
          <p:cNvPr id="395" name="Google Shape;395;p16"/>
          <p:cNvSpPr/>
          <p:nvPr/>
        </p:nvSpPr>
        <p:spPr>
          <a:xfrm rot="-10052820">
            <a:off x="4733533" y="2129778"/>
            <a:ext cx="1312189" cy="646066"/>
          </a:xfrm>
          <a:prstGeom prst="curvedUpArrow">
            <a:avLst>
              <a:gd fmla="val 25000" name="adj1"/>
              <a:gd fmla="val 50000" name="adj2"/>
              <a:gd fmla="val 25000" name="adj3"/>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6"/>
          <p:cNvSpPr/>
          <p:nvPr/>
        </p:nvSpPr>
        <p:spPr>
          <a:xfrm>
            <a:off x="3254945" y="4226830"/>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16"/>
          <p:cNvSpPr/>
          <p:nvPr/>
        </p:nvSpPr>
        <p:spPr>
          <a:xfrm>
            <a:off x="3580356" y="4465152"/>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6"/>
          <p:cNvSpPr/>
          <p:nvPr/>
        </p:nvSpPr>
        <p:spPr>
          <a:xfrm>
            <a:off x="4724400" y="3276600"/>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16"/>
          <p:cNvSpPr/>
          <p:nvPr/>
        </p:nvSpPr>
        <p:spPr>
          <a:xfrm>
            <a:off x="5029200" y="3124200"/>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16"/>
          <p:cNvSpPr/>
          <p:nvPr/>
        </p:nvSpPr>
        <p:spPr>
          <a:xfrm>
            <a:off x="5334000" y="2971800"/>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6"/>
          <p:cNvSpPr/>
          <p:nvPr/>
        </p:nvSpPr>
        <p:spPr>
          <a:xfrm>
            <a:off x="2389153" y="1306610"/>
            <a:ext cx="3505200" cy="1302378"/>
          </a:xfrm>
          <a:prstGeom prst="ellipse">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17-10-2014 </a:t>
            </a:r>
            <a:endParaRPr/>
          </a:p>
          <a:p>
            <a:pPr indent="0" lvl="0" marL="0" marR="0" rtl="0" algn="ctr">
              <a:spcBef>
                <a:spcPts val="0"/>
              </a:spcBef>
              <a:spcAft>
                <a:spcPts val="0"/>
              </a:spcAft>
              <a:buNone/>
            </a:pPr>
            <a:r>
              <a:rPr lang="en-US" sz="2000">
                <a:solidFill>
                  <a:schemeClr val="dk1"/>
                </a:solidFill>
                <a:latin typeface="Arial"/>
                <a:ea typeface="Arial"/>
                <a:cs typeface="Arial"/>
                <a:sym typeface="Arial"/>
              </a:rPr>
              <a:t> JPH Law 33/2014 </a:t>
            </a:r>
            <a:endParaRPr/>
          </a:p>
        </p:txBody>
      </p:sp>
      <p:sp>
        <p:nvSpPr>
          <p:cNvPr id="402" name="Google Shape;402;p16"/>
          <p:cNvSpPr/>
          <p:nvPr/>
        </p:nvSpPr>
        <p:spPr>
          <a:xfrm>
            <a:off x="6324600" y="2438400"/>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16"/>
          <p:cNvSpPr/>
          <p:nvPr/>
        </p:nvSpPr>
        <p:spPr>
          <a:xfrm>
            <a:off x="6705600" y="2286000"/>
            <a:ext cx="228600" cy="228600"/>
          </a:xfrm>
          <a:prstGeom prst="ellipse">
            <a:avLst/>
          </a:prstGeom>
          <a:solidFill>
            <a:schemeClr val="accent3"/>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16"/>
          <p:cNvSpPr/>
          <p:nvPr/>
        </p:nvSpPr>
        <p:spPr>
          <a:xfrm>
            <a:off x="7239000" y="2209800"/>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6"/>
          <p:cNvSpPr/>
          <p:nvPr/>
        </p:nvSpPr>
        <p:spPr>
          <a:xfrm>
            <a:off x="7696200" y="2133600"/>
            <a:ext cx="228600" cy="2286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16"/>
          <p:cNvSpPr/>
          <p:nvPr/>
        </p:nvSpPr>
        <p:spPr>
          <a:xfrm rot="289419">
            <a:off x="6335348" y="3580928"/>
            <a:ext cx="2991525" cy="609600"/>
          </a:xfrm>
          <a:prstGeom prst="ellipse">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2017.. . BPJPH</a:t>
            </a:r>
            <a:endParaRPr/>
          </a:p>
        </p:txBody>
      </p:sp>
      <p:sp>
        <p:nvSpPr>
          <p:cNvPr id="407" name="Google Shape;407;p16"/>
          <p:cNvSpPr/>
          <p:nvPr/>
        </p:nvSpPr>
        <p:spPr>
          <a:xfrm rot="-1730848">
            <a:off x="8570133" y="1728349"/>
            <a:ext cx="609600" cy="304800"/>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16"/>
          <p:cNvSpPr/>
          <p:nvPr/>
        </p:nvSpPr>
        <p:spPr>
          <a:xfrm>
            <a:off x="7831111" y="762000"/>
            <a:ext cx="2819400" cy="990600"/>
          </a:xfrm>
          <a:prstGeom prst="ellipse">
            <a:avLst/>
          </a:prstGeom>
          <a:solidFill>
            <a:schemeClr val="accen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Arial"/>
                <a:ea typeface="Arial"/>
                <a:cs typeface="Arial"/>
                <a:sym typeface="Arial"/>
              </a:rPr>
              <a:t>Implementation of JPH Law- 2019</a:t>
            </a:r>
            <a:endParaRPr/>
          </a:p>
        </p:txBody>
      </p:sp>
      <p:sp>
        <p:nvSpPr>
          <p:cNvPr id="409" name="Google Shape;409;p16"/>
          <p:cNvSpPr txBox="1"/>
          <p:nvPr/>
        </p:nvSpPr>
        <p:spPr>
          <a:xfrm>
            <a:off x="1524000" y="0"/>
            <a:ext cx="9144000" cy="762000"/>
          </a:xfrm>
          <a:prstGeom prst="rect">
            <a:avLst/>
          </a:prstGeom>
          <a:noFill/>
          <a:ln>
            <a:noFill/>
          </a:ln>
        </p:spPr>
        <p:txBody>
          <a:bodyPr anchorCtr="0" anchor="b" bIns="0" lIns="0" spcFirstLastPara="1" rIns="0" wrap="square" tIns="45700">
            <a:normAutofit/>
          </a:bodyPr>
          <a:lstStyle/>
          <a:p>
            <a:pPr indent="0" lvl="0" marL="0" marR="0" rtl="0" algn="l">
              <a:spcBef>
                <a:spcPts val="0"/>
              </a:spcBef>
              <a:spcAft>
                <a:spcPts val="0"/>
              </a:spcAft>
              <a:buNone/>
            </a:pPr>
            <a:r>
              <a:rPr b="1" lang="en-US" sz="3600">
                <a:solidFill>
                  <a:schemeClr val="dk1"/>
                </a:solidFill>
                <a:latin typeface="Arial"/>
                <a:ea typeface="Arial"/>
                <a:cs typeface="Arial"/>
                <a:sym typeface="Arial"/>
              </a:rPr>
              <a:t>History of Regulation &amp;Halal in Indonesia</a:t>
            </a:r>
            <a:endParaRPr b="1" sz="3600" cap="none">
              <a:solidFill>
                <a:schemeClr val="dk1"/>
              </a:solidFill>
              <a:latin typeface="Arial"/>
              <a:ea typeface="Arial"/>
              <a:cs typeface="Arial"/>
              <a:sym typeface="Arial"/>
            </a:endParaRPr>
          </a:p>
        </p:txBody>
      </p:sp>
      <p:sp>
        <p:nvSpPr>
          <p:cNvPr id="410" name="Google Shape;410;p16"/>
          <p:cNvSpPr/>
          <p:nvPr/>
        </p:nvSpPr>
        <p:spPr>
          <a:xfrm>
            <a:off x="2776990" y="4732877"/>
            <a:ext cx="304800" cy="266700"/>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1" name="Google Shape;411;p16"/>
          <p:cNvSpPr/>
          <p:nvPr/>
        </p:nvSpPr>
        <p:spPr>
          <a:xfrm rot="10800000">
            <a:off x="3324364" y="4449347"/>
            <a:ext cx="155005" cy="453626"/>
          </a:xfrm>
          <a:prstGeom prst="up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6"/>
          <p:cNvSpPr/>
          <p:nvPr/>
        </p:nvSpPr>
        <p:spPr>
          <a:xfrm rot="10800000">
            <a:off x="6706874" y="2539085"/>
            <a:ext cx="228600" cy="1017831"/>
          </a:xfrm>
          <a:prstGeom prst="up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6"/>
          <p:cNvSpPr/>
          <p:nvPr/>
        </p:nvSpPr>
        <p:spPr>
          <a:xfrm flipH="1" rot="10800000">
            <a:off x="2887250" y="5052258"/>
            <a:ext cx="106472" cy="497201"/>
          </a:xfrm>
          <a:prstGeom prst="upArrow">
            <a:avLst>
              <a:gd fmla="val 50000" name="adj1"/>
              <a:gd fmla="val 50000" name="adj2"/>
            </a:avLst>
          </a:prstGeom>
          <a:gradFill>
            <a:gsLst>
              <a:gs pos="0">
                <a:srgbClr val="D1D1D1"/>
              </a:gs>
              <a:gs pos="50000">
                <a:srgbClr val="C7C7C7"/>
              </a:gs>
              <a:gs pos="100000">
                <a:srgbClr val="C0C0C0"/>
              </a:gs>
            </a:gsLst>
            <a:lin ang="5400000" scaled="0"/>
          </a:gradFill>
          <a:ln cap="flat" cmpd="sng" w="952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6"/>
          <p:cNvSpPr/>
          <p:nvPr/>
        </p:nvSpPr>
        <p:spPr>
          <a:xfrm>
            <a:off x="1947797" y="6194353"/>
            <a:ext cx="7010400" cy="533400"/>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Calibri"/>
                <a:ea typeface="Calibri"/>
                <a:cs typeface="Calibri"/>
                <a:sym typeface="Calibri"/>
              </a:rPr>
              <a:t>1976 by the Ministry of Health, Halal labeling of food products containing Derived from Pigs </a:t>
            </a:r>
            <a:endParaRPr sz="2400">
              <a:solidFill>
                <a:schemeClr val="dk1"/>
              </a:solidFill>
              <a:latin typeface="Arial"/>
              <a:ea typeface="Arial"/>
              <a:cs typeface="Arial"/>
              <a:sym typeface="Arial"/>
            </a:endParaRPr>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grpSp>
        <p:nvGrpSpPr>
          <p:cNvPr id="419" name="Google Shape;419;p17"/>
          <p:cNvGrpSpPr/>
          <p:nvPr/>
        </p:nvGrpSpPr>
        <p:grpSpPr>
          <a:xfrm>
            <a:off x="2395081" y="1341544"/>
            <a:ext cx="5220744" cy="554736"/>
            <a:chOff x="0" y="1276348"/>
            <a:chExt cx="5293020" cy="914401"/>
          </a:xfrm>
        </p:grpSpPr>
        <p:sp>
          <p:nvSpPr>
            <p:cNvPr id="420" name="Google Shape;420;p17"/>
            <p:cNvSpPr/>
            <p:nvPr/>
          </p:nvSpPr>
          <p:spPr>
            <a:xfrm>
              <a:off x="0" y="1276349"/>
              <a:ext cx="4470059" cy="914400"/>
            </a:xfrm>
            <a:prstGeom prst="rect">
              <a:avLst/>
            </a:prstGeom>
            <a:solidFill>
              <a:srgbClr val="AACA5D"/>
            </a:solidFill>
            <a:ln>
              <a:noFill/>
            </a:ln>
          </p:spPr>
          <p:txBody>
            <a:bodyPr anchorCtr="0" anchor="ctr" bIns="45700" lIns="91425" spcFirstLastPara="1" rIns="91425" wrap="square" tIns="45700">
              <a:noAutofit/>
            </a:bodyPr>
            <a:lstStyle/>
            <a:p>
              <a:pPr indent="0" lvl="0" marL="173831" marR="0" rtl="0" algn="l">
                <a:spcBef>
                  <a:spcPts val="0"/>
                </a:spcBef>
                <a:spcAft>
                  <a:spcPts val="0"/>
                </a:spcAft>
                <a:buNone/>
              </a:pPr>
              <a:r>
                <a:rPr lang="en-US" sz="2400">
                  <a:solidFill>
                    <a:schemeClr val="lt1"/>
                  </a:solidFill>
                  <a:latin typeface="Calibri"/>
                  <a:ea typeface="Calibri"/>
                  <a:cs typeface="Calibri"/>
                  <a:sym typeface="Calibri"/>
                </a:rPr>
                <a:t>Halal certification process</a:t>
              </a:r>
              <a:endParaRPr b="1" sz="2100">
                <a:solidFill>
                  <a:schemeClr val="dk1"/>
                </a:solidFill>
                <a:latin typeface="Century Gothic"/>
                <a:ea typeface="Century Gothic"/>
                <a:cs typeface="Century Gothic"/>
                <a:sym typeface="Century Gothic"/>
              </a:endParaRPr>
            </a:p>
          </p:txBody>
        </p:sp>
        <p:sp>
          <p:nvSpPr>
            <p:cNvPr id="421" name="Google Shape;421;p17"/>
            <p:cNvSpPr/>
            <p:nvPr/>
          </p:nvSpPr>
          <p:spPr>
            <a:xfrm flipH="1" rot="10800000">
              <a:off x="4470060" y="1276348"/>
              <a:ext cx="822960" cy="914400"/>
            </a:xfrm>
            <a:prstGeom prst="rtTriangle">
              <a:avLst/>
            </a:prstGeom>
            <a:solidFill>
              <a:srgbClr val="AACA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grpSp>
      <p:grpSp>
        <p:nvGrpSpPr>
          <p:cNvPr id="422" name="Google Shape;422;p17"/>
          <p:cNvGrpSpPr/>
          <p:nvPr/>
        </p:nvGrpSpPr>
        <p:grpSpPr>
          <a:xfrm>
            <a:off x="2428876" y="2133600"/>
            <a:ext cx="7243763" cy="3430588"/>
            <a:chOff x="0" y="1752600"/>
            <a:chExt cx="8686800" cy="4191000"/>
          </a:xfrm>
        </p:grpSpPr>
        <p:sp>
          <p:nvSpPr>
            <p:cNvPr id="423" name="Google Shape;423;p17"/>
            <p:cNvSpPr/>
            <p:nvPr/>
          </p:nvSpPr>
          <p:spPr>
            <a:xfrm>
              <a:off x="0" y="1752600"/>
              <a:ext cx="8686800" cy="3886517"/>
            </a:xfrm>
            <a:prstGeom prst="rect">
              <a:avLst/>
            </a:prstGeom>
            <a:solidFill>
              <a:srgbClr val="FFCC00"/>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350"/>
                <a:buFont typeface="Arial"/>
                <a:buNone/>
              </a:pPr>
              <a:r>
                <a:t/>
              </a:r>
              <a:endParaRPr sz="1350">
                <a:solidFill>
                  <a:schemeClr val="dk1"/>
                </a:solidFill>
                <a:latin typeface="Arial"/>
                <a:ea typeface="Arial"/>
                <a:cs typeface="Arial"/>
                <a:sym typeface="Arial"/>
              </a:endParaRPr>
            </a:p>
          </p:txBody>
        </p:sp>
        <p:cxnSp>
          <p:nvCxnSpPr>
            <p:cNvPr id="424" name="Google Shape;424;p17"/>
            <p:cNvCxnSpPr/>
            <p:nvPr/>
          </p:nvCxnSpPr>
          <p:spPr>
            <a:xfrm>
              <a:off x="3047900" y="5943600"/>
              <a:ext cx="0" cy="0"/>
            </a:xfrm>
            <a:prstGeom prst="straightConnector1">
              <a:avLst/>
            </a:prstGeom>
            <a:noFill/>
            <a:ln cap="flat" cmpd="sng" w="38100">
              <a:solidFill>
                <a:schemeClr val="dk1"/>
              </a:solidFill>
              <a:prstDash val="solid"/>
              <a:round/>
              <a:headEnd len="med" w="med" type="none"/>
              <a:tailEnd len="med" w="med" type="none"/>
            </a:ln>
          </p:spPr>
        </p:cxnSp>
        <p:cxnSp>
          <p:nvCxnSpPr>
            <p:cNvPr id="425" name="Google Shape;425;p17"/>
            <p:cNvCxnSpPr/>
            <p:nvPr/>
          </p:nvCxnSpPr>
          <p:spPr>
            <a:xfrm>
              <a:off x="6038687" y="4376581"/>
              <a:ext cx="820516" cy="65939"/>
            </a:xfrm>
            <a:prstGeom prst="straightConnector1">
              <a:avLst/>
            </a:prstGeom>
            <a:noFill/>
            <a:ln cap="flat" cmpd="sng" w="38100">
              <a:solidFill>
                <a:schemeClr val="accent1"/>
              </a:solidFill>
              <a:prstDash val="solid"/>
              <a:round/>
              <a:headEnd len="med" w="med" type="none"/>
              <a:tailEnd len="med" w="med" type="triangle"/>
            </a:ln>
          </p:spPr>
        </p:cxnSp>
        <p:sp>
          <p:nvSpPr>
            <p:cNvPr id="426" name="Google Shape;426;p17"/>
            <p:cNvSpPr/>
            <p:nvPr/>
          </p:nvSpPr>
          <p:spPr>
            <a:xfrm>
              <a:off x="1077521" y="3459254"/>
              <a:ext cx="1753352" cy="608965"/>
            </a:xfrm>
            <a:prstGeom prst="roundRect">
              <a:avLst>
                <a:gd fmla="val 16667" name="adj"/>
              </a:avLst>
            </a:prstGeom>
            <a:solidFill>
              <a:srgbClr val="00FFFF"/>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50"/>
                <a:buFont typeface="Arial"/>
                <a:buNone/>
              </a:pPr>
              <a:r>
                <a:rPr b="1" lang="en-US" sz="1050">
                  <a:solidFill>
                    <a:schemeClr val="dk1"/>
                  </a:solidFill>
                  <a:latin typeface="Arial"/>
                  <a:ea typeface="Arial"/>
                  <a:cs typeface="Arial"/>
                  <a:sym typeface="Arial"/>
                </a:rPr>
                <a:t>PELAKU USAHA</a:t>
              </a:r>
              <a:endParaRPr/>
            </a:p>
          </p:txBody>
        </p:sp>
        <p:cxnSp>
          <p:nvCxnSpPr>
            <p:cNvPr id="427" name="Google Shape;427;p17"/>
            <p:cNvCxnSpPr/>
            <p:nvPr/>
          </p:nvCxnSpPr>
          <p:spPr>
            <a:xfrm rot="10800000">
              <a:off x="2933675" y="3763737"/>
              <a:ext cx="1450656" cy="364603"/>
            </a:xfrm>
            <a:prstGeom prst="straightConnector1">
              <a:avLst/>
            </a:prstGeom>
            <a:noFill/>
            <a:ln cap="flat" cmpd="sng" w="38100">
              <a:solidFill>
                <a:srgbClr val="CC3300"/>
              </a:solidFill>
              <a:prstDash val="solid"/>
              <a:round/>
              <a:headEnd len="med" w="med" type="none"/>
              <a:tailEnd len="med" w="med" type="triangle"/>
            </a:ln>
          </p:spPr>
        </p:cxnSp>
        <p:sp>
          <p:nvSpPr>
            <p:cNvPr id="428" name="Google Shape;428;p17"/>
            <p:cNvSpPr txBox="1"/>
            <p:nvPr/>
          </p:nvSpPr>
          <p:spPr>
            <a:xfrm>
              <a:off x="833841" y="4811002"/>
              <a:ext cx="2486294" cy="760237"/>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125"/>
                <a:buFont typeface="Arial"/>
                <a:buNone/>
              </a:pPr>
              <a:r>
                <a:rPr b="1" lang="en-US" sz="1125">
                  <a:solidFill>
                    <a:srgbClr val="FF0000"/>
                  </a:solidFill>
                  <a:latin typeface="Arial"/>
                  <a:ea typeface="Arial"/>
                  <a:cs typeface="Arial"/>
                  <a:sym typeface="Arial"/>
                </a:rPr>
                <a:t>PENYELIA HALAL</a:t>
              </a:r>
              <a:endParaRPr/>
            </a:p>
            <a:p>
              <a:pPr indent="0" lvl="0" marL="0" marR="0" rtl="0" algn="l">
                <a:lnSpc>
                  <a:spcPct val="100000"/>
                </a:lnSpc>
                <a:spcBef>
                  <a:spcPts val="0"/>
                </a:spcBef>
                <a:spcAft>
                  <a:spcPts val="0"/>
                </a:spcAft>
                <a:buClr>
                  <a:schemeClr val="dk1"/>
                </a:buClr>
                <a:buSzPts val="1125"/>
                <a:buFont typeface="Arial"/>
                <a:buNone/>
              </a:pPr>
              <a:r>
                <a:rPr b="1" lang="en-US" sz="1125">
                  <a:solidFill>
                    <a:schemeClr val="dk1"/>
                  </a:solidFill>
                  <a:latin typeface="Arial"/>
                  <a:ea typeface="Arial"/>
                  <a:cs typeface="Arial"/>
                  <a:sym typeface="Arial"/>
                </a:rPr>
                <a:t>bertugas</a:t>
              </a:r>
              <a:endParaRPr b="1" sz="1125">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Menyusun Manual SJH</a:t>
              </a:r>
              <a:endParaRPr b="1" sz="1125">
                <a:solidFill>
                  <a:schemeClr val="dk1"/>
                </a:solidFill>
                <a:latin typeface="Arial"/>
                <a:ea typeface="Arial"/>
                <a:cs typeface="Arial"/>
                <a:sym typeface="Arial"/>
              </a:endParaRPr>
            </a:p>
          </p:txBody>
        </p:sp>
        <p:sp>
          <p:nvSpPr>
            <p:cNvPr id="429" name="Google Shape;429;p17"/>
            <p:cNvSpPr/>
            <p:nvPr/>
          </p:nvSpPr>
          <p:spPr>
            <a:xfrm>
              <a:off x="5376183" y="2140476"/>
              <a:ext cx="1557265" cy="839752"/>
            </a:xfrm>
            <a:prstGeom prst="ellipse">
              <a:avLst/>
            </a:prstGeom>
            <a:solidFill>
              <a:srgbClr val="FF0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MUI</a:t>
              </a:r>
              <a:endParaRPr/>
            </a:p>
          </p:txBody>
        </p:sp>
        <p:sp>
          <p:nvSpPr>
            <p:cNvPr id="430" name="Google Shape;430;p17"/>
            <p:cNvSpPr/>
            <p:nvPr/>
          </p:nvSpPr>
          <p:spPr>
            <a:xfrm>
              <a:off x="4384331" y="4031372"/>
              <a:ext cx="1572495" cy="925083"/>
            </a:xfrm>
            <a:prstGeom prst="ellipse">
              <a:avLst/>
            </a:prstGeom>
            <a:solidFill>
              <a:srgbClr val="FF0000"/>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BPJPH</a:t>
              </a:r>
              <a:endParaRPr/>
            </a:p>
          </p:txBody>
        </p:sp>
      </p:grpSp>
      <p:sp>
        <p:nvSpPr>
          <p:cNvPr id="431" name="Google Shape;431;p17"/>
          <p:cNvSpPr/>
          <p:nvPr/>
        </p:nvSpPr>
        <p:spPr>
          <a:xfrm>
            <a:off x="8283575" y="4238626"/>
            <a:ext cx="1309688" cy="555625"/>
          </a:xfrm>
          <a:prstGeom prst="ellipse">
            <a:avLst/>
          </a:prstGeom>
          <a:solidFill>
            <a:srgbClr val="FF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libri"/>
                <a:ea typeface="Calibri"/>
                <a:cs typeface="Calibri"/>
                <a:sym typeface="Calibri"/>
              </a:rPr>
              <a:t>LPH</a:t>
            </a:r>
            <a:endParaRPr/>
          </a:p>
        </p:txBody>
      </p:sp>
      <p:cxnSp>
        <p:nvCxnSpPr>
          <p:cNvPr id="432" name="Google Shape;432;p17"/>
          <p:cNvCxnSpPr/>
          <p:nvPr/>
        </p:nvCxnSpPr>
        <p:spPr>
          <a:xfrm flipH="1" rot="10800000">
            <a:off x="7027863" y="3279775"/>
            <a:ext cx="436562" cy="673100"/>
          </a:xfrm>
          <a:prstGeom prst="straightConnector1">
            <a:avLst/>
          </a:prstGeom>
          <a:noFill/>
          <a:ln cap="flat" cmpd="sng" w="57150">
            <a:solidFill>
              <a:schemeClr val="accent1"/>
            </a:solidFill>
            <a:prstDash val="solid"/>
            <a:round/>
            <a:headEnd len="med" w="med" type="none"/>
            <a:tailEnd len="med" w="med" type="triangle"/>
          </a:ln>
        </p:spPr>
      </p:cxnSp>
      <p:cxnSp>
        <p:nvCxnSpPr>
          <p:cNvPr id="433" name="Google Shape;433;p17"/>
          <p:cNvCxnSpPr/>
          <p:nvPr/>
        </p:nvCxnSpPr>
        <p:spPr>
          <a:xfrm rot="10800000">
            <a:off x="7518401" y="4562476"/>
            <a:ext cx="631825" cy="36513"/>
          </a:xfrm>
          <a:prstGeom prst="straightConnector1">
            <a:avLst/>
          </a:prstGeom>
          <a:noFill/>
          <a:ln cap="flat" cmpd="sng" w="57150">
            <a:solidFill>
              <a:schemeClr val="accent1"/>
            </a:solidFill>
            <a:prstDash val="solid"/>
            <a:round/>
            <a:headEnd len="med" w="med" type="none"/>
            <a:tailEnd len="med" w="med" type="triangle"/>
          </a:ln>
        </p:spPr>
      </p:cxnSp>
      <p:cxnSp>
        <p:nvCxnSpPr>
          <p:cNvPr id="434" name="Google Shape;434;p17"/>
          <p:cNvCxnSpPr/>
          <p:nvPr/>
        </p:nvCxnSpPr>
        <p:spPr>
          <a:xfrm>
            <a:off x="7974014" y="3279775"/>
            <a:ext cx="655637" cy="819150"/>
          </a:xfrm>
          <a:prstGeom prst="straightConnector1">
            <a:avLst/>
          </a:prstGeom>
          <a:noFill/>
          <a:ln cap="flat" cmpd="sng" w="57150">
            <a:solidFill>
              <a:schemeClr val="accent1"/>
            </a:solidFill>
            <a:prstDash val="solid"/>
            <a:round/>
            <a:headEnd len="med" w="med" type="none"/>
            <a:tailEnd len="med" w="med" type="triangle"/>
          </a:ln>
        </p:spPr>
      </p:cxnSp>
      <p:cxnSp>
        <p:nvCxnSpPr>
          <p:cNvPr id="435" name="Google Shape;435;p17"/>
          <p:cNvCxnSpPr/>
          <p:nvPr/>
        </p:nvCxnSpPr>
        <p:spPr>
          <a:xfrm flipH="1">
            <a:off x="6824663" y="3279775"/>
            <a:ext cx="411162" cy="585788"/>
          </a:xfrm>
          <a:prstGeom prst="straightConnector1">
            <a:avLst/>
          </a:prstGeom>
          <a:noFill/>
          <a:ln cap="flat" cmpd="sng" w="57150">
            <a:solidFill>
              <a:schemeClr val="accent1"/>
            </a:solidFill>
            <a:prstDash val="solid"/>
            <a:round/>
            <a:headEnd len="med" w="med" type="none"/>
            <a:tailEnd len="med" w="med" type="triangle"/>
          </a:ln>
        </p:spPr>
      </p:cxnSp>
      <p:cxnSp>
        <p:nvCxnSpPr>
          <p:cNvPr id="436" name="Google Shape;436;p17"/>
          <p:cNvCxnSpPr/>
          <p:nvPr/>
        </p:nvCxnSpPr>
        <p:spPr>
          <a:xfrm>
            <a:off x="4921251" y="3998914"/>
            <a:ext cx="1077913" cy="212725"/>
          </a:xfrm>
          <a:prstGeom prst="straightConnector1">
            <a:avLst/>
          </a:prstGeom>
          <a:noFill/>
          <a:ln cap="flat" cmpd="sng" w="57150">
            <a:solidFill>
              <a:srgbClr val="CC3300"/>
            </a:solidFill>
            <a:prstDash val="solid"/>
            <a:round/>
            <a:headEnd len="med" w="med" type="none"/>
            <a:tailEnd len="med" w="med" type="triangle"/>
          </a:ln>
        </p:spPr>
      </p:cxnSp>
      <p:cxnSp>
        <p:nvCxnSpPr>
          <p:cNvPr id="437" name="Google Shape;437;p17"/>
          <p:cNvCxnSpPr/>
          <p:nvPr/>
        </p:nvCxnSpPr>
        <p:spPr>
          <a:xfrm rot="10800000">
            <a:off x="4144963" y="4078289"/>
            <a:ext cx="0" cy="503237"/>
          </a:xfrm>
          <a:prstGeom prst="straightConnector1">
            <a:avLst/>
          </a:prstGeom>
          <a:noFill/>
          <a:ln cap="flat" cmpd="sng" w="57150">
            <a:solidFill>
              <a:schemeClr val="dk1"/>
            </a:solidFill>
            <a:prstDash val="solid"/>
            <a:round/>
            <a:headEnd len="med" w="med" type="none"/>
            <a:tailEnd len="med" w="med" type="none"/>
          </a:ln>
        </p:spPr>
      </p:cxn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Halal certification process</a:t>
            </a:r>
            <a:endParaRPr/>
          </a:p>
        </p:txBody>
      </p:sp>
      <p:sp>
        <p:nvSpPr>
          <p:cNvPr id="443" name="Google Shape;443;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The company submits an application to BPJPH.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BPJPH assigns the selected LPH to audit the applicant company.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LPH conducts audits on companies according to BPJPH orders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LPH reports the results of the examination to BPJPH.</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While the MUI through the fatwa commission determines the halal fatwa from the results of the audit of certified products.</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Finally, BPJPH provides a halal certificate for the proposed product if the product is halal according to MUI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pic>
        <p:nvPicPr>
          <p:cNvPr id="448" name="Google Shape;448;p19"/>
          <p:cNvPicPr preferRelativeResize="0"/>
          <p:nvPr/>
        </p:nvPicPr>
        <p:blipFill rotWithShape="1">
          <a:blip r:embed="rId3">
            <a:alphaModFix/>
          </a:blip>
          <a:srcRect b="0" l="0" r="0" t="0"/>
          <a:stretch/>
        </p:blipFill>
        <p:spPr>
          <a:xfrm>
            <a:off x="599607" y="353809"/>
            <a:ext cx="10879233" cy="5597286"/>
          </a:xfrm>
          <a:prstGeom prst="rect">
            <a:avLst/>
          </a:prstGeom>
          <a:noFill/>
          <a:ln>
            <a:noFill/>
          </a:ln>
        </p:spPr>
      </p:pic>
    </p:spTree>
  </p:cSld>
  <p:clrMapOvr>
    <a:masterClrMapping/>
  </p:clrMapOvr>
  <p:transition p14:dur="100">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p:nvPr/>
        </p:nvSpPr>
        <p:spPr>
          <a:xfrm>
            <a:off x="1424247" y="1075224"/>
            <a:ext cx="9144000" cy="526297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800" u="none" cap="none" strike="noStrike">
                <a:solidFill>
                  <a:schemeClr val="dk1"/>
                </a:solidFill>
                <a:latin typeface="Overlock"/>
                <a:ea typeface="Overlock"/>
                <a:cs typeface="Overlock"/>
                <a:sym typeface="Overlock"/>
              </a:rPr>
              <a:t>Keharusan bagi umat Islam untuk mengonsumsi yang halal dan baik (</a:t>
            </a:r>
            <a:r>
              <a:rPr b="0" i="1" lang="en-US" sz="2800" u="none" cap="none" strike="noStrike">
                <a:solidFill>
                  <a:schemeClr val="dk1"/>
                </a:solidFill>
                <a:latin typeface="Overlock"/>
                <a:ea typeface="Overlock"/>
                <a:cs typeface="Overlock"/>
                <a:sym typeface="Overlock"/>
              </a:rPr>
              <a:t>thayyib</a:t>
            </a:r>
            <a:r>
              <a:rPr b="0" i="0" lang="en-US" sz="2800" u="none" cap="none" strike="noStrike">
                <a:solidFill>
                  <a:schemeClr val="dk1"/>
                </a:solidFill>
                <a:latin typeface="Overlock"/>
                <a:ea typeface="Overlock"/>
                <a:cs typeface="Overlock"/>
                <a:sym typeface="Overlock"/>
              </a:rPr>
              <a:t>) sebagaimana termaktub dalam Al-Qur`an:</a:t>
            </a:r>
            <a:endParaRPr b="0" i="0" sz="2800" u="none" cap="none" strike="noStrike">
              <a:solidFill>
                <a:schemeClr val="dk1"/>
              </a:solidFill>
              <a:latin typeface="Overlock"/>
              <a:ea typeface="Overlock"/>
              <a:cs typeface="Overlock"/>
              <a:sym typeface="Overlock"/>
            </a:endParaRPr>
          </a:p>
          <a:p>
            <a:pPr indent="0" lvl="0" marL="0" marR="0" rtl="0" algn="just">
              <a:spcBef>
                <a:spcPts val="0"/>
              </a:spcBef>
              <a:spcAft>
                <a:spcPts val="0"/>
              </a:spcAft>
              <a:buNone/>
            </a:pPr>
            <a:r>
              <a:t/>
            </a:r>
            <a:endParaRPr b="0" i="0" sz="2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1" i="0" sz="2800" u="none" cap="none" strike="noStrike">
              <a:solidFill>
                <a:schemeClr val="dk1"/>
              </a:solidFill>
              <a:latin typeface="Corsiva"/>
              <a:ea typeface="Corsiva"/>
              <a:cs typeface="Corsiva"/>
              <a:sym typeface="Corsiva"/>
            </a:endParaRPr>
          </a:p>
          <a:p>
            <a:pPr indent="0" lvl="0" marL="0" marR="0" rtl="0" algn="just">
              <a:spcBef>
                <a:spcPts val="0"/>
              </a:spcBef>
              <a:spcAft>
                <a:spcPts val="0"/>
              </a:spcAft>
              <a:buNone/>
            </a:pPr>
            <a:r>
              <a:t/>
            </a:r>
            <a:endParaRPr b="0" i="0" sz="2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t/>
            </a:r>
            <a:endParaRPr b="0" i="0" sz="2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b="0" i="0" lang="en-US" sz="2800" u="none" cap="none" strike="noStrike">
                <a:solidFill>
                  <a:schemeClr val="dk1"/>
                </a:solidFill>
                <a:latin typeface="Arial"/>
                <a:ea typeface="Arial"/>
                <a:cs typeface="Arial"/>
                <a:sym typeface="Arial"/>
              </a:rPr>
              <a:t>“Dan makanlah makanan yang halal lagi baik (thayyib) dari apa yang telah dirizkikan kepadamu dan bertaqwalah kepada Allah dan kamu beriman kepada-Nya.” (QS. Al-Maidah: 88)</a:t>
            </a:r>
            <a:endParaRPr/>
          </a:p>
        </p:txBody>
      </p:sp>
      <p:pic>
        <p:nvPicPr>
          <p:cNvPr id="96" name="Google Shape;96;p2"/>
          <p:cNvPicPr preferRelativeResize="0"/>
          <p:nvPr/>
        </p:nvPicPr>
        <p:blipFill rotWithShape="1">
          <a:blip r:embed="rId3">
            <a:alphaModFix/>
          </a:blip>
          <a:srcRect b="0" l="0" r="0" t="0"/>
          <a:stretch/>
        </p:blipFill>
        <p:spPr>
          <a:xfrm>
            <a:off x="1424247" y="2502132"/>
            <a:ext cx="9144000" cy="1886988"/>
          </a:xfrm>
          <a:prstGeom prst="rect">
            <a:avLst/>
          </a:prstGeom>
          <a:noFill/>
          <a:ln>
            <a:noFill/>
          </a:ln>
        </p:spPr>
      </p:pic>
      <p:sp>
        <p:nvSpPr>
          <p:cNvPr id="97" name="Google Shape;97;p2"/>
          <p:cNvSpPr txBox="1"/>
          <p:nvPr/>
        </p:nvSpPr>
        <p:spPr>
          <a:xfrm>
            <a:off x="1246909" y="349134"/>
            <a:ext cx="546393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Pentingnya konsumsi yang halal</a:t>
            </a:r>
            <a:endParaRPr sz="3200">
              <a:solidFill>
                <a:schemeClr val="dk1"/>
              </a:solidFill>
              <a:latin typeface="Calibri"/>
              <a:ea typeface="Calibri"/>
              <a:cs typeface="Calibri"/>
              <a:sym typeface="Calibri"/>
            </a:endParaRPr>
          </a:p>
        </p:txBody>
      </p:sp>
    </p:spTree>
  </p:cSld>
  <p:clrMapOvr>
    <a:masterClrMapping/>
  </p:clrMapOvr>
  <mc:AlternateContent>
    <mc:Choice Requires="p14">
      <p:transition spd="slow" p14:dur="3400">
        <p14:revea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20"/>
          <p:cNvPicPr preferRelativeResize="0"/>
          <p:nvPr/>
        </p:nvPicPr>
        <p:blipFill rotWithShape="1">
          <a:blip r:embed="rId3">
            <a:alphaModFix/>
          </a:blip>
          <a:srcRect b="0" l="0" r="0" t="0"/>
          <a:stretch/>
        </p:blipFill>
        <p:spPr>
          <a:xfrm>
            <a:off x="456502" y="899409"/>
            <a:ext cx="10894674" cy="4886793"/>
          </a:xfrm>
          <a:prstGeom prst="rect">
            <a:avLst/>
          </a:prstGeom>
          <a:noFill/>
          <a:ln>
            <a:noFill/>
          </a:ln>
        </p:spPr>
      </p:pic>
    </p:spTree>
  </p:cSld>
  <p:clrMapOvr>
    <a:masterClrMapping/>
  </p:clrMapOvr>
  <p:transition spd="slow" p14:dur="1500">
    <p:split orient="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Lanjutan pasal 28</a:t>
            </a:r>
            <a:endParaRPr/>
          </a:p>
        </p:txBody>
      </p:sp>
      <p:sp>
        <p:nvSpPr>
          <p:cNvPr id="459" name="Google Shape;45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(2) Penyelia Halal harus memenuhi persyaratan: </a:t>
            </a:r>
            <a:endParaRPr/>
          </a:p>
          <a:p>
            <a:pPr indent="0" lvl="0" marL="490538" rtl="0" algn="l">
              <a:lnSpc>
                <a:spcPct val="90000"/>
              </a:lnSpc>
              <a:spcBef>
                <a:spcPts val="1000"/>
              </a:spcBef>
              <a:spcAft>
                <a:spcPts val="0"/>
              </a:spcAft>
              <a:buClr>
                <a:schemeClr val="dk1"/>
              </a:buClr>
              <a:buSzPts val="2800"/>
              <a:buNone/>
            </a:pPr>
            <a:r>
              <a:rPr lang="en-US"/>
              <a:t>a. beragama Islam; dan </a:t>
            </a:r>
            <a:endParaRPr/>
          </a:p>
          <a:p>
            <a:pPr indent="0" lvl="0" marL="490538" rtl="0" algn="l">
              <a:lnSpc>
                <a:spcPct val="90000"/>
              </a:lnSpc>
              <a:spcBef>
                <a:spcPts val="1000"/>
              </a:spcBef>
              <a:spcAft>
                <a:spcPts val="0"/>
              </a:spcAft>
              <a:buClr>
                <a:schemeClr val="dk1"/>
              </a:buClr>
              <a:buSzPts val="2800"/>
              <a:buNone/>
            </a:pPr>
            <a:r>
              <a:rPr lang="en-US"/>
              <a:t>b. memiliki wawasan luas dan memahami syariat tentang kehalalan. </a:t>
            </a:r>
            <a:endParaRPr/>
          </a:p>
          <a:p>
            <a:pPr indent="-490538" lvl="0" marL="490538" rtl="0" algn="l">
              <a:lnSpc>
                <a:spcPct val="90000"/>
              </a:lnSpc>
              <a:spcBef>
                <a:spcPts val="1000"/>
              </a:spcBef>
              <a:spcAft>
                <a:spcPts val="0"/>
              </a:spcAft>
              <a:buClr>
                <a:schemeClr val="dk1"/>
              </a:buClr>
              <a:buSzPts val="2800"/>
              <a:buNone/>
            </a:pPr>
            <a:r>
              <a:rPr lang="en-US"/>
              <a:t>(3) Penyelia Halal ditetapkan oleh pimpinan perusahaan dan dilaporkan kepada BPJPH. </a:t>
            </a:r>
            <a:endParaRPr/>
          </a:p>
          <a:p>
            <a:pPr indent="-490538" lvl="0" marL="490538" rtl="0" algn="l">
              <a:lnSpc>
                <a:spcPct val="90000"/>
              </a:lnSpc>
              <a:spcBef>
                <a:spcPts val="1000"/>
              </a:spcBef>
              <a:spcAft>
                <a:spcPts val="0"/>
              </a:spcAft>
              <a:buClr>
                <a:schemeClr val="dk1"/>
              </a:buClr>
              <a:buSzPts val="2800"/>
              <a:buNone/>
            </a:pPr>
            <a:r>
              <a:rPr lang="en-US"/>
              <a:t>(4) Ketentuan lebih lanjut mengenai Penyelia Halal diatur dalam Peraturan Menteri .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2"/>
          <p:cNvSpPr txBox="1"/>
          <p:nvPr>
            <p:ph idx="1" type="body"/>
          </p:nvPr>
        </p:nvSpPr>
        <p:spPr>
          <a:xfrm>
            <a:off x="838200" y="3087583"/>
            <a:ext cx="10515600" cy="843149"/>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PERMENAG 20 TAHUN 2021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id="469" name="Google Shape;469;p23"/>
          <p:cNvPicPr preferRelativeResize="0"/>
          <p:nvPr/>
        </p:nvPicPr>
        <p:blipFill rotWithShape="1">
          <a:blip r:embed="rId3">
            <a:alphaModFix/>
          </a:blip>
          <a:srcRect b="0" l="0" r="0" t="0"/>
          <a:stretch/>
        </p:blipFill>
        <p:spPr>
          <a:xfrm>
            <a:off x="1155700" y="1054100"/>
            <a:ext cx="9880600" cy="4749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24"/>
          <p:cNvPicPr preferRelativeResize="0"/>
          <p:nvPr/>
        </p:nvPicPr>
        <p:blipFill rotWithShape="1">
          <a:blip r:embed="rId3">
            <a:alphaModFix/>
          </a:blip>
          <a:srcRect b="0" l="0" r="0" t="0"/>
          <a:stretch/>
        </p:blipFill>
        <p:spPr>
          <a:xfrm>
            <a:off x="1231900" y="1911350"/>
            <a:ext cx="9728200" cy="3035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25"/>
          <p:cNvPicPr preferRelativeResize="0"/>
          <p:nvPr/>
        </p:nvPicPr>
        <p:blipFill rotWithShape="1">
          <a:blip r:embed="rId3">
            <a:alphaModFix/>
          </a:blip>
          <a:srcRect b="0" l="0" r="0" t="0"/>
          <a:stretch/>
        </p:blipFill>
        <p:spPr>
          <a:xfrm>
            <a:off x="397423" y="1698171"/>
            <a:ext cx="11768586" cy="35744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descr="90%" id="102" name="Google Shape;102;p3"/>
          <p:cNvSpPr txBox="1"/>
          <p:nvPr>
            <p:ph idx="1" type="body"/>
          </p:nvPr>
        </p:nvSpPr>
        <p:spPr>
          <a:xfrm>
            <a:off x="132641" y="1246909"/>
            <a:ext cx="10745156" cy="5272644"/>
          </a:xfrm>
          <a:prstGeom prst="rect">
            <a:avLst/>
          </a:prstGeom>
          <a:solidFill>
            <a:schemeClr val="lt1"/>
          </a:solidFill>
          <a:ln>
            <a:noFill/>
          </a:ln>
        </p:spPr>
        <p:txBody>
          <a:bodyPr anchorCtr="0" anchor="t" bIns="45700" lIns="91425" spcFirstLastPara="1" rIns="91425" wrap="square" tIns="45700">
            <a:normAutofit/>
          </a:bodyPr>
          <a:lstStyle/>
          <a:p>
            <a:pPr indent="0" lvl="0" marL="0" rtl="1" algn="just">
              <a:lnSpc>
                <a:spcPct val="80000"/>
              </a:lnSpc>
              <a:spcBef>
                <a:spcPts val="0"/>
              </a:spcBef>
              <a:spcAft>
                <a:spcPts val="0"/>
              </a:spcAft>
              <a:buClr>
                <a:schemeClr val="dk1"/>
              </a:buClr>
              <a:buSzPts val="3200"/>
              <a:buNone/>
            </a:pPr>
            <a:r>
              <a:t/>
            </a:r>
            <a:endParaRPr sz="3200">
              <a:solidFill>
                <a:srgbClr val="FFFF00"/>
              </a:solidFill>
            </a:endParaRPr>
          </a:p>
          <a:p>
            <a:pPr indent="0" lvl="0" marL="0" rtl="1" algn="just">
              <a:lnSpc>
                <a:spcPct val="80000"/>
              </a:lnSpc>
              <a:spcBef>
                <a:spcPts val="1000"/>
              </a:spcBef>
              <a:spcAft>
                <a:spcPts val="0"/>
              </a:spcAft>
              <a:buClr>
                <a:srgbClr val="FF0000"/>
              </a:buClr>
              <a:buSzPts val="4000"/>
              <a:buNone/>
            </a:pPr>
            <a:r>
              <a:rPr lang="en-US" sz="4000">
                <a:solidFill>
                  <a:srgbClr val="FF0000"/>
                </a:solidFill>
                <a:latin typeface="Traditional Arabic"/>
                <a:ea typeface="Traditional Arabic"/>
                <a:cs typeface="Traditional Arabic"/>
                <a:sym typeface="Traditional Arabic"/>
              </a:rPr>
              <a:t>يَاأَيُّهَا</a:t>
            </a:r>
            <a:r>
              <a:rPr lang="en-US" sz="4000">
                <a:solidFill>
                  <a:srgbClr val="FF0000"/>
                </a:solidFill>
              </a:rPr>
              <a:t> الَّذِينَ ءَامَنُوا كُلُوا مِنْ طَيِّبَاتِ مَا رَزَقْنَاكُمْ وَاشْكُرُوا لِلَّهِ إِنْ كُنْتُمْ إِيَّاهُ تَعْبُدُونَ</a:t>
            </a:r>
            <a:endParaRPr sz="4000">
              <a:solidFill>
                <a:srgbClr val="FF0000"/>
              </a:solidFill>
            </a:endParaRPr>
          </a:p>
          <a:p>
            <a:pPr indent="0" lvl="0" marL="0" rtl="0" algn="just">
              <a:lnSpc>
                <a:spcPct val="80000"/>
              </a:lnSpc>
              <a:spcBef>
                <a:spcPts val="1000"/>
              </a:spcBef>
              <a:spcAft>
                <a:spcPts val="0"/>
              </a:spcAft>
              <a:buClr>
                <a:schemeClr val="dk1"/>
              </a:buClr>
              <a:buSzPts val="3200"/>
              <a:buNone/>
            </a:pPr>
            <a:r>
              <a:t/>
            </a:r>
            <a:endParaRPr sz="3200"/>
          </a:p>
          <a:p>
            <a:pPr indent="0" lvl="0" marL="0" rtl="0" algn="l">
              <a:lnSpc>
                <a:spcPct val="150000"/>
              </a:lnSpc>
              <a:spcBef>
                <a:spcPts val="1000"/>
              </a:spcBef>
              <a:spcAft>
                <a:spcPts val="0"/>
              </a:spcAft>
              <a:buClr>
                <a:schemeClr val="dk1"/>
              </a:buClr>
              <a:buSzPts val="3200"/>
              <a:buNone/>
            </a:pPr>
            <a:r>
              <a:rPr lang="en-US" sz="3200"/>
              <a:t>Hai orang-orang yang beriman, makanlah di antara rezki yang baik-baik yang Kami berikan kepadamu dan bersyukurlah kepada Allah, jika benar-benar kepada-Nya kamu menyembah (Al-Baqarah : 172)</a:t>
            </a:r>
            <a:endParaRPr sz="5800">
              <a:solidFill>
                <a:srgbClr val="FF0000"/>
              </a:solidFill>
              <a:latin typeface="Arial"/>
              <a:ea typeface="Arial"/>
              <a:cs typeface="Arial"/>
              <a:sym typeface="Arial"/>
            </a:endParaRPr>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ph idx="4294967295" type="body"/>
          </p:nvPr>
        </p:nvSpPr>
        <p:spPr>
          <a:xfrm>
            <a:off x="1952786" y="2057400"/>
            <a:ext cx="8632556" cy="1769955"/>
          </a:xfrm>
          <a:prstGeom prst="rect">
            <a:avLst/>
          </a:prstGeom>
          <a:noFill/>
          <a:ln>
            <a:noFill/>
          </a:ln>
        </p:spPr>
        <p:txBody>
          <a:bodyPr anchorCtr="0" anchor="t" bIns="45700" lIns="91425" spcFirstLastPara="1" rIns="91425" wrap="square" tIns="45700">
            <a:normAutofit fontScale="25000" lnSpcReduction="20000"/>
          </a:bodyPr>
          <a:lstStyle/>
          <a:p>
            <a:pPr indent="-14288" lvl="0" marL="14288" rtl="0" algn="l">
              <a:lnSpc>
                <a:spcPct val="90000"/>
              </a:lnSpc>
              <a:spcBef>
                <a:spcPts val="0"/>
              </a:spcBef>
              <a:spcAft>
                <a:spcPts val="0"/>
              </a:spcAft>
              <a:buClr>
                <a:schemeClr val="dk1"/>
              </a:buClr>
              <a:buSzPct val="100000"/>
              <a:buNone/>
            </a:pPr>
            <a:r>
              <a:rPr i="1" lang="en-US" sz="1800">
                <a:latin typeface="Arial"/>
                <a:ea typeface="Arial"/>
                <a:cs typeface="Arial"/>
                <a:sym typeface="Arial"/>
              </a:rPr>
              <a:t>	</a:t>
            </a:r>
            <a:r>
              <a:rPr i="1" lang="en-US" sz="9600">
                <a:latin typeface="Arial"/>
                <a:ea typeface="Arial"/>
                <a:cs typeface="Arial"/>
                <a:sym typeface="Arial"/>
              </a:rPr>
              <a:t>“ Hai sekalian manusia, </a:t>
            </a:r>
            <a:r>
              <a:rPr i="1" lang="en-US" sz="9600">
                <a:solidFill>
                  <a:srgbClr val="FF0000"/>
                </a:solidFill>
                <a:latin typeface="Arial"/>
                <a:ea typeface="Arial"/>
                <a:cs typeface="Arial"/>
                <a:sym typeface="Arial"/>
              </a:rPr>
              <a:t>makanlah yang halal lagi baik </a:t>
            </a:r>
            <a:r>
              <a:rPr i="1" lang="en-US" sz="9600">
                <a:latin typeface="Arial"/>
                <a:ea typeface="Arial"/>
                <a:cs typeface="Arial"/>
                <a:sym typeface="Arial"/>
              </a:rPr>
              <a:t>dari apa yang terdapat di bumi, dan janganlah kamu mengikuti langkah-langkah syaitan; karena Sesungguhnya syaitan itu adalah musuh yang nyata bagimu”.      (QS Al Baqarah : 168</a:t>
            </a:r>
            <a:r>
              <a:rPr i="1" lang="en-US" sz="5100">
                <a:latin typeface="Arial"/>
                <a:ea typeface="Arial"/>
                <a:cs typeface="Arial"/>
                <a:sym typeface="Arial"/>
              </a:rPr>
              <a:t>)</a:t>
            </a:r>
            <a:endParaRPr/>
          </a:p>
          <a:p>
            <a:pPr indent="-338138" lvl="0" marL="338138" rtl="0" algn="l">
              <a:lnSpc>
                <a:spcPct val="90000"/>
              </a:lnSpc>
              <a:spcBef>
                <a:spcPts val="1000"/>
              </a:spcBef>
              <a:spcAft>
                <a:spcPts val="0"/>
              </a:spcAft>
              <a:buClr>
                <a:schemeClr val="dk1"/>
              </a:buClr>
              <a:buSzPct val="100000"/>
              <a:buNone/>
            </a:pPr>
            <a:r>
              <a:rPr i="1" lang="en-US" sz="5100">
                <a:latin typeface="Arial"/>
                <a:ea typeface="Arial"/>
                <a:cs typeface="Arial"/>
                <a:sym typeface="Arial"/>
              </a:rPr>
              <a:t>	</a:t>
            </a:r>
            <a:endParaRPr/>
          </a:p>
          <a:p>
            <a:pPr indent="-309563" lvl="0" marL="338138" rtl="0" algn="l">
              <a:lnSpc>
                <a:spcPct val="90000"/>
              </a:lnSpc>
              <a:spcBef>
                <a:spcPts val="1000"/>
              </a:spcBef>
              <a:spcAft>
                <a:spcPts val="0"/>
              </a:spcAft>
              <a:buClr>
                <a:schemeClr val="dk1"/>
              </a:buClr>
              <a:buSzPct val="100000"/>
              <a:buNone/>
            </a:pPr>
            <a:r>
              <a:t/>
            </a:r>
            <a:endParaRPr sz="1800">
              <a:latin typeface="Arial"/>
              <a:ea typeface="Arial"/>
              <a:cs typeface="Arial"/>
              <a:sym typeface="Arial"/>
            </a:endParaRPr>
          </a:p>
        </p:txBody>
      </p:sp>
      <p:pic>
        <p:nvPicPr>
          <p:cNvPr id="108" name="Google Shape;108;p4"/>
          <p:cNvPicPr preferRelativeResize="0"/>
          <p:nvPr/>
        </p:nvPicPr>
        <p:blipFill rotWithShape="1">
          <a:blip r:embed="rId3">
            <a:alphaModFix/>
          </a:blip>
          <a:srcRect b="44743" l="25697" r="24496" t="12839"/>
          <a:stretch/>
        </p:blipFill>
        <p:spPr>
          <a:xfrm>
            <a:off x="2371241" y="669926"/>
            <a:ext cx="7258535" cy="1387474"/>
          </a:xfrm>
          <a:prstGeom prst="rect">
            <a:avLst/>
          </a:prstGeom>
          <a:noFill/>
          <a:ln>
            <a:noFill/>
          </a:ln>
        </p:spPr>
      </p:pic>
      <p:pic>
        <p:nvPicPr>
          <p:cNvPr id="109" name="Google Shape;109;p4"/>
          <p:cNvPicPr preferRelativeResize="0"/>
          <p:nvPr/>
        </p:nvPicPr>
        <p:blipFill rotWithShape="1">
          <a:blip r:embed="rId4">
            <a:alphaModFix/>
          </a:blip>
          <a:srcRect b="48630" l="25547" r="23894" t="13400"/>
          <a:stretch/>
        </p:blipFill>
        <p:spPr>
          <a:xfrm>
            <a:off x="3200400" y="3787668"/>
            <a:ext cx="6048375" cy="1387475"/>
          </a:xfrm>
          <a:prstGeom prst="rect">
            <a:avLst/>
          </a:prstGeom>
          <a:noFill/>
          <a:ln>
            <a:noFill/>
          </a:ln>
        </p:spPr>
      </p:pic>
      <p:sp>
        <p:nvSpPr>
          <p:cNvPr id="110" name="Google Shape;110;p4"/>
          <p:cNvSpPr/>
          <p:nvPr/>
        </p:nvSpPr>
        <p:spPr>
          <a:xfrm>
            <a:off x="2123268" y="5175143"/>
            <a:ext cx="846207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a:t>
            </a:r>
            <a:r>
              <a:rPr i="1" lang="en-US" sz="2400">
                <a:solidFill>
                  <a:schemeClr val="dk1"/>
                </a:solidFill>
                <a:latin typeface="Arial"/>
                <a:ea typeface="Arial"/>
                <a:cs typeface="Arial"/>
                <a:sym typeface="Arial"/>
              </a:rPr>
              <a:t>Sesungguhnya Allah </a:t>
            </a:r>
            <a:r>
              <a:rPr i="1" lang="en-US" sz="2400">
                <a:solidFill>
                  <a:srgbClr val="FF0000"/>
                </a:solidFill>
                <a:latin typeface="Arial"/>
                <a:ea typeface="Arial"/>
                <a:cs typeface="Arial"/>
                <a:sym typeface="Arial"/>
              </a:rPr>
              <a:t>mengharamkan</a:t>
            </a:r>
            <a:r>
              <a:rPr i="1" lang="en-US" sz="2400">
                <a:solidFill>
                  <a:schemeClr val="dk1"/>
                </a:solidFill>
                <a:latin typeface="Arial"/>
                <a:ea typeface="Arial"/>
                <a:cs typeface="Arial"/>
                <a:sym typeface="Arial"/>
              </a:rPr>
              <a:t> bagimu </a:t>
            </a:r>
            <a:r>
              <a:rPr i="1" lang="en-US" sz="2400">
                <a:solidFill>
                  <a:srgbClr val="FF0000"/>
                </a:solidFill>
                <a:latin typeface="Arial"/>
                <a:ea typeface="Arial"/>
                <a:cs typeface="Arial"/>
                <a:sym typeface="Arial"/>
              </a:rPr>
              <a:t>bangkai, darah, daging babi dan binatang yang (ketika disembelih) disebut (nama) selain Allah</a:t>
            </a:r>
            <a:r>
              <a:rPr lang="en-US" sz="2400">
                <a:solidFill>
                  <a:schemeClr val="dk1"/>
                </a:solidFill>
                <a:latin typeface="Arial"/>
                <a:ea typeface="Arial"/>
                <a:cs typeface="Arial"/>
                <a:sym typeface="Arial"/>
              </a:rPr>
              <a:t>”. Sesungguhnya Allah maha pengampun lagi maha penyayang (QS Al-Baqarah : 173)</a:t>
            </a:r>
            <a:endParaRPr sz="2400">
              <a:solidFill>
                <a:schemeClr val="dk1"/>
              </a:solidFill>
              <a:latin typeface="Arial"/>
              <a:ea typeface="Arial"/>
              <a:cs typeface="Arial"/>
              <a:sym typeface="Arial"/>
            </a:endParaRPr>
          </a:p>
        </p:txBody>
      </p:sp>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nvSpPr>
        <p:spPr>
          <a:xfrm>
            <a:off x="2563813" y="501651"/>
            <a:ext cx="819150"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Irisan Bakso</a:t>
            </a:r>
            <a:endParaRPr/>
          </a:p>
        </p:txBody>
      </p:sp>
      <p:sp>
        <p:nvSpPr>
          <p:cNvPr id="116" name="Google Shape;116;p5"/>
          <p:cNvSpPr txBox="1"/>
          <p:nvPr/>
        </p:nvSpPr>
        <p:spPr>
          <a:xfrm>
            <a:off x="3838575" y="498476"/>
            <a:ext cx="819150"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Rennet</a:t>
            </a:r>
            <a:endParaRPr/>
          </a:p>
        </p:txBody>
      </p:sp>
      <p:sp>
        <p:nvSpPr>
          <p:cNvPr id="117" name="Google Shape;117;p5"/>
          <p:cNvSpPr txBox="1"/>
          <p:nvPr/>
        </p:nvSpPr>
        <p:spPr>
          <a:xfrm>
            <a:off x="8229600" y="501651"/>
            <a:ext cx="819150"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Sosis (Casing)</a:t>
            </a:r>
            <a:endParaRPr/>
          </a:p>
        </p:txBody>
      </p:sp>
      <p:sp>
        <p:nvSpPr>
          <p:cNvPr id="118" name="Google Shape;118;p5"/>
          <p:cNvSpPr txBox="1"/>
          <p:nvPr/>
        </p:nvSpPr>
        <p:spPr>
          <a:xfrm>
            <a:off x="2563813" y="960438"/>
            <a:ext cx="819150"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100">
                <a:solidFill>
                  <a:srgbClr val="FF3300"/>
                </a:solidFill>
                <a:latin typeface="Arial"/>
                <a:ea typeface="Arial"/>
                <a:cs typeface="Arial"/>
                <a:sym typeface="Arial"/>
              </a:rPr>
              <a:t>PARU-PARU</a:t>
            </a:r>
            <a:endParaRPr/>
          </a:p>
        </p:txBody>
      </p:sp>
      <p:sp>
        <p:nvSpPr>
          <p:cNvPr id="119" name="Google Shape;119;p5"/>
          <p:cNvSpPr txBox="1"/>
          <p:nvPr/>
        </p:nvSpPr>
        <p:spPr>
          <a:xfrm>
            <a:off x="3838575" y="960438"/>
            <a:ext cx="819150"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ENZIM</a:t>
            </a:r>
            <a:endParaRPr/>
          </a:p>
        </p:txBody>
      </p:sp>
      <p:sp>
        <p:nvSpPr>
          <p:cNvPr id="120" name="Google Shape;120;p5"/>
          <p:cNvSpPr txBox="1"/>
          <p:nvPr/>
        </p:nvSpPr>
        <p:spPr>
          <a:xfrm>
            <a:off x="8229600" y="1004888"/>
            <a:ext cx="819150" cy="258762"/>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rgbClr val="FF3300"/>
                </a:solidFill>
                <a:latin typeface="Arial"/>
                <a:ea typeface="Arial"/>
                <a:cs typeface="Arial"/>
                <a:sym typeface="Arial"/>
              </a:rPr>
              <a:t>USUS</a:t>
            </a:r>
            <a:endParaRPr/>
          </a:p>
        </p:txBody>
      </p:sp>
      <p:sp>
        <p:nvSpPr>
          <p:cNvPr id="121" name="Google Shape;121;p5"/>
          <p:cNvSpPr txBox="1"/>
          <p:nvPr/>
        </p:nvSpPr>
        <p:spPr>
          <a:xfrm>
            <a:off x="2867025" y="1374775"/>
            <a:ext cx="819150" cy="82708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highlight>
                  <a:srgbClr val="FFFF00"/>
                </a:highlight>
                <a:latin typeface="Arial"/>
                <a:ea typeface="Arial"/>
                <a:cs typeface="Arial"/>
                <a:sym typeface="Arial"/>
              </a:rPr>
              <a:t>- Sistein/Sistin</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Sikat Gigi</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Kuas</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-Jaket Bulu </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122" name="Google Shape;122;p5"/>
          <p:cNvSpPr txBox="1"/>
          <p:nvPr/>
        </p:nvSpPr>
        <p:spPr>
          <a:xfrm>
            <a:off x="3959225" y="1684338"/>
            <a:ext cx="820738"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BULU</a:t>
            </a:r>
            <a:endParaRPr/>
          </a:p>
        </p:txBody>
      </p:sp>
      <p:sp>
        <p:nvSpPr>
          <p:cNvPr id="123" name="Google Shape;123;p5"/>
          <p:cNvSpPr txBox="1"/>
          <p:nvPr/>
        </p:nvSpPr>
        <p:spPr>
          <a:xfrm>
            <a:off x="5599113" y="1477963"/>
            <a:ext cx="819150" cy="309562"/>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JEROAN</a:t>
            </a:r>
            <a:endParaRPr/>
          </a:p>
        </p:txBody>
      </p:sp>
      <p:sp>
        <p:nvSpPr>
          <p:cNvPr id="124" name="Google Shape;124;p5"/>
          <p:cNvSpPr txBox="1"/>
          <p:nvPr/>
        </p:nvSpPr>
        <p:spPr>
          <a:xfrm>
            <a:off x="7237414" y="1684338"/>
            <a:ext cx="820737"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KIKIL</a:t>
            </a:r>
            <a:endParaRPr/>
          </a:p>
        </p:txBody>
      </p:sp>
      <p:sp>
        <p:nvSpPr>
          <p:cNvPr id="125" name="Google Shape;125;p5"/>
          <p:cNvSpPr txBox="1"/>
          <p:nvPr/>
        </p:nvSpPr>
        <p:spPr>
          <a:xfrm>
            <a:off x="3949700" y="2614613"/>
            <a:ext cx="819150"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KULIT</a:t>
            </a:r>
            <a:endParaRPr/>
          </a:p>
        </p:txBody>
      </p:sp>
      <p:sp>
        <p:nvSpPr>
          <p:cNvPr id="126" name="Google Shape;126;p5"/>
          <p:cNvSpPr txBox="1"/>
          <p:nvPr/>
        </p:nvSpPr>
        <p:spPr>
          <a:xfrm>
            <a:off x="2867025" y="2408238"/>
            <a:ext cx="819150" cy="103505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a:t>
            </a:r>
            <a:r>
              <a:rPr lang="en-US" sz="1000">
                <a:solidFill>
                  <a:schemeClr val="dk1"/>
                </a:solidFill>
                <a:highlight>
                  <a:srgbClr val="FFFF00"/>
                </a:highlight>
                <a:latin typeface="Arial"/>
                <a:ea typeface="Arial"/>
                <a:cs typeface="Arial"/>
                <a:sym typeface="Arial"/>
              </a:rPr>
              <a:t>Kollagen</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Disamak</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Krecek</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Rambak</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a:t>
            </a:r>
            <a:r>
              <a:rPr lang="en-US" sz="1000">
                <a:solidFill>
                  <a:schemeClr val="dk1"/>
                </a:solidFill>
                <a:highlight>
                  <a:srgbClr val="FFFF00"/>
                </a:highlight>
                <a:latin typeface="Arial"/>
                <a:ea typeface="Arial"/>
                <a:cs typeface="Arial"/>
                <a:sym typeface="Arial"/>
              </a:rPr>
              <a:t>GELATIN</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127" name="Google Shape;127;p5"/>
          <p:cNvSpPr txBox="1"/>
          <p:nvPr/>
        </p:nvSpPr>
        <p:spPr>
          <a:xfrm>
            <a:off x="1744663" y="1995489"/>
            <a:ext cx="819150" cy="85248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Jaket </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Tas </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Sepatu</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Dompet</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128" name="Google Shape;128;p5"/>
          <p:cNvSpPr txBox="1"/>
          <p:nvPr/>
        </p:nvSpPr>
        <p:spPr>
          <a:xfrm>
            <a:off x="7237414" y="2614614"/>
            <a:ext cx="820737" cy="517525"/>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DAGING</a:t>
            </a:r>
            <a:endParaRPr/>
          </a:p>
          <a:p>
            <a:pPr indent="0" lvl="0" marL="0" marR="0" rtl="0" algn="ctr">
              <a:spcBef>
                <a:spcPts val="400"/>
              </a:spcBef>
              <a:spcAft>
                <a:spcPts val="0"/>
              </a:spcAft>
              <a:buNone/>
            </a:pPr>
            <a:r>
              <a:rPr lang="en-US" sz="1200">
                <a:solidFill>
                  <a:srgbClr val="FF3300"/>
                </a:solidFill>
                <a:latin typeface="Arial"/>
                <a:ea typeface="Arial"/>
                <a:cs typeface="Arial"/>
                <a:sym typeface="Arial"/>
              </a:rPr>
              <a:t>( PORK)</a:t>
            </a:r>
            <a:endParaRPr/>
          </a:p>
        </p:txBody>
      </p:sp>
      <p:sp>
        <p:nvSpPr>
          <p:cNvPr id="129" name="Google Shape;129;p5"/>
          <p:cNvSpPr txBox="1"/>
          <p:nvPr/>
        </p:nvSpPr>
        <p:spPr>
          <a:xfrm>
            <a:off x="8664575" y="1304925"/>
            <a:ext cx="81915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Sop Kikil</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Rambak </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a:t>
            </a:r>
            <a:r>
              <a:rPr lang="en-US" sz="1000">
                <a:solidFill>
                  <a:schemeClr val="dk1"/>
                </a:solidFill>
                <a:highlight>
                  <a:srgbClr val="FFFF00"/>
                </a:highlight>
                <a:latin typeface="Arial"/>
                <a:ea typeface="Arial"/>
                <a:cs typeface="Arial"/>
                <a:sym typeface="Arial"/>
              </a:rPr>
              <a:t>GELATIN </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130" name="Google Shape;130;p5"/>
          <p:cNvSpPr txBox="1"/>
          <p:nvPr/>
        </p:nvSpPr>
        <p:spPr>
          <a:xfrm>
            <a:off x="8770938" y="2057400"/>
            <a:ext cx="1820862" cy="1263650"/>
          </a:xfrm>
          <a:prstGeom prst="rect">
            <a:avLst/>
          </a:prstGeom>
          <a:noFill/>
          <a:ln>
            <a:noFill/>
          </a:ln>
        </p:spPr>
        <p:txBody>
          <a:bodyPr anchorCtr="0" anchor="t" bIns="0" lIns="0" spcFirstLastPara="1" rIns="0" wrap="square" tIns="0">
            <a:noAutofit/>
          </a:bodyPr>
          <a:lstStyle/>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Dicampur dengan daging sapi di pasar- pasar</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Rumah Makan </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Bakso</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Bacon</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Ham</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Pasta Hati unggas</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highlight>
                  <a:srgbClr val="FFFF00"/>
                </a:highlight>
                <a:latin typeface="Arial"/>
                <a:ea typeface="Arial"/>
                <a:cs typeface="Arial"/>
                <a:sym typeface="Arial"/>
              </a:rPr>
              <a:t>Asam Amino</a:t>
            </a:r>
            <a:endParaRPr sz="1000">
              <a:solidFill>
                <a:schemeClr val="dk1"/>
              </a:solidFill>
              <a:latin typeface="Arial"/>
              <a:ea typeface="Arial"/>
              <a:cs typeface="Arial"/>
              <a:sym typeface="Arial"/>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131" name="Google Shape;131;p5"/>
          <p:cNvSpPr txBox="1"/>
          <p:nvPr/>
        </p:nvSpPr>
        <p:spPr>
          <a:xfrm>
            <a:off x="3748089" y="3235325"/>
            <a:ext cx="1031875"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DARAH</a:t>
            </a:r>
            <a:endParaRPr/>
          </a:p>
        </p:txBody>
      </p:sp>
      <p:sp>
        <p:nvSpPr>
          <p:cNvPr id="132" name="Google Shape;132;p5"/>
          <p:cNvSpPr txBox="1"/>
          <p:nvPr/>
        </p:nvSpPr>
        <p:spPr>
          <a:xfrm>
            <a:off x="7237414" y="3235326"/>
            <a:ext cx="820737" cy="517525"/>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LEMAK</a:t>
            </a:r>
            <a:endParaRPr/>
          </a:p>
          <a:p>
            <a:pPr indent="0" lvl="0" marL="0" marR="0" rtl="0" algn="ctr">
              <a:spcBef>
                <a:spcPts val="400"/>
              </a:spcBef>
              <a:spcAft>
                <a:spcPts val="0"/>
              </a:spcAft>
              <a:buNone/>
            </a:pPr>
            <a:r>
              <a:rPr lang="en-US" sz="1200">
                <a:solidFill>
                  <a:srgbClr val="FF3300"/>
                </a:solidFill>
                <a:latin typeface="Arial"/>
                <a:ea typeface="Arial"/>
                <a:cs typeface="Arial"/>
                <a:sym typeface="Arial"/>
              </a:rPr>
              <a:t>(Lard)</a:t>
            </a:r>
            <a:endParaRPr/>
          </a:p>
        </p:txBody>
      </p:sp>
      <p:sp>
        <p:nvSpPr>
          <p:cNvPr id="133" name="Google Shape;133;p5"/>
          <p:cNvSpPr txBox="1"/>
          <p:nvPr/>
        </p:nvSpPr>
        <p:spPr>
          <a:xfrm>
            <a:off x="5599113" y="4270376"/>
            <a:ext cx="819150" cy="309563"/>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TULANG</a:t>
            </a:r>
            <a:endParaRPr/>
          </a:p>
        </p:txBody>
      </p:sp>
      <p:sp>
        <p:nvSpPr>
          <p:cNvPr id="134" name="Google Shape;134;p5"/>
          <p:cNvSpPr txBox="1"/>
          <p:nvPr/>
        </p:nvSpPr>
        <p:spPr>
          <a:xfrm>
            <a:off x="5599113" y="4787901"/>
            <a:ext cx="819150" cy="309563"/>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GELATIN</a:t>
            </a:r>
            <a:endParaRPr/>
          </a:p>
        </p:txBody>
      </p:sp>
      <p:sp>
        <p:nvSpPr>
          <p:cNvPr id="135" name="Google Shape;135;p5"/>
          <p:cNvSpPr txBox="1"/>
          <p:nvPr/>
        </p:nvSpPr>
        <p:spPr>
          <a:xfrm>
            <a:off x="8655050" y="3506788"/>
            <a:ext cx="1366838" cy="684212"/>
          </a:xfrm>
          <a:prstGeom prst="rect">
            <a:avLst/>
          </a:prstGeom>
          <a:noFill/>
          <a:ln>
            <a:noFill/>
          </a:ln>
        </p:spPr>
        <p:txBody>
          <a:bodyPr anchorCtr="0" anchor="t" bIns="0" lIns="0" spcFirstLastPara="1" rIns="0" wrap="square" tIns="0">
            <a:noAutofit/>
          </a:bodyPr>
          <a:lstStyle/>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Campuran Sosis/Susu</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Shortening</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Penyedap</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Minyak Babi </a:t>
            </a:r>
            <a:endParaRPr/>
          </a:p>
          <a:p>
            <a:pPr indent="0" lvl="0" marL="0" marR="0" rtl="0" algn="l">
              <a:spcBef>
                <a:spcPts val="400"/>
              </a:spcBef>
              <a:spcAft>
                <a:spcPts val="0"/>
              </a:spcAft>
              <a:buNone/>
            </a:pPr>
            <a:r>
              <a:t/>
            </a:r>
            <a:endParaRPr sz="1000">
              <a:solidFill>
                <a:schemeClr val="dk1"/>
              </a:solidFill>
              <a:latin typeface="Arial"/>
              <a:ea typeface="Arial"/>
              <a:cs typeface="Arial"/>
              <a:sym typeface="Arial"/>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136" name="Google Shape;136;p5"/>
          <p:cNvSpPr txBox="1"/>
          <p:nvPr/>
        </p:nvSpPr>
        <p:spPr>
          <a:xfrm>
            <a:off x="9853613" y="4545013"/>
            <a:ext cx="1001712" cy="1181100"/>
          </a:xfrm>
          <a:prstGeom prst="rect">
            <a:avLst/>
          </a:prstGeom>
          <a:noFill/>
          <a:ln>
            <a:noFill/>
          </a:ln>
        </p:spPr>
        <p:txBody>
          <a:bodyPr anchorCtr="0" anchor="t" bIns="0" lIns="0" spcFirstLastPara="1" rIns="0" wrap="square" tIns="0">
            <a:noAutofit/>
          </a:bodyPr>
          <a:lstStyle/>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Pencampur Vegetable Oil</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Gorengan</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Bak Pia</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Bak Moy</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Bak Mie</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Bak …</a:t>
            </a:r>
            <a:endParaRPr/>
          </a:p>
          <a:p>
            <a:pPr indent="0" lvl="0" marL="0" marR="0" rtl="0" algn="l">
              <a:spcBef>
                <a:spcPts val="400"/>
              </a:spcBef>
              <a:spcAft>
                <a:spcPts val="0"/>
              </a:spcAft>
              <a:buNone/>
            </a:pPr>
            <a:r>
              <a:t/>
            </a:r>
            <a:endParaRPr sz="1000">
              <a:solidFill>
                <a:schemeClr val="dk1"/>
              </a:solidFill>
              <a:latin typeface="Arial"/>
              <a:ea typeface="Arial"/>
              <a:cs typeface="Arial"/>
              <a:sym typeface="Arial"/>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137" name="Google Shape;137;p5"/>
          <p:cNvSpPr txBox="1"/>
          <p:nvPr/>
        </p:nvSpPr>
        <p:spPr>
          <a:xfrm>
            <a:off x="4229100" y="3913189"/>
            <a:ext cx="819150" cy="4921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Dunia Medis</a:t>
            </a:r>
            <a:endParaRPr/>
          </a:p>
        </p:txBody>
      </p:sp>
      <p:sp>
        <p:nvSpPr>
          <p:cNvPr id="138" name="Google Shape;138;p5"/>
          <p:cNvSpPr txBox="1"/>
          <p:nvPr/>
        </p:nvSpPr>
        <p:spPr>
          <a:xfrm>
            <a:off x="4011613" y="4257676"/>
            <a:ext cx="819150"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Posfor</a:t>
            </a:r>
            <a:r>
              <a:rPr lang="en-US" sz="1000">
                <a:solidFill>
                  <a:schemeClr val="dk1"/>
                </a:solidFill>
                <a:latin typeface="Arial"/>
                <a:ea typeface="Arial"/>
                <a:cs typeface="Arial"/>
                <a:sym typeface="Arial"/>
              </a:rPr>
              <a:t> (P)</a:t>
            </a:r>
            <a:endParaRPr/>
          </a:p>
        </p:txBody>
      </p:sp>
      <p:sp>
        <p:nvSpPr>
          <p:cNvPr id="139" name="Google Shape;139;p5"/>
          <p:cNvSpPr txBox="1"/>
          <p:nvPr/>
        </p:nvSpPr>
        <p:spPr>
          <a:xfrm>
            <a:off x="3973514" y="4878388"/>
            <a:ext cx="820737"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Emulsifier</a:t>
            </a:r>
            <a:r>
              <a:rPr lang="en-US" sz="1000">
                <a:solidFill>
                  <a:schemeClr val="dk1"/>
                </a:solidFill>
                <a:latin typeface="Arial"/>
                <a:ea typeface="Arial"/>
                <a:cs typeface="Arial"/>
                <a:sym typeface="Arial"/>
              </a:rPr>
              <a:t>  </a:t>
            </a:r>
            <a:endParaRPr/>
          </a:p>
        </p:txBody>
      </p:sp>
      <p:sp>
        <p:nvSpPr>
          <p:cNvPr id="140" name="Google Shape;140;p5"/>
          <p:cNvSpPr txBox="1"/>
          <p:nvPr/>
        </p:nvSpPr>
        <p:spPr>
          <a:xfrm>
            <a:off x="3959225" y="5097463"/>
            <a:ext cx="820738" cy="3111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Permen </a:t>
            </a:r>
            <a:endParaRPr/>
          </a:p>
        </p:txBody>
      </p:sp>
      <p:sp>
        <p:nvSpPr>
          <p:cNvPr id="141" name="Google Shape;141;p5"/>
          <p:cNvSpPr txBox="1"/>
          <p:nvPr/>
        </p:nvSpPr>
        <p:spPr>
          <a:xfrm>
            <a:off x="5476875" y="5408613"/>
            <a:ext cx="1093788"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Kapsul</a:t>
            </a:r>
            <a:endParaRPr/>
          </a:p>
        </p:txBody>
      </p:sp>
      <p:sp>
        <p:nvSpPr>
          <p:cNvPr id="142" name="Google Shape;142;p5"/>
          <p:cNvSpPr txBox="1"/>
          <p:nvPr/>
        </p:nvSpPr>
        <p:spPr>
          <a:xfrm>
            <a:off x="7223125" y="5157788"/>
            <a:ext cx="820738" cy="3111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Pelembut </a:t>
            </a:r>
            <a:endParaRPr/>
          </a:p>
        </p:txBody>
      </p:sp>
      <p:sp>
        <p:nvSpPr>
          <p:cNvPr id="143" name="Google Shape;143;p5"/>
          <p:cNvSpPr txBox="1"/>
          <p:nvPr/>
        </p:nvSpPr>
        <p:spPr>
          <a:xfrm>
            <a:off x="7237414" y="4878388"/>
            <a:ext cx="820737"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Stabilizer</a:t>
            </a:r>
            <a:r>
              <a:rPr lang="en-US" sz="1000">
                <a:solidFill>
                  <a:schemeClr val="dk1"/>
                </a:solidFill>
                <a:latin typeface="Arial"/>
                <a:ea typeface="Arial"/>
                <a:cs typeface="Arial"/>
                <a:sym typeface="Arial"/>
              </a:rPr>
              <a:t> </a:t>
            </a:r>
            <a:endParaRPr/>
          </a:p>
        </p:txBody>
      </p:sp>
      <p:sp>
        <p:nvSpPr>
          <p:cNvPr id="144" name="Google Shape;144;p5"/>
          <p:cNvSpPr txBox="1"/>
          <p:nvPr/>
        </p:nvSpPr>
        <p:spPr>
          <a:xfrm>
            <a:off x="7259638" y="4567238"/>
            <a:ext cx="819150" cy="3111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Calsium (Ca</a:t>
            </a:r>
            <a:r>
              <a:rPr lang="en-US" sz="1000">
                <a:solidFill>
                  <a:schemeClr val="dk1"/>
                </a:solidFill>
                <a:latin typeface="Arial"/>
                <a:ea typeface="Arial"/>
                <a:cs typeface="Arial"/>
                <a:sym typeface="Arial"/>
              </a:rPr>
              <a:t>) </a:t>
            </a:r>
            <a:endParaRPr/>
          </a:p>
        </p:txBody>
      </p:sp>
      <p:sp>
        <p:nvSpPr>
          <p:cNvPr id="145" name="Google Shape;145;p5"/>
          <p:cNvSpPr txBox="1"/>
          <p:nvPr/>
        </p:nvSpPr>
        <p:spPr>
          <a:xfrm>
            <a:off x="7283450" y="4227513"/>
            <a:ext cx="819150"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Karbon Aktif </a:t>
            </a:r>
            <a:endParaRPr/>
          </a:p>
        </p:txBody>
      </p:sp>
      <p:cxnSp>
        <p:nvCxnSpPr>
          <p:cNvPr id="146" name="Google Shape;146;p5"/>
          <p:cNvCxnSpPr/>
          <p:nvPr/>
        </p:nvCxnSpPr>
        <p:spPr>
          <a:xfrm rot="10800000">
            <a:off x="6013451" y="1787526"/>
            <a:ext cx="11113" cy="517525"/>
          </a:xfrm>
          <a:prstGeom prst="straightConnector1">
            <a:avLst/>
          </a:prstGeom>
          <a:noFill/>
          <a:ln cap="flat" cmpd="sng" w="9525">
            <a:solidFill>
              <a:srgbClr val="000000"/>
            </a:solidFill>
            <a:prstDash val="solid"/>
            <a:round/>
            <a:headEnd len="med" w="med" type="none"/>
            <a:tailEnd len="med" w="med" type="triangle"/>
          </a:ln>
        </p:spPr>
      </p:cxnSp>
      <p:cxnSp>
        <p:nvCxnSpPr>
          <p:cNvPr id="147" name="Google Shape;147;p5"/>
          <p:cNvCxnSpPr/>
          <p:nvPr/>
        </p:nvCxnSpPr>
        <p:spPr>
          <a:xfrm rot="10800000">
            <a:off x="4333876" y="1997075"/>
            <a:ext cx="962025" cy="514350"/>
          </a:xfrm>
          <a:prstGeom prst="straightConnector1">
            <a:avLst/>
          </a:prstGeom>
          <a:noFill/>
          <a:ln cap="flat" cmpd="sng" w="9525">
            <a:solidFill>
              <a:srgbClr val="000000"/>
            </a:solidFill>
            <a:prstDash val="solid"/>
            <a:round/>
            <a:headEnd len="med" w="med" type="none"/>
            <a:tailEnd len="med" w="med" type="triangle"/>
          </a:ln>
        </p:spPr>
      </p:cxnSp>
      <p:cxnSp>
        <p:nvCxnSpPr>
          <p:cNvPr id="148" name="Google Shape;148;p5"/>
          <p:cNvCxnSpPr/>
          <p:nvPr/>
        </p:nvCxnSpPr>
        <p:spPr>
          <a:xfrm flipH="1" rot="10800000">
            <a:off x="6843714" y="1995488"/>
            <a:ext cx="636587" cy="412750"/>
          </a:xfrm>
          <a:prstGeom prst="straightConnector1">
            <a:avLst/>
          </a:prstGeom>
          <a:noFill/>
          <a:ln cap="flat" cmpd="sng" w="9525">
            <a:solidFill>
              <a:srgbClr val="000000"/>
            </a:solidFill>
            <a:prstDash val="solid"/>
            <a:round/>
            <a:headEnd len="med" w="med" type="none"/>
            <a:tailEnd len="med" w="med" type="triangle"/>
          </a:ln>
        </p:spPr>
      </p:cxnSp>
      <p:cxnSp>
        <p:nvCxnSpPr>
          <p:cNvPr id="149" name="Google Shape;149;p5"/>
          <p:cNvCxnSpPr/>
          <p:nvPr/>
        </p:nvCxnSpPr>
        <p:spPr>
          <a:xfrm rot="10800000">
            <a:off x="4765676" y="2771775"/>
            <a:ext cx="530225" cy="153988"/>
          </a:xfrm>
          <a:prstGeom prst="straightConnector1">
            <a:avLst/>
          </a:prstGeom>
          <a:noFill/>
          <a:ln cap="flat" cmpd="sng" w="9525">
            <a:solidFill>
              <a:srgbClr val="000000"/>
            </a:solidFill>
            <a:prstDash val="solid"/>
            <a:round/>
            <a:headEnd len="med" w="med" type="none"/>
            <a:tailEnd len="med" w="med" type="triangle"/>
          </a:ln>
        </p:spPr>
      </p:cxnSp>
      <p:cxnSp>
        <p:nvCxnSpPr>
          <p:cNvPr id="150" name="Google Shape;150;p5"/>
          <p:cNvCxnSpPr/>
          <p:nvPr/>
        </p:nvCxnSpPr>
        <p:spPr>
          <a:xfrm flipH="1">
            <a:off x="4756150" y="3235325"/>
            <a:ext cx="539750" cy="146050"/>
          </a:xfrm>
          <a:prstGeom prst="straightConnector1">
            <a:avLst/>
          </a:prstGeom>
          <a:noFill/>
          <a:ln cap="flat" cmpd="sng" w="9525">
            <a:solidFill>
              <a:srgbClr val="000000"/>
            </a:solidFill>
            <a:prstDash val="solid"/>
            <a:round/>
            <a:headEnd len="med" w="med" type="none"/>
            <a:tailEnd len="med" w="med" type="triangle"/>
          </a:ln>
        </p:spPr>
      </p:cxnSp>
      <p:cxnSp>
        <p:nvCxnSpPr>
          <p:cNvPr id="151" name="Google Shape;151;p5"/>
          <p:cNvCxnSpPr/>
          <p:nvPr/>
        </p:nvCxnSpPr>
        <p:spPr>
          <a:xfrm>
            <a:off x="6843714" y="2925763"/>
            <a:ext cx="363537" cy="0"/>
          </a:xfrm>
          <a:prstGeom prst="straightConnector1">
            <a:avLst/>
          </a:prstGeom>
          <a:noFill/>
          <a:ln cap="flat" cmpd="sng" w="9525">
            <a:solidFill>
              <a:srgbClr val="000000"/>
            </a:solidFill>
            <a:prstDash val="solid"/>
            <a:round/>
            <a:headEnd len="med" w="med" type="none"/>
            <a:tailEnd len="med" w="med" type="triangle"/>
          </a:ln>
        </p:spPr>
      </p:cxnSp>
      <p:cxnSp>
        <p:nvCxnSpPr>
          <p:cNvPr id="152" name="Google Shape;152;p5"/>
          <p:cNvCxnSpPr/>
          <p:nvPr/>
        </p:nvCxnSpPr>
        <p:spPr>
          <a:xfrm>
            <a:off x="6843714" y="3132139"/>
            <a:ext cx="401637" cy="238125"/>
          </a:xfrm>
          <a:prstGeom prst="straightConnector1">
            <a:avLst/>
          </a:prstGeom>
          <a:noFill/>
          <a:ln cap="flat" cmpd="sng" w="9525">
            <a:solidFill>
              <a:srgbClr val="000000"/>
            </a:solidFill>
            <a:prstDash val="solid"/>
            <a:round/>
            <a:headEnd len="med" w="med" type="none"/>
            <a:tailEnd len="med" w="med" type="triangle"/>
          </a:ln>
        </p:spPr>
      </p:cxnSp>
      <p:cxnSp>
        <p:nvCxnSpPr>
          <p:cNvPr id="153" name="Google Shape;153;p5"/>
          <p:cNvCxnSpPr/>
          <p:nvPr/>
        </p:nvCxnSpPr>
        <p:spPr>
          <a:xfrm rot="10800000">
            <a:off x="3590925" y="1535113"/>
            <a:ext cx="368300" cy="265112"/>
          </a:xfrm>
          <a:prstGeom prst="straightConnector1">
            <a:avLst/>
          </a:prstGeom>
          <a:noFill/>
          <a:ln cap="flat" cmpd="sng" w="9525">
            <a:solidFill>
              <a:srgbClr val="000000"/>
            </a:solidFill>
            <a:prstDash val="solid"/>
            <a:round/>
            <a:headEnd len="med" w="med" type="none"/>
            <a:tailEnd len="med" w="med" type="triangle"/>
          </a:ln>
        </p:spPr>
      </p:cxnSp>
      <p:cxnSp>
        <p:nvCxnSpPr>
          <p:cNvPr id="154" name="Google Shape;154;p5"/>
          <p:cNvCxnSpPr/>
          <p:nvPr/>
        </p:nvCxnSpPr>
        <p:spPr>
          <a:xfrm rot="10800000">
            <a:off x="3476625" y="1736726"/>
            <a:ext cx="482600" cy="74613"/>
          </a:xfrm>
          <a:prstGeom prst="straightConnector1">
            <a:avLst/>
          </a:prstGeom>
          <a:noFill/>
          <a:ln cap="flat" cmpd="sng" w="9525">
            <a:solidFill>
              <a:srgbClr val="000000"/>
            </a:solidFill>
            <a:prstDash val="solid"/>
            <a:round/>
            <a:headEnd len="med" w="med" type="none"/>
            <a:tailEnd len="med" w="med" type="triangle"/>
          </a:ln>
        </p:spPr>
      </p:cxnSp>
      <p:cxnSp>
        <p:nvCxnSpPr>
          <p:cNvPr id="155" name="Google Shape;155;p5"/>
          <p:cNvCxnSpPr/>
          <p:nvPr/>
        </p:nvCxnSpPr>
        <p:spPr>
          <a:xfrm flipH="1">
            <a:off x="3316289" y="1822451"/>
            <a:ext cx="642937" cy="79375"/>
          </a:xfrm>
          <a:prstGeom prst="straightConnector1">
            <a:avLst/>
          </a:prstGeom>
          <a:noFill/>
          <a:ln cap="flat" cmpd="sng" w="9525">
            <a:solidFill>
              <a:srgbClr val="000000"/>
            </a:solidFill>
            <a:prstDash val="solid"/>
            <a:round/>
            <a:headEnd len="med" w="med" type="none"/>
            <a:tailEnd len="med" w="med" type="triangle"/>
          </a:ln>
        </p:spPr>
      </p:cxnSp>
      <p:cxnSp>
        <p:nvCxnSpPr>
          <p:cNvPr id="156" name="Google Shape;156;p5"/>
          <p:cNvCxnSpPr/>
          <p:nvPr/>
        </p:nvCxnSpPr>
        <p:spPr>
          <a:xfrm>
            <a:off x="6024563" y="4579938"/>
            <a:ext cx="0" cy="207962"/>
          </a:xfrm>
          <a:prstGeom prst="straightConnector1">
            <a:avLst/>
          </a:prstGeom>
          <a:noFill/>
          <a:ln cap="flat" cmpd="sng" w="9525">
            <a:solidFill>
              <a:srgbClr val="000000"/>
            </a:solidFill>
            <a:prstDash val="solid"/>
            <a:round/>
            <a:headEnd len="med" w="med" type="none"/>
            <a:tailEnd len="med" w="med" type="triangle"/>
          </a:ln>
        </p:spPr>
      </p:cxnSp>
      <p:cxnSp>
        <p:nvCxnSpPr>
          <p:cNvPr id="157" name="Google Shape;157;p5"/>
          <p:cNvCxnSpPr/>
          <p:nvPr/>
        </p:nvCxnSpPr>
        <p:spPr>
          <a:xfrm>
            <a:off x="6024563" y="5097463"/>
            <a:ext cx="0" cy="311150"/>
          </a:xfrm>
          <a:prstGeom prst="straightConnector1">
            <a:avLst/>
          </a:prstGeom>
          <a:noFill/>
          <a:ln cap="flat" cmpd="sng" w="9525">
            <a:solidFill>
              <a:srgbClr val="000000"/>
            </a:solidFill>
            <a:prstDash val="solid"/>
            <a:round/>
            <a:headEnd len="med" w="med" type="none"/>
            <a:tailEnd len="med" w="med" type="triangle"/>
          </a:ln>
        </p:spPr>
      </p:cxnSp>
      <p:cxnSp>
        <p:nvCxnSpPr>
          <p:cNvPr id="158" name="Google Shape;158;p5"/>
          <p:cNvCxnSpPr/>
          <p:nvPr/>
        </p:nvCxnSpPr>
        <p:spPr>
          <a:xfrm rot="10800000">
            <a:off x="4687889" y="4948238"/>
            <a:ext cx="911225" cy="0"/>
          </a:xfrm>
          <a:prstGeom prst="straightConnector1">
            <a:avLst/>
          </a:prstGeom>
          <a:noFill/>
          <a:ln cap="flat" cmpd="sng" w="9525">
            <a:solidFill>
              <a:srgbClr val="000000"/>
            </a:solidFill>
            <a:prstDash val="solid"/>
            <a:round/>
            <a:headEnd len="med" w="med" type="none"/>
            <a:tailEnd len="med" w="med" type="triangle"/>
          </a:ln>
        </p:spPr>
      </p:cxnSp>
      <p:cxnSp>
        <p:nvCxnSpPr>
          <p:cNvPr id="159" name="Google Shape;159;p5"/>
          <p:cNvCxnSpPr/>
          <p:nvPr/>
        </p:nvCxnSpPr>
        <p:spPr>
          <a:xfrm flipH="1">
            <a:off x="4657725" y="4948238"/>
            <a:ext cx="941388" cy="252412"/>
          </a:xfrm>
          <a:prstGeom prst="straightConnector1">
            <a:avLst/>
          </a:prstGeom>
          <a:noFill/>
          <a:ln cap="flat" cmpd="sng" w="9525">
            <a:solidFill>
              <a:srgbClr val="000000"/>
            </a:solidFill>
            <a:prstDash val="solid"/>
            <a:round/>
            <a:headEnd len="med" w="med" type="none"/>
            <a:tailEnd len="med" w="med" type="triangle"/>
          </a:ln>
        </p:spPr>
      </p:cxnSp>
      <p:cxnSp>
        <p:nvCxnSpPr>
          <p:cNvPr id="160" name="Google Shape;160;p5"/>
          <p:cNvCxnSpPr/>
          <p:nvPr/>
        </p:nvCxnSpPr>
        <p:spPr>
          <a:xfrm>
            <a:off x="6418264" y="4948238"/>
            <a:ext cx="911225" cy="0"/>
          </a:xfrm>
          <a:prstGeom prst="straightConnector1">
            <a:avLst/>
          </a:prstGeom>
          <a:noFill/>
          <a:ln cap="flat" cmpd="sng" w="9525">
            <a:solidFill>
              <a:srgbClr val="000000"/>
            </a:solidFill>
            <a:prstDash val="solid"/>
            <a:round/>
            <a:headEnd len="med" w="med" type="none"/>
            <a:tailEnd len="med" w="med" type="triangle"/>
          </a:ln>
        </p:spPr>
      </p:cxnSp>
      <p:cxnSp>
        <p:nvCxnSpPr>
          <p:cNvPr id="161" name="Google Shape;161;p5"/>
          <p:cNvCxnSpPr/>
          <p:nvPr/>
        </p:nvCxnSpPr>
        <p:spPr>
          <a:xfrm>
            <a:off x="6418263" y="4951414"/>
            <a:ext cx="881062" cy="249237"/>
          </a:xfrm>
          <a:prstGeom prst="straightConnector1">
            <a:avLst/>
          </a:prstGeom>
          <a:noFill/>
          <a:ln cap="flat" cmpd="sng" w="9525">
            <a:solidFill>
              <a:srgbClr val="000000"/>
            </a:solidFill>
            <a:prstDash val="solid"/>
            <a:round/>
            <a:headEnd len="med" w="med" type="none"/>
            <a:tailEnd len="med" w="med" type="triangle"/>
          </a:ln>
        </p:spPr>
      </p:cxnSp>
      <p:cxnSp>
        <p:nvCxnSpPr>
          <p:cNvPr id="162" name="Google Shape;162;p5"/>
          <p:cNvCxnSpPr/>
          <p:nvPr/>
        </p:nvCxnSpPr>
        <p:spPr>
          <a:xfrm flipH="1" rot="10800000">
            <a:off x="8064501" y="1458914"/>
            <a:ext cx="684213" cy="371475"/>
          </a:xfrm>
          <a:prstGeom prst="straightConnector1">
            <a:avLst/>
          </a:prstGeom>
          <a:noFill/>
          <a:ln cap="flat" cmpd="sng" w="9525">
            <a:solidFill>
              <a:srgbClr val="000000"/>
            </a:solidFill>
            <a:prstDash val="solid"/>
            <a:round/>
            <a:headEnd len="med" w="med" type="none"/>
            <a:tailEnd len="med" w="med" type="triangle"/>
          </a:ln>
        </p:spPr>
      </p:cxnSp>
      <p:cxnSp>
        <p:nvCxnSpPr>
          <p:cNvPr id="163" name="Google Shape;163;p5"/>
          <p:cNvCxnSpPr/>
          <p:nvPr/>
        </p:nvCxnSpPr>
        <p:spPr>
          <a:xfrm flipH="1" rot="10800000">
            <a:off x="8043864" y="1630364"/>
            <a:ext cx="674687" cy="211137"/>
          </a:xfrm>
          <a:prstGeom prst="straightConnector1">
            <a:avLst/>
          </a:prstGeom>
          <a:noFill/>
          <a:ln cap="flat" cmpd="sng" w="9525">
            <a:solidFill>
              <a:srgbClr val="000000"/>
            </a:solidFill>
            <a:prstDash val="solid"/>
            <a:round/>
            <a:headEnd len="med" w="med" type="none"/>
            <a:tailEnd len="med" w="med" type="triangle"/>
          </a:ln>
        </p:spPr>
      </p:cxnSp>
      <p:cxnSp>
        <p:nvCxnSpPr>
          <p:cNvPr id="164" name="Google Shape;164;p5"/>
          <p:cNvCxnSpPr/>
          <p:nvPr/>
        </p:nvCxnSpPr>
        <p:spPr>
          <a:xfrm flipH="1" rot="10800000">
            <a:off x="8053388" y="1817688"/>
            <a:ext cx="647700" cy="23812"/>
          </a:xfrm>
          <a:prstGeom prst="straightConnector1">
            <a:avLst/>
          </a:prstGeom>
          <a:noFill/>
          <a:ln cap="flat" cmpd="sng" w="9525">
            <a:solidFill>
              <a:srgbClr val="000000"/>
            </a:solidFill>
            <a:prstDash val="solid"/>
            <a:round/>
            <a:headEnd len="med" w="med" type="none"/>
            <a:tailEnd len="med" w="med" type="triangle"/>
          </a:ln>
        </p:spPr>
      </p:cxnSp>
      <p:cxnSp>
        <p:nvCxnSpPr>
          <p:cNvPr id="165" name="Google Shape;165;p5"/>
          <p:cNvCxnSpPr/>
          <p:nvPr/>
        </p:nvCxnSpPr>
        <p:spPr>
          <a:xfrm rot="10800000">
            <a:off x="7602538" y="2408239"/>
            <a:ext cx="0" cy="206375"/>
          </a:xfrm>
          <a:prstGeom prst="straightConnector1">
            <a:avLst/>
          </a:prstGeom>
          <a:noFill/>
          <a:ln cap="flat" cmpd="sng" w="9525">
            <a:solidFill>
              <a:srgbClr val="000000"/>
            </a:solidFill>
            <a:prstDash val="solid"/>
            <a:round/>
            <a:headEnd len="med" w="med" type="none"/>
            <a:tailEnd len="med" w="med" type="triangle"/>
          </a:ln>
        </p:spPr>
      </p:cxnSp>
      <p:cxnSp>
        <p:nvCxnSpPr>
          <p:cNvPr id="166" name="Google Shape;166;p5"/>
          <p:cNvCxnSpPr/>
          <p:nvPr/>
        </p:nvCxnSpPr>
        <p:spPr>
          <a:xfrm>
            <a:off x="8067675" y="3522664"/>
            <a:ext cx="533400" cy="192087"/>
          </a:xfrm>
          <a:prstGeom prst="straightConnector1">
            <a:avLst/>
          </a:prstGeom>
          <a:noFill/>
          <a:ln cap="flat" cmpd="sng" w="9525">
            <a:solidFill>
              <a:srgbClr val="000000"/>
            </a:solidFill>
            <a:prstDash val="solid"/>
            <a:round/>
            <a:headEnd len="med" w="med" type="none"/>
            <a:tailEnd len="med" w="med" type="triangle"/>
          </a:ln>
        </p:spPr>
      </p:cxnSp>
      <p:cxnSp>
        <p:nvCxnSpPr>
          <p:cNvPr id="167" name="Google Shape;167;p5"/>
          <p:cNvCxnSpPr/>
          <p:nvPr/>
        </p:nvCxnSpPr>
        <p:spPr>
          <a:xfrm>
            <a:off x="8043863" y="3519489"/>
            <a:ext cx="557212" cy="390525"/>
          </a:xfrm>
          <a:prstGeom prst="straightConnector1">
            <a:avLst/>
          </a:prstGeom>
          <a:noFill/>
          <a:ln cap="flat" cmpd="sng" w="9525">
            <a:solidFill>
              <a:srgbClr val="000000"/>
            </a:solidFill>
            <a:prstDash val="solid"/>
            <a:round/>
            <a:headEnd len="med" w="med" type="none"/>
            <a:tailEnd len="med" w="med" type="triangle"/>
          </a:ln>
        </p:spPr>
      </p:cxnSp>
      <p:cxnSp>
        <p:nvCxnSpPr>
          <p:cNvPr id="168" name="Google Shape;168;p5"/>
          <p:cNvCxnSpPr/>
          <p:nvPr/>
        </p:nvCxnSpPr>
        <p:spPr>
          <a:xfrm>
            <a:off x="8047039" y="3522663"/>
            <a:ext cx="593725" cy="582612"/>
          </a:xfrm>
          <a:prstGeom prst="straightConnector1">
            <a:avLst/>
          </a:prstGeom>
          <a:noFill/>
          <a:ln cap="flat" cmpd="sng" w="9525">
            <a:solidFill>
              <a:srgbClr val="000000"/>
            </a:solidFill>
            <a:prstDash val="solid"/>
            <a:round/>
            <a:headEnd len="med" w="med" type="none"/>
            <a:tailEnd len="med" w="med" type="triangle"/>
          </a:ln>
        </p:spPr>
      </p:cxnSp>
      <p:cxnSp>
        <p:nvCxnSpPr>
          <p:cNvPr id="169" name="Google Shape;169;p5"/>
          <p:cNvCxnSpPr/>
          <p:nvPr/>
        </p:nvCxnSpPr>
        <p:spPr>
          <a:xfrm>
            <a:off x="9383714" y="4121150"/>
            <a:ext cx="369887" cy="420688"/>
          </a:xfrm>
          <a:prstGeom prst="straightConnector1">
            <a:avLst/>
          </a:prstGeom>
          <a:noFill/>
          <a:ln cap="flat" cmpd="sng" w="9525">
            <a:solidFill>
              <a:srgbClr val="000000"/>
            </a:solidFill>
            <a:prstDash val="solid"/>
            <a:round/>
            <a:headEnd len="med" w="med" type="none"/>
            <a:tailEnd len="med" w="med" type="triangle"/>
          </a:ln>
        </p:spPr>
      </p:cxnSp>
      <p:cxnSp>
        <p:nvCxnSpPr>
          <p:cNvPr id="170" name="Google Shape;170;p5"/>
          <p:cNvCxnSpPr/>
          <p:nvPr/>
        </p:nvCxnSpPr>
        <p:spPr>
          <a:xfrm>
            <a:off x="9383714" y="4121150"/>
            <a:ext cx="390525" cy="731838"/>
          </a:xfrm>
          <a:prstGeom prst="straightConnector1">
            <a:avLst/>
          </a:prstGeom>
          <a:noFill/>
          <a:ln cap="flat" cmpd="sng" w="9525">
            <a:solidFill>
              <a:srgbClr val="000000"/>
            </a:solidFill>
            <a:prstDash val="solid"/>
            <a:round/>
            <a:headEnd len="med" w="med" type="none"/>
            <a:tailEnd len="med" w="med" type="triangle"/>
          </a:ln>
        </p:spPr>
      </p:cxnSp>
      <p:cxnSp>
        <p:nvCxnSpPr>
          <p:cNvPr id="171" name="Google Shape;171;p5"/>
          <p:cNvCxnSpPr/>
          <p:nvPr/>
        </p:nvCxnSpPr>
        <p:spPr>
          <a:xfrm>
            <a:off x="9383714" y="4121151"/>
            <a:ext cx="396875" cy="887413"/>
          </a:xfrm>
          <a:prstGeom prst="straightConnector1">
            <a:avLst/>
          </a:prstGeom>
          <a:noFill/>
          <a:ln cap="flat" cmpd="sng" w="9525">
            <a:solidFill>
              <a:srgbClr val="000000"/>
            </a:solidFill>
            <a:prstDash val="solid"/>
            <a:round/>
            <a:headEnd len="med" w="med" type="none"/>
            <a:tailEnd len="med" w="med" type="triangle"/>
          </a:ln>
        </p:spPr>
      </p:cxnSp>
      <p:cxnSp>
        <p:nvCxnSpPr>
          <p:cNvPr id="172" name="Google Shape;172;p5"/>
          <p:cNvCxnSpPr/>
          <p:nvPr/>
        </p:nvCxnSpPr>
        <p:spPr>
          <a:xfrm>
            <a:off x="9383714" y="4121150"/>
            <a:ext cx="382587" cy="1079500"/>
          </a:xfrm>
          <a:prstGeom prst="straightConnector1">
            <a:avLst/>
          </a:prstGeom>
          <a:noFill/>
          <a:ln cap="flat" cmpd="sng" w="9525">
            <a:solidFill>
              <a:srgbClr val="000000"/>
            </a:solidFill>
            <a:prstDash val="solid"/>
            <a:round/>
            <a:headEnd len="med" w="med" type="none"/>
            <a:tailEnd len="med" w="med" type="triangle"/>
          </a:ln>
        </p:spPr>
      </p:cxnSp>
      <p:cxnSp>
        <p:nvCxnSpPr>
          <p:cNvPr id="173" name="Google Shape;173;p5"/>
          <p:cNvCxnSpPr/>
          <p:nvPr/>
        </p:nvCxnSpPr>
        <p:spPr>
          <a:xfrm>
            <a:off x="9383714" y="4121150"/>
            <a:ext cx="363537" cy="1320800"/>
          </a:xfrm>
          <a:prstGeom prst="straightConnector1">
            <a:avLst/>
          </a:prstGeom>
          <a:noFill/>
          <a:ln cap="flat" cmpd="sng" w="9525">
            <a:solidFill>
              <a:srgbClr val="000000"/>
            </a:solidFill>
            <a:prstDash val="solid"/>
            <a:round/>
            <a:headEnd len="med" w="med" type="none"/>
            <a:tailEnd len="med" w="med" type="triangle"/>
          </a:ln>
        </p:spPr>
      </p:cxnSp>
      <p:cxnSp>
        <p:nvCxnSpPr>
          <p:cNvPr id="174" name="Google Shape;174;p5"/>
          <p:cNvCxnSpPr/>
          <p:nvPr/>
        </p:nvCxnSpPr>
        <p:spPr>
          <a:xfrm rot="10800000">
            <a:off x="3363913" y="2566988"/>
            <a:ext cx="588962" cy="152400"/>
          </a:xfrm>
          <a:prstGeom prst="straightConnector1">
            <a:avLst/>
          </a:prstGeom>
          <a:noFill/>
          <a:ln cap="flat" cmpd="sng" w="9525">
            <a:solidFill>
              <a:srgbClr val="000000"/>
            </a:solidFill>
            <a:prstDash val="solid"/>
            <a:round/>
            <a:headEnd len="med" w="med" type="none"/>
            <a:tailEnd len="med" w="med" type="triangle"/>
          </a:ln>
        </p:spPr>
      </p:cxnSp>
      <p:cxnSp>
        <p:nvCxnSpPr>
          <p:cNvPr id="175" name="Google Shape;175;p5"/>
          <p:cNvCxnSpPr/>
          <p:nvPr/>
        </p:nvCxnSpPr>
        <p:spPr>
          <a:xfrm flipH="1">
            <a:off x="3438525" y="2728914"/>
            <a:ext cx="546100" cy="34925"/>
          </a:xfrm>
          <a:prstGeom prst="straightConnector1">
            <a:avLst/>
          </a:prstGeom>
          <a:noFill/>
          <a:ln cap="flat" cmpd="sng" w="9525">
            <a:solidFill>
              <a:srgbClr val="000000"/>
            </a:solidFill>
            <a:prstDash val="solid"/>
            <a:round/>
            <a:headEnd len="med" w="med" type="none"/>
            <a:tailEnd len="med" w="med" type="triangle"/>
          </a:ln>
        </p:spPr>
      </p:cxnSp>
      <p:cxnSp>
        <p:nvCxnSpPr>
          <p:cNvPr id="176" name="Google Shape;176;p5"/>
          <p:cNvCxnSpPr/>
          <p:nvPr/>
        </p:nvCxnSpPr>
        <p:spPr>
          <a:xfrm flipH="1">
            <a:off x="3370263" y="2719389"/>
            <a:ext cx="588962" cy="244475"/>
          </a:xfrm>
          <a:prstGeom prst="straightConnector1">
            <a:avLst/>
          </a:prstGeom>
          <a:noFill/>
          <a:ln cap="flat" cmpd="sng" w="9525">
            <a:solidFill>
              <a:srgbClr val="000000"/>
            </a:solidFill>
            <a:prstDash val="solid"/>
            <a:round/>
            <a:headEnd len="med" w="med" type="none"/>
            <a:tailEnd len="med" w="med" type="triangle"/>
          </a:ln>
        </p:spPr>
      </p:cxnSp>
      <p:cxnSp>
        <p:nvCxnSpPr>
          <p:cNvPr id="177" name="Google Shape;177;p5"/>
          <p:cNvCxnSpPr/>
          <p:nvPr/>
        </p:nvCxnSpPr>
        <p:spPr>
          <a:xfrm flipH="1">
            <a:off x="3402013" y="2738438"/>
            <a:ext cx="552450" cy="381000"/>
          </a:xfrm>
          <a:prstGeom prst="straightConnector1">
            <a:avLst/>
          </a:prstGeom>
          <a:noFill/>
          <a:ln cap="flat" cmpd="sng" w="9525">
            <a:solidFill>
              <a:srgbClr val="000000"/>
            </a:solidFill>
            <a:prstDash val="solid"/>
            <a:round/>
            <a:headEnd len="med" w="med" type="none"/>
            <a:tailEnd len="med" w="med" type="triangle"/>
          </a:ln>
        </p:spPr>
      </p:cxnSp>
      <p:cxnSp>
        <p:nvCxnSpPr>
          <p:cNvPr id="178" name="Google Shape;178;p5"/>
          <p:cNvCxnSpPr/>
          <p:nvPr/>
        </p:nvCxnSpPr>
        <p:spPr>
          <a:xfrm rot="10800000">
            <a:off x="2147889" y="2168525"/>
            <a:ext cx="796925" cy="585788"/>
          </a:xfrm>
          <a:prstGeom prst="straightConnector1">
            <a:avLst/>
          </a:prstGeom>
          <a:noFill/>
          <a:ln cap="flat" cmpd="sng" w="9525">
            <a:solidFill>
              <a:srgbClr val="000000"/>
            </a:solidFill>
            <a:prstDash val="solid"/>
            <a:round/>
            <a:headEnd len="med" w="med" type="none"/>
            <a:tailEnd len="med" w="med" type="triangle"/>
          </a:ln>
        </p:spPr>
      </p:cxnSp>
      <p:cxnSp>
        <p:nvCxnSpPr>
          <p:cNvPr id="179" name="Google Shape;179;p5"/>
          <p:cNvCxnSpPr/>
          <p:nvPr/>
        </p:nvCxnSpPr>
        <p:spPr>
          <a:xfrm rot="10800000">
            <a:off x="2193925" y="2547938"/>
            <a:ext cx="698500" cy="182562"/>
          </a:xfrm>
          <a:prstGeom prst="straightConnector1">
            <a:avLst/>
          </a:prstGeom>
          <a:noFill/>
          <a:ln cap="flat" cmpd="sng" w="9525">
            <a:solidFill>
              <a:srgbClr val="000000"/>
            </a:solidFill>
            <a:prstDash val="solid"/>
            <a:round/>
            <a:headEnd len="med" w="med" type="none"/>
            <a:tailEnd len="med" w="med" type="triangle"/>
          </a:ln>
        </p:spPr>
      </p:cxnSp>
      <p:cxnSp>
        <p:nvCxnSpPr>
          <p:cNvPr id="180" name="Google Shape;180;p5"/>
          <p:cNvCxnSpPr/>
          <p:nvPr/>
        </p:nvCxnSpPr>
        <p:spPr>
          <a:xfrm rot="10800000">
            <a:off x="2095501" y="2333626"/>
            <a:ext cx="796925" cy="396875"/>
          </a:xfrm>
          <a:prstGeom prst="straightConnector1">
            <a:avLst/>
          </a:prstGeom>
          <a:noFill/>
          <a:ln cap="flat" cmpd="sng" w="9525">
            <a:solidFill>
              <a:srgbClr val="000000"/>
            </a:solidFill>
            <a:prstDash val="solid"/>
            <a:round/>
            <a:headEnd len="med" w="med" type="none"/>
            <a:tailEnd len="med" w="med" type="triangle"/>
          </a:ln>
        </p:spPr>
      </p:cxnSp>
      <p:cxnSp>
        <p:nvCxnSpPr>
          <p:cNvPr id="181" name="Google Shape;181;p5"/>
          <p:cNvCxnSpPr/>
          <p:nvPr/>
        </p:nvCxnSpPr>
        <p:spPr>
          <a:xfrm rot="10800000">
            <a:off x="2276476" y="2720976"/>
            <a:ext cx="652463" cy="17463"/>
          </a:xfrm>
          <a:prstGeom prst="straightConnector1">
            <a:avLst/>
          </a:prstGeom>
          <a:noFill/>
          <a:ln cap="flat" cmpd="sng" w="9525">
            <a:solidFill>
              <a:srgbClr val="000000"/>
            </a:solidFill>
            <a:prstDash val="solid"/>
            <a:round/>
            <a:headEnd len="med" w="med" type="none"/>
            <a:tailEnd len="med" w="med" type="triangle"/>
          </a:ln>
        </p:spPr>
      </p:cxnSp>
      <p:sp>
        <p:nvSpPr>
          <p:cNvPr id="182" name="Google Shape;182;p5"/>
          <p:cNvSpPr txBox="1"/>
          <p:nvPr/>
        </p:nvSpPr>
        <p:spPr>
          <a:xfrm>
            <a:off x="3917950" y="4559300"/>
            <a:ext cx="820738" cy="3111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Kuah Bakmi  </a:t>
            </a:r>
            <a:endParaRPr/>
          </a:p>
        </p:txBody>
      </p:sp>
      <p:cxnSp>
        <p:nvCxnSpPr>
          <p:cNvPr id="183" name="Google Shape;183;p5"/>
          <p:cNvCxnSpPr/>
          <p:nvPr/>
        </p:nvCxnSpPr>
        <p:spPr>
          <a:xfrm>
            <a:off x="6024563" y="3752851"/>
            <a:ext cx="0" cy="517525"/>
          </a:xfrm>
          <a:prstGeom prst="straightConnector1">
            <a:avLst/>
          </a:prstGeom>
          <a:noFill/>
          <a:ln cap="flat" cmpd="sng" w="9525">
            <a:solidFill>
              <a:srgbClr val="000000"/>
            </a:solidFill>
            <a:prstDash val="solid"/>
            <a:round/>
            <a:headEnd len="med" w="med" type="none"/>
            <a:tailEnd len="med" w="med" type="triangle"/>
          </a:ln>
        </p:spPr>
      </p:cxnSp>
      <p:sp>
        <p:nvSpPr>
          <p:cNvPr id="184" name="Google Shape;184;p5"/>
          <p:cNvSpPr txBox="1"/>
          <p:nvPr/>
        </p:nvSpPr>
        <p:spPr>
          <a:xfrm>
            <a:off x="7299325" y="960438"/>
            <a:ext cx="819150"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rgbClr val="FF3300"/>
                </a:solidFill>
                <a:latin typeface="Arial"/>
                <a:ea typeface="Arial"/>
                <a:cs typeface="Arial"/>
                <a:sym typeface="Arial"/>
              </a:rPr>
              <a:t>PANKREAS</a:t>
            </a:r>
            <a:endParaRPr/>
          </a:p>
        </p:txBody>
      </p:sp>
      <p:cxnSp>
        <p:nvCxnSpPr>
          <p:cNvPr id="185" name="Google Shape;185;p5"/>
          <p:cNvCxnSpPr/>
          <p:nvPr/>
        </p:nvCxnSpPr>
        <p:spPr>
          <a:xfrm rot="10800000">
            <a:off x="3403601" y="1247776"/>
            <a:ext cx="2201863" cy="398463"/>
          </a:xfrm>
          <a:prstGeom prst="straightConnector1">
            <a:avLst/>
          </a:prstGeom>
          <a:noFill/>
          <a:ln cap="flat" cmpd="sng" w="9525">
            <a:solidFill>
              <a:srgbClr val="000000"/>
            </a:solidFill>
            <a:prstDash val="solid"/>
            <a:round/>
            <a:headEnd len="med" w="med" type="none"/>
            <a:tailEnd len="med" w="med" type="triangle"/>
          </a:ln>
        </p:spPr>
      </p:cxnSp>
      <p:cxnSp>
        <p:nvCxnSpPr>
          <p:cNvPr id="186" name="Google Shape;186;p5"/>
          <p:cNvCxnSpPr/>
          <p:nvPr/>
        </p:nvCxnSpPr>
        <p:spPr>
          <a:xfrm rot="10800000">
            <a:off x="4529139" y="1285875"/>
            <a:ext cx="1495425" cy="192088"/>
          </a:xfrm>
          <a:prstGeom prst="straightConnector1">
            <a:avLst/>
          </a:prstGeom>
          <a:noFill/>
          <a:ln cap="flat" cmpd="sng" w="9525">
            <a:solidFill>
              <a:srgbClr val="000000"/>
            </a:solidFill>
            <a:prstDash val="solid"/>
            <a:round/>
            <a:headEnd len="med" w="med" type="none"/>
            <a:tailEnd len="med" w="med" type="triangle"/>
          </a:ln>
        </p:spPr>
      </p:cxnSp>
      <p:cxnSp>
        <p:nvCxnSpPr>
          <p:cNvPr id="187" name="Google Shape;187;p5"/>
          <p:cNvCxnSpPr/>
          <p:nvPr/>
        </p:nvCxnSpPr>
        <p:spPr>
          <a:xfrm flipH="1" rot="10800000">
            <a:off x="6024564" y="1147763"/>
            <a:ext cx="1277937" cy="330200"/>
          </a:xfrm>
          <a:prstGeom prst="straightConnector1">
            <a:avLst/>
          </a:prstGeom>
          <a:noFill/>
          <a:ln cap="flat" cmpd="sng" w="9525">
            <a:solidFill>
              <a:srgbClr val="000000"/>
            </a:solidFill>
            <a:prstDash val="solid"/>
            <a:round/>
            <a:headEnd len="med" w="med" type="none"/>
            <a:tailEnd len="med" w="med" type="triangle"/>
          </a:ln>
        </p:spPr>
      </p:cxnSp>
      <p:cxnSp>
        <p:nvCxnSpPr>
          <p:cNvPr id="188" name="Google Shape;188;p5"/>
          <p:cNvCxnSpPr/>
          <p:nvPr/>
        </p:nvCxnSpPr>
        <p:spPr>
          <a:xfrm flipH="1" rot="10800000">
            <a:off x="6430964" y="1274763"/>
            <a:ext cx="1862137" cy="355600"/>
          </a:xfrm>
          <a:prstGeom prst="straightConnector1">
            <a:avLst/>
          </a:prstGeom>
          <a:noFill/>
          <a:ln cap="flat" cmpd="sng" w="9525">
            <a:solidFill>
              <a:srgbClr val="000000"/>
            </a:solidFill>
            <a:prstDash val="solid"/>
            <a:round/>
            <a:headEnd len="med" w="med" type="none"/>
            <a:tailEnd len="med" w="med" type="triangle"/>
          </a:ln>
        </p:spPr>
      </p:cxnSp>
      <p:cxnSp>
        <p:nvCxnSpPr>
          <p:cNvPr id="189" name="Google Shape;189;p5"/>
          <p:cNvCxnSpPr/>
          <p:nvPr/>
        </p:nvCxnSpPr>
        <p:spPr>
          <a:xfrm>
            <a:off x="9210676" y="1839913"/>
            <a:ext cx="455613" cy="0"/>
          </a:xfrm>
          <a:prstGeom prst="straightConnector1">
            <a:avLst/>
          </a:prstGeom>
          <a:noFill/>
          <a:ln cap="flat" cmpd="sng" w="9525">
            <a:solidFill>
              <a:srgbClr val="000000"/>
            </a:solidFill>
            <a:prstDash val="solid"/>
            <a:round/>
            <a:headEnd len="med" w="med" type="none"/>
            <a:tailEnd len="med" w="med" type="triangle"/>
          </a:ln>
        </p:spPr>
      </p:cxnSp>
      <p:sp>
        <p:nvSpPr>
          <p:cNvPr id="190" name="Google Shape;190;p5"/>
          <p:cNvSpPr txBox="1"/>
          <p:nvPr/>
        </p:nvSpPr>
        <p:spPr>
          <a:xfrm>
            <a:off x="9537701" y="1693863"/>
            <a:ext cx="1039813"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Lihat Ke Bawah!!</a:t>
            </a:r>
            <a:endParaRPr/>
          </a:p>
        </p:txBody>
      </p:sp>
      <p:cxnSp>
        <p:nvCxnSpPr>
          <p:cNvPr id="191" name="Google Shape;191;p5"/>
          <p:cNvCxnSpPr/>
          <p:nvPr/>
        </p:nvCxnSpPr>
        <p:spPr>
          <a:xfrm>
            <a:off x="9302750" y="3752850"/>
            <a:ext cx="546100" cy="0"/>
          </a:xfrm>
          <a:prstGeom prst="straightConnector1">
            <a:avLst/>
          </a:prstGeom>
          <a:noFill/>
          <a:ln cap="flat" cmpd="sng" w="9525">
            <a:solidFill>
              <a:srgbClr val="000000"/>
            </a:solidFill>
            <a:prstDash val="solid"/>
            <a:round/>
            <a:headEnd len="med" w="med" type="none"/>
            <a:tailEnd len="med" w="med" type="triangle"/>
          </a:ln>
        </p:spPr>
      </p:cxnSp>
      <p:cxnSp>
        <p:nvCxnSpPr>
          <p:cNvPr id="192" name="Google Shape;192;p5"/>
          <p:cNvCxnSpPr/>
          <p:nvPr/>
        </p:nvCxnSpPr>
        <p:spPr>
          <a:xfrm flipH="1" rot="10800000">
            <a:off x="8027988" y="2082801"/>
            <a:ext cx="684212" cy="842963"/>
          </a:xfrm>
          <a:prstGeom prst="straightConnector1">
            <a:avLst/>
          </a:prstGeom>
          <a:noFill/>
          <a:ln cap="flat" cmpd="sng" w="9525">
            <a:solidFill>
              <a:srgbClr val="000000"/>
            </a:solidFill>
            <a:prstDash val="solid"/>
            <a:round/>
            <a:headEnd len="med" w="med" type="none"/>
            <a:tailEnd len="med" w="med" type="triangle"/>
          </a:ln>
        </p:spPr>
      </p:cxnSp>
      <p:cxnSp>
        <p:nvCxnSpPr>
          <p:cNvPr id="193" name="Google Shape;193;p5"/>
          <p:cNvCxnSpPr/>
          <p:nvPr/>
        </p:nvCxnSpPr>
        <p:spPr>
          <a:xfrm flipH="1" rot="10800000">
            <a:off x="8027988" y="2416175"/>
            <a:ext cx="673100" cy="509588"/>
          </a:xfrm>
          <a:prstGeom prst="straightConnector1">
            <a:avLst/>
          </a:prstGeom>
          <a:noFill/>
          <a:ln cap="flat" cmpd="sng" w="9525">
            <a:solidFill>
              <a:srgbClr val="000000"/>
            </a:solidFill>
            <a:prstDash val="solid"/>
            <a:round/>
            <a:headEnd len="med" w="med" type="none"/>
            <a:tailEnd len="med" w="med" type="triangle"/>
          </a:ln>
        </p:spPr>
      </p:cxnSp>
      <p:cxnSp>
        <p:nvCxnSpPr>
          <p:cNvPr id="194" name="Google Shape;194;p5"/>
          <p:cNvCxnSpPr/>
          <p:nvPr/>
        </p:nvCxnSpPr>
        <p:spPr>
          <a:xfrm flipH="1" rot="10800000">
            <a:off x="8027989" y="2611439"/>
            <a:ext cx="663575" cy="314325"/>
          </a:xfrm>
          <a:prstGeom prst="straightConnector1">
            <a:avLst/>
          </a:prstGeom>
          <a:noFill/>
          <a:ln cap="flat" cmpd="sng" w="9525">
            <a:solidFill>
              <a:srgbClr val="000000"/>
            </a:solidFill>
            <a:prstDash val="solid"/>
            <a:round/>
            <a:headEnd len="med" w="med" type="none"/>
            <a:tailEnd len="med" w="med" type="triangle"/>
          </a:ln>
        </p:spPr>
      </p:cxnSp>
      <p:cxnSp>
        <p:nvCxnSpPr>
          <p:cNvPr id="195" name="Google Shape;195;p5"/>
          <p:cNvCxnSpPr/>
          <p:nvPr/>
        </p:nvCxnSpPr>
        <p:spPr>
          <a:xfrm flipH="1" rot="10800000">
            <a:off x="8027989" y="2784475"/>
            <a:ext cx="642937" cy="141288"/>
          </a:xfrm>
          <a:prstGeom prst="straightConnector1">
            <a:avLst/>
          </a:prstGeom>
          <a:noFill/>
          <a:ln cap="flat" cmpd="sng" w="9525">
            <a:solidFill>
              <a:srgbClr val="000000"/>
            </a:solidFill>
            <a:prstDash val="solid"/>
            <a:round/>
            <a:headEnd len="med" w="med" type="none"/>
            <a:tailEnd len="med" w="med" type="triangle"/>
          </a:ln>
        </p:spPr>
      </p:cxnSp>
      <p:cxnSp>
        <p:nvCxnSpPr>
          <p:cNvPr id="196" name="Google Shape;196;p5"/>
          <p:cNvCxnSpPr/>
          <p:nvPr/>
        </p:nvCxnSpPr>
        <p:spPr>
          <a:xfrm>
            <a:off x="8027989" y="2925764"/>
            <a:ext cx="663575" cy="41275"/>
          </a:xfrm>
          <a:prstGeom prst="straightConnector1">
            <a:avLst/>
          </a:prstGeom>
          <a:noFill/>
          <a:ln cap="flat" cmpd="sng" w="9525">
            <a:solidFill>
              <a:srgbClr val="000000"/>
            </a:solidFill>
            <a:prstDash val="solid"/>
            <a:round/>
            <a:headEnd len="med" w="med" type="none"/>
            <a:tailEnd len="med" w="med" type="triangle"/>
          </a:ln>
        </p:spPr>
      </p:cxnSp>
      <p:sp>
        <p:nvSpPr>
          <p:cNvPr id="197" name="Google Shape;197;p5"/>
          <p:cNvSpPr txBox="1"/>
          <p:nvPr/>
        </p:nvSpPr>
        <p:spPr>
          <a:xfrm>
            <a:off x="9906000" y="3667126"/>
            <a:ext cx="819150" cy="6000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Roti</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Biskuit</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a:t>
            </a:r>
            <a:r>
              <a:rPr lang="en-US" sz="1000">
                <a:solidFill>
                  <a:schemeClr val="dk1"/>
                </a:solidFill>
                <a:highlight>
                  <a:srgbClr val="FFFF00"/>
                </a:highlight>
                <a:latin typeface="Arial"/>
                <a:ea typeface="Arial"/>
                <a:cs typeface="Arial"/>
                <a:sym typeface="Arial"/>
              </a:rPr>
              <a:t>Flavor</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cxnSp>
        <p:nvCxnSpPr>
          <p:cNvPr id="198" name="Google Shape;198;p5"/>
          <p:cNvCxnSpPr/>
          <p:nvPr/>
        </p:nvCxnSpPr>
        <p:spPr>
          <a:xfrm>
            <a:off x="9309100" y="3752851"/>
            <a:ext cx="539750" cy="163513"/>
          </a:xfrm>
          <a:prstGeom prst="straightConnector1">
            <a:avLst/>
          </a:prstGeom>
          <a:noFill/>
          <a:ln cap="flat" cmpd="sng" w="9525">
            <a:solidFill>
              <a:srgbClr val="000000"/>
            </a:solidFill>
            <a:prstDash val="solid"/>
            <a:round/>
            <a:headEnd len="med" w="med" type="none"/>
            <a:tailEnd len="med" w="med" type="triangle"/>
          </a:ln>
        </p:spPr>
      </p:cxnSp>
      <p:cxnSp>
        <p:nvCxnSpPr>
          <p:cNvPr id="199" name="Google Shape;199;p5"/>
          <p:cNvCxnSpPr/>
          <p:nvPr/>
        </p:nvCxnSpPr>
        <p:spPr>
          <a:xfrm>
            <a:off x="9302750" y="3752850"/>
            <a:ext cx="546100" cy="311150"/>
          </a:xfrm>
          <a:prstGeom prst="straightConnector1">
            <a:avLst/>
          </a:prstGeom>
          <a:noFill/>
          <a:ln cap="flat" cmpd="sng" w="9525">
            <a:solidFill>
              <a:srgbClr val="000000"/>
            </a:solidFill>
            <a:prstDash val="solid"/>
            <a:round/>
            <a:headEnd len="med" w="med" type="none"/>
            <a:tailEnd len="med" w="med" type="triangle"/>
          </a:ln>
        </p:spPr>
      </p:cxnSp>
      <p:sp>
        <p:nvSpPr>
          <p:cNvPr id="200" name="Google Shape;200;p5"/>
          <p:cNvSpPr txBox="1"/>
          <p:nvPr/>
        </p:nvSpPr>
        <p:spPr>
          <a:xfrm>
            <a:off x="8391525" y="4924425"/>
            <a:ext cx="81915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Juice</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Syrup</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Margarine </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sp>
        <p:nvSpPr>
          <p:cNvPr id="201" name="Google Shape;201;p5"/>
          <p:cNvSpPr txBox="1"/>
          <p:nvPr/>
        </p:nvSpPr>
        <p:spPr>
          <a:xfrm>
            <a:off x="3028950" y="4579938"/>
            <a:ext cx="819150"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Yoghurt</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Es Krim</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Mentega</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cxnSp>
        <p:nvCxnSpPr>
          <p:cNvPr id="202" name="Google Shape;202;p5"/>
          <p:cNvCxnSpPr/>
          <p:nvPr/>
        </p:nvCxnSpPr>
        <p:spPr>
          <a:xfrm rot="10800000">
            <a:off x="3589338" y="4768850"/>
            <a:ext cx="431800" cy="165100"/>
          </a:xfrm>
          <a:prstGeom prst="straightConnector1">
            <a:avLst/>
          </a:prstGeom>
          <a:noFill/>
          <a:ln cap="flat" cmpd="sng" w="9525">
            <a:solidFill>
              <a:srgbClr val="000000"/>
            </a:solidFill>
            <a:prstDash val="solid"/>
            <a:round/>
            <a:headEnd len="med" w="med" type="none"/>
            <a:tailEnd len="med" w="med" type="triangle"/>
          </a:ln>
        </p:spPr>
      </p:cxnSp>
      <p:cxnSp>
        <p:nvCxnSpPr>
          <p:cNvPr id="203" name="Google Shape;203;p5"/>
          <p:cNvCxnSpPr/>
          <p:nvPr/>
        </p:nvCxnSpPr>
        <p:spPr>
          <a:xfrm rot="10800000">
            <a:off x="3602038" y="4929188"/>
            <a:ext cx="419100" cy="4762"/>
          </a:xfrm>
          <a:prstGeom prst="straightConnector1">
            <a:avLst/>
          </a:prstGeom>
          <a:noFill/>
          <a:ln cap="flat" cmpd="sng" w="9525">
            <a:solidFill>
              <a:srgbClr val="000000"/>
            </a:solidFill>
            <a:prstDash val="solid"/>
            <a:round/>
            <a:headEnd len="med" w="med" type="none"/>
            <a:tailEnd len="med" w="med" type="triangle"/>
          </a:ln>
        </p:spPr>
      </p:cxnSp>
      <p:cxnSp>
        <p:nvCxnSpPr>
          <p:cNvPr id="204" name="Google Shape;204;p5"/>
          <p:cNvCxnSpPr/>
          <p:nvPr/>
        </p:nvCxnSpPr>
        <p:spPr>
          <a:xfrm flipH="1">
            <a:off x="3595689" y="4929188"/>
            <a:ext cx="458787" cy="152400"/>
          </a:xfrm>
          <a:prstGeom prst="straightConnector1">
            <a:avLst/>
          </a:prstGeom>
          <a:noFill/>
          <a:ln cap="flat" cmpd="sng" w="9525">
            <a:solidFill>
              <a:srgbClr val="000000"/>
            </a:solidFill>
            <a:prstDash val="solid"/>
            <a:round/>
            <a:headEnd len="med" w="med" type="none"/>
            <a:tailEnd len="med" w="med" type="triangle"/>
          </a:ln>
        </p:spPr>
      </p:cxnSp>
      <p:sp>
        <p:nvSpPr>
          <p:cNvPr id="205" name="Google Shape;205;p5"/>
          <p:cNvSpPr txBox="1"/>
          <p:nvPr/>
        </p:nvSpPr>
        <p:spPr>
          <a:xfrm>
            <a:off x="3929064" y="5408613"/>
            <a:ext cx="820737"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Marsmallow </a:t>
            </a:r>
            <a:endParaRPr/>
          </a:p>
        </p:txBody>
      </p:sp>
      <p:sp>
        <p:nvSpPr>
          <p:cNvPr id="206" name="Google Shape;206;p5"/>
          <p:cNvSpPr txBox="1"/>
          <p:nvPr/>
        </p:nvSpPr>
        <p:spPr>
          <a:xfrm>
            <a:off x="6478589" y="5464176"/>
            <a:ext cx="820737" cy="1873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Jelly</a:t>
            </a:r>
            <a:endParaRPr/>
          </a:p>
        </p:txBody>
      </p:sp>
      <p:sp>
        <p:nvSpPr>
          <p:cNvPr id="207" name="Google Shape;207;p5"/>
          <p:cNvSpPr txBox="1"/>
          <p:nvPr/>
        </p:nvSpPr>
        <p:spPr>
          <a:xfrm>
            <a:off x="4749800" y="5456239"/>
            <a:ext cx="819150" cy="187325"/>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Jam/Selai</a:t>
            </a:r>
            <a:endParaRPr/>
          </a:p>
        </p:txBody>
      </p:sp>
      <p:sp>
        <p:nvSpPr>
          <p:cNvPr id="208" name="Google Shape;208;p5"/>
          <p:cNvSpPr txBox="1"/>
          <p:nvPr/>
        </p:nvSpPr>
        <p:spPr>
          <a:xfrm>
            <a:off x="7237414" y="5483226"/>
            <a:ext cx="820737"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Pudding</a:t>
            </a:r>
            <a:endParaRPr/>
          </a:p>
        </p:txBody>
      </p:sp>
      <p:sp>
        <p:nvSpPr>
          <p:cNvPr id="209" name="Google Shape;209;p5"/>
          <p:cNvSpPr txBox="1"/>
          <p:nvPr/>
        </p:nvSpPr>
        <p:spPr>
          <a:xfrm>
            <a:off x="7253288" y="3925888"/>
            <a:ext cx="819150"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Kuah Bakso</a:t>
            </a:r>
            <a:endParaRPr/>
          </a:p>
        </p:txBody>
      </p:sp>
      <p:cxnSp>
        <p:nvCxnSpPr>
          <p:cNvPr id="210" name="Google Shape;210;p5"/>
          <p:cNvCxnSpPr/>
          <p:nvPr/>
        </p:nvCxnSpPr>
        <p:spPr>
          <a:xfrm flipH="1">
            <a:off x="4660900" y="4468813"/>
            <a:ext cx="915988" cy="184150"/>
          </a:xfrm>
          <a:prstGeom prst="straightConnector1">
            <a:avLst/>
          </a:prstGeom>
          <a:noFill/>
          <a:ln cap="flat" cmpd="sng" w="9525">
            <a:solidFill>
              <a:srgbClr val="000000"/>
            </a:solidFill>
            <a:prstDash val="solid"/>
            <a:round/>
            <a:headEnd len="med" w="med" type="none"/>
            <a:tailEnd len="med" w="med" type="triangle"/>
          </a:ln>
        </p:spPr>
      </p:cxnSp>
      <p:cxnSp>
        <p:nvCxnSpPr>
          <p:cNvPr id="211" name="Google Shape;211;p5"/>
          <p:cNvCxnSpPr/>
          <p:nvPr/>
        </p:nvCxnSpPr>
        <p:spPr>
          <a:xfrm flipH="1" rot="10800000">
            <a:off x="6418264" y="4324351"/>
            <a:ext cx="928687" cy="100013"/>
          </a:xfrm>
          <a:prstGeom prst="straightConnector1">
            <a:avLst/>
          </a:prstGeom>
          <a:noFill/>
          <a:ln cap="flat" cmpd="sng" w="9525">
            <a:solidFill>
              <a:srgbClr val="000000"/>
            </a:solidFill>
            <a:prstDash val="solid"/>
            <a:round/>
            <a:headEnd len="med" w="med" type="none"/>
            <a:tailEnd len="med" w="med" type="triangle"/>
          </a:ln>
        </p:spPr>
      </p:cxnSp>
      <p:cxnSp>
        <p:nvCxnSpPr>
          <p:cNvPr id="212" name="Google Shape;212;p5"/>
          <p:cNvCxnSpPr/>
          <p:nvPr/>
        </p:nvCxnSpPr>
        <p:spPr>
          <a:xfrm>
            <a:off x="6403976" y="4416426"/>
            <a:ext cx="919163" cy="225425"/>
          </a:xfrm>
          <a:prstGeom prst="straightConnector1">
            <a:avLst/>
          </a:prstGeom>
          <a:noFill/>
          <a:ln cap="flat" cmpd="sng" w="9525">
            <a:solidFill>
              <a:srgbClr val="000000"/>
            </a:solidFill>
            <a:prstDash val="solid"/>
            <a:round/>
            <a:headEnd len="med" w="med" type="none"/>
            <a:tailEnd len="med" w="med" type="triangle"/>
          </a:ln>
        </p:spPr>
      </p:cxnSp>
      <p:sp>
        <p:nvSpPr>
          <p:cNvPr id="213" name="Google Shape;213;p5"/>
          <p:cNvSpPr txBox="1"/>
          <p:nvPr/>
        </p:nvSpPr>
        <p:spPr>
          <a:xfrm>
            <a:off x="8307389" y="4241800"/>
            <a:ext cx="947737" cy="723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Susu</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Minuman Lain </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Pasta Gigi</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cxnSp>
        <p:nvCxnSpPr>
          <p:cNvPr id="214" name="Google Shape;214;p5"/>
          <p:cNvCxnSpPr/>
          <p:nvPr/>
        </p:nvCxnSpPr>
        <p:spPr>
          <a:xfrm flipH="1" rot="10800000">
            <a:off x="7996239" y="4335464"/>
            <a:ext cx="331787" cy="314325"/>
          </a:xfrm>
          <a:prstGeom prst="straightConnector1">
            <a:avLst/>
          </a:prstGeom>
          <a:noFill/>
          <a:ln cap="flat" cmpd="sng" w="9525">
            <a:solidFill>
              <a:srgbClr val="000000"/>
            </a:solidFill>
            <a:prstDash val="solid"/>
            <a:round/>
            <a:headEnd len="med" w="med" type="none"/>
            <a:tailEnd len="med" w="med" type="triangle"/>
          </a:ln>
        </p:spPr>
      </p:cxnSp>
      <p:cxnSp>
        <p:nvCxnSpPr>
          <p:cNvPr id="215" name="Google Shape;215;p5"/>
          <p:cNvCxnSpPr/>
          <p:nvPr/>
        </p:nvCxnSpPr>
        <p:spPr>
          <a:xfrm flipH="1" rot="10800000">
            <a:off x="8004175" y="4478339"/>
            <a:ext cx="330200" cy="179387"/>
          </a:xfrm>
          <a:prstGeom prst="straightConnector1">
            <a:avLst/>
          </a:prstGeom>
          <a:noFill/>
          <a:ln cap="flat" cmpd="sng" w="9525">
            <a:solidFill>
              <a:srgbClr val="000000"/>
            </a:solidFill>
            <a:prstDash val="solid"/>
            <a:round/>
            <a:headEnd len="med" w="med" type="none"/>
            <a:tailEnd len="med" w="med" type="triangle"/>
          </a:ln>
        </p:spPr>
      </p:cxnSp>
      <p:cxnSp>
        <p:nvCxnSpPr>
          <p:cNvPr id="216" name="Google Shape;216;p5"/>
          <p:cNvCxnSpPr/>
          <p:nvPr/>
        </p:nvCxnSpPr>
        <p:spPr>
          <a:xfrm>
            <a:off x="8004176" y="4667250"/>
            <a:ext cx="334963" cy="25400"/>
          </a:xfrm>
          <a:prstGeom prst="straightConnector1">
            <a:avLst/>
          </a:prstGeom>
          <a:noFill/>
          <a:ln cap="flat" cmpd="sng" w="9525">
            <a:solidFill>
              <a:srgbClr val="000000"/>
            </a:solidFill>
            <a:prstDash val="solid"/>
            <a:round/>
            <a:headEnd len="med" w="med" type="none"/>
            <a:tailEnd len="med" w="med" type="triangle"/>
          </a:ln>
        </p:spPr>
      </p:cxnSp>
      <p:cxnSp>
        <p:nvCxnSpPr>
          <p:cNvPr id="217" name="Google Shape;217;p5"/>
          <p:cNvCxnSpPr/>
          <p:nvPr/>
        </p:nvCxnSpPr>
        <p:spPr>
          <a:xfrm>
            <a:off x="7981950" y="4968876"/>
            <a:ext cx="425450" cy="22225"/>
          </a:xfrm>
          <a:prstGeom prst="straightConnector1">
            <a:avLst/>
          </a:prstGeom>
          <a:noFill/>
          <a:ln cap="flat" cmpd="sng" w="9525">
            <a:solidFill>
              <a:srgbClr val="000000"/>
            </a:solidFill>
            <a:prstDash val="solid"/>
            <a:round/>
            <a:headEnd len="med" w="med" type="none"/>
            <a:tailEnd len="med" w="med" type="triangle"/>
          </a:ln>
        </p:spPr>
      </p:cxnSp>
      <p:cxnSp>
        <p:nvCxnSpPr>
          <p:cNvPr id="218" name="Google Shape;218;p5"/>
          <p:cNvCxnSpPr/>
          <p:nvPr/>
        </p:nvCxnSpPr>
        <p:spPr>
          <a:xfrm>
            <a:off x="7981950" y="4976814"/>
            <a:ext cx="438150" cy="211137"/>
          </a:xfrm>
          <a:prstGeom prst="straightConnector1">
            <a:avLst/>
          </a:prstGeom>
          <a:noFill/>
          <a:ln cap="flat" cmpd="sng" w="9525">
            <a:solidFill>
              <a:srgbClr val="000000"/>
            </a:solidFill>
            <a:prstDash val="solid"/>
            <a:round/>
            <a:headEnd len="med" w="med" type="none"/>
            <a:tailEnd len="med" w="med" type="triangle"/>
          </a:ln>
        </p:spPr>
      </p:cxnSp>
      <p:cxnSp>
        <p:nvCxnSpPr>
          <p:cNvPr id="219" name="Google Shape;219;p5"/>
          <p:cNvCxnSpPr/>
          <p:nvPr/>
        </p:nvCxnSpPr>
        <p:spPr>
          <a:xfrm>
            <a:off x="7981951" y="4968876"/>
            <a:ext cx="384175" cy="411163"/>
          </a:xfrm>
          <a:prstGeom prst="straightConnector1">
            <a:avLst/>
          </a:prstGeom>
          <a:noFill/>
          <a:ln cap="flat" cmpd="sng" w="9525">
            <a:solidFill>
              <a:srgbClr val="000000"/>
            </a:solidFill>
            <a:prstDash val="solid"/>
            <a:round/>
            <a:headEnd len="med" w="med" type="none"/>
            <a:tailEnd len="med" w="med" type="triangle"/>
          </a:ln>
        </p:spPr>
      </p:cxnSp>
      <p:cxnSp>
        <p:nvCxnSpPr>
          <p:cNvPr id="220" name="Google Shape;220;p5"/>
          <p:cNvCxnSpPr/>
          <p:nvPr/>
        </p:nvCxnSpPr>
        <p:spPr>
          <a:xfrm flipH="1" rot="10800000">
            <a:off x="6396039" y="4019550"/>
            <a:ext cx="909637" cy="414338"/>
          </a:xfrm>
          <a:prstGeom prst="straightConnector1">
            <a:avLst/>
          </a:prstGeom>
          <a:noFill/>
          <a:ln cap="flat" cmpd="sng" w="9525">
            <a:solidFill>
              <a:srgbClr val="000000"/>
            </a:solidFill>
            <a:prstDash val="solid"/>
            <a:round/>
            <a:headEnd len="med" w="med" type="none"/>
            <a:tailEnd len="med" w="med" type="triangle"/>
          </a:ln>
        </p:spPr>
      </p:cxnSp>
      <p:cxnSp>
        <p:nvCxnSpPr>
          <p:cNvPr id="221" name="Google Shape;221;p5"/>
          <p:cNvCxnSpPr/>
          <p:nvPr/>
        </p:nvCxnSpPr>
        <p:spPr>
          <a:xfrm rot="10800000">
            <a:off x="4689476" y="4332288"/>
            <a:ext cx="879475" cy="144462"/>
          </a:xfrm>
          <a:prstGeom prst="straightConnector1">
            <a:avLst/>
          </a:prstGeom>
          <a:noFill/>
          <a:ln cap="flat" cmpd="sng" w="9525">
            <a:solidFill>
              <a:srgbClr val="000000"/>
            </a:solidFill>
            <a:prstDash val="solid"/>
            <a:round/>
            <a:headEnd len="med" w="med" type="none"/>
            <a:tailEnd len="med" w="med" type="triangle"/>
          </a:ln>
        </p:spPr>
      </p:cxnSp>
      <p:cxnSp>
        <p:nvCxnSpPr>
          <p:cNvPr id="222" name="Google Shape;222;p5"/>
          <p:cNvCxnSpPr/>
          <p:nvPr/>
        </p:nvCxnSpPr>
        <p:spPr>
          <a:xfrm flipH="1">
            <a:off x="4689475" y="5097463"/>
            <a:ext cx="1335088" cy="355600"/>
          </a:xfrm>
          <a:prstGeom prst="straightConnector1">
            <a:avLst/>
          </a:prstGeom>
          <a:noFill/>
          <a:ln cap="flat" cmpd="sng" w="9525">
            <a:solidFill>
              <a:srgbClr val="000000"/>
            </a:solidFill>
            <a:prstDash val="solid"/>
            <a:round/>
            <a:headEnd len="med" w="med" type="none"/>
            <a:tailEnd len="med" w="med" type="triangle"/>
          </a:ln>
        </p:spPr>
      </p:cxnSp>
      <p:cxnSp>
        <p:nvCxnSpPr>
          <p:cNvPr id="223" name="Google Shape;223;p5"/>
          <p:cNvCxnSpPr/>
          <p:nvPr/>
        </p:nvCxnSpPr>
        <p:spPr>
          <a:xfrm flipH="1">
            <a:off x="5191125" y="5097463"/>
            <a:ext cx="833438" cy="355600"/>
          </a:xfrm>
          <a:prstGeom prst="straightConnector1">
            <a:avLst/>
          </a:prstGeom>
          <a:noFill/>
          <a:ln cap="flat" cmpd="sng" w="9525">
            <a:solidFill>
              <a:srgbClr val="000000"/>
            </a:solidFill>
            <a:prstDash val="solid"/>
            <a:round/>
            <a:headEnd len="med" w="med" type="none"/>
            <a:tailEnd len="med" w="med" type="triangle"/>
          </a:ln>
        </p:spPr>
      </p:cxnSp>
      <p:cxnSp>
        <p:nvCxnSpPr>
          <p:cNvPr id="224" name="Google Shape;224;p5"/>
          <p:cNvCxnSpPr/>
          <p:nvPr/>
        </p:nvCxnSpPr>
        <p:spPr>
          <a:xfrm>
            <a:off x="6024564" y="5097463"/>
            <a:ext cx="820737" cy="355600"/>
          </a:xfrm>
          <a:prstGeom prst="straightConnector1">
            <a:avLst/>
          </a:prstGeom>
          <a:noFill/>
          <a:ln cap="flat" cmpd="sng" w="9525">
            <a:solidFill>
              <a:srgbClr val="000000"/>
            </a:solidFill>
            <a:prstDash val="solid"/>
            <a:round/>
            <a:headEnd len="med" w="med" type="none"/>
            <a:tailEnd len="med" w="med" type="triangle"/>
          </a:ln>
        </p:spPr>
      </p:cxnSp>
      <p:cxnSp>
        <p:nvCxnSpPr>
          <p:cNvPr id="225" name="Google Shape;225;p5"/>
          <p:cNvCxnSpPr/>
          <p:nvPr/>
        </p:nvCxnSpPr>
        <p:spPr>
          <a:xfrm>
            <a:off x="6024563" y="5097463"/>
            <a:ext cx="1579562" cy="355600"/>
          </a:xfrm>
          <a:prstGeom prst="straightConnector1">
            <a:avLst/>
          </a:prstGeom>
          <a:noFill/>
          <a:ln cap="flat" cmpd="sng" w="9525">
            <a:solidFill>
              <a:srgbClr val="000000"/>
            </a:solidFill>
            <a:prstDash val="solid"/>
            <a:round/>
            <a:headEnd len="med" w="med" type="none"/>
            <a:tailEnd len="med" w="med" type="triangle"/>
          </a:ln>
        </p:spPr>
      </p:cxnSp>
      <p:cxnSp>
        <p:nvCxnSpPr>
          <p:cNvPr id="226" name="Google Shape;226;p5"/>
          <p:cNvCxnSpPr/>
          <p:nvPr/>
        </p:nvCxnSpPr>
        <p:spPr>
          <a:xfrm flipH="1" rot="10800000">
            <a:off x="4468813" y="608014"/>
            <a:ext cx="442912" cy="60325"/>
          </a:xfrm>
          <a:prstGeom prst="straightConnector1">
            <a:avLst/>
          </a:prstGeom>
          <a:noFill/>
          <a:ln cap="flat" cmpd="sng" w="9525">
            <a:solidFill>
              <a:srgbClr val="000000"/>
            </a:solidFill>
            <a:prstDash val="solid"/>
            <a:round/>
            <a:headEnd len="med" w="med" type="none"/>
            <a:tailEnd len="med" w="med" type="triangle"/>
          </a:ln>
        </p:spPr>
      </p:cxnSp>
      <p:sp>
        <p:nvSpPr>
          <p:cNvPr id="227" name="Google Shape;227;p5"/>
          <p:cNvSpPr txBox="1"/>
          <p:nvPr/>
        </p:nvSpPr>
        <p:spPr>
          <a:xfrm>
            <a:off x="7253288" y="487363"/>
            <a:ext cx="819150"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Insulin</a:t>
            </a:r>
            <a:endParaRPr/>
          </a:p>
        </p:txBody>
      </p:sp>
      <p:sp>
        <p:nvSpPr>
          <p:cNvPr id="228" name="Google Shape;228;p5"/>
          <p:cNvSpPr txBox="1"/>
          <p:nvPr/>
        </p:nvSpPr>
        <p:spPr>
          <a:xfrm>
            <a:off x="2311401" y="3843338"/>
            <a:ext cx="2093913" cy="2095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Media Fermentasi </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cxnSp>
        <p:nvCxnSpPr>
          <p:cNvPr id="229" name="Google Shape;229;p5"/>
          <p:cNvCxnSpPr/>
          <p:nvPr/>
        </p:nvCxnSpPr>
        <p:spPr>
          <a:xfrm flipH="1">
            <a:off x="3425825" y="3548064"/>
            <a:ext cx="876300" cy="269875"/>
          </a:xfrm>
          <a:prstGeom prst="straightConnector1">
            <a:avLst/>
          </a:prstGeom>
          <a:noFill/>
          <a:ln cap="flat" cmpd="sng" w="9525">
            <a:solidFill>
              <a:srgbClr val="000000"/>
            </a:solidFill>
            <a:prstDash val="solid"/>
            <a:round/>
            <a:headEnd len="med" w="med" type="none"/>
            <a:tailEnd len="med" w="med" type="triangle"/>
          </a:ln>
        </p:spPr>
      </p:cxnSp>
      <p:cxnSp>
        <p:nvCxnSpPr>
          <p:cNvPr id="230" name="Google Shape;230;p5"/>
          <p:cNvCxnSpPr/>
          <p:nvPr/>
        </p:nvCxnSpPr>
        <p:spPr>
          <a:xfrm>
            <a:off x="4294189" y="3546476"/>
            <a:ext cx="288925" cy="328613"/>
          </a:xfrm>
          <a:prstGeom prst="straightConnector1">
            <a:avLst/>
          </a:prstGeom>
          <a:noFill/>
          <a:ln cap="flat" cmpd="sng" w="9525">
            <a:solidFill>
              <a:srgbClr val="000000"/>
            </a:solidFill>
            <a:prstDash val="solid"/>
            <a:round/>
            <a:headEnd len="med" w="med" type="none"/>
            <a:tailEnd len="med" w="med" type="triangle"/>
          </a:ln>
        </p:spPr>
      </p:cxnSp>
      <p:cxnSp>
        <p:nvCxnSpPr>
          <p:cNvPr id="231" name="Google Shape;231;p5"/>
          <p:cNvCxnSpPr/>
          <p:nvPr/>
        </p:nvCxnSpPr>
        <p:spPr>
          <a:xfrm flipH="1">
            <a:off x="3505201" y="1817689"/>
            <a:ext cx="454025" cy="269875"/>
          </a:xfrm>
          <a:prstGeom prst="straightConnector1">
            <a:avLst/>
          </a:prstGeom>
          <a:noFill/>
          <a:ln cap="flat" cmpd="sng" w="9525">
            <a:solidFill>
              <a:srgbClr val="000000"/>
            </a:solidFill>
            <a:prstDash val="solid"/>
            <a:round/>
            <a:headEnd len="med" w="med" type="none"/>
            <a:tailEnd len="med" w="med" type="triangle"/>
          </a:ln>
        </p:spPr>
      </p:cxnSp>
      <p:sp>
        <p:nvSpPr>
          <p:cNvPr id="232" name="Google Shape;232;p5"/>
          <p:cNvSpPr txBox="1"/>
          <p:nvPr/>
        </p:nvSpPr>
        <p:spPr>
          <a:xfrm>
            <a:off x="4960938" y="3951288"/>
            <a:ext cx="819150" cy="30956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Ascesoris</a:t>
            </a:r>
            <a:endParaRPr/>
          </a:p>
        </p:txBody>
      </p:sp>
      <p:cxnSp>
        <p:nvCxnSpPr>
          <p:cNvPr id="233" name="Google Shape;233;p5"/>
          <p:cNvCxnSpPr/>
          <p:nvPr/>
        </p:nvCxnSpPr>
        <p:spPr>
          <a:xfrm rot="10800000">
            <a:off x="5362576" y="4140200"/>
            <a:ext cx="206375" cy="336550"/>
          </a:xfrm>
          <a:prstGeom prst="straightConnector1">
            <a:avLst/>
          </a:prstGeom>
          <a:noFill/>
          <a:ln cap="flat" cmpd="sng" w="9525">
            <a:solidFill>
              <a:srgbClr val="000000"/>
            </a:solidFill>
            <a:prstDash val="solid"/>
            <a:round/>
            <a:headEnd len="med" w="med" type="none"/>
            <a:tailEnd len="med" w="med" type="triangle"/>
          </a:ln>
        </p:spPr>
      </p:cxnSp>
      <p:sp>
        <p:nvSpPr>
          <p:cNvPr id="234" name="Google Shape;234;p5"/>
          <p:cNvSpPr txBox="1"/>
          <p:nvPr/>
        </p:nvSpPr>
        <p:spPr>
          <a:xfrm>
            <a:off x="3208338" y="495300"/>
            <a:ext cx="819150" cy="46513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Media Fermentasi</a:t>
            </a:r>
            <a:endParaRPr/>
          </a:p>
        </p:txBody>
      </p:sp>
      <p:sp>
        <p:nvSpPr>
          <p:cNvPr id="235" name="Google Shape;235;p5"/>
          <p:cNvSpPr txBox="1"/>
          <p:nvPr/>
        </p:nvSpPr>
        <p:spPr>
          <a:xfrm>
            <a:off x="1744663" y="1684338"/>
            <a:ext cx="819150" cy="3111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Sosis (Casing)</a:t>
            </a:r>
            <a:endParaRPr/>
          </a:p>
        </p:txBody>
      </p:sp>
      <p:cxnSp>
        <p:nvCxnSpPr>
          <p:cNvPr id="236" name="Google Shape;236;p5"/>
          <p:cNvCxnSpPr/>
          <p:nvPr/>
        </p:nvCxnSpPr>
        <p:spPr>
          <a:xfrm rot="10800000">
            <a:off x="2473326" y="1860550"/>
            <a:ext cx="455613" cy="674688"/>
          </a:xfrm>
          <a:prstGeom prst="straightConnector1">
            <a:avLst/>
          </a:prstGeom>
          <a:noFill/>
          <a:ln cap="flat" cmpd="sng" w="9525">
            <a:solidFill>
              <a:srgbClr val="000000"/>
            </a:solidFill>
            <a:prstDash val="solid"/>
            <a:round/>
            <a:headEnd len="med" w="med" type="none"/>
            <a:tailEnd len="med" w="med" type="triangle"/>
          </a:ln>
        </p:spPr>
      </p:cxnSp>
      <p:cxnSp>
        <p:nvCxnSpPr>
          <p:cNvPr id="237" name="Google Shape;237;p5"/>
          <p:cNvCxnSpPr/>
          <p:nvPr/>
        </p:nvCxnSpPr>
        <p:spPr>
          <a:xfrm flipH="1">
            <a:off x="3438526" y="2738439"/>
            <a:ext cx="500063" cy="515937"/>
          </a:xfrm>
          <a:prstGeom prst="straightConnector1">
            <a:avLst/>
          </a:prstGeom>
          <a:noFill/>
          <a:ln cap="flat" cmpd="sng" w="9525">
            <a:solidFill>
              <a:srgbClr val="000000"/>
            </a:solidFill>
            <a:prstDash val="solid"/>
            <a:round/>
            <a:headEnd len="med" w="med" type="none"/>
            <a:tailEnd len="med" w="med" type="triangle"/>
          </a:ln>
        </p:spPr>
      </p:cxnSp>
      <p:cxnSp>
        <p:nvCxnSpPr>
          <p:cNvPr id="238" name="Google Shape;238;p5"/>
          <p:cNvCxnSpPr/>
          <p:nvPr/>
        </p:nvCxnSpPr>
        <p:spPr>
          <a:xfrm rot="10800000">
            <a:off x="3019425" y="754064"/>
            <a:ext cx="0" cy="206375"/>
          </a:xfrm>
          <a:prstGeom prst="straightConnector1">
            <a:avLst/>
          </a:prstGeom>
          <a:noFill/>
          <a:ln cap="flat" cmpd="sng" w="9525">
            <a:solidFill>
              <a:srgbClr val="000000"/>
            </a:solidFill>
            <a:prstDash val="solid"/>
            <a:round/>
            <a:headEnd len="med" w="med" type="none"/>
            <a:tailEnd len="med" w="med" type="triangle"/>
          </a:ln>
        </p:spPr>
      </p:cxnSp>
      <p:cxnSp>
        <p:nvCxnSpPr>
          <p:cNvPr id="239" name="Google Shape;239;p5"/>
          <p:cNvCxnSpPr/>
          <p:nvPr/>
        </p:nvCxnSpPr>
        <p:spPr>
          <a:xfrm rot="10800000">
            <a:off x="4270375" y="754064"/>
            <a:ext cx="0" cy="206375"/>
          </a:xfrm>
          <a:prstGeom prst="straightConnector1">
            <a:avLst/>
          </a:prstGeom>
          <a:noFill/>
          <a:ln cap="flat" cmpd="sng" w="9525">
            <a:solidFill>
              <a:srgbClr val="000000"/>
            </a:solidFill>
            <a:prstDash val="solid"/>
            <a:round/>
            <a:headEnd len="med" w="med" type="none"/>
            <a:tailEnd len="med" w="med" type="triangle"/>
          </a:ln>
        </p:spPr>
      </p:cxnSp>
      <p:cxnSp>
        <p:nvCxnSpPr>
          <p:cNvPr id="240" name="Google Shape;240;p5"/>
          <p:cNvCxnSpPr/>
          <p:nvPr/>
        </p:nvCxnSpPr>
        <p:spPr>
          <a:xfrm rot="10800000">
            <a:off x="3838576" y="857250"/>
            <a:ext cx="455613" cy="103188"/>
          </a:xfrm>
          <a:prstGeom prst="straightConnector1">
            <a:avLst/>
          </a:prstGeom>
          <a:noFill/>
          <a:ln cap="flat" cmpd="sng" w="9525">
            <a:solidFill>
              <a:srgbClr val="000000"/>
            </a:solidFill>
            <a:prstDash val="solid"/>
            <a:round/>
            <a:headEnd len="med" w="med" type="none"/>
            <a:tailEnd len="med" w="med" type="triangle"/>
          </a:ln>
        </p:spPr>
      </p:cxnSp>
      <p:cxnSp>
        <p:nvCxnSpPr>
          <p:cNvPr id="241" name="Google Shape;241;p5"/>
          <p:cNvCxnSpPr/>
          <p:nvPr/>
        </p:nvCxnSpPr>
        <p:spPr>
          <a:xfrm rot="10800000">
            <a:off x="7662863" y="754064"/>
            <a:ext cx="0" cy="206375"/>
          </a:xfrm>
          <a:prstGeom prst="straightConnector1">
            <a:avLst/>
          </a:prstGeom>
          <a:noFill/>
          <a:ln cap="flat" cmpd="sng" w="9525">
            <a:solidFill>
              <a:srgbClr val="000000"/>
            </a:solidFill>
            <a:prstDash val="solid"/>
            <a:round/>
            <a:headEnd len="med" w="med" type="none"/>
            <a:tailEnd len="med" w="med" type="triangle"/>
          </a:ln>
        </p:spPr>
      </p:cxnSp>
      <p:cxnSp>
        <p:nvCxnSpPr>
          <p:cNvPr id="242" name="Google Shape;242;p5"/>
          <p:cNvCxnSpPr/>
          <p:nvPr/>
        </p:nvCxnSpPr>
        <p:spPr>
          <a:xfrm rot="10800000">
            <a:off x="8593138" y="754064"/>
            <a:ext cx="0" cy="206375"/>
          </a:xfrm>
          <a:prstGeom prst="straightConnector1">
            <a:avLst/>
          </a:prstGeom>
          <a:noFill/>
          <a:ln cap="flat" cmpd="sng" w="9525">
            <a:solidFill>
              <a:srgbClr val="000000"/>
            </a:solidFill>
            <a:prstDash val="solid"/>
            <a:round/>
            <a:headEnd len="med" w="med" type="none"/>
            <a:tailEnd len="med" w="med" type="triangle"/>
          </a:ln>
        </p:spPr>
      </p:cxnSp>
      <p:sp>
        <p:nvSpPr>
          <p:cNvPr id="243" name="Google Shape;243;p5"/>
          <p:cNvSpPr txBox="1"/>
          <p:nvPr/>
        </p:nvSpPr>
        <p:spPr>
          <a:xfrm>
            <a:off x="1668463" y="1374776"/>
            <a:ext cx="1001712"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Bahan Kosmetik</a:t>
            </a:r>
            <a:endParaRPr/>
          </a:p>
        </p:txBody>
      </p:sp>
      <p:cxnSp>
        <p:nvCxnSpPr>
          <p:cNvPr id="244" name="Google Shape;244;p5"/>
          <p:cNvCxnSpPr/>
          <p:nvPr/>
        </p:nvCxnSpPr>
        <p:spPr>
          <a:xfrm rot="10800000">
            <a:off x="2527300" y="1573213"/>
            <a:ext cx="401638" cy="939800"/>
          </a:xfrm>
          <a:prstGeom prst="straightConnector1">
            <a:avLst/>
          </a:prstGeom>
          <a:noFill/>
          <a:ln cap="flat" cmpd="sng" w="9525">
            <a:solidFill>
              <a:srgbClr val="000000"/>
            </a:solidFill>
            <a:prstDash val="solid"/>
            <a:round/>
            <a:headEnd len="med" w="med" type="none"/>
            <a:tailEnd len="med" w="med" type="triangle"/>
          </a:ln>
        </p:spPr>
      </p:cxnSp>
      <p:sp>
        <p:nvSpPr>
          <p:cNvPr id="245" name="Google Shape;245;p5"/>
          <p:cNvSpPr txBox="1"/>
          <p:nvPr/>
        </p:nvSpPr>
        <p:spPr>
          <a:xfrm>
            <a:off x="4910138" y="577851"/>
            <a:ext cx="819150" cy="931863"/>
          </a:xfrm>
          <a:prstGeom prst="rect">
            <a:avLst/>
          </a:prstGeom>
          <a:noFill/>
          <a:ln>
            <a:noFill/>
          </a:ln>
        </p:spPr>
        <p:txBody>
          <a:bodyPr anchorCtr="0" anchor="t" bIns="0" lIns="0" spcFirstLastPara="1" rIns="0" wrap="square" tIns="0">
            <a:noAutofit/>
          </a:bodyPr>
          <a:lstStyle/>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Kasein</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Keju</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latin typeface="Arial"/>
                <a:ea typeface="Arial"/>
                <a:cs typeface="Arial"/>
                <a:sym typeface="Arial"/>
              </a:rPr>
              <a:t>Whey</a:t>
            </a:r>
            <a:endParaRPr/>
          </a:p>
          <a:p>
            <a:pPr indent="-63500" lvl="0" marL="0" marR="0" rtl="0" algn="l">
              <a:spcBef>
                <a:spcPts val="0"/>
              </a:spcBef>
              <a:spcAft>
                <a:spcPts val="0"/>
              </a:spcAft>
              <a:buClr>
                <a:schemeClr val="dk1"/>
              </a:buClr>
              <a:buSzPts val="1000"/>
              <a:buFont typeface="Tahoma"/>
              <a:buChar char="-"/>
            </a:pPr>
            <a:r>
              <a:rPr lang="en-US" sz="1000">
                <a:solidFill>
                  <a:schemeClr val="dk1"/>
                </a:solidFill>
                <a:highlight>
                  <a:srgbClr val="FFFF00"/>
                </a:highlight>
                <a:latin typeface="Arial"/>
                <a:ea typeface="Arial"/>
                <a:cs typeface="Arial"/>
                <a:sym typeface="Arial"/>
              </a:rPr>
              <a:t>Laktose</a:t>
            </a:r>
            <a:endParaRPr/>
          </a:p>
        </p:txBody>
      </p:sp>
      <p:cxnSp>
        <p:nvCxnSpPr>
          <p:cNvPr id="246" name="Google Shape;246;p5"/>
          <p:cNvCxnSpPr/>
          <p:nvPr/>
        </p:nvCxnSpPr>
        <p:spPr>
          <a:xfrm>
            <a:off x="4421189" y="657226"/>
            <a:ext cx="446087" cy="138113"/>
          </a:xfrm>
          <a:prstGeom prst="straightConnector1">
            <a:avLst/>
          </a:prstGeom>
          <a:noFill/>
          <a:ln cap="flat" cmpd="sng" w="9525">
            <a:solidFill>
              <a:srgbClr val="000000"/>
            </a:solidFill>
            <a:prstDash val="solid"/>
            <a:round/>
            <a:headEnd len="med" w="med" type="none"/>
            <a:tailEnd len="med" w="med" type="triangle"/>
          </a:ln>
        </p:spPr>
      </p:cxnSp>
      <p:cxnSp>
        <p:nvCxnSpPr>
          <p:cNvPr id="247" name="Google Shape;247;p5"/>
          <p:cNvCxnSpPr/>
          <p:nvPr/>
        </p:nvCxnSpPr>
        <p:spPr>
          <a:xfrm>
            <a:off x="4441826" y="657225"/>
            <a:ext cx="404813" cy="300038"/>
          </a:xfrm>
          <a:prstGeom prst="straightConnector1">
            <a:avLst/>
          </a:prstGeom>
          <a:noFill/>
          <a:ln cap="flat" cmpd="sng" w="9525">
            <a:solidFill>
              <a:srgbClr val="000000"/>
            </a:solidFill>
            <a:prstDash val="solid"/>
            <a:round/>
            <a:headEnd len="med" w="med" type="none"/>
            <a:tailEnd len="med" w="med" type="triangle"/>
          </a:ln>
        </p:spPr>
      </p:cxnSp>
      <p:cxnSp>
        <p:nvCxnSpPr>
          <p:cNvPr id="248" name="Google Shape;248;p5"/>
          <p:cNvCxnSpPr/>
          <p:nvPr/>
        </p:nvCxnSpPr>
        <p:spPr>
          <a:xfrm>
            <a:off x="4441825" y="657226"/>
            <a:ext cx="425450" cy="517525"/>
          </a:xfrm>
          <a:prstGeom prst="straightConnector1">
            <a:avLst/>
          </a:prstGeom>
          <a:noFill/>
          <a:ln cap="flat" cmpd="sng" w="9525">
            <a:solidFill>
              <a:srgbClr val="000000"/>
            </a:solidFill>
            <a:prstDash val="solid"/>
            <a:round/>
            <a:headEnd len="med" w="med" type="none"/>
            <a:tailEnd len="med" w="med" type="triangle"/>
          </a:ln>
        </p:spPr>
      </p:cxnSp>
      <p:cxnSp>
        <p:nvCxnSpPr>
          <p:cNvPr id="249" name="Google Shape;249;p5"/>
          <p:cNvCxnSpPr/>
          <p:nvPr/>
        </p:nvCxnSpPr>
        <p:spPr>
          <a:xfrm>
            <a:off x="8027988" y="2925764"/>
            <a:ext cx="633412" cy="225425"/>
          </a:xfrm>
          <a:prstGeom prst="straightConnector1">
            <a:avLst/>
          </a:prstGeom>
          <a:noFill/>
          <a:ln cap="flat" cmpd="sng" w="9525">
            <a:solidFill>
              <a:srgbClr val="000000"/>
            </a:solidFill>
            <a:prstDash val="solid"/>
            <a:round/>
            <a:headEnd len="med" w="med" type="none"/>
            <a:tailEnd len="med" w="med" type="triangle"/>
          </a:ln>
        </p:spPr>
      </p:cxnSp>
      <p:cxnSp>
        <p:nvCxnSpPr>
          <p:cNvPr id="250" name="Google Shape;250;p5"/>
          <p:cNvCxnSpPr/>
          <p:nvPr/>
        </p:nvCxnSpPr>
        <p:spPr>
          <a:xfrm>
            <a:off x="8027989" y="2925763"/>
            <a:ext cx="642937" cy="398462"/>
          </a:xfrm>
          <a:prstGeom prst="straightConnector1">
            <a:avLst/>
          </a:prstGeom>
          <a:noFill/>
          <a:ln cap="flat" cmpd="sng" w="9525">
            <a:solidFill>
              <a:srgbClr val="000000"/>
            </a:solidFill>
            <a:prstDash val="solid"/>
            <a:round/>
            <a:headEnd len="med" w="med" type="none"/>
            <a:tailEnd len="med" w="med" type="triangle"/>
          </a:ln>
        </p:spPr>
      </p:cxnSp>
      <p:cxnSp>
        <p:nvCxnSpPr>
          <p:cNvPr id="251" name="Google Shape;251;p5"/>
          <p:cNvCxnSpPr/>
          <p:nvPr/>
        </p:nvCxnSpPr>
        <p:spPr>
          <a:xfrm>
            <a:off x="9393238" y="4167189"/>
            <a:ext cx="330200" cy="1443037"/>
          </a:xfrm>
          <a:prstGeom prst="straightConnector1">
            <a:avLst/>
          </a:prstGeom>
          <a:noFill/>
          <a:ln cap="flat" cmpd="sng" w="9525">
            <a:solidFill>
              <a:srgbClr val="000000"/>
            </a:solidFill>
            <a:prstDash val="solid"/>
            <a:round/>
            <a:headEnd len="med" w="med" type="none"/>
            <a:tailEnd len="med" w="med" type="triangle"/>
          </a:ln>
        </p:spPr>
      </p:cxnSp>
      <p:sp>
        <p:nvSpPr>
          <p:cNvPr id="252" name="Google Shape;252;p5"/>
          <p:cNvSpPr txBox="1"/>
          <p:nvPr/>
        </p:nvSpPr>
        <p:spPr>
          <a:xfrm>
            <a:off x="8361363" y="5556250"/>
            <a:ext cx="819150" cy="51593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000">
                <a:solidFill>
                  <a:schemeClr val="dk1"/>
                </a:solidFill>
                <a:latin typeface="Arial"/>
                <a:ea typeface="Arial"/>
                <a:cs typeface="Arial"/>
                <a:sym typeface="Arial"/>
              </a:rPr>
              <a:t>- Cake</a:t>
            </a:r>
            <a:endParaRPr/>
          </a:p>
          <a:p>
            <a:pPr indent="0" lvl="0" marL="0" marR="0" rtl="0" algn="l">
              <a:spcBef>
                <a:spcPts val="400"/>
              </a:spcBef>
              <a:spcAft>
                <a:spcPts val="0"/>
              </a:spcAft>
              <a:buNone/>
            </a:pPr>
            <a:r>
              <a:rPr lang="en-US" sz="1000">
                <a:solidFill>
                  <a:schemeClr val="dk1"/>
                </a:solidFill>
                <a:latin typeface="Arial"/>
                <a:ea typeface="Arial"/>
                <a:cs typeface="Arial"/>
                <a:sym typeface="Arial"/>
              </a:rPr>
              <a:t>- Biskuit</a:t>
            </a:r>
            <a:endParaRPr/>
          </a:p>
          <a:p>
            <a:pPr indent="0" lvl="0" marL="0" marR="0" rtl="0" algn="ctr">
              <a:spcBef>
                <a:spcPts val="400"/>
              </a:spcBef>
              <a:spcAft>
                <a:spcPts val="0"/>
              </a:spcAft>
              <a:buNone/>
            </a:pPr>
            <a:r>
              <a:t/>
            </a:r>
            <a:endParaRPr sz="1000">
              <a:solidFill>
                <a:schemeClr val="dk1"/>
              </a:solidFill>
              <a:latin typeface="Arial"/>
              <a:ea typeface="Arial"/>
              <a:cs typeface="Arial"/>
              <a:sym typeface="Arial"/>
            </a:endParaRPr>
          </a:p>
        </p:txBody>
      </p:sp>
      <p:cxnSp>
        <p:nvCxnSpPr>
          <p:cNvPr id="253" name="Google Shape;253;p5"/>
          <p:cNvCxnSpPr/>
          <p:nvPr/>
        </p:nvCxnSpPr>
        <p:spPr>
          <a:xfrm>
            <a:off x="7935913" y="5303838"/>
            <a:ext cx="455612" cy="311150"/>
          </a:xfrm>
          <a:prstGeom prst="straightConnector1">
            <a:avLst/>
          </a:prstGeom>
          <a:noFill/>
          <a:ln cap="flat" cmpd="sng" w="9525">
            <a:solidFill>
              <a:srgbClr val="000000"/>
            </a:solidFill>
            <a:prstDash val="solid"/>
            <a:round/>
            <a:headEnd len="med" w="med" type="none"/>
            <a:tailEnd len="med" w="med" type="triangle"/>
          </a:ln>
        </p:spPr>
      </p:cxnSp>
      <p:cxnSp>
        <p:nvCxnSpPr>
          <p:cNvPr id="254" name="Google Shape;254;p5"/>
          <p:cNvCxnSpPr/>
          <p:nvPr/>
        </p:nvCxnSpPr>
        <p:spPr>
          <a:xfrm>
            <a:off x="7935913" y="5303839"/>
            <a:ext cx="455612" cy="517525"/>
          </a:xfrm>
          <a:prstGeom prst="straightConnector1">
            <a:avLst/>
          </a:prstGeom>
          <a:noFill/>
          <a:ln cap="flat" cmpd="sng" w="9525">
            <a:solidFill>
              <a:srgbClr val="000000"/>
            </a:solidFill>
            <a:prstDash val="solid"/>
            <a:round/>
            <a:headEnd len="med" w="med" type="none"/>
            <a:tailEnd len="med" w="med" type="triangle"/>
          </a:ln>
        </p:spPr>
      </p:cxnSp>
      <p:sp>
        <p:nvSpPr>
          <p:cNvPr id="255" name="Google Shape;255;p5"/>
          <p:cNvSpPr txBox="1"/>
          <p:nvPr/>
        </p:nvSpPr>
        <p:spPr>
          <a:xfrm>
            <a:off x="1598613" y="4257676"/>
            <a:ext cx="2095500"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Campuran macam-macam Makanan</a:t>
            </a:r>
            <a:endParaRPr/>
          </a:p>
        </p:txBody>
      </p:sp>
      <p:cxnSp>
        <p:nvCxnSpPr>
          <p:cNvPr id="256" name="Google Shape;256;p5"/>
          <p:cNvCxnSpPr/>
          <p:nvPr/>
        </p:nvCxnSpPr>
        <p:spPr>
          <a:xfrm rot="10800000">
            <a:off x="3656013" y="4338638"/>
            <a:ext cx="455612" cy="0"/>
          </a:xfrm>
          <a:prstGeom prst="straightConnector1">
            <a:avLst/>
          </a:prstGeom>
          <a:noFill/>
          <a:ln cap="flat" cmpd="sng" w="9525">
            <a:solidFill>
              <a:srgbClr val="000000"/>
            </a:solidFill>
            <a:prstDash val="solid"/>
            <a:round/>
            <a:headEnd len="med" w="med" type="none"/>
            <a:tailEnd len="med" w="med" type="triangle"/>
          </a:ln>
        </p:spPr>
      </p:cxnSp>
      <p:cxnSp>
        <p:nvCxnSpPr>
          <p:cNvPr id="257" name="Google Shape;257;p5"/>
          <p:cNvCxnSpPr/>
          <p:nvPr/>
        </p:nvCxnSpPr>
        <p:spPr>
          <a:xfrm flipH="1">
            <a:off x="2108200" y="3546476"/>
            <a:ext cx="2185988" cy="309563"/>
          </a:xfrm>
          <a:prstGeom prst="straightConnector1">
            <a:avLst/>
          </a:prstGeom>
          <a:noFill/>
          <a:ln cap="flat" cmpd="sng" w="9525">
            <a:solidFill>
              <a:srgbClr val="000000"/>
            </a:solidFill>
            <a:prstDash val="solid"/>
            <a:round/>
            <a:headEnd len="med" w="med" type="none"/>
            <a:tailEnd len="med" w="med" type="triangle"/>
          </a:ln>
        </p:spPr>
      </p:cxnSp>
      <p:sp>
        <p:nvSpPr>
          <p:cNvPr id="258" name="Google Shape;258;p5"/>
          <p:cNvSpPr txBox="1"/>
          <p:nvPr/>
        </p:nvSpPr>
        <p:spPr>
          <a:xfrm>
            <a:off x="1524001" y="3856038"/>
            <a:ext cx="1039813" cy="3111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Sosis (dijeroan)</a:t>
            </a:r>
            <a:endParaRPr/>
          </a:p>
        </p:txBody>
      </p:sp>
      <p:sp>
        <p:nvSpPr>
          <p:cNvPr id="259" name="Google Shape;259;p5"/>
          <p:cNvSpPr txBox="1"/>
          <p:nvPr/>
        </p:nvSpPr>
        <p:spPr>
          <a:xfrm>
            <a:off x="5608639" y="960438"/>
            <a:ext cx="820737" cy="311150"/>
          </a:xfrm>
          <a:prstGeom prst="rect">
            <a:avLst/>
          </a:prstGeom>
          <a:noFill/>
          <a:ln cap="flat" cmpd="sng" w="9525">
            <a:solidFill>
              <a:srgbClr val="0000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rPr lang="en-US" sz="1200">
                <a:solidFill>
                  <a:srgbClr val="FF3300"/>
                </a:solidFill>
                <a:latin typeface="Arial"/>
                <a:ea typeface="Arial"/>
                <a:cs typeface="Arial"/>
                <a:sym typeface="Arial"/>
              </a:rPr>
              <a:t>EMPEDU</a:t>
            </a:r>
            <a:endParaRPr/>
          </a:p>
        </p:txBody>
      </p:sp>
      <p:sp>
        <p:nvSpPr>
          <p:cNvPr id="260" name="Google Shape;260;p5"/>
          <p:cNvSpPr txBox="1"/>
          <p:nvPr/>
        </p:nvSpPr>
        <p:spPr>
          <a:xfrm>
            <a:off x="5608639" y="488950"/>
            <a:ext cx="820737" cy="31115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000">
                <a:solidFill>
                  <a:schemeClr val="dk1"/>
                </a:solidFill>
                <a:highlight>
                  <a:srgbClr val="FFFF00"/>
                </a:highlight>
                <a:latin typeface="Arial"/>
                <a:ea typeface="Arial"/>
                <a:cs typeface="Arial"/>
                <a:sym typeface="Arial"/>
              </a:rPr>
              <a:t>Taurin</a:t>
            </a:r>
            <a:endParaRPr/>
          </a:p>
        </p:txBody>
      </p:sp>
      <p:cxnSp>
        <p:nvCxnSpPr>
          <p:cNvPr id="261" name="Google Shape;261;p5"/>
          <p:cNvCxnSpPr/>
          <p:nvPr/>
        </p:nvCxnSpPr>
        <p:spPr>
          <a:xfrm rot="10800000">
            <a:off x="6024563" y="754064"/>
            <a:ext cx="0" cy="206375"/>
          </a:xfrm>
          <a:prstGeom prst="straightConnector1">
            <a:avLst/>
          </a:prstGeom>
          <a:noFill/>
          <a:ln cap="flat" cmpd="sng" w="9525">
            <a:solidFill>
              <a:srgbClr val="000000"/>
            </a:solidFill>
            <a:prstDash val="solid"/>
            <a:round/>
            <a:headEnd len="med" w="med" type="none"/>
            <a:tailEnd len="med" w="med" type="triangle"/>
          </a:ln>
        </p:spPr>
      </p:cxnSp>
      <p:cxnSp>
        <p:nvCxnSpPr>
          <p:cNvPr id="262" name="Google Shape;262;p5"/>
          <p:cNvCxnSpPr/>
          <p:nvPr/>
        </p:nvCxnSpPr>
        <p:spPr>
          <a:xfrm rot="10800000">
            <a:off x="6024563" y="1271589"/>
            <a:ext cx="0" cy="206375"/>
          </a:xfrm>
          <a:prstGeom prst="straightConnector1">
            <a:avLst/>
          </a:prstGeom>
          <a:noFill/>
          <a:ln cap="flat" cmpd="sng" w="9525">
            <a:solidFill>
              <a:srgbClr val="000000"/>
            </a:solidFill>
            <a:prstDash val="solid"/>
            <a:round/>
            <a:headEnd len="med" w="med" type="none"/>
            <a:tailEnd len="med" w="med" type="triangle"/>
          </a:ln>
        </p:spPr>
      </p:cxnSp>
      <p:cxnSp>
        <p:nvCxnSpPr>
          <p:cNvPr id="263" name="Google Shape;263;p5"/>
          <p:cNvCxnSpPr/>
          <p:nvPr/>
        </p:nvCxnSpPr>
        <p:spPr>
          <a:xfrm>
            <a:off x="8047038" y="3522663"/>
            <a:ext cx="546100" cy="0"/>
          </a:xfrm>
          <a:prstGeom prst="straightConnector1">
            <a:avLst/>
          </a:prstGeom>
          <a:noFill/>
          <a:ln cap="flat" cmpd="sng" w="9525">
            <a:solidFill>
              <a:srgbClr val="000000"/>
            </a:solidFill>
            <a:prstDash val="solid"/>
            <a:round/>
            <a:headEnd len="med" w="med" type="none"/>
            <a:tailEnd len="med" w="med" type="triangle"/>
          </a:ln>
        </p:spPr>
      </p:cxnSp>
      <p:pic>
        <p:nvPicPr>
          <p:cNvPr descr="gambar babi5.jpg" id="264" name="Google Shape;264;p5"/>
          <p:cNvPicPr preferRelativeResize="0"/>
          <p:nvPr/>
        </p:nvPicPr>
        <p:blipFill rotWithShape="1">
          <a:blip r:embed="rId3">
            <a:alphaModFix/>
          </a:blip>
          <a:srcRect b="13492" l="10164" r="12655" t="10316"/>
          <a:stretch/>
        </p:blipFill>
        <p:spPr>
          <a:xfrm>
            <a:off x="5181601" y="2362201"/>
            <a:ext cx="1717675" cy="1330325"/>
          </a:xfrm>
          <a:prstGeom prst="rect">
            <a:avLst/>
          </a:prstGeom>
          <a:noFill/>
          <a:ln>
            <a:noFill/>
          </a:ln>
        </p:spPr>
      </p:pic>
      <p:sp>
        <p:nvSpPr>
          <p:cNvPr id="265" name="Google Shape;265;p5"/>
          <p:cNvSpPr txBox="1"/>
          <p:nvPr/>
        </p:nvSpPr>
        <p:spPr>
          <a:xfrm>
            <a:off x="3429001" y="6172201"/>
            <a:ext cx="4733925" cy="30956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BABI &amp; PRODUK  TURUNANNYA</a:t>
            </a:r>
            <a:endParaRPr/>
          </a:p>
        </p:txBody>
      </p:sp>
    </p:spTree>
  </p:cSld>
  <p:clrMapOvr>
    <a:masterClrMapping/>
  </p:clrMapOvr>
  <p:transition>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6"/>
          <p:cNvSpPr txBox="1"/>
          <p:nvPr/>
        </p:nvSpPr>
        <p:spPr>
          <a:xfrm>
            <a:off x="2667000" y="457200"/>
            <a:ext cx="5867400" cy="7699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lt1"/>
                </a:solidFill>
                <a:latin typeface="Corsiva"/>
                <a:ea typeface="Corsiva"/>
                <a:cs typeface="Corsiva"/>
                <a:sym typeface="Corsiva"/>
              </a:rPr>
              <a:t>Jawaban Rasulullah SAW</a:t>
            </a:r>
            <a:endParaRPr/>
          </a:p>
        </p:txBody>
      </p:sp>
      <p:sp>
        <p:nvSpPr>
          <p:cNvPr id="271" name="Google Shape;271;p6"/>
          <p:cNvSpPr txBox="1"/>
          <p:nvPr/>
        </p:nvSpPr>
        <p:spPr>
          <a:xfrm>
            <a:off x="1828800" y="1371600"/>
            <a:ext cx="8458200" cy="375443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lt1"/>
                </a:solidFill>
                <a:latin typeface="Corsiva"/>
                <a:ea typeface="Corsiva"/>
                <a:cs typeface="Corsiva"/>
                <a:sym typeface="Corsiva"/>
              </a:rPr>
              <a:t>‘</a:t>
            </a:r>
            <a:r>
              <a:rPr b="1" lang="en-US" sz="2800">
                <a:solidFill>
                  <a:srgbClr val="0066FF"/>
                </a:solidFill>
                <a:latin typeface="Corsiva"/>
                <a:ea typeface="Corsiva"/>
                <a:cs typeface="Corsiva"/>
                <a:sym typeface="Corsiva"/>
              </a:rPr>
              <a:t>Wahai  Sa’ad perbaikilah makananmu (makanlah makanan yang halal) niscaya engkau akan menjadi orang yang selalu dikabulkan do’anya. Demi jiwaku yang ada di tanganNya, sungguh jika ada seseorang yang memasukkan makanan haram ke dalam perutnya, maka tidak akan diterima amalnya  selama 40 hari dan seorang hamba yang dagingnya tumbuh dari hasil menipu dan riba, maka neraka lebih layak baginya.’</a:t>
            </a:r>
            <a:endParaRPr/>
          </a:p>
          <a:p>
            <a:pPr indent="0" lvl="0" marL="0" marR="0" rtl="0" algn="just">
              <a:spcBef>
                <a:spcPts val="1400"/>
              </a:spcBef>
              <a:spcAft>
                <a:spcPts val="0"/>
              </a:spcAft>
              <a:buNone/>
            </a:pPr>
            <a:r>
              <a:rPr b="1" lang="en-US" sz="2800">
                <a:solidFill>
                  <a:srgbClr val="0066FF"/>
                </a:solidFill>
                <a:latin typeface="Corsiva"/>
                <a:ea typeface="Corsiva"/>
                <a:cs typeface="Corsiva"/>
                <a:sym typeface="Corsiva"/>
              </a:rPr>
              <a:t>(HR: At-Thabrani)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7"/>
          <p:cNvSpPr txBox="1"/>
          <p:nvPr>
            <p:ph idx="1" type="body"/>
          </p:nvPr>
        </p:nvSpPr>
        <p:spPr>
          <a:xfrm>
            <a:off x="838200" y="1825625"/>
            <a:ext cx="10515600" cy="331639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Kewajiban umat islam mengkonsumsi yang halal dan toyyib</a:t>
            </a:r>
            <a:endParaRPr sz="3200"/>
          </a:p>
          <a:p>
            <a:pPr indent="-228600" lvl="0" marL="228600" rtl="0" algn="l">
              <a:lnSpc>
                <a:spcPct val="90000"/>
              </a:lnSpc>
              <a:spcBef>
                <a:spcPts val="1000"/>
              </a:spcBef>
              <a:spcAft>
                <a:spcPts val="0"/>
              </a:spcAft>
              <a:buClr>
                <a:schemeClr val="dk1"/>
              </a:buClr>
              <a:buSzPts val="3200"/>
              <a:buChar char="•"/>
            </a:pPr>
            <a:r>
              <a:rPr lang="en-US" sz="3200"/>
              <a:t>Toyyib berarti: baik, tidak menjijikkan, tidak membahayakan pada penggunanya, tidak beracun, tidak toksik.</a:t>
            </a:r>
            <a:endParaRPr/>
          </a:p>
          <a:p>
            <a:pPr indent="-228600" lvl="0" marL="228600" rtl="0" algn="l">
              <a:lnSpc>
                <a:spcPct val="90000"/>
              </a:lnSpc>
              <a:spcBef>
                <a:spcPts val="1000"/>
              </a:spcBef>
              <a:spcAft>
                <a:spcPts val="0"/>
              </a:spcAft>
              <a:buClr>
                <a:schemeClr val="dk1"/>
              </a:buClr>
              <a:buSzPts val="3200"/>
              <a:buChar char="•"/>
            </a:pPr>
            <a:r>
              <a:rPr lang="en-US" sz="3200"/>
              <a:t>Yang halal bisa tidak toyyib seperti jamu/herbal dicampur BKO</a:t>
            </a:r>
            <a:endParaRPr/>
          </a:p>
          <a:p>
            <a:pPr indent="-228600" lvl="0" marL="228600" rtl="0" algn="l">
              <a:lnSpc>
                <a:spcPct val="90000"/>
              </a:lnSpc>
              <a:spcBef>
                <a:spcPts val="1000"/>
              </a:spcBef>
              <a:spcAft>
                <a:spcPts val="0"/>
              </a:spcAft>
              <a:buClr>
                <a:schemeClr val="dk1"/>
              </a:buClr>
              <a:buSzPts val="3200"/>
              <a:buChar char="•"/>
            </a:pPr>
            <a:r>
              <a:rPr lang="en-US" sz="3200"/>
              <a:t>Toyyib belum tentu halal seperti gula rafinasi</a:t>
            </a:r>
            <a:endParaRPr sz="3200"/>
          </a:p>
        </p:txBody>
      </p:sp>
    </p:spTree>
  </p:cSld>
  <p:clrMapOvr>
    <a:masterClrMapping/>
  </p:clrMapOvr>
  <p:transition spd="slow" p14:dur="800">
    <p:circl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descr="BAHAN GELATIN 1.jpg" id="281" name="Google Shape;281;p8"/>
          <p:cNvPicPr preferRelativeResize="0"/>
          <p:nvPr>
            <p:ph idx="4294967295" type="body"/>
          </p:nvPr>
        </p:nvPicPr>
        <p:blipFill rotWithShape="1">
          <a:blip r:embed="rId3">
            <a:alphaModFix/>
          </a:blip>
          <a:srcRect b="0" l="0" r="0" t="0"/>
          <a:stretch/>
        </p:blipFill>
        <p:spPr>
          <a:xfrm>
            <a:off x="2903539" y="1562100"/>
            <a:ext cx="1874837" cy="1346200"/>
          </a:xfrm>
          <a:prstGeom prst="rect">
            <a:avLst/>
          </a:prstGeom>
          <a:noFill/>
          <a:ln>
            <a:noFill/>
          </a:ln>
        </p:spPr>
      </p:pic>
      <p:pic>
        <p:nvPicPr>
          <p:cNvPr descr="D:\Foto &amp; Picture\lppom\gelatin\BAHAN GELATIN2.jpg" id="282" name="Google Shape;282;p8"/>
          <p:cNvPicPr preferRelativeResize="0"/>
          <p:nvPr/>
        </p:nvPicPr>
        <p:blipFill rotWithShape="1">
          <a:blip r:embed="rId4">
            <a:alphaModFix/>
          </a:blip>
          <a:srcRect b="0" l="0" r="0" t="0"/>
          <a:stretch/>
        </p:blipFill>
        <p:spPr>
          <a:xfrm>
            <a:off x="2881314" y="2957513"/>
            <a:ext cx="1874837" cy="1293812"/>
          </a:xfrm>
          <a:prstGeom prst="rect">
            <a:avLst/>
          </a:prstGeom>
          <a:noFill/>
          <a:ln>
            <a:noFill/>
          </a:ln>
        </p:spPr>
      </p:pic>
      <p:pic>
        <p:nvPicPr>
          <p:cNvPr descr="D:\Foto &amp; Picture\SIRUP2.jpg" id="283" name="Google Shape;283;p8"/>
          <p:cNvPicPr preferRelativeResize="0"/>
          <p:nvPr/>
        </p:nvPicPr>
        <p:blipFill rotWithShape="1">
          <a:blip r:embed="rId5">
            <a:alphaModFix/>
          </a:blip>
          <a:srcRect b="0" l="0" r="0" t="0"/>
          <a:stretch/>
        </p:blipFill>
        <p:spPr>
          <a:xfrm>
            <a:off x="7696201" y="1657350"/>
            <a:ext cx="1660525" cy="1423988"/>
          </a:xfrm>
          <a:prstGeom prst="rect">
            <a:avLst/>
          </a:prstGeom>
          <a:noFill/>
          <a:ln>
            <a:noFill/>
          </a:ln>
        </p:spPr>
      </p:pic>
      <p:pic>
        <p:nvPicPr>
          <p:cNvPr descr="gummi1.jpg" id="284" name="Google Shape;284;p8"/>
          <p:cNvPicPr preferRelativeResize="0"/>
          <p:nvPr/>
        </p:nvPicPr>
        <p:blipFill rotWithShape="1">
          <a:blip r:embed="rId6">
            <a:alphaModFix/>
          </a:blip>
          <a:srcRect b="0" l="0" r="0" t="0"/>
          <a:stretch/>
        </p:blipFill>
        <p:spPr>
          <a:xfrm>
            <a:off x="5721351" y="2357438"/>
            <a:ext cx="1235075" cy="1090612"/>
          </a:xfrm>
          <a:prstGeom prst="rect">
            <a:avLst/>
          </a:prstGeom>
          <a:noFill/>
          <a:ln>
            <a:noFill/>
          </a:ln>
        </p:spPr>
      </p:pic>
      <p:sp>
        <p:nvSpPr>
          <p:cNvPr id="285" name="Google Shape;285;p8"/>
          <p:cNvSpPr/>
          <p:nvPr/>
        </p:nvSpPr>
        <p:spPr>
          <a:xfrm>
            <a:off x="4810126" y="2089151"/>
            <a:ext cx="536575" cy="3160713"/>
          </a:xfrm>
          <a:prstGeom prst="rightArrow">
            <a:avLst>
              <a:gd fmla="val 50000" name="adj1"/>
              <a:gd fmla="val 50000" name="adj2"/>
            </a:avLst>
          </a:prstGeom>
          <a:solidFill>
            <a:srgbClr val="3905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pic>
        <p:nvPicPr>
          <p:cNvPr descr="JELLY.jpg" id="286" name="Google Shape;286;p8"/>
          <p:cNvPicPr preferRelativeResize="0"/>
          <p:nvPr/>
        </p:nvPicPr>
        <p:blipFill rotWithShape="1">
          <a:blip r:embed="rId7">
            <a:alphaModFix/>
          </a:blip>
          <a:srcRect b="0" l="0" r="0" t="0"/>
          <a:stretch/>
        </p:blipFill>
        <p:spPr>
          <a:xfrm>
            <a:off x="7756526" y="4340225"/>
            <a:ext cx="1433513" cy="1335088"/>
          </a:xfrm>
          <a:prstGeom prst="rect">
            <a:avLst/>
          </a:prstGeom>
          <a:noFill/>
          <a:ln>
            <a:noFill/>
          </a:ln>
        </p:spPr>
      </p:pic>
      <p:pic>
        <p:nvPicPr>
          <p:cNvPr descr="KAPSUL2.jpg" id="287" name="Google Shape;287;p8"/>
          <p:cNvPicPr preferRelativeResize="0"/>
          <p:nvPr/>
        </p:nvPicPr>
        <p:blipFill rotWithShape="1">
          <a:blip r:embed="rId8">
            <a:alphaModFix/>
          </a:blip>
          <a:srcRect b="0" l="0" r="0" t="0"/>
          <a:stretch/>
        </p:blipFill>
        <p:spPr>
          <a:xfrm>
            <a:off x="7007225" y="3000375"/>
            <a:ext cx="1874838" cy="1284288"/>
          </a:xfrm>
          <a:prstGeom prst="rect">
            <a:avLst/>
          </a:prstGeom>
          <a:noFill/>
          <a:ln>
            <a:noFill/>
          </a:ln>
        </p:spPr>
      </p:pic>
      <p:pic>
        <p:nvPicPr>
          <p:cNvPr descr="G:\Bahan Ijtima- Ainul\Soft_Capsules_Series.jpg" id="288" name="Google Shape;288;p8"/>
          <p:cNvPicPr preferRelativeResize="0"/>
          <p:nvPr/>
        </p:nvPicPr>
        <p:blipFill rotWithShape="1">
          <a:blip r:embed="rId9">
            <a:alphaModFix/>
          </a:blip>
          <a:srcRect b="0" l="0" r="0" t="0"/>
          <a:stretch/>
        </p:blipFill>
        <p:spPr>
          <a:xfrm>
            <a:off x="5613400" y="3857625"/>
            <a:ext cx="1822450" cy="1822450"/>
          </a:xfrm>
          <a:prstGeom prst="rect">
            <a:avLst/>
          </a:prstGeom>
          <a:noFill/>
          <a:ln>
            <a:noFill/>
          </a:ln>
        </p:spPr>
      </p:pic>
      <p:pic>
        <p:nvPicPr>
          <p:cNvPr id="289" name="Google Shape;289;p8"/>
          <p:cNvPicPr preferRelativeResize="0"/>
          <p:nvPr/>
        </p:nvPicPr>
        <p:blipFill rotWithShape="1">
          <a:blip r:embed="rId10">
            <a:alphaModFix/>
          </a:blip>
          <a:srcRect b="0" l="0" r="0" t="0"/>
          <a:stretch/>
        </p:blipFill>
        <p:spPr>
          <a:xfrm>
            <a:off x="3467100" y="1079500"/>
            <a:ext cx="5829300" cy="952500"/>
          </a:xfrm>
          <a:prstGeom prst="rect">
            <a:avLst/>
          </a:prstGeom>
          <a:noFill/>
          <a:ln>
            <a:noFill/>
          </a:ln>
        </p:spPr>
      </p:pic>
      <p:pic>
        <p:nvPicPr>
          <p:cNvPr descr="D:\Gelatine.jpg" id="290" name="Google Shape;290;p8"/>
          <p:cNvPicPr preferRelativeResize="0"/>
          <p:nvPr/>
        </p:nvPicPr>
        <p:blipFill rotWithShape="1">
          <a:blip r:embed="rId11">
            <a:alphaModFix/>
          </a:blip>
          <a:srcRect b="0" l="0" r="0" t="0"/>
          <a:stretch/>
        </p:blipFill>
        <p:spPr>
          <a:xfrm>
            <a:off x="2881313" y="4325939"/>
            <a:ext cx="1885950" cy="1444625"/>
          </a:xfrm>
          <a:prstGeom prst="rect">
            <a:avLst/>
          </a:prstGeom>
          <a:noFill/>
          <a:ln>
            <a:noFill/>
          </a:ln>
        </p:spPr>
      </p:pic>
      <p:sp>
        <p:nvSpPr>
          <p:cNvPr id="291" name="Google Shape;291;p8"/>
          <p:cNvSpPr txBox="1"/>
          <p:nvPr/>
        </p:nvSpPr>
        <p:spPr>
          <a:xfrm>
            <a:off x="1643064" y="2179638"/>
            <a:ext cx="1182687" cy="27781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tulang</a:t>
            </a:r>
            <a:endParaRPr/>
          </a:p>
        </p:txBody>
      </p:sp>
      <p:sp>
        <p:nvSpPr>
          <p:cNvPr id="292" name="Google Shape;292;p8"/>
          <p:cNvSpPr txBox="1"/>
          <p:nvPr/>
        </p:nvSpPr>
        <p:spPr>
          <a:xfrm>
            <a:off x="1643064" y="3624264"/>
            <a:ext cx="1182687" cy="2762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Serbuk tulang</a:t>
            </a:r>
            <a:endParaRPr/>
          </a:p>
        </p:txBody>
      </p:sp>
      <p:sp>
        <p:nvSpPr>
          <p:cNvPr id="293" name="Google Shape;293;p8"/>
          <p:cNvSpPr txBox="1"/>
          <p:nvPr/>
        </p:nvSpPr>
        <p:spPr>
          <a:xfrm>
            <a:off x="1671638" y="4630739"/>
            <a:ext cx="963612" cy="2762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rPr lang="en-US" sz="1200">
                <a:solidFill>
                  <a:schemeClr val="dk1"/>
                </a:solidFill>
                <a:latin typeface="Arial"/>
                <a:ea typeface="Arial"/>
                <a:cs typeface="Arial"/>
                <a:sym typeface="Arial"/>
              </a:rPr>
              <a:t>gelatin</a:t>
            </a:r>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9"/>
          <p:cNvSpPr/>
          <p:nvPr/>
        </p:nvSpPr>
        <p:spPr>
          <a:xfrm>
            <a:off x="4488647" y="1071546"/>
            <a:ext cx="3134191"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003300"/>
                </a:solidFill>
                <a:latin typeface="Arial"/>
                <a:ea typeface="Arial"/>
                <a:cs typeface="Arial"/>
                <a:sym typeface="Arial"/>
              </a:rPr>
              <a:t>KASUS SISTEIN</a:t>
            </a:r>
            <a:endParaRPr sz="3000">
              <a:solidFill>
                <a:srgbClr val="003300"/>
              </a:solidFill>
              <a:latin typeface="Arial"/>
              <a:ea typeface="Arial"/>
              <a:cs typeface="Arial"/>
              <a:sym typeface="Arial"/>
            </a:endParaRPr>
          </a:p>
        </p:txBody>
      </p:sp>
      <p:pic>
        <p:nvPicPr>
          <p:cNvPr descr="G:\Bahan Ijtima- Ainul\rambut_elora.jpg" id="299" name="Google Shape;299;p9"/>
          <p:cNvPicPr preferRelativeResize="0"/>
          <p:nvPr/>
        </p:nvPicPr>
        <p:blipFill rotWithShape="1">
          <a:blip r:embed="rId3">
            <a:alphaModFix/>
          </a:blip>
          <a:srcRect b="0" l="0" r="0" t="0"/>
          <a:stretch/>
        </p:blipFill>
        <p:spPr>
          <a:xfrm>
            <a:off x="2692400" y="3962400"/>
            <a:ext cx="2451100" cy="1905000"/>
          </a:xfrm>
          <a:prstGeom prst="rect">
            <a:avLst/>
          </a:prstGeom>
          <a:noFill/>
          <a:ln>
            <a:noFill/>
          </a:ln>
        </p:spPr>
      </p:pic>
      <p:pic>
        <p:nvPicPr>
          <p:cNvPr descr="G:\Bahan Ijtima- Ainul\potong-rambut-potong.jpg" id="300" name="Google Shape;300;p9"/>
          <p:cNvPicPr preferRelativeResize="0"/>
          <p:nvPr/>
        </p:nvPicPr>
        <p:blipFill rotWithShape="1">
          <a:blip r:embed="rId4">
            <a:alphaModFix/>
          </a:blip>
          <a:srcRect b="0" l="0" r="0" t="0"/>
          <a:stretch/>
        </p:blipFill>
        <p:spPr>
          <a:xfrm>
            <a:off x="2692400" y="1346200"/>
            <a:ext cx="2311400" cy="2578100"/>
          </a:xfrm>
          <a:prstGeom prst="rect">
            <a:avLst/>
          </a:prstGeom>
          <a:noFill/>
          <a:ln>
            <a:noFill/>
          </a:ln>
        </p:spPr>
      </p:pic>
      <p:pic>
        <p:nvPicPr>
          <p:cNvPr descr="G:\Bahan Ijtima- Ainul\Makanananeh09.jpg" id="301" name="Google Shape;301;p9"/>
          <p:cNvPicPr preferRelativeResize="0"/>
          <p:nvPr/>
        </p:nvPicPr>
        <p:blipFill rotWithShape="1">
          <a:blip r:embed="rId5">
            <a:alphaModFix/>
          </a:blip>
          <a:srcRect b="0" l="0" r="0" t="0"/>
          <a:stretch/>
        </p:blipFill>
        <p:spPr>
          <a:xfrm>
            <a:off x="4970463" y="3751264"/>
            <a:ext cx="2036762" cy="2035175"/>
          </a:xfrm>
          <a:prstGeom prst="rect">
            <a:avLst/>
          </a:prstGeom>
          <a:noFill/>
          <a:ln>
            <a:noFill/>
          </a:ln>
        </p:spPr>
      </p:pic>
      <p:pic>
        <p:nvPicPr>
          <p:cNvPr descr="D:\Foto &amp; Picture\lppom\Produk Roti\rori1.jpg" id="302" name="Google Shape;302;p9"/>
          <p:cNvPicPr preferRelativeResize="0"/>
          <p:nvPr/>
        </p:nvPicPr>
        <p:blipFill rotWithShape="1">
          <a:blip r:embed="rId6">
            <a:alphaModFix/>
          </a:blip>
          <a:srcRect b="0" l="0" r="0" t="0"/>
          <a:stretch/>
        </p:blipFill>
        <p:spPr>
          <a:xfrm>
            <a:off x="6959600" y="4178300"/>
            <a:ext cx="2451100" cy="1663700"/>
          </a:xfrm>
          <a:prstGeom prst="rect">
            <a:avLst/>
          </a:prstGeom>
          <a:noFill/>
          <a:ln>
            <a:noFill/>
          </a:ln>
        </p:spPr>
      </p:pic>
      <p:sp>
        <p:nvSpPr>
          <p:cNvPr id="303" name="Google Shape;303;p9"/>
          <p:cNvSpPr/>
          <p:nvPr/>
        </p:nvSpPr>
        <p:spPr>
          <a:xfrm>
            <a:off x="3524251" y="3697288"/>
            <a:ext cx="588963" cy="482600"/>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sp>
        <p:nvSpPr>
          <p:cNvPr id="304" name="Google Shape;304;p9"/>
          <p:cNvSpPr/>
          <p:nvPr/>
        </p:nvSpPr>
        <p:spPr>
          <a:xfrm rot="-4977088">
            <a:off x="4933950" y="4595813"/>
            <a:ext cx="590550" cy="482600"/>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sp>
        <p:nvSpPr>
          <p:cNvPr id="305" name="Google Shape;305;p9"/>
          <p:cNvSpPr/>
          <p:nvPr/>
        </p:nvSpPr>
        <p:spPr>
          <a:xfrm rot="-8163694">
            <a:off x="6448426" y="4102100"/>
            <a:ext cx="588963" cy="482600"/>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sp>
        <p:nvSpPr>
          <p:cNvPr id="306" name="Google Shape;306;p9"/>
          <p:cNvSpPr/>
          <p:nvPr/>
        </p:nvSpPr>
        <p:spPr>
          <a:xfrm rot="-292158">
            <a:off x="7981951" y="3763963"/>
            <a:ext cx="588963" cy="482600"/>
          </a:xfrm>
          <a:prstGeom prst="down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50">
              <a:solidFill>
                <a:schemeClr val="lt1"/>
              </a:solidFill>
              <a:latin typeface="Calibri"/>
              <a:ea typeface="Calibri"/>
              <a:cs typeface="Calibri"/>
              <a:sym typeface="Calibri"/>
            </a:endParaRPr>
          </a:p>
        </p:txBody>
      </p:sp>
      <p:pic>
        <p:nvPicPr>
          <p:cNvPr descr="D:\Foto &amp; Picture\lppom\terugi2.jpg" id="307" name="Google Shape;307;p9"/>
          <p:cNvPicPr preferRelativeResize="0"/>
          <p:nvPr/>
        </p:nvPicPr>
        <p:blipFill rotWithShape="1">
          <a:blip r:embed="rId7">
            <a:alphaModFix/>
          </a:blip>
          <a:srcRect b="0" l="0" r="0" t="0"/>
          <a:stretch/>
        </p:blipFill>
        <p:spPr>
          <a:xfrm>
            <a:off x="7366000" y="1270000"/>
            <a:ext cx="2044700" cy="2667000"/>
          </a:xfrm>
          <a:prstGeom prst="rect">
            <a:avLst/>
          </a:prstGeom>
          <a:noFill/>
          <a:ln>
            <a:noFill/>
          </a:ln>
        </p:spPr>
      </p:pic>
      <p:pic>
        <p:nvPicPr>
          <p:cNvPr descr="G:\Bahan Ijtima- Ainul\breadimprover.jpg" id="308" name="Google Shape;308;p9"/>
          <p:cNvPicPr preferRelativeResize="0"/>
          <p:nvPr/>
        </p:nvPicPr>
        <p:blipFill rotWithShape="1">
          <a:blip r:embed="rId8">
            <a:alphaModFix/>
          </a:blip>
          <a:srcRect b="0" l="0" r="0" t="0"/>
          <a:stretch/>
        </p:blipFill>
        <p:spPr>
          <a:xfrm>
            <a:off x="6070600" y="1371600"/>
            <a:ext cx="2209800" cy="2603500"/>
          </a:xfrm>
          <a:prstGeom prst="rect">
            <a:avLst/>
          </a:prstGeom>
          <a:noFill/>
          <a:ln>
            <a:noFill/>
          </a:ln>
        </p:spPr>
      </p:pic>
    </p:spTree>
  </p:cSld>
  <p:clrMapOvr>
    <a:masterClrMapping/>
  </p:clrMapOvr>
  <p:transition spd="slow">
    <p:randomBar dir="ver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2018-11-04T11:11:20Z</dcterms:created>
  <dc:creator>Microsoft Office User</dc:creator>
</cp:coreProperties>
</file>