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5" r:id="rId6"/>
    <p:sldId id="271" r:id="rId7"/>
    <p:sldId id="264" r:id="rId8"/>
    <p:sldId id="341" r:id="rId9"/>
    <p:sldId id="274" r:id="rId10"/>
    <p:sldId id="342" r:id="rId11"/>
    <p:sldId id="262" r:id="rId12"/>
    <p:sldId id="284" r:id="rId13"/>
    <p:sldId id="343" r:id="rId14"/>
    <p:sldId id="344" r:id="rId15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17"/>
    </p:embeddedFont>
    <p:embeddedFont>
      <p:font typeface="Amasis MT Pro Black" panose="02040A04050005020304" pitchFamily="18" charset="0"/>
      <p:bold r:id="rId18"/>
      <p:boldItalic r:id="rId19"/>
    </p:embeddedFont>
    <p:embeddedFont>
      <p:font typeface="Amasis MT Pro Medium" panose="02040604050005020304" pitchFamily="18" charset="0"/>
      <p:regular r:id="rId20"/>
      <p:italic r:id="rId21"/>
    </p:embeddedFont>
    <p:embeddedFont>
      <p:font typeface="Anaheim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nter" panose="020B0604020202020204" charset="0"/>
      <p:regular r:id="rId27"/>
      <p:bold r:id="rId28"/>
    </p:embeddedFont>
    <p:embeddedFont>
      <p:font typeface="Nunito Light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B70BA5-CD0C-426C-944B-87A998167602}">
  <a:tblStyle styleId="{EDB70BA5-CD0C-426C-944B-87A9981676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804A47-E7F5-4EC1-A8F4-B04F009EC5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3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4" name="Google Shape;440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4" name="Google Shape;4404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81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Note: you can add between 3 and 6 sections, the structure can vary. The numbers have to be kept </a:t>
            </a: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Google Shape;312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2" name="Google Shape;312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6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10" name="Google Shape;10;p2"/>
            <p:cNvSpPr/>
            <p:nvPr/>
          </p:nvSpPr>
          <p:spPr>
            <a:xfrm>
              <a:off x="5025" y="1299850"/>
              <a:ext cx="9140707" cy="3522165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72950" y="257125"/>
              <a:ext cx="169775" cy="4609241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" y="247650"/>
              <a:ext cx="169775" cy="4618635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169884" y="4505102"/>
              <a:ext cx="8807563" cy="318713"/>
              <a:chOff x="188112" y="4401147"/>
              <a:chExt cx="8663745" cy="305867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69550" y="49919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70769" y="49919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24907" y="49919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38409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4054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1"/>
          <p:cNvSpPr txBox="1">
            <a:spLocks noGrp="1"/>
          </p:cNvSpPr>
          <p:nvPr>
            <p:ph type="title"/>
          </p:nvPr>
        </p:nvSpPr>
        <p:spPr>
          <a:xfrm>
            <a:off x="1374527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1" name="Google Shape;981;p31"/>
          <p:cNvSpPr txBox="1">
            <a:spLocks noGrp="1"/>
          </p:cNvSpPr>
          <p:nvPr>
            <p:ph type="subTitle" idx="1"/>
          </p:nvPr>
        </p:nvSpPr>
        <p:spPr>
          <a:xfrm>
            <a:off x="1374527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1"/>
          <p:cNvSpPr txBox="1">
            <a:spLocks noGrp="1"/>
          </p:cNvSpPr>
          <p:nvPr>
            <p:ph type="title" idx="2"/>
          </p:nvPr>
        </p:nvSpPr>
        <p:spPr>
          <a:xfrm>
            <a:off x="5561173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3" name="Google Shape;983;p31"/>
          <p:cNvSpPr txBox="1">
            <a:spLocks noGrp="1"/>
          </p:cNvSpPr>
          <p:nvPr>
            <p:ph type="subTitle" idx="3"/>
          </p:nvPr>
        </p:nvSpPr>
        <p:spPr>
          <a:xfrm>
            <a:off x="5561173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31"/>
          <p:cNvSpPr txBox="1">
            <a:spLocks noGrp="1"/>
          </p:cNvSpPr>
          <p:nvPr>
            <p:ph type="title" idx="4"/>
          </p:nvPr>
        </p:nvSpPr>
        <p:spPr>
          <a:xfrm>
            <a:off x="1374527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5" name="Google Shape;985;p31"/>
          <p:cNvSpPr txBox="1">
            <a:spLocks noGrp="1"/>
          </p:cNvSpPr>
          <p:nvPr>
            <p:ph type="subTitle" idx="5"/>
          </p:nvPr>
        </p:nvSpPr>
        <p:spPr>
          <a:xfrm>
            <a:off x="1374527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31"/>
          <p:cNvSpPr txBox="1">
            <a:spLocks noGrp="1"/>
          </p:cNvSpPr>
          <p:nvPr>
            <p:ph type="title" idx="6"/>
          </p:nvPr>
        </p:nvSpPr>
        <p:spPr>
          <a:xfrm>
            <a:off x="5561173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7" name="Google Shape;987;p31"/>
          <p:cNvSpPr txBox="1">
            <a:spLocks noGrp="1"/>
          </p:cNvSpPr>
          <p:nvPr>
            <p:ph type="subTitle" idx="7"/>
          </p:nvPr>
        </p:nvSpPr>
        <p:spPr>
          <a:xfrm>
            <a:off x="5561173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31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89" name="Google Shape;989;p31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90" name="Google Shape;990;p3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91" name="Google Shape;991;p3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" name="Google Shape;993;p3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94" name="Google Shape;994;p3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95" name="Google Shape;995;p3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3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3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8" name="Google Shape;998;p3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8" name="Google Shape;1008;p3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09" name="Google Shape;1009;p3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12" name="Google Shape;1012;p3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13" name="Google Shape;1013;p3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14" name="Google Shape;1014;p3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3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3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17" name="Google Shape;1017;p3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5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36" name="Google Shape;1136;p3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37" name="Google Shape;1137;p35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138" name="Google Shape;1138;p3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3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0" name="Google Shape;1140;p35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141" name="Google Shape;1141;p35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142" name="Google Shape;1142;p35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35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5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45" name="Google Shape;1145;p35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35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35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35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35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35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35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35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35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5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55" name="Google Shape;1155;p35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156" name="Google Shape;1156;p35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5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5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9" name="Google Shape;1159;p35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60" name="Google Shape;1160;p35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161" name="Google Shape;1161;p35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35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35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64" name="Google Shape;1164;p35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" name="Google Shape;1165;p35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166" name="Google Shape;1166;p35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5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35"/>
          <p:cNvGrpSpPr/>
          <p:nvPr/>
        </p:nvGrpSpPr>
        <p:grpSpPr>
          <a:xfrm>
            <a:off x="8106581" y="1095706"/>
            <a:ext cx="648376" cy="880878"/>
            <a:chOff x="638276" y="3526008"/>
            <a:chExt cx="714936" cy="971200"/>
          </a:xfrm>
        </p:grpSpPr>
        <p:sp>
          <p:nvSpPr>
            <p:cNvPr id="1169" name="Google Shape;1169;p35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3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171" name="Google Shape;1171;p3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7" name="Google Shape;1197;p35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8" name="Google Shape;1198;p35"/>
          <p:cNvGrpSpPr/>
          <p:nvPr/>
        </p:nvGrpSpPr>
        <p:grpSpPr>
          <a:xfrm>
            <a:off x="389043" y="1095706"/>
            <a:ext cx="648376" cy="880878"/>
            <a:chOff x="638276" y="3526008"/>
            <a:chExt cx="714936" cy="971200"/>
          </a:xfrm>
        </p:grpSpPr>
        <p:sp>
          <p:nvSpPr>
            <p:cNvPr id="1199" name="Google Shape;1199;p35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0" name="Google Shape;1200;p3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201" name="Google Shape;1201;p3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7" name="Google Shape;1227;p35"/>
          <p:cNvGrpSpPr/>
          <p:nvPr/>
        </p:nvGrpSpPr>
        <p:grpSpPr>
          <a:xfrm rot="1321491" flipH="1">
            <a:off x="8028423" y="3186133"/>
            <a:ext cx="714934" cy="378491"/>
            <a:chOff x="-1074225" y="4512538"/>
            <a:chExt cx="714950" cy="378500"/>
          </a:xfrm>
        </p:grpSpPr>
        <p:sp>
          <p:nvSpPr>
            <p:cNvPr id="1228" name="Google Shape;1228;p3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5"/>
          <p:cNvGrpSpPr/>
          <p:nvPr/>
        </p:nvGrpSpPr>
        <p:grpSpPr>
          <a:xfrm flipH="1">
            <a:off x="310883" y="4091175"/>
            <a:ext cx="714950" cy="378500"/>
            <a:chOff x="-1074225" y="4512538"/>
            <a:chExt cx="714950" cy="378500"/>
          </a:xfrm>
        </p:grpSpPr>
        <p:sp>
          <p:nvSpPr>
            <p:cNvPr id="1240" name="Google Shape;1240;p3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36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254" name="Google Shape;1254;p36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55" name="Google Shape;1255;p3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256" name="Google Shape;1256;p3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3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8" name="Google Shape;1258;p3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259" name="Google Shape;1259;p3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260" name="Google Shape;1260;p3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1" name="Google Shape;1261;p3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2" name="Google Shape;1262;p3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63" name="Google Shape;1263;p3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3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3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3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3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3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3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3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73" name="Google Shape;1273;p3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274" name="Google Shape;1274;p3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5" name="Google Shape;1275;p3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6" name="Google Shape;1276;p3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77" name="Google Shape;1277;p3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78" name="Google Shape;1278;p3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279" name="Google Shape;1279;p3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0" name="Google Shape;1280;p3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1" name="Google Shape;1281;p3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82" name="Google Shape;1282;p3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3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284" name="Google Shape;1284;p3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6"/>
          <p:cNvGrpSpPr/>
          <p:nvPr/>
        </p:nvGrpSpPr>
        <p:grpSpPr>
          <a:xfrm>
            <a:off x="8106580" y="1095706"/>
            <a:ext cx="648376" cy="880878"/>
            <a:chOff x="638276" y="3526008"/>
            <a:chExt cx="714936" cy="971200"/>
          </a:xfrm>
        </p:grpSpPr>
        <p:sp>
          <p:nvSpPr>
            <p:cNvPr id="1287" name="Google Shape;1287;p36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8" name="Google Shape;1288;p36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289" name="Google Shape;1289;p36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6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6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6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6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6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6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6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6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6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6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6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6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6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5" name="Google Shape;1315;p36"/>
          <p:cNvGrpSpPr/>
          <p:nvPr/>
        </p:nvGrpSpPr>
        <p:grpSpPr>
          <a:xfrm rot="1321491" flipH="1">
            <a:off x="355764" y="3186133"/>
            <a:ext cx="714934" cy="378491"/>
            <a:chOff x="-1074225" y="4512538"/>
            <a:chExt cx="714950" cy="378500"/>
          </a:xfrm>
        </p:grpSpPr>
        <p:sp>
          <p:nvSpPr>
            <p:cNvPr id="1316" name="Google Shape;1316;p36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36"/>
          <p:cNvGrpSpPr/>
          <p:nvPr/>
        </p:nvGrpSpPr>
        <p:grpSpPr>
          <a:xfrm>
            <a:off x="8073288" y="4091175"/>
            <a:ext cx="714950" cy="378500"/>
            <a:chOff x="-1074225" y="4512538"/>
            <a:chExt cx="714950" cy="378500"/>
          </a:xfrm>
        </p:grpSpPr>
        <p:sp>
          <p:nvSpPr>
            <p:cNvPr id="1328" name="Google Shape;1328;p36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0" name="Google Shape;1340;p36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-9525" y="438375"/>
            <a:ext cx="9153523" cy="302799"/>
          </a:xfrm>
          <a:custGeom>
            <a:avLst/>
            <a:gdLst/>
            <a:ahLst/>
            <a:cxnLst/>
            <a:rect l="l" t="t" r="r" b="b"/>
            <a:pathLst>
              <a:path w="27423" h="1375" extrusionOk="0">
                <a:moveTo>
                  <a:pt x="1" y="1"/>
                </a:moveTo>
                <a:lnTo>
                  <a:pt x="1" y="1374"/>
                </a:lnTo>
                <a:lnTo>
                  <a:pt x="27422" y="1374"/>
                </a:lnTo>
                <a:lnTo>
                  <a:pt x="27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4452" y="504162"/>
            <a:ext cx="9120845" cy="130625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-134261" y="215612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-540125" y="-9525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540125" y="-9525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0332" y="375906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-340627" y="121200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025" y="1299850"/>
            <a:ext cx="9140707" cy="3522165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868500" y="257125"/>
            <a:ext cx="274226" cy="4609241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100" y="247648"/>
            <a:ext cx="274225" cy="4618635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-10709" y="444378"/>
            <a:ext cx="448838" cy="860613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314816" y="590555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694552" y="444361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736599" y="587586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038200" y="3191825"/>
            <a:ext cx="50676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3950850" y="1909866"/>
            <a:ext cx="124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038200" y="3816150"/>
            <a:ext cx="50676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713218" y="4662143"/>
            <a:ext cx="219363" cy="57966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8238118" y="4662143"/>
            <a:ext cx="219363" cy="57966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43846" y="4505452"/>
            <a:ext cx="8625638" cy="318714"/>
          </a:xfrm>
          <a:custGeom>
            <a:avLst/>
            <a:gdLst/>
            <a:ahLst/>
            <a:cxnLst/>
            <a:rect l="l" t="t" r="r" b="b"/>
            <a:pathLst>
              <a:path w="27171" h="3178" extrusionOk="0">
                <a:moveTo>
                  <a:pt x="1" y="0"/>
                </a:moveTo>
                <a:lnTo>
                  <a:pt x="1" y="3177"/>
                </a:lnTo>
                <a:lnTo>
                  <a:pt x="27171" y="3177"/>
                </a:lnTo>
                <a:lnTo>
                  <a:pt x="271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700362" y="4505452"/>
            <a:ext cx="7743276" cy="318714"/>
            <a:chOff x="700362" y="4505452"/>
            <a:chExt cx="7743276" cy="318714"/>
          </a:xfrm>
        </p:grpSpPr>
        <p:sp>
          <p:nvSpPr>
            <p:cNvPr id="63" name="Google Shape;63;p3"/>
            <p:cNvSpPr/>
            <p:nvPr/>
          </p:nvSpPr>
          <p:spPr>
            <a:xfrm>
              <a:off x="1252412" y="4505452"/>
              <a:ext cx="6618354" cy="318714"/>
            </a:xfrm>
            <a:custGeom>
              <a:avLst/>
              <a:gdLst/>
              <a:ahLst/>
              <a:cxnLst/>
              <a:rect l="l" t="t" r="r" b="b"/>
              <a:pathLst>
                <a:path w="20848" h="3178" extrusionOk="0">
                  <a:moveTo>
                    <a:pt x="1" y="0"/>
                  </a:moveTo>
                  <a:lnTo>
                    <a:pt x="378" y="3177"/>
                  </a:lnTo>
                  <a:lnTo>
                    <a:pt x="20470" y="3177"/>
                  </a:lnTo>
                  <a:lnTo>
                    <a:pt x="20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00362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24275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-369550" y="4991961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170769" y="4991961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524907" y="4991961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23156" y="738675"/>
            <a:ext cx="187201" cy="204616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827080" y="737497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0" name="Google Shape;80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1" name="Google Shape;81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" name="Google Shape;84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" name="Google Shape;95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" name="Google Shape;98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99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3" name="Google Shape;103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4"/>
            <p:cNvGrpSpPr/>
            <p:nvPr/>
          </p:nvGrpSpPr>
          <p:grpSpPr>
            <a:xfrm>
              <a:off x="8736599" y="406611"/>
              <a:ext cx="274414" cy="353455"/>
              <a:chOff x="4231636" y="771574"/>
              <a:chExt cx="274414" cy="353455"/>
            </a:xfrm>
          </p:grpSpPr>
          <p:sp>
            <p:nvSpPr>
              <p:cNvPr id="109" name="Google Shape;109;p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" name="Google Shape;116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126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130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" name="Google Shape;131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32" name="Google Shape;132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" name="Google Shape;135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1095263" y="2695575"/>
            <a:ext cx="33243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2"/>
          </p:nvPr>
        </p:nvSpPr>
        <p:spPr>
          <a:xfrm>
            <a:off x="4724437" y="2695575"/>
            <a:ext cx="33243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4724437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3"/>
          </p:nvPr>
        </p:nvSpPr>
        <p:spPr>
          <a:xfrm>
            <a:off x="1095263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45" name="Google Shape;145;p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47" name="Google Shape;147;p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209" name="Google Shape;209;p7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210" name="Google Shape;210;p7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" name="Google Shape;212;p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213" name="Google Shape;213;p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7" name="Google Shape;217;p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7" name="Google Shape;227;p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228" name="Google Shape;228;p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30;p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1" name="Google Shape;231;p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2" name="Google Shape;232;p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233" name="Google Shape;233;p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34;p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235;p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36" name="Google Shape;236;p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7"/>
            <p:cNvGrpSpPr/>
            <p:nvPr/>
          </p:nvGrpSpPr>
          <p:grpSpPr>
            <a:xfrm>
              <a:off x="700362" y="4963698"/>
              <a:ext cx="7743276" cy="57966"/>
              <a:chOff x="700362" y="4658898"/>
              <a:chExt cx="7743276" cy="57966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700362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8224275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289700" y="1652300"/>
            <a:ext cx="6564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243" name="Google Shape;243;p8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8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252" name="Google Shape;252;p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" name="Google Shape;253;p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254" name="Google Shape;254;p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7" name="Google Shape;257;p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19025"/>
            <a:ext cx="6576000" cy="13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9" name="Google Shape;329;p11"/>
          <p:cNvSpPr txBox="1">
            <a:spLocks noGrp="1"/>
          </p:cNvSpPr>
          <p:nvPr>
            <p:ph type="subTitle" idx="1"/>
          </p:nvPr>
        </p:nvSpPr>
        <p:spPr>
          <a:xfrm>
            <a:off x="1284000" y="3679225"/>
            <a:ext cx="6576000" cy="4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0" name="Google Shape;330;p1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31" name="Google Shape;331;p1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35" name="Google Shape;335;p1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36" name="Google Shape;336;p1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9" name="Google Shape;339;p1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9" name="Google Shape;349;p1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50" name="Google Shape;350;p1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1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1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" name="Google Shape;354;p1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55" name="Google Shape;355;p1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8" name="Google Shape;358;p1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title"/>
          </p:nvPr>
        </p:nvSpPr>
        <p:spPr>
          <a:xfrm>
            <a:off x="720000" y="1968400"/>
            <a:ext cx="2305500" cy="318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20000" y="2288425"/>
            <a:ext cx="23055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3419271" y="1968400"/>
            <a:ext cx="2305500" cy="318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3"/>
          </p:nvPr>
        </p:nvSpPr>
        <p:spPr>
          <a:xfrm>
            <a:off x="3419269" y="2288425"/>
            <a:ext cx="23055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4"/>
          </p:nvPr>
        </p:nvSpPr>
        <p:spPr>
          <a:xfrm>
            <a:off x="720000" y="3782850"/>
            <a:ext cx="2305500" cy="318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5"/>
          </p:nvPr>
        </p:nvSpPr>
        <p:spPr>
          <a:xfrm>
            <a:off x="720000" y="4102825"/>
            <a:ext cx="23055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6"/>
          </p:nvPr>
        </p:nvSpPr>
        <p:spPr>
          <a:xfrm>
            <a:off x="3419271" y="3782850"/>
            <a:ext cx="2305500" cy="318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7"/>
          </p:nvPr>
        </p:nvSpPr>
        <p:spPr>
          <a:xfrm>
            <a:off x="3419269" y="4102825"/>
            <a:ext cx="23055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8"/>
          </p:nvPr>
        </p:nvSpPr>
        <p:spPr>
          <a:xfrm>
            <a:off x="6118550" y="1968400"/>
            <a:ext cx="2305500" cy="318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9"/>
          </p:nvPr>
        </p:nvSpPr>
        <p:spPr>
          <a:xfrm>
            <a:off x="6118545" y="2288425"/>
            <a:ext cx="23055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/>
          </p:nvPr>
        </p:nvSpPr>
        <p:spPr>
          <a:xfrm>
            <a:off x="6118550" y="3782850"/>
            <a:ext cx="2305500" cy="318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14"/>
          </p:nvPr>
        </p:nvSpPr>
        <p:spPr>
          <a:xfrm>
            <a:off x="6118545" y="4102825"/>
            <a:ext cx="23055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5" hasCustomPrompt="1"/>
          </p:nvPr>
        </p:nvSpPr>
        <p:spPr>
          <a:xfrm>
            <a:off x="1580700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16" hasCustomPrompt="1"/>
          </p:nvPr>
        </p:nvSpPr>
        <p:spPr>
          <a:xfrm>
            <a:off x="1580700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7" hasCustomPrompt="1"/>
          </p:nvPr>
        </p:nvSpPr>
        <p:spPr>
          <a:xfrm>
            <a:off x="4279974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18" hasCustomPrompt="1"/>
          </p:nvPr>
        </p:nvSpPr>
        <p:spPr>
          <a:xfrm>
            <a:off x="4279974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9" hasCustomPrompt="1"/>
          </p:nvPr>
        </p:nvSpPr>
        <p:spPr>
          <a:xfrm>
            <a:off x="6979249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0" hasCustomPrompt="1"/>
          </p:nvPr>
        </p:nvSpPr>
        <p:spPr>
          <a:xfrm>
            <a:off x="6979249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80" name="Google Shape;380;p1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81" name="Google Shape;381;p1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82" name="Google Shape;382;p13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383" name="Google Shape;383;p13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384" name="Google Shape;384;p13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" name="Google Shape;385;p13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13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7" name="Google Shape;387;p13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3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3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3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3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3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13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3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97" name="Google Shape;397;p13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13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13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1" name="Google Shape;401;p13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2" name="Google Shape;402;p13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403" name="Google Shape;403;p13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13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13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06" name="Google Shape;406;p13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13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408" name="Google Shape;408;p13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0"/>
          <p:cNvSpPr txBox="1">
            <a:spLocks noGrp="1"/>
          </p:cNvSpPr>
          <p:nvPr>
            <p:ph type="title"/>
          </p:nvPr>
        </p:nvSpPr>
        <p:spPr>
          <a:xfrm>
            <a:off x="1719100" y="2141113"/>
            <a:ext cx="57153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0"/>
          <p:cNvSpPr txBox="1">
            <a:spLocks noGrp="1"/>
          </p:cNvSpPr>
          <p:nvPr>
            <p:ph type="subTitle" idx="1"/>
          </p:nvPr>
        </p:nvSpPr>
        <p:spPr>
          <a:xfrm>
            <a:off x="2140300" y="3331638"/>
            <a:ext cx="4872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616" name="Google Shape;616;p2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617" name="Google Shape;617;p20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618" name="Google Shape;618;p20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619" name="Google Shape;619;p20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0" name="Google Shape;620;p20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1" name="Google Shape;621;p20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22" name="Google Shape;622;p20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20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0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0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0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2" name="Google Shape;632;p20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633" name="Google Shape;633;p20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" name="Google Shape;634;p20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" name="Google Shape;635;p20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6" name="Google Shape;636;p20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7" name="Google Shape;637;p20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638" name="Google Shape;638;p20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" name="Google Shape;639;p20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" name="Google Shape;640;p20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41" name="Google Shape;641;p20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642;p20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20"/>
          <p:cNvSpPr/>
          <p:nvPr/>
        </p:nvSpPr>
        <p:spPr>
          <a:xfrm>
            <a:off x="169868" y="454400"/>
            <a:ext cx="8807154" cy="855436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9" r:id="rId8"/>
    <p:sldLayoutId id="2147483666" r:id="rId9"/>
    <p:sldLayoutId id="2147483677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eanggotaan.perpusnas.go.i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-resources.perpusnas.go.i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jasintara.perpusnas.go.id/service/ask-librari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-resources.perpusnas.go.id/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e-resources.perpusnas.go.id/assets/terbitan/panduan/1644550737_d4bdd483a8a09064e00a.pdf" TargetMode="External"/><Relationship Id="rId18" Type="http://schemas.openxmlformats.org/officeDocument/2006/relationships/hyperlink" Target="https://e-resources.perpusnas.go.id/assets/terbitan/panduan/1644631083_d7e54ba2855a37648e17.pdf" TargetMode="External"/><Relationship Id="rId26" Type="http://schemas.openxmlformats.org/officeDocument/2006/relationships/hyperlink" Target="https://e-resources.perpusnas.go.id/assets/terbitan/panduan/1644550511_9ecd87d2a23dccadbdec.pdf" TargetMode="External"/><Relationship Id="rId3" Type="http://schemas.openxmlformats.org/officeDocument/2006/relationships/hyperlink" Target="https://e-resources.perpusnas.go.id/assets/terbitan/panduan/1650245540_d89b2b91b17f4e761aed.pdf" TargetMode="External"/><Relationship Id="rId21" Type="http://schemas.openxmlformats.org/officeDocument/2006/relationships/hyperlink" Target="https://e-resources.perpusnas.go.id/assets/terbitan/panduan/1644563061_09c4074088514c777950.pdf" TargetMode="External"/><Relationship Id="rId34" Type="http://schemas.openxmlformats.org/officeDocument/2006/relationships/hyperlink" Target="https://e-resources.perpusnas.go.id/assets/terbitan/panduan/1590125917_b1c396f12cf8b5ac9c94.pdf" TargetMode="External"/><Relationship Id="rId7" Type="http://schemas.openxmlformats.org/officeDocument/2006/relationships/hyperlink" Target="https://e-resources.perpusnas.go.id/assets/terbitan/panduan/1644549754_2cb0b3f3a8d480035e81.pdf" TargetMode="External"/><Relationship Id="rId12" Type="http://schemas.openxmlformats.org/officeDocument/2006/relationships/hyperlink" Target="https://e-resources.perpusnas.go.id/assets/terbitan/panduan/1644550650_76f446d0d94f167e7b9a.pdf" TargetMode="External"/><Relationship Id="rId17" Type="http://schemas.openxmlformats.org/officeDocument/2006/relationships/hyperlink" Target="https://e-resources.perpusnas.go.id/assets/terbitan/panduan/1644550154_0b9bd4b4d41d19d58666.pdf" TargetMode="External"/><Relationship Id="rId25" Type="http://schemas.openxmlformats.org/officeDocument/2006/relationships/hyperlink" Target="https://e-resources.perpusnas.go.id/assets/terbitan/panduan/1645062268_a4d1b1c5c9fd56d04f9d.pdf" TargetMode="External"/><Relationship Id="rId33" Type="http://schemas.openxmlformats.org/officeDocument/2006/relationships/hyperlink" Target="https://e-resources.perpusnas.go.id/assets/terbitan/panduan/1645493169_594d71033b0da741ea01.pdf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e-resources.perpusnas.go.id/assets/terbitan/panduan/1644551245_4a49888cafb70d5f40d6.pdf" TargetMode="External"/><Relationship Id="rId20" Type="http://schemas.openxmlformats.org/officeDocument/2006/relationships/hyperlink" Target="https://e-resources.perpusnas.go.id/assets/terbitan/panduan/1644551390_310115d60500283293e5.pdf" TargetMode="External"/><Relationship Id="rId29" Type="http://schemas.openxmlformats.org/officeDocument/2006/relationships/hyperlink" Target="https://e-resources.perpusnas.go.id/assets/terbitan/panduan/1645670944_62861545bef8fc92b671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-resources.perpusnas.go.id/assets/terbitan/panduan/1644830180_dff4f984d3c4e9d4158a.pdf" TargetMode="External"/><Relationship Id="rId11" Type="http://schemas.openxmlformats.org/officeDocument/2006/relationships/hyperlink" Target="https://e-resources.perpusnas.go.id/assets/terbitan/panduan/1644551326_8fd3062e782e11e1423f.pdf" TargetMode="External"/><Relationship Id="rId24" Type="http://schemas.openxmlformats.org/officeDocument/2006/relationships/hyperlink" Target="https://e-resources.perpusnas.go.id/assets/terbitan/panduan/1645071365_a2c0b43b876846f89eb9.pdf" TargetMode="External"/><Relationship Id="rId32" Type="http://schemas.openxmlformats.org/officeDocument/2006/relationships/hyperlink" Target="https://e-resources.perpusnas.go.id/assets/terbitan/panduan/1645070543_ab9504719fe06647dc41.pdf" TargetMode="External"/><Relationship Id="rId5" Type="http://schemas.openxmlformats.org/officeDocument/2006/relationships/hyperlink" Target="https://e-resources.perpusnas.go.id/assets/terbitan/panduan/1645493203_8e18006c9c06cbd36094.pdf" TargetMode="External"/><Relationship Id="rId15" Type="http://schemas.openxmlformats.org/officeDocument/2006/relationships/hyperlink" Target="https://e-resources.perpusnas.go.id/assets/terbitan/panduan/1644549937_7a59765485c8d18cf620.pdf" TargetMode="External"/><Relationship Id="rId23" Type="http://schemas.openxmlformats.org/officeDocument/2006/relationships/hyperlink" Target="https://e-resources.perpusnas.go.id/assets/terbitan/panduan/1644551276_0148d4d8b31a3e24f65f.pdf" TargetMode="External"/><Relationship Id="rId28" Type="http://schemas.openxmlformats.org/officeDocument/2006/relationships/hyperlink" Target="https://e-resources.perpusnas.go.id/assets/terbitan/panduan/1644914117_84b912e912af05534763.pdf" TargetMode="External"/><Relationship Id="rId36" Type="http://schemas.openxmlformats.org/officeDocument/2006/relationships/hyperlink" Target="https://e-resources.perpusnas.go.id/assets/terbitan/panduan/1644562834_e8e69e613be6fc86e427.pdf" TargetMode="External"/><Relationship Id="rId10" Type="http://schemas.openxmlformats.org/officeDocument/2006/relationships/hyperlink" Target="https://e-resources.perpusnas.go.id/assets/terbitan/panduan/1645071777_feed94da129b205c4ebb.pdf" TargetMode="External"/><Relationship Id="rId19" Type="http://schemas.openxmlformats.org/officeDocument/2006/relationships/hyperlink" Target="https://e-resources.perpusnas.go.id/assets/terbitan/panduan/1644551790_2bf048adb9938bc2bf1f.pdf" TargetMode="External"/><Relationship Id="rId31" Type="http://schemas.openxmlformats.org/officeDocument/2006/relationships/hyperlink" Target="https://e-resources.perpusnas.go.id/assets/terbitan/panduan/1644825139_07889415f6296dbbf5c5.pdf" TargetMode="External"/><Relationship Id="rId4" Type="http://schemas.openxmlformats.org/officeDocument/2006/relationships/hyperlink" Target="https://e-resources.perpusnas.go.id/assets/terbitan/panduan/1645779631_0aaad2c2b7f58dc88dc9.pdf" TargetMode="External"/><Relationship Id="rId9" Type="http://schemas.openxmlformats.org/officeDocument/2006/relationships/hyperlink" Target="https://e-resources.perpusnas.go.id/assets/terbitan/panduan/1644633170_3429ccc38f9b9c46612c.pdf" TargetMode="External"/><Relationship Id="rId14" Type="http://schemas.openxmlformats.org/officeDocument/2006/relationships/hyperlink" Target="https://e-resources.perpusnas.go.id/assets/terbitan/panduan/1644629916_2d998bd7bbbcde188577.pdf" TargetMode="External"/><Relationship Id="rId22" Type="http://schemas.openxmlformats.org/officeDocument/2006/relationships/hyperlink" Target="https://e-resources.perpusnas.go.id/assets/terbitan/panduan/1644562923_e10145844cd2e623092e.pdf" TargetMode="External"/><Relationship Id="rId27" Type="http://schemas.openxmlformats.org/officeDocument/2006/relationships/hyperlink" Target="https://e-resources.perpusnas.go.id/assets/terbitan/panduan/1590125750_b4d6a9bad8bec05b92b0.pdf" TargetMode="External"/><Relationship Id="rId30" Type="http://schemas.openxmlformats.org/officeDocument/2006/relationships/hyperlink" Target="https://e-resources.perpusnas.go.id/assets/terbitan/panduan/1644563015_8f282cd584f8278b17c4.pdf" TargetMode="External"/><Relationship Id="rId35" Type="http://schemas.openxmlformats.org/officeDocument/2006/relationships/hyperlink" Target="https://e-resources.perpusnas.go.id/assets/terbitan/panduan/1644549587_686c8c384940e139001e.pdf" TargetMode="External"/><Relationship Id="rId8" Type="http://schemas.openxmlformats.org/officeDocument/2006/relationships/hyperlink" Target="https://e-resources.perpusnas.go.id/assets/terbitan/panduan/1644812496_8bfb89a18f2776e971e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40"/>
          <p:cNvSpPr txBox="1">
            <a:spLocks noGrp="1"/>
          </p:cNvSpPr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500" dirty="0" err="1">
                <a:solidFill>
                  <a:schemeClr val="lt1"/>
                </a:solidFill>
              </a:rPr>
              <a:t>Penelusuran</a:t>
            </a:r>
            <a:r>
              <a:rPr lang="en-ID" sz="3500" dirty="0">
                <a:solidFill>
                  <a:schemeClr val="lt1"/>
                </a:solidFill>
              </a:rPr>
              <a:t> </a:t>
            </a:r>
            <a:r>
              <a:rPr lang="en-ID" sz="3500" dirty="0" err="1">
                <a:solidFill>
                  <a:schemeClr val="lt1"/>
                </a:solidFill>
              </a:rPr>
              <a:t>menggunakan</a:t>
            </a:r>
            <a:r>
              <a:rPr lang="en-ID" sz="3500" dirty="0">
                <a:solidFill>
                  <a:schemeClr val="lt1"/>
                </a:solidFill>
              </a:rPr>
              <a:t> database </a:t>
            </a:r>
            <a:r>
              <a:rPr lang="en-ID" sz="3500" dirty="0" err="1">
                <a:solidFill>
                  <a:schemeClr val="lt1"/>
                </a:solidFill>
              </a:rPr>
              <a:t>Perpustakaan</a:t>
            </a:r>
            <a:r>
              <a:rPr lang="en-ID" sz="3500" dirty="0">
                <a:solidFill>
                  <a:schemeClr val="lt1"/>
                </a:solidFill>
              </a:rPr>
              <a:t> Nasional dan </a:t>
            </a:r>
            <a:r>
              <a:rPr lang="en-ID" sz="3500" dirty="0" err="1">
                <a:solidFill>
                  <a:schemeClr val="lt1"/>
                </a:solidFill>
              </a:rPr>
              <a:t>iPusnas</a:t>
            </a:r>
            <a:endParaRPr lang="en-ID" sz="3500" dirty="0">
              <a:solidFill>
                <a:schemeClr val="lt1"/>
              </a:solidFill>
            </a:endParaRPr>
          </a:p>
        </p:txBody>
      </p:sp>
      <p:sp>
        <p:nvSpPr>
          <p:cNvPr id="1352" name="Google Shape;1352;p40"/>
          <p:cNvSpPr txBox="1">
            <a:spLocks noGrp="1"/>
          </p:cNvSpPr>
          <p:nvPr>
            <p:ph type="subTitle" idx="1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Tiara Kusumaningtiyas, M.Hum</a:t>
            </a:r>
            <a:endParaRPr sz="1600" dirty="0"/>
          </a:p>
        </p:txBody>
      </p:sp>
      <p:grpSp>
        <p:nvGrpSpPr>
          <p:cNvPr id="1353" name="Google Shape;1353;p40"/>
          <p:cNvGrpSpPr/>
          <p:nvPr/>
        </p:nvGrpSpPr>
        <p:grpSpPr>
          <a:xfrm>
            <a:off x="713263" y="852042"/>
            <a:ext cx="3268775" cy="380199"/>
            <a:chOff x="975489" y="863689"/>
            <a:chExt cx="3268775" cy="380199"/>
          </a:xfrm>
        </p:grpSpPr>
        <p:grpSp>
          <p:nvGrpSpPr>
            <p:cNvPr id="1354" name="Google Shape;1354;p4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355" name="Google Shape;1355;p4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1" name="Google Shape;1461;p4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40"/>
          <p:cNvGrpSpPr/>
          <p:nvPr/>
        </p:nvGrpSpPr>
        <p:grpSpPr>
          <a:xfrm>
            <a:off x="638276" y="3531757"/>
            <a:ext cx="714936" cy="971200"/>
            <a:chOff x="638276" y="3526008"/>
            <a:chExt cx="714936" cy="971200"/>
          </a:xfrm>
        </p:grpSpPr>
        <p:sp>
          <p:nvSpPr>
            <p:cNvPr id="1472" name="Google Shape;1472;p40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3" name="Google Shape;1473;p40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474" name="Google Shape;1474;p40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0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0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0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0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0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0" name="Google Shape;1500;p40"/>
          <p:cNvSpPr/>
          <p:nvPr/>
        </p:nvSpPr>
        <p:spPr>
          <a:xfrm>
            <a:off x="8057887" y="3784087"/>
            <a:ext cx="388460" cy="388464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960"/>
                  <a:alpha val="21910"/>
                </a:srgbClr>
              </a:gs>
              <a:gs pos="41000">
                <a:srgbClr val="F9EBAB">
                  <a:alpha val="53333"/>
                  <a:alpha val="21910"/>
                </a:srgbClr>
              </a:gs>
              <a:gs pos="100000">
                <a:srgbClr val="F9EBAB">
                  <a:alpha val="77254"/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40"/>
          <p:cNvGrpSpPr/>
          <p:nvPr/>
        </p:nvGrpSpPr>
        <p:grpSpPr>
          <a:xfrm>
            <a:off x="7894651" y="3533367"/>
            <a:ext cx="714936" cy="971200"/>
            <a:chOff x="9141124" y="2771118"/>
            <a:chExt cx="319239" cy="433649"/>
          </a:xfrm>
        </p:grpSpPr>
        <p:sp>
          <p:nvSpPr>
            <p:cNvPr id="1502" name="Google Shape;1502;p40"/>
            <p:cNvSpPr/>
            <p:nvPr/>
          </p:nvSpPr>
          <p:spPr>
            <a:xfrm>
              <a:off x="9271960" y="3034862"/>
              <a:ext cx="17824" cy="25355"/>
            </a:xfrm>
            <a:custGeom>
              <a:avLst/>
              <a:gdLst/>
              <a:ahLst/>
              <a:cxnLst/>
              <a:rect l="l" t="t" r="r" b="b"/>
              <a:pathLst>
                <a:path w="1110" h="1579" extrusionOk="0">
                  <a:moveTo>
                    <a:pt x="641" y="0"/>
                  </a:moveTo>
                  <a:cubicBezTo>
                    <a:pt x="385" y="0"/>
                    <a:pt x="129" y="384"/>
                    <a:pt x="43" y="811"/>
                  </a:cubicBezTo>
                  <a:cubicBezTo>
                    <a:pt x="1" y="1237"/>
                    <a:pt x="214" y="1579"/>
                    <a:pt x="470" y="1579"/>
                  </a:cubicBezTo>
                  <a:cubicBezTo>
                    <a:pt x="769" y="1579"/>
                    <a:pt x="1025" y="1237"/>
                    <a:pt x="1067" y="811"/>
                  </a:cubicBezTo>
                  <a:cubicBezTo>
                    <a:pt x="1110" y="384"/>
                    <a:pt x="939" y="0"/>
                    <a:pt x="641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9267175" y="2928674"/>
              <a:ext cx="54965" cy="93728"/>
            </a:xfrm>
            <a:custGeom>
              <a:avLst/>
              <a:gdLst/>
              <a:ahLst/>
              <a:cxnLst/>
              <a:rect l="l" t="t" r="r" b="b"/>
              <a:pathLst>
                <a:path w="3423" h="5837" extrusionOk="0">
                  <a:moveTo>
                    <a:pt x="1195" y="1"/>
                  </a:moveTo>
                  <a:cubicBezTo>
                    <a:pt x="1195" y="1"/>
                    <a:pt x="1962" y="1707"/>
                    <a:pt x="1109" y="2518"/>
                  </a:cubicBezTo>
                  <a:cubicBezTo>
                    <a:pt x="85" y="3499"/>
                    <a:pt x="0" y="5419"/>
                    <a:pt x="1579" y="5803"/>
                  </a:cubicBezTo>
                  <a:cubicBezTo>
                    <a:pt x="1673" y="5826"/>
                    <a:pt x="1762" y="5837"/>
                    <a:pt x="1847" y="5837"/>
                  </a:cubicBezTo>
                  <a:cubicBezTo>
                    <a:pt x="3190" y="5837"/>
                    <a:pt x="3423" y="3127"/>
                    <a:pt x="2901" y="1963"/>
                  </a:cubicBezTo>
                  <a:cubicBezTo>
                    <a:pt x="2517" y="1195"/>
                    <a:pt x="1920" y="513"/>
                    <a:pt x="1195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9274706" y="3031330"/>
              <a:ext cx="53439" cy="115213"/>
            </a:xfrm>
            <a:custGeom>
              <a:avLst/>
              <a:gdLst/>
              <a:ahLst/>
              <a:cxnLst/>
              <a:rect l="l" t="t" r="r" b="b"/>
              <a:pathLst>
                <a:path w="3328" h="7175" extrusionOk="0">
                  <a:moveTo>
                    <a:pt x="2456" y="0"/>
                  </a:moveTo>
                  <a:cubicBezTo>
                    <a:pt x="2434" y="0"/>
                    <a:pt x="2411" y="3"/>
                    <a:pt x="2389" y="7"/>
                  </a:cubicBezTo>
                  <a:lnTo>
                    <a:pt x="726" y="135"/>
                  </a:lnTo>
                  <a:cubicBezTo>
                    <a:pt x="512" y="135"/>
                    <a:pt x="342" y="306"/>
                    <a:pt x="342" y="519"/>
                  </a:cubicBezTo>
                  <a:cubicBezTo>
                    <a:pt x="171" y="3207"/>
                    <a:pt x="0" y="5937"/>
                    <a:pt x="214" y="7174"/>
                  </a:cubicBezTo>
                  <a:lnTo>
                    <a:pt x="3115" y="7174"/>
                  </a:lnTo>
                  <a:cubicBezTo>
                    <a:pt x="3328" y="5852"/>
                    <a:pt x="2944" y="3036"/>
                    <a:pt x="2859" y="391"/>
                  </a:cubicBezTo>
                  <a:cubicBezTo>
                    <a:pt x="2859" y="161"/>
                    <a:pt x="2653" y="0"/>
                    <a:pt x="2456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9209625" y="3132139"/>
              <a:ext cx="185657" cy="54804"/>
            </a:xfrm>
            <a:custGeom>
              <a:avLst/>
              <a:gdLst/>
              <a:ahLst/>
              <a:cxnLst/>
              <a:rect l="l" t="t" r="r" b="b"/>
              <a:pathLst>
                <a:path w="11562" h="3413" extrusionOk="0">
                  <a:moveTo>
                    <a:pt x="5760" y="0"/>
                  </a:moveTo>
                  <a:cubicBezTo>
                    <a:pt x="3669" y="0"/>
                    <a:pt x="1" y="1067"/>
                    <a:pt x="1" y="1920"/>
                  </a:cubicBezTo>
                  <a:cubicBezTo>
                    <a:pt x="1" y="2730"/>
                    <a:pt x="2560" y="3413"/>
                    <a:pt x="5760" y="3413"/>
                  </a:cubicBezTo>
                  <a:cubicBezTo>
                    <a:pt x="8959" y="3413"/>
                    <a:pt x="11562" y="2730"/>
                    <a:pt x="11562" y="1920"/>
                  </a:cubicBezTo>
                  <a:cubicBezTo>
                    <a:pt x="11562" y="1067"/>
                    <a:pt x="7893" y="0"/>
                    <a:pt x="5760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9193872" y="2882091"/>
              <a:ext cx="15078" cy="289790"/>
            </a:xfrm>
            <a:custGeom>
              <a:avLst/>
              <a:gdLst/>
              <a:ahLst/>
              <a:cxnLst/>
              <a:rect l="l" t="t" r="r" b="b"/>
              <a:pathLst>
                <a:path w="939" h="18047" extrusionOk="0">
                  <a:moveTo>
                    <a:pt x="0" y="1"/>
                  </a:moveTo>
                  <a:lnTo>
                    <a:pt x="0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9392520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40" y="1804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9338406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9182231" y="2880726"/>
              <a:ext cx="237025" cy="17824"/>
            </a:xfrm>
            <a:custGeom>
              <a:avLst/>
              <a:gdLst/>
              <a:ahLst/>
              <a:cxnLst/>
              <a:rect l="l" t="t" r="r" b="b"/>
              <a:pathLst>
                <a:path w="14761" h="1110" extrusionOk="0">
                  <a:moveTo>
                    <a:pt x="0" y="1"/>
                  </a:moveTo>
                  <a:lnTo>
                    <a:pt x="0" y="299"/>
                  </a:lnTo>
                  <a:cubicBezTo>
                    <a:pt x="0" y="768"/>
                    <a:pt x="384" y="1110"/>
                    <a:pt x="811" y="1110"/>
                  </a:cubicBezTo>
                  <a:lnTo>
                    <a:pt x="13993" y="1110"/>
                  </a:lnTo>
                  <a:cubicBezTo>
                    <a:pt x="14419" y="1110"/>
                    <a:pt x="14761" y="768"/>
                    <a:pt x="14761" y="299"/>
                  </a:cubicBezTo>
                  <a:lnTo>
                    <a:pt x="14761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9182231" y="3152676"/>
              <a:ext cx="237025" cy="30172"/>
            </a:xfrm>
            <a:custGeom>
              <a:avLst/>
              <a:gdLst/>
              <a:ahLst/>
              <a:cxnLst/>
              <a:rect l="l" t="t" r="r" b="b"/>
              <a:pathLst>
                <a:path w="14761" h="1879" extrusionOk="0">
                  <a:moveTo>
                    <a:pt x="1024" y="1"/>
                  </a:moveTo>
                  <a:cubicBezTo>
                    <a:pt x="469" y="1"/>
                    <a:pt x="0" y="470"/>
                    <a:pt x="0" y="1025"/>
                  </a:cubicBezTo>
                  <a:lnTo>
                    <a:pt x="0" y="1878"/>
                  </a:lnTo>
                  <a:lnTo>
                    <a:pt x="14761" y="1878"/>
                  </a:lnTo>
                  <a:lnTo>
                    <a:pt x="14761" y="1025"/>
                  </a:lnTo>
                  <a:cubicBezTo>
                    <a:pt x="14761" y="470"/>
                    <a:pt x="14334" y="1"/>
                    <a:pt x="13737" y="1"/>
                  </a:cubicBez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9180175" y="2803313"/>
              <a:ext cx="254158" cy="68533"/>
            </a:xfrm>
            <a:custGeom>
              <a:avLst/>
              <a:gdLst/>
              <a:ahLst/>
              <a:cxnLst/>
              <a:rect l="l" t="t" r="r" b="b"/>
              <a:pathLst>
                <a:path w="15828" h="4268" extrusionOk="0">
                  <a:moveTo>
                    <a:pt x="7892" y="1"/>
                  </a:moveTo>
                  <a:cubicBezTo>
                    <a:pt x="3882" y="1"/>
                    <a:pt x="555" y="1835"/>
                    <a:pt x="0" y="4267"/>
                  </a:cubicBezTo>
                  <a:lnTo>
                    <a:pt x="15827" y="4267"/>
                  </a:lnTo>
                  <a:cubicBezTo>
                    <a:pt x="15230" y="1835"/>
                    <a:pt x="11902" y="1"/>
                    <a:pt x="7892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9296624" y="2771118"/>
              <a:ext cx="20570" cy="35648"/>
            </a:xfrm>
            <a:custGeom>
              <a:avLst/>
              <a:gdLst/>
              <a:ahLst/>
              <a:cxnLst/>
              <a:rect l="l" t="t" r="r" b="b"/>
              <a:pathLst>
                <a:path w="1281" h="2220" extrusionOk="0">
                  <a:moveTo>
                    <a:pt x="640" y="1"/>
                  </a:moveTo>
                  <a:cubicBezTo>
                    <a:pt x="320" y="1"/>
                    <a:pt x="0" y="257"/>
                    <a:pt x="0" y="769"/>
                  </a:cubicBezTo>
                  <a:lnTo>
                    <a:pt x="0" y="2219"/>
                  </a:lnTo>
                  <a:lnTo>
                    <a:pt x="1280" y="2219"/>
                  </a:lnTo>
                  <a:lnTo>
                    <a:pt x="1280" y="769"/>
                  </a:lnTo>
                  <a:cubicBezTo>
                    <a:pt x="1280" y="257"/>
                    <a:pt x="960" y="1"/>
                    <a:pt x="640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9141124" y="2856062"/>
              <a:ext cx="319239" cy="28791"/>
            </a:xfrm>
            <a:custGeom>
              <a:avLst/>
              <a:gdLst/>
              <a:ahLst/>
              <a:cxnLst/>
              <a:rect l="l" t="t" r="r" b="b"/>
              <a:pathLst>
                <a:path w="19881" h="1793" extrusionOk="0">
                  <a:moveTo>
                    <a:pt x="1707" y="1"/>
                  </a:moveTo>
                  <a:cubicBezTo>
                    <a:pt x="1" y="1"/>
                    <a:pt x="1" y="1793"/>
                    <a:pt x="1707" y="1793"/>
                  </a:cubicBezTo>
                  <a:lnTo>
                    <a:pt x="18217" y="1793"/>
                  </a:lnTo>
                  <a:cubicBezTo>
                    <a:pt x="19880" y="1793"/>
                    <a:pt x="19880" y="1"/>
                    <a:pt x="18217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9152091" y="3174611"/>
              <a:ext cx="301415" cy="30156"/>
            </a:xfrm>
            <a:custGeom>
              <a:avLst/>
              <a:gdLst/>
              <a:ahLst/>
              <a:cxnLst/>
              <a:rect l="l" t="t" r="r" b="b"/>
              <a:pathLst>
                <a:path w="18771" h="1878" extrusionOk="0">
                  <a:moveTo>
                    <a:pt x="1024" y="0"/>
                  </a:moveTo>
                  <a:cubicBezTo>
                    <a:pt x="0" y="0"/>
                    <a:pt x="0" y="1877"/>
                    <a:pt x="1024" y="1877"/>
                  </a:cubicBezTo>
                  <a:lnTo>
                    <a:pt x="17534" y="1877"/>
                  </a:lnTo>
                  <a:cubicBezTo>
                    <a:pt x="18771" y="1877"/>
                    <a:pt x="18771" y="0"/>
                    <a:pt x="17534" y="0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9215101" y="2803281"/>
              <a:ext cx="197989" cy="42584"/>
            </a:xfrm>
            <a:custGeom>
              <a:avLst/>
              <a:gdLst/>
              <a:ahLst/>
              <a:cxnLst/>
              <a:rect l="l" t="t" r="r" b="b"/>
              <a:pathLst>
                <a:path w="12330" h="2652" extrusionOk="0">
                  <a:moveTo>
                    <a:pt x="5486" y="0"/>
                  </a:moveTo>
                  <a:cubicBezTo>
                    <a:pt x="3561" y="0"/>
                    <a:pt x="1683" y="512"/>
                    <a:pt x="1" y="1496"/>
                  </a:cubicBezTo>
                  <a:cubicBezTo>
                    <a:pt x="2270" y="2266"/>
                    <a:pt x="4655" y="2651"/>
                    <a:pt x="7010" y="2651"/>
                  </a:cubicBezTo>
                  <a:cubicBezTo>
                    <a:pt x="7134" y="2651"/>
                    <a:pt x="7257" y="2650"/>
                    <a:pt x="7381" y="2648"/>
                  </a:cubicBezTo>
                  <a:cubicBezTo>
                    <a:pt x="9045" y="2648"/>
                    <a:pt x="10709" y="2477"/>
                    <a:pt x="12330" y="2179"/>
                  </a:cubicBezTo>
                  <a:cubicBezTo>
                    <a:pt x="10879" y="856"/>
                    <a:pt x="8490" y="3"/>
                    <a:pt x="5717" y="3"/>
                  </a:cubicBezTo>
                  <a:cubicBezTo>
                    <a:pt x="5640" y="1"/>
                    <a:pt x="5563" y="0"/>
                    <a:pt x="5486" y="0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9150710" y="2856062"/>
              <a:ext cx="300741" cy="14516"/>
            </a:xfrm>
            <a:custGeom>
              <a:avLst/>
              <a:gdLst/>
              <a:ahLst/>
              <a:cxnLst/>
              <a:rect l="l" t="t" r="r" b="b"/>
              <a:pathLst>
                <a:path w="18729" h="904" extrusionOk="0">
                  <a:moveTo>
                    <a:pt x="1110" y="1"/>
                  </a:moveTo>
                  <a:cubicBezTo>
                    <a:pt x="683" y="1"/>
                    <a:pt x="257" y="129"/>
                    <a:pt x="1" y="470"/>
                  </a:cubicBezTo>
                  <a:cubicBezTo>
                    <a:pt x="231" y="738"/>
                    <a:pt x="598" y="903"/>
                    <a:pt x="979" y="903"/>
                  </a:cubicBezTo>
                  <a:cubicBezTo>
                    <a:pt x="1023" y="903"/>
                    <a:pt x="1066" y="901"/>
                    <a:pt x="1110" y="897"/>
                  </a:cubicBezTo>
                  <a:lnTo>
                    <a:pt x="17620" y="897"/>
                  </a:lnTo>
                  <a:cubicBezTo>
                    <a:pt x="17659" y="901"/>
                    <a:pt x="17698" y="903"/>
                    <a:pt x="17738" y="903"/>
                  </a:cubicBezTo>
                  <a:cubicBezTo>
                    <a:pt x="18089" y="903"/>
                    <a:pt x="18461" y="738"/>
                    <a:pt x="18729" y="470"/>
                  </a:cubicBezTo>
                  <a:cubicBezTo>
                    <a:pt x="18430" y="129"/>
                    <a:pt x="18004" y="1"/>
                    <a:pt x="17620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9158257" y="3174498"/>
              <a:ext cx="289083" cy="13826"/>
            </a:xfrm>
            <a:custGeom>
              <a:avLst/>
              <a:gdLst/>
              <a:ahLst/>
              <a:cxnLst/>
              <a:rect l="l" t="t" r="r" b="b"/>
              <a:pathLst>
                <a:path w="18003" h="861" extrusionOk="0">
                  <a:moveTo>
                    <a:pt x="17253" y="1"/>
                  </a:moveTo>
                  <a:cubicBezTo>
                    <a:pt x="17219" y="1"/>
                    <a:pt x="17184" y="3"/>
                    <a:pt x="17150" y="7"/>
                  </a:cubicBezTo>
                  <a:lnTo>
                    <a:pt x="640" y="7"/>
                  </a:lnTo>
                  <a:cubicBezTo>
                    <a:pt x="341" y="7"/>
                    <a:pt x="85" y="178"/>
                    <a:pt x="0" y="434"/>
                  </a:cubicBezTo>
                  <a:cubicBezTo>
                    <a:pt x="85" y="690"/>
                    <a:pt x="341" y="860"/>
                    <a:pt x="640" y="860"/>
                  </a:cubicBezTo>
                  <a:lnTo>
                    <a:pt x="17150" y="860"/>
                  </a:lnTo>
                  <a:cubicBezTo>
                    <a:pt x="17491" y="860"/>
                    <a:pt x="17790" y="690"/>
                    <a:pt x="18003" y="434"/>
                  </a:cubicBezTo>
                  <a:cubicBezTo>
                    <a:pt x="17811" y="166"/>
                    <a:pt x="17551" y="1"/>
                    <a:pt x="17253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9187016" y="3174611"/>
              <a:ext cx="79485" cy="13713"/>
            </a:xfrm>
            <a:custGeom>
              <a:avLst/>
              <a:gdLst/>
              <a:ahLst/>
              <a:cxnLst/>
              <a:rect l="l" t="t" r="r" b="b"/>
              <a:pathLst>
                <a:path w="4950" h="854" extrusionOk="0">
                  <a:moveTo>
                    <a:pt x="214" y="0"/>
                  </a:moveTo>
                  <a:cubicBezTo>
                    <a:pt x="129" y="0"/>
                    <a:pt x="86" y="171"/>
                    <a:pt x="43" y="427"/>
                  </a:cubicBezTo>
                  <a:cubicBezTo>
                    <a:pt x="1" y="640"/>
                    <a:pt x="129" y="853"/>
                    <a:pt x="214" y="853"/>
                  </a:cubicBezTo>
                  <a:lnTo>
                    <a:pt x="4693" y="853"/>
                  </a:lnTo>
                  <a:cubicBezTo>
                    <a:pt x="4821" y="853"/>
                    <a:pt x="4907" y="640"/>
                    <a:pt x="4949" y="427"/>
                  </a:cubicBezTo>
                  <a:cubicBezTo>
                    <a:pt x="4907" y="171"/>
                    <a:pt x="4821" y="0"/>
                    <a:pt x="4693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277436" y="3031426"/>
              <a:ext cx="40433" cy="80175"/>
            </a:xfrm>
            <a:custGeom>
              <a:avLst/>
              <a:gdLst/>
              <a:ahLst/>
              <a:cxnLst/>
              <a:rect l="l" t="t" r="r" b="b"/>
              <a:pathLst>
                <a:path w="2518" h="4993" extrusionOk="0">
                  <a:moveTo>
                    <a:pt x="2219" y="1"/>
                  </a:moveTo>
                  <a:lnTo>
                    <a:pt x="598" y="172"/>
                  </a:lnTo>
                  <a:cubicBezTo>
                    <a:pt x="385" y="172"/>
                    <a:pt x="214" y="342"/>
                    <a:pt x="172" y="556"/>
                  </a:cubicBezTo>
                  <a:cubicBezTo>
                    <a:pt x="129" y="1665"/>
                    <a:pt x="44" y="2817"/>
                    <a:pt x="1" y="3840"/>
                  </a:cubicBezTo>
                  <a:cubicBezTo>
                    <a:pt x="257" y="4523"/>
                    <a:pt x="641" y="4992"/>
                    <a:pt x="1068" y="4992"/>
                  </a:cubicBezTo>
                  <a:cubicBezTo>
                    <a:pt x="1835" y="4992"/>
                    <a:pt x="2518" y="3371"/>
                    <a:pt x="2518" y="1323"/>
                  </a:cubicBezTo>
                  <a:cubicBezTo>
                    <a:pt x="2518" y="897"/>
                    <a:pt x="2475" y="428"/>
                    <a:pt x="2390" y="1"/>
                  </a:cubicBezTo>
                  <a:close/>
                </a:path>
              </a:pathLst>
            </a:custGeom>
            <a:solidFill>
              <a:srgbClr val="F7D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277436" y="2974582"/>
              <a:ext cx="40433" cy="47900"/>
            </a:xfrm>
            <a:custGeom>
              <a:avLst/>
              <a:gdLst/>
              <a:ahLst/>
              <a:cxnLst/>
              <a:rect l="l" t="t" r="r" b="b"/>
              <a:pathLst>
                <a:path w="2518" h="2983" extrusionOk="0">
                  <a:moveTo>
                    <a:pt x="1409" y="0"/>
                  </a:moveTo>
                  <a:cubicBezTo>
                    <a:pt x="684" y="0"/>
                    <a:pt x="86" y="1024"/>
                    <a:pt x="1" y="2346"/>
                  </a:cubicBezTo>
                  <a:cubicBezTo>
                    <a:pt x="214" y="2645"/>
                    <a:pt x="556" y="2858"/>
                    <a:pt x="940" y="2944"/>
                  </a:cubicBezTo>
                  <a:cubicBezTo>
                    <a:pt x="1039" y="2970"/>
                    <a:pt x="1134" y="2982"/>
                    <a:pt x="1223" y="2982"/>
                  </a:cubicBezTo>
                  <a:cubicBezTo>
                    <a:pt x="2013" y="2982"/>
                    <a:pt x="2403" y="2020"/>
                    <a:pt x="2518" y="1024"/>
                  </a:cubicBezTo>
                  <a:cubicBezTo>
                    <a:pt x="2219" y="384"/>
                    <a:pt x="1835" y="0"/>
                    <a:pt x="1409" y="0"/>
                  </a:cubicBezTo>
                  <a:close/>
                </a:path>
              </a:pathLst>
            </a:custGeom>
            <a:solidFill>
              <a:srgbClr val="FFA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284983" y="2993065"/>
              <a:ext cx="24680" cy="28582"/>
            </a:xfrm>
            <a:custGeom>
              <a:avLst/>
              <a:gdLst/>
              <a:ahLst/>
              <a:cxnLst/>
              <a:rect l="l" t="t" r="r" b="b"/>
              <a:pathLst>
                <a:path w="1537" h="1780" extrusionOk="0">
                  <a:moveTo>
                    <a:pt x="853" y="1"/>
                  </a:moveTo>
                  <a:cubicBezTo>
                    <a:pt x="427" y="1"/>
                    <a:pt x="86" y="598"/>
                    <a:pt x="0" y="1409"/>
                  </a:cubicBezTo>
                  <a:cubicBezTo>
                    <a:pt x="171" y="1579"/>
                    <a:pt x="384" y="1707"/>
                    <a:pt x="598" y="1750"/>
                  </a:cubicBezTo>
                  <a:cubicBezTo>
                    <a:pt x="667" y="1770"/>
                    <a:pt x="732" y="1779"/>
                    <a:pt x="793" y="1779"/>
                  </a:cubicBezTo>
                  <a:cubicBezTo>
                    <a:pt x="1252" y="1779"/>
                    <a:pt x="1461" y="1239"/>
                    <a:pt x="1536" y="598"/>
                  </a:cubicBezTo>
                  <a:cubicBezTo>
                    <a:pt x="1365" y="214"/>
                    <a:pt x="1152" y="1"/>
                    <a:pt x="853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9278817" y="3075279"/>
              <a:ext cx="26736" cy="19189"/>
            </a:xfrm>
            <a:custGeom>
              <a:avLst/>
              <a:gdLst/>
              <a:ahLst/>
              <a:cxnLst/>
              <a:rect l="l" t="t" r="r" b="b"/>
              <a:pathLst>
                <a:path w="1665" h="1195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683"/>
                    <a:pt x="427" y="1195"/>
                    <a:pt x="854" y="1195"/>
                  </a:cubicBezTo>
                  <a:cubicBezTo>
                    <a:pt x="1237" y="1195"/>
                    <a:pt x="1579" y="726"/>
                    <a:pt x="1664" y="128"/>
                  </a:cubicBezTo>
                  <a:lnTo>
                    <a:pt x="1664" y="128"/>
                  </a:lnTo>
                  <a:cubicBezTo>
                    <a:pt x="1493" y="384"/>
                    <a:pt x="1195" y="555"/>
                    <a:pt x="854" y="555"/>
                  </a:cubicBezTo>
                  <a:cubicBezTo>
                    <a:pt x="512" y="512"/>
                    <a:pt x="171" y="342"/>
                    <a:pt x="0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9293879" y="3036918"/>
              <a:ext cx="26045" cy="20586"/>
            </a:xfrm>
            <a:custGeom>
              <a:avLst/>
              <a:gdLst/>
              <a:ahLst/>
              <a:cxnLst/>
              <a:rect l="l" t="t" r="r" b="b"/>
              <a:pathLst>
                <a:path w="1622" h="1282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451" y="299"/>
                    <a:pt x="1195" y="555"/>
                    <a:pt x="897" y="726"/>
                  </a:cubicBezTo>
                  <a:cubicBezTo>
                    <a:pt x="802" y="753"/>
                    <a:pt x="699" y="767"/>
                    <a:pt x="596" y="767"/>
                  </a:cubicBezTo>
                  <a:cubicBezTo>
                    <a:pt x="372" y="767"/>
                    <a:pt x="147" y="701"/>
                    <a:pt x="1" y="555"/>
                  </a:cubicBezTo>
                  <a:lnTo>
                    <a:pt x="1" y="555"/>
                  </a:lnTo>
                  <a:cubicBezTo>
                    <a:pt x="141" y="976"/>
                    <a:pt x="455" y="1282"/>
                    <a:pt x="776" y="1282"/>
                  </a:cubicBezTo>
                  <a:cubicBezTo>
                    <a:pt x="845" y="1282"/>
                    <a:pt x="914" y="1268"/>
                    <a:pt x="982" y="1237"/>
                  </a:cubicBezTo>
                  <a:cubicBezTo>
                    <a:pt x="1409" y="981"/>
                    <a:pt x="1622" y="512"/>
                    <a:pt x="1579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9208934" y="2856062"/>
              <a:ext cx="85651" cy="14404"/>
            </a:xfrm>
            <a:custGeom>
              <a:avLst/>
              <a:gdLst/>
              <a:ahLst/>
              <a:cxnLst/>
              <a:rect l="l" t="t" r="r" b="b"/>
              <a:pathLst>
                <a:path w="5334" h="897" extrusionOk="0">
                  <a:moveTo>
                    <a:pt x="300" y="1"/>
                  </a:moveTo>
                  <a:cubicBezTo>
                    <a:pt x="129" y="1"/>
                    <a:pt x="44" y="214"/>
                    <a:pt x="1" y="470"/>
                  </a:cubicBezTo>
                  <a:cubicBezTo>
                    <a:pt x="44" y="726"/>
                    <a:pt x="129" y="897"/>
                    <a:pt x="300" y="897"/>
                  </a:cubicBezTo>
                  <a:lnTo>
                    <a:pt x="5035" y="897"/>
                  </a:lnTo>
                  <a:cubicBezTo>
                    <a:pt x="5163" y="897"/>
                    <a:pt x="5291" y="726"/>
                    <a:pt x="5334" y="470"/>
                  </a:cubicBezTo>
                  <a:cubicBezTo>
                    <a:pt x="5291" y="214"/>
                    <a:pt x="5163" y="1"/>
                    <a:pt x="503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9312377" y="2856062"/>
              <a:ext cx="52765" cy="14404"/>
            </a:xfrm>
            <a:custGeom>
              <a:avLst/>
              <a:gdLst/>
              <a:ahLst/>
              <a:cxnLst/>
              <a:rect l="l" t="t" r="r" b="b"/>
              <a:pathLst>
                <a:path w="3286" h="897" extrusionOk="0">
                  <a:moveTo>
                    <a:pt x="214" y="1"/>
                  </a:moveTo>
                  <a:cubicBezTo>
                    <a:pt x="129" y="1"/>
                    <a:pt x="86" y="214"/>
                    <a:pt x="43" y="470"/>
                  </a:cubicBezTo>
                  <a:cubicBezTo>
                    <a:pt x="1" y="726"/>
                    <a:pt x="129" y="897"/>
                    <a:pt x="214" y="897"/>
                  </a:cubicBezTo>
                  <a:lnTo>
                    <a:pt x="3072" y="897"/>
                  </a:lnTo>
                  <a:cubicBezTo>
                    <a:pt x="3158" y="897"/>
                    <a:pt x="3243" y="726"/>
                    <a:pt x="3243" y="470"/>
                  </a:cubicBezTo>
                  <a:cubicBezTo>
                    <a:pt x="3286" y="214"/>
                    <a:pt x="3158" y="1"/>
                    <a:pt x="3072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9339097" y="2819499"/>
              <a:ext cx="47289" cy="17422"/>
            </a:xfrm>
            <a:custGeom>
              <a:avLst/>
              <a:gdLst/>
              <a:ahLst/>
              <a:cxnLst/>
              <a:rect l="l" t="t" r="r" b="b"/>
              <a:pathLst>
                <a:path w="2945" h="1085" extrusionOk="0">
                  <a:moveTo>
                    <a:pt x="845" y="1"/>
                  </a:moveTo>
                  <a:cubicBezTo>
                    <a:pt x="387" y="1"/>
                    <a:pt x="73" y="96"/>
                    <a:pt x="43" y="273"/>
                  </a:cubicBezTo>
                  <a:cubicBezTo>
                    <a:pt x="0" y="529"/>
                    <a:pt x="555" y="870"/>
                    <a:pt x="1366" y="998"/>
                  </a:cubicBezTo>
                  <a:cubicBezTo>
                    <a:pt x="1644" y="1057"/>
                    <a:pt x="1907" y="1085"/>
                    <a:pt x="2134" y="1085"/>
                  </a:cubicBezTo>
                  <a:cubicBezTo>
                    <a:pt x="2569" y="1085"/>
                    <a:pt x="2873" y="981"/>
                    <a:pt x="2901" y="785"/>
                  </a:cubicBezTo>
                  <a:cubicBezTo>
                    <a:pt x="2944" y="529"/>
                    <a:pt x="2347" y="230"/>
                    <a:pt x="1536" y="59"/>
                  </a:cubicBezTo>
                  <a:cubicBezTo>
                    <a:pt x="1285" y="20"/>
                    <a:pt x="1051" y="1"/>
                    <a:pt x="84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9306901" y="2808805"/>
              <a:ext cx="30846" cy="10293"/>
            </a:xfrm>
            <a:custGeom>
              <a:avLst/>
              <a:gdLst/>
              <a:ahLst/>
              <a:cxnLst/>
              <a:rect l="l" t="t" r="r" b="b"/>
              <a:pathLst>
                <a:path w="1921" h="641" extrusionOk="0">
                  <a:moveTo>
                    <a:pt x="939" y="0"/>
                  </a:moveTo>
                  <a:cubicBezTo>
                    <a:pt x="384" y="0"/>
                    <a:pt x="0" y="171"/>
                    <a:pt x="0" y="342"/>
                  </a:cubicBezTo>
                  <a:cubicBezTo>
                    <a:pt x="0" y="512"/>
                    <a:pt x="427" y="640"/>
                    <a:pt x="939" y="640"/>
                  </a:cubicBezTo>
                  <a:cubicBezTo>
                    <a:pt x="1494" y="640"/>
                    <a:pt x="1920" y="469"/>
                    <a:pt x="1920" y="299"/>
                  </a:cubicBezTo>
                  <a:cubicBezTo>
                    <a:pt x="1920" y="128"/>
                    <a:pt x="1451" y="0"/>
                    <a:pt x="939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40"/>
          <p:cNvGrpSpPr/>
          <p:nvPr/>
        </p:nvGrpSpPr>
        <p:grpSpPr>
          <a:xfrm>
            <a:off x="6596730" y="4103536"/>
            <a:ext cx="795165" cy="401643"/>
            <a:chOff x="760658" y="4632187"/>
            <a:chExt cx="795165" cy="401643"/>
          </a:xfrm>
        </p:grpSpPr>
        <p:sp>
          <p:nvSpPr>
            <p:cNvPr id="1529" name="Google Shape;1529;p4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4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1531" name="Google Shape;1531;p4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7" name="Google Shape;1537;p4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4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1539" name="Google Shape;1539;p4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6" name="Google Shape;1546;p40"/>
          <p:cNvGrpSpPr/>
          <p:nvPr/>
        </p:nvGrpSpPr>
        <p:grpSpPr>
          <a:xfrm flipH="1">
            <a:off x="5161963" y="852042"/>
            <a:ext cx="3268775" cy="380199"/>
            <a:chOff x="975489" y="863689"/>
            <a:chExt cx="3268775" cy="380199"/>
          </a:xfrm>
        </p:grpSpPr>
        <p:grpSp>
          <p:nvGrpSpPr>
            <p:cNvPr id="1547" name="Google Shape;1547;p4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548" name="Google Shape;1548;p4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4" name="Google Shape;1654;p4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4" name="Google Shape;1664;p40"/>
          <p:cNvSpPr/>
          <p:nvPr/>
        </p:nvSpPr>
        <p:spPr>
          <a:xfrm>
            <a:off x="8550" y="122977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5" name="Google Shape;1665;p40"/>
          <p:cNvGrpSpPr/>
          <p:nvPr/>
        </p:nvGrpSpPr>
        <p:grpSpPr>
          <a:xfrm flipH="1">
            <a:off x="1752105" y="4101620"/>
            <a:ext cx="795165" cy="401643"/>
            <a:chOff x="760658" y="4632187"/>
            <a:chExt cx="795165" cy="401643"/>
          </a:xfrm>
        </p:grpSpPr>
        <p:sp>
          <p:nvSpPr>
            <p:cNvPr id="1666" name="Google Shape;1666;p4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7" name="Google Shape;1667;p4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1668" name="Google Shape;1668;p4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4" name="Google Shape;1674;p4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5" name="Google Shape;1675;p4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1676" name="Google Shape;1676;p4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5" name="Google Shape;3345;p58"/>
          <p:cNvGrpSpPr/>
          <p:nvPr/>
        </p:nvGrpSpPr>
        <p:grpSpPr>
          <a:xfrm>
            <a:off x="160370" y="4592362"/>
            <a:ext cx="3268775" cy="380199"/>
            <a:chOff x="975489" y="863689"/>
            <a:chExt cx="3268775" cy="380199"/>
          </a:xfrm>
        </p:grpSpPr>
        <p:grpSp>
          <p:nvGrpSpPr>
            <p:cNvPr id="3346" name="Google Shape;3346;p5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3347" name="Google Shape;3347;p5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3" name="Google Shape;3453;p5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58"/>
          <p:cNvGrpSpPr/>
          <p:nvPr/>
        </p:nvGrpSpPr>
        <p:grpSpPr>
          <a:xfrm flipH="1">
            <a:off x="5819376" y="4570671"/>
            <a:ext cx="3268775" cy="380199"/>
            <a:chOff x="975489" y="863689"/>
            <a:chExt cx="3268775" cy="380199"/>
          </a:xfrm>
        </p:grpSpPr>
        <p:grpSp>
          <p:nvGrpSpPr>
            <p:cNvPr id="3464" name="Google Shape;3464;p5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3465" name="Google Shape;3465;p5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5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5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5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5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5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5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5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5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5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5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5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5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5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5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5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5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5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5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5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5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5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5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5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5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5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5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5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5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5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5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5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5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1" name="Google Shape;3571;p5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1" name="Google Shape;3581;p58"/>
          <p:cNvSpPr/>
          <p:nvPr/>
        </p:nvSpPr>
        <p:spPr>
          <a:xfrm>
            <a:off x="8550" y="122977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3" name="Google Shape;3583;p58"/>
          <p:cNvGrpSpPr/>
          <p:nvPr/>
        </p:nvGrpSpPr>
        <p:grpSpPr>
          <a:xfrm>
            <a:off x="309195" y="1199678"/>
            <a:ext cx="648376" cy="880878"/>
            <a:chOff x="638276" y="3526008"/>
            <a:chExt cx="714936" cy="971200"/>
          </a:xfrm>
        </p:grpSpPr>
        <p:sp>
          <p:nvSpPr>
            <p:cNvPr id="3584" name="Google Shape;3584;p5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5" name="Google Shape;3585;p5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586" name="Google Shape;3586;p5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5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5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5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5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5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5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5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5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5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5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5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5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5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5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5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5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5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5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5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5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5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5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5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5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5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2" name="Google Shape;3612;p58"/>
          <p:cNvGrpSpPr/>
          <p:nvPr/>
        </p:nvGrpSpPr>
        <p:grpSpPr>
          <a:xfrm>
            <a:off x="8153925" y="1199678"/>
            <a:ext cx="648376" cy="880878"/>
            <a:chOff x="638276" y="3526008"/>
            <a:chExt cx="714936" cy="971200"/>
          </a:xfrm>
        </p:grpSpPr>
        <p:sp>
          <p:nvSpPr>
            <p:cNvPr id="3613" name="Google Shape;3613;p5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4" name="Google Shape;3614;p5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615" name="Google Shape;3615;p5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5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5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5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5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5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5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5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5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5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5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5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5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5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5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5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5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5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5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5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5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5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5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5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5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5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41" name="Google Shape;3641;p58"/>
          <p:cNvGrpSpPr/>
          <p:nvPr/>
        </p:nvGrpSpPr>
        <p:grpSpPr>
          <a:xfrm rot="1321491" flipH="1">
            <a:off x="8346869" y="4107187"/>
            <a:ext cx="714934" cy="378491"/>
            <a:chOff x="-1074225" y="4512538"/>
            <a:chExt cx="714950" cy="378500"/>
          </a:xfrm>
        </p:grpSpPr>
        <p:sp>
          <p:nvSpPr>
            <p:cNvPr id="3642" name="Google Shape;3642;p5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3" name="Google Shape;3653;p58"/>
          <p:cNvGrpSpPr/>
          <p:nvPr/>
        </p:nvGrpSpPr>
        <p:grpSpPr>
          <a:xfrm>
            <a:off x="228570" y="4130619"/>
            <a:ext cx="714950" cy="378500"/>
            <a:chOff x="-1074225" y="4512538"/>
            <a:chExt cx="714950" cy="378500"/>
          </a:xfrm>
        </p:grpSpPr>
        <p:sp>
          <p:nvSpPr>
            <p:cNvPr id="3654" name="Google Shape;3654;p5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7091C1-6FB6-B50B-08CB-BE29F6CFE1D0}"/>
              </a:ext>
            </a:extLst>
          </p:cNvPr>
          <p:cNvSpPr txBox="1"/>
          <p:nvPr/>
        </p:nvSpPr>
        <p:spPr>
          <a:xfrm>
            <a:off x="1842597" y="765924"/>
            <a:ext cx="5114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en-ID" sz="2400" b="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</a:rPr>
              <a:t>iPusnas</a:t>
            </a:r>
            <a:endParaRPr lang="en-ID" sz="1600" b="1" dirty="0">
              <a:solidFill>
                <a:srgbClr val="FFFFFF"/>
              </a:solidFill>
              <a:effectLst/>
              <a:latin typeface="Amasis MT Pro Black" panose="02040A040500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E37C7-2206-30A2-1B0E-0B68F341EDE2}"/>
              </a:ext>
            </a:extLst>
          </p:cNvPr>
          <p:cNvSpPr txBox="1"/>
          <p:nvPr/>
        </p:nvSpPr>
        <p:spPr>
          <a:xfrm>
            <a:off x="1402000" y="1629709"/>
            <a:ext cx="651619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Koleksi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fitur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menyediakan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ribuan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judul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ebook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Pilih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judul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Anda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inginkan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pinjam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ePustaka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Fitur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unggulan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memungkinkan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Anda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bergabung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anggota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perpustakaan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digital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koleksi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beragam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Feed :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melihat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aktifitas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informasi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terbaru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dipinjam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lain dan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beragam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aktifitas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lainnya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virtual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milik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Anda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riwayat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peminjaman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tersimpan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dalamnya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eReader : Fitur yang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memudahkan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Anda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membaca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ebook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5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endParaRPr lang="en-ID" sz="1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4A980-A2DC-2B93-19A5-36D4C59A40B2}"/>
              </a:ext>
            </a:extLst>
          </p:cNvPr>
          <p:cNvSpPr txBox="1"/>
          <p:nvPr/>
        </p:nvSpPr>
        <p:spPr>
          <a:xfrm>
            <a:off x="1448783" y="1379407"/>
            <a:ext cx="51142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b="1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Fitur-</a:t>
            </a:r>
            <a:r>
              <a:rPr lang="en-ID" sz="1500" b="1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fitur</a:t>
            </a:r>
            <a:r>
              <a:rPr lang="en-ID" sz="1500" b="1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b="1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unggulan</a:t>
            </a:r>
            <a:r>
              <a:rPr lang="en-ID" sz="1500" b="1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500" b="1" spc="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500" b="1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ID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975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46"/>
          <p:cNvGrpSpPr/>
          <p:nvPr/>
        </p:nvGrpSpPr>
        <p:grpSpPr>
          <a:xfrm>
            <a:off x="155323" y="4248601"/>
            <a:ext cx="882090" cy="785318"/>
            <a:chOff x="1069930" y="3736012"/>
            <a:chExt cx="882090" cy="785318"/>
          </a:xfrm>
        </p:grpSpPr>
        <p:grpSp>
          <p:nvGrpSpPr>
            <p:cNvPr id="2069" name="Google Shape;2069;p46"/>
            <p:cNvGrpSpPr/>
            <p:nvPr/>
          </p:nvGrpSpPr>
          <p:grpSpPr>
            <a:xfrm flipH="1">
              <a:off x="1069930" y="4119687"/>
              <a:ext cx="795165" cy="401643"/>
              <a:chOff x="760658" y="4632187"/>
              <a:chExt cx="795165" cy="401643"/>
            </a:xfrm>
          </p:grpSpPr>
          <p:sp>
            <p:nvSpPr>
              <p:cNvPr id="2070" name="Google Shape;2070;p46"/>
              <p:cNvSpPr/>
              <p:nvPr/>
            </p:nvSpPr>
            <p:spPr>
              <a:xfrm>
                <a:off x="932345" y="4784242"/>
                <a:ext cx="301263" cy="21157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305" extrusionOk="0">
                    <a:moveTo>
                      <a:pt x="85" y="0"/>
                    </a:moveTo>
                    <a:cubicBezTo>
                      <a:pt x="43" y="0"/>
                      <a:pt x="1" y="63"/>
                      <a:pt x="1" y="147"/>
                    </a:cubicBezTo>
                    <a:cubicBezTo>
                      <a:pt x="1" y="231"/>
                      <a:pt x="43" y="304"/>
                      <a:pt x="85" y="304"/>
                    </a:cubicBezTo>
                    <a:lnTo>
                      <a:pt x="4342" y="304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1" name="Google Shape;2071;p46"/>
              <p:cNvGrpSpPr/>
              <p:nvPr/>
            </p:nvGrpSpPr>
            <p:grpSpPr>
              <a:xfrm>
                <a:off x="932345" y="4632187"/>
                <a:ext cx="623479" cy="173211"/>
                <a:chOff x="932345" y="4632187"/>
                <a:chExt cx="623479" cy="173211"/>
              </a:xfrm>
            </p:grpSpPr>
            <p:sp>
              <p:nvSpPr>
                <p:cNvPr id="2072" name="Google Shape;2072;p46"/>
                <p:cNvSpPr/>
                <p:nvPr/>
              </p:nvSpPr>
              <p:spPr>
                <a:xfrm>
                  <a:off x="949826" y="4642384"/>
                  <a:ext cx="312847" cy="153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0" h="2213" extrusionOk="0">
                      <a:moveTo>
                        <a:pt x="0" y="0"/>
                      </a:moveTo>
                      <a:cubicBezTo>
                        <a:pt x="483" y="588"/>
                        <a:pt x="462" y="1657"/>
                        <a:pt x="0" y="2213"/>
                      </a:cubicBezTo>
                      <a:lnTo>
                        <a:pt x="4237" y="2213"/>
                      </a:lnTo>
                      <a:cubicBezTo>
                        <a:pt x="4510" y="2213"/>
                        <a:pt x="4510" y="0"/>
                        <a:pt x="4237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46"/>
                <p:cNvSpPr/>
                <p:nvPr/>
              </p:nvSpPr>
              <p:spPr>
                <a:xfrm>
                  <a:off x="1194974" y="4632187"/>
                  <a:ext cx="360850" cy="173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" h="2497" extrusionOk="0">
                      <a:moveTo>
                        <a:pt x="126" y="1"/>
                      </a:moveTo>
                      <a:cubicBezTo>
                        <a:pt x="53" y="1"/>
                        <a:pt x="0" y="74"/>
                        <a:pt x="11" y="147"/>
                      </a:cubicBezTo>
                      <a:cubicBezTo>
                        <a:pt x="0" y="221"/>
                        <a:pt x="53" y="284"/>
                        <a:pt x="126" y="294"/>
                      </a:cubicBezTo>
                      <a:lnTo>
                        <a:pt x="262" y="294"/>
                      </a:lnTo>
                      <a:cubicBezTo>
                        <a:pt x="619" y="294"/>
                        <a:pt x="619" y="2192"/>
                        <a:pt x="262" y="2192"/>
                      </a:cubicBezTo>
                      <a:lnTo>
                        <a:pt x="126" y="2192"/>
                      </a:lnTo>
                      <a:cubicBezTo>
                        <a:pt x="53" y="2203"/>
                        <a:pt x="0" y="2266"/>
                        <a:pt x="11" y="2339"/>
                      </a:cubicBezTo>
                      <a:cubicBezTo>
                        <a:pt x="0" y="2412"/>
                        <a:pt x="53" y="2486"/>
                        <a:pt x="126" y="2496"/>
                      </a:cubicBezTo>
                      <a:lnTo>
                        <a:pt x="4258" y="2496"/>
                      </a:lnTo>
                      <a:cubicBezTo>
                        <a:pt x="5202" y="2496"/>
                        <a:pt x="5202" y="1"/>
                        <a:pt x="42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46"/>
                <p:cNvSpPr/>
                <p:nvPr/>
              </p:nvSpPr>
              <p:spPr>
                <a:xfrm>
                  <a:off x="932345" y="4632187"/>
                  <a:ext cx="301263" cy="2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3" h="295" extrusionOk="0">
                      <a:moveTo>
                        <a:pt x="85" y="1"/>
                      </a:moveTo>
                      <a:cubicBezTo>
                        <a:pt x="43" y="1"/>
                        <a:pt x="1" y="63"/>
                        <a:pt x="1" y="147"/>
                      </a:cubicBezTo>
                      <a:cubicBezTo>
                        <a:pt x="1" y="231"/>
                        <a:pt x="43" y="294"/>
                        <a:pt x="85" y="294"/>
                      </a:cubicBezTo>
                      <a:lnTo>
                        <a:pt x="4342" y="294"/>
                      </a:lnTo>
                      <a:lnTo>
                        <a:pt x="4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46"/>
                <p:cNvSpPr/>
                <p:nvPr/>
              </p:nvSpPr>
              <p:spPr>
                <a:xfrm>
                  <a:off x="963630" y="4696214"/>
                  <a:ext cx="211016" cy="7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150" extrusionOk="0">
                      <a:moveTo>
                        <a:pt x="127" y="0"/>
                      </a:moveTo>
                      <a:cubicBezTo>
                        <a:pt x="189" y="367"/>
                        <a:pt x="147" y="745"/>
                        <a:pt x="1" y="1091"/>
                      </a:cubicBezTo>
                      <a:lnTo>
                        <a:pt x="231" y="1112"/>
                      </a:lnTo>
                      <a:cubicBezTo>
                        <a:pt x="570" y="1138"/>
                        <a:pt x="896" y="1150"/>
                        <a:pt x="1197" y="1150"/>
                      </a:cubicBezTo>
                      <a:cubicBezTo>
                        <a:pt x="2247" y="1150"/>
                        <a:pt x="3004" y="1002"/>
                        <a:pt x="3021" y="766"/>
                      </a:cubicBezTo>
                      <a:cubicBezTo>
                        <a:pt x="3042" y="462"/>
                        <a:pt x="1836" y="126"/>
                        <a:pt x="315" y="11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46"/>
                <p:cNvSpPr/>
                <p:nvPr/>
              </p:nvSpPr>
              <p:spPr>
                <a:xfrm>
                  <a:off x="1043681" y="4671449"/>
                  <a:ext cx="157187" cy="6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96" extrusionOk="0">
                      <a:moveTo>
                        <a:pt x="1133" y="1"/>
                      </a:moveTo>
                      <a:cubicBezTo>
                        <a:pt x="504" y="1"/>
                        <a:pt x="0" y="22"/>
                        <a:pt x="0" y="53"/>
                      </a:cubicBezTo>
                      <a:cubicBezTo>
                        <a:pt x="0" y="74"/>
                        <a:pt x="504" y="95"/>
                        <a:pt x="1133" y="95"/>
                      </a:cubicBezTo>
                      <a:cubicBezTo>
                        <a:pt x="1751" y="95"/>
                        <a:pt x="2265" y="74"/>
                        <a:pt x="2265" y="53"/>
                      </a:cubicBezTo>
                      <a:cubicBezTo>
                        <a:pt x="2265" y="22"/>
                        <a:pt x="1751" y="1"/>
                        <a:pt x="1133" y="1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46"/>
                <p:cNvSpPr/>
                <p:nvPr/>
              </p:nvSpPr>
              <p:spPr>
                <a:xfrm>
                  <a:off x="1008026" y="4730413"/>
                  <a:ext cx="203039" cy="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64" extrusionOk="0">
                      <a:moveTo>
                        <a:pt x="1458" y="0"/>
                      </a:moveTo>
                      <a:cubicBezTo>
                        <a:pt x="650" y="0"/>
                        <a:pt x="0" y="11"/>
                        <a:pt x="0" y="32"/>
                      </a:cubicBezTo>
                      <a:cubicBezTo>
                        <a:pt x="0" y="42"/>
                        <a:pt x="650" y="63"/>
                        <a:pt x="1458" y="63"/>
                      </a:cubicBezTo>
                      <a:cubicBezTo>
                        <a:pt x="2265" y="63"/>
                        <a:pt x="2926" y="42"/>
                        <a:pt x="2926" y="32"/>
                      </a:cubicBezTo>
                      <a:cubicBezTo>
                        <a:pt x="2926" y="11"/>
                        <a:pt x="2265" y="0"/>
                        <a:pt x="1458" y="0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78" name="Google Shape;2078;p46"/>
              <p:cNvSpPr/>
              <p:nvPr/>
            </p:nvSpPr>
            <p:spPr>
              <a:xfrm>
                <a:off x="760658" y="4803874"/>
                <a:ext cx="27143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253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912" y="252"/>
                    </a:lnTo>
                    <a:lnTo>
                      <a:pt x="3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9" name="Google Shape;2079;p46"/>
              <p:cNvGrpSpPr/>
              <p:nvPr/>
            </p:nvGrpSpPr>
            <p:grpSpPr>
              <a:xfrm>
                <a:off x="760658" y="4803874"/>
                <a:ext cx="700615" cy="229956"/>
                <a:chOff x="760658" y="4803874"/>
                <a:chExt cx="700615" cy="229956"/>
              </a:xfrm>
            </p:grpSpPr>
            <p:sp>
              <p:nvSpPr>
                <p:cNvPr id="2080" name="Google Shape;2080;p46"/>
                <p:cNvSpPr/>
                <p:nvPr/>
              </p:nvSpPr>
              <p:spPr>
                <a:xfrm>
                  <a:off x="786186" y="4821355"/>
                  <a:ext cx="283019" cy="20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2895" extrusionOk="0">
                      <a:moveTo>
                        <a:pt x="0" y="0"/>
                      </a:moveTo>
                      <a:cubicBezTo>
                        <a:pt x="325" y="923"/>
                        <a:pt x="262" y="1898"/>
                        <a:pt x="0" y="2894"/>
                      </a:cubicBezTo>
                      <a:lnTo>
                        <a:pt x="3775" y="2894"/>
                      </a:lnTo>
                      <a:cubicBezTo>
                        <a:pt x="3776" y="2894"/>
                        <a:pt x="3776" y="2894"/>
                        <a:pt x="3777" y="2894"/>
                      </a:cubicBezTo>
                      <a:cubicBezTo>
                        <a:pt x="4079" y="2894"/>
                        <a:pt x="4079" y="0"/>
                        <a:pt x="3775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46"/>
                <p:cNvSpPr/>
                <p:nvPr/>
              </p:nvSpPr>
              <p:spPr>
                <a:xfrm>
                  <a:off x="781052" y="4812614"/>
                  <a:ext cx="283019" cy="213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3073" extrusionOk="0">
                      <a:moveTo>
                        <a:pt x="1" y="0"/>
                      </a:moveTo>
                      <a:cubicBezTo>
                        <a:pt x="126" y="294"/>
                        <a:pt x="221" y="598"/>
                        <a:pt x="263" y="913"/>
                      </a:cubicBezTo>
                      <a:cubicBezTo>
                        <a:pt x="1825" y="1122"/>
                        <a:pt x="3000" y="1668"/>
                        <a:pt x="2947" y="2181"/>
                      </a:cubicBezTo>
                      <a:cubicBezTo>
                        <a:pt x="2901" y="2642"/>
                        <a:pt x="1925" y="2932"/>
                        <a:pt x="622" y="2932"/>
                      </a:cubicBezTo>
                      <a:cubicBezTo>
                        <a:pt x="442" y="2932"/>
                        <a:pt x="255" y="2927"/>
                        <a:pt x="64" y="2915"/>
                      </a:cubicBezTo>
                      <a:cubicBezTo>
                        <a:pt x="53" y="2968"/>
                        <a:pt x="32" y="3020"/>
                        <a:pt x="11" y="3073"/>
                      </a:cubicBezTo>
                      <a:lnTo>
                        <a:pt x="3786" y="3073"/>
                      </a:lnTo>
                      <a:cubicBezTo>
                        <a:pt x="4080" y="3073"/>
                        <a:pt x="4080" y="0"/>
                        <a:pt x="3776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46"/>
                <p:cNvSpPr/>
                <p:nvPr/>
              </p:nvSpPr>
              <p:spPr>
                <a:xfrm>
                  <a:off x="989088" y="4803874"/>
                  <a:ext cx="472185" cy="22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3315" extrusionOk="0">
                      <a:moveTo>
                        <a:pt x="137" y="0"/>
                      </a:moveTo>
                      <a:cubicBezTo>
                        <a:pt x="64" y="0"/>
                        <a:pt x="1" y="53"/>
                        <a:pt x="1" y="126"/>
                      </a:cubicBezTo>
                      <a:cubicBezTo>
                        <a:pt x="1" y="200"/>
                        <a:pt x="64" y="252"/>
                        <a:pt x="137" y="252"/>
                      </a:cubicBezTo>
                      <a:lnTo>
                        <a:pt x="284" y="252"/>
                      </a:lnTo>
                      <a:cubicBezTo>
                        <a:pt x="693" y="252"/>
                        <a:pt x="693" y="3062"/>
                        <a:pt x="284" y="3062"/>
                      </a:cubicBezTo>
                      <a:lnTo>
                        <a:pt x="137" y="3062"/>
                      </a:lnTo>
                      <a:cubicBezTo>
                        <a:pt x="64" y="3062"/>
                        <a:pt x="1" y="3115"/>
                        <a:pt x="1" y="3188"/>
                      </a:cubicBezTo>
                      <a:cubicBezTo>
                        <a:pt x="1" y="3262"/>
                        <a:pt x="64" y="3314"/>
                        <a:pt x="137" y="3314"/>
                      </a:cubicBezTo>
                      <a:lnTo>
                        <a:pt x="5737" y="3314"/>
                      </a:lnTo>
                      <a:cubicBezTo>
                        <a:pt x="6806" y="3304"/>
                        <a:pt x="6806" y="0"/>
                        <a:pt x="57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46"/>
                <p:cNvSpPr/>
                <p:nvPr/>
              </p:nvSpPr>
              <p:spPr>
                <a:xfrm>
                  <a:off x="761421" y="5016280"/>
                  <a:ext cx="270672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2" h="253" extrusionOk="0">
                      <a:moveTo>
                        <a:pt x="105" y="0"/>
                      </a:moveTo>
                      <a:cubicBezTo>
                        <a:pt x="42" y="0"/>
                        <a:pt x="0" y="63"/>
                        <a:pt x="11" y="126"/>
                      </a:cubicBezTo>
                      <a:cubicBezTo>
                        <a:pt x="0" y="189"/>
                        <a:pt x="42" y="242"/>
                        <a:pt x="105" y="252"/>
                      </a:cubicBezTo>
                      <a:lnTo>
                        <a:pt x="3901" y="252"/>
                      </a:lnTo>
                      <a:lnTo>
                        <a:pt x="39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46"/>
                <p:cNvSpPr/>
                <p:nvPr/>
              </p:nvSpPr>
              <p:spPr>
                <a:xfrm>
                  <a:off x="760658" y="4803874"/>
                  <a:ext cx="483838" cy="14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2161" extrusionOk="0">
                      <a:moveTo>
                        <a:pt x="116" y="0"/>
                      </a:moveTo>
                      <a:cubicBezTo>
                        <a:pt x="1" y="42"/>
                        <a:pt x="1" y="210"/>
                        <a:pt x="116" y="252"/>
                      </a:cubicBezTo>
                      <a:lnTo>
                        <a:pt x="3577" y="252"/>
                      </a:lnTo>
                      <a:cubicBezTo>
                        <a:pt x="3828" y="252"/>
                        <a:pt x="3933" y="1343"/>
                        <a:pt x="3870" y="2161"/>
                      </a:cubicBezTo>
                      <a:cubicBezTo>
                        <a:pt x="5045" y="1888"/>
                        <a:pt x="6094" y="1206"/>
                        <a:pt x="6807" y="231"/>
                      </a:cubicBezTo>
                      <a:cubicBezTo>
                        <a:pt x="6870" y="158"/>
                        <a:pt x="6922" y="74"/>
                        <a:pt x="6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46"/>
                <p:cNvSpPr/>
                <p:nvPr/>
              </p:nvSpPr>
              <p:spPr>
                <a:xfrm>
                  <a:off x="1072053" y="4857704"/>
                  <a:ext cx="48072" cy="1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1763" extrusionOk="0">
                      <a:moveTo>
                        <a:pt x="0" y="0"/>
                      </a:moveTo>
                      <a:cubicBezTo>
                        <a:pt x="84" y="0"/>
                        <a:pt x="84" y="1762"/>
                        <a:pt x="0" y="1762"/>
                      </a:cubicBezTo>
                      <a:lnTo>
                        <a:pt x="598" y="1762"/>
                      </a:lnTo>
                      <a:cubicBezTo>
                        <a:pt x="692" y="1762"/>
                        <a:pt x="692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46"/>
                <p:cNvSpPr/>
                <p:nvPr/>
              </p:nvSpPr>
              <p:spPr>
                <a:xfrm>
                  <a:off x="1138230" y="4878792"/>
                  <a:ext cx="31354" cy="8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1154" extrusionOk="0">
                      <a:moveTo>
                        <a:pt x="0" y="0"/>
                      </a:moveTo>
                      <a:cubicBezTo>
                        <a:pt x="53" y="0"/>
                        <a:pt x="53" y="1154"/>
                        <a:pt x="0" y="1154"/>
                      </a:cubicBezTo>
                      <a:lnTo>
                        <a:pt x="388" y="1154"/>
                      </a:lnTo>
                      <a:cubicBezTo>
                        <a:pt x="451" y="1154"/>
                        <a:pt x="451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87" name="Google Shape;2087;p46"/>
            <p:cNvGrpSpPr/>
            <p:nvPr/>
          </p:nvGrpSpPr>
          <p:grpSpPr>
            <a:xfrm flipH="1">
              <a:off x="1156855" y="3736012"/>
              <a:ext cx="795165" cy="401643"/>
              <a:chOff x="760658" y="4632187"/>
              <a:chExt cx="795165" cy="401643"/>
            </a:xfrm>
          </p:grpSpPr>
          <p:sp>
            <p:nvSpPr>
              <p:cNvPr id="2088" name="Google Shape;2088;p46"/>
              <p:cNvSpPr/>
              <p:nvPr/>
            </p:nvSpPr>
            <p:spPr>
              <a:xfrm>
                <a:off x="932345" y="4784242"/>
                <a:ext cx="301263" cy="21157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305" extrusionOk="0">
                    <a:moveTo>
                      <a:pt x="85" y="0"/>
                    </a:moveTo>
                    <a:cubicBezTo>
                      <a:pt x="43" y="0"/>
                      <a:pt x="1" y="63"/>
                      <a:pt x="1" y="147"/>
                    </a:cubicBezTo>
                    <a:cubicBezTo>
                      <a:pt x="1" y="231"/>
                      <a:pt x="43" y="304"/>
                      <a:pt x="85" y="304"/>
                    </a:cubicBezTo>
                    <a:lnTo>
                      <a:pt x="4342" y="304"/>
                    </a:lnTo>
                    <a:lnTo>
                      <a:pt x="43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89" name="Google Shape;2089;p46"/>
              <p:cNvGrpSpPr/>
              <p:nvPr/>
            </p:nvGrpSpPr>
            <p:grpSpPr>
              <a:xfrm>
                <a:off x="932345" y="4632187"/>
                <a:ext cx="623479" cy="173211"/>
                <a:chOff x="932345" y="4632187"/>
                <a:chExt cx="623479" cy="173211"/>
              </a:xfrm>
            </p:grpSpPr>
            <p:sp>
              <p:nvSpPr>
                <p:cNvPr id="2090" name="Google Shape;2090;p46"/>
                <p:cNvSpPr/>
                <p:nvPr/>
              </p:nvSpPr>
              <p:spPr>
                <a:xfrm>
                  <a:off x="949826" y="4642384"/>
                  <a:ext cx="312847" cy="153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0" h="2213" extrusionOk="0">
                      <a:moveTo>
                        <a:pt x="0" y="0"/>
                      </a:moveTo>
                      <a:cubicBezTo>
                        <a:pt x="483" y="588"/>
                        <a:pt x="462" y="1657"/>
                        <a:pt x="0" y="2213"/>
                      </a:cubicBezTo>
                      <a:lnTo>
                        <a:pt x="4237" y="2213"/>
                      </a:lnTo>
                      <a:cubicBezTo>
                        <a:pt x="4510" y="2213"/>
                        <a:pt x="4510" y="0"/>
                        <a:pt x="4237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46"/>
                <p:cNvSpPr/>
                <p:nvPr/>
              </p:nvSpPr>
              <p:spPr>
                <a:xfrm>
                  <a:off x="1194974" y="4632187"/>
                  <a:ext cx="360850" cy="173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2" h="2497" extrusionOk="0">
                      <a:moveTo>
                        <a:pt x="126" y="1"/>
                      </a:moveTo>
                      <a:cubicBezTo>
                        <a:pt x="53" y="1"/>
                        <a:pt x="0" y="74"/>
                        <a:pt x="11" y="147"/>
                      </a:cubicBezTo>
                      <a:cubicBezTo>
                        <a:pt x="0" y="221"/>
                        <a:pt x="53" y="284"/>
                        <a:pt x="126" y="294"/>
                      </a:cubicBezTo>
                      <a:lnTo>
                        <a:pt x="262" y="294"/>
                      </a:lnTo>
                      <a:cubicBezTo>
                        <a:pt x="619" y="294"/>
                        <a:pt x="619" y="2192"/>
                        <a:pt x="262" y="2192"/>
                      </a:cubicBezTo>
                      <a:lnTo>
                        <a:pt x="126" y="2192"/>
                      </a:lnTo>
                      <a:cubicBezTo>
                        <a:pt x="53" y="2203"/>
                        <a:pt x="0" y="2266"/>
                        <a:pt x="11" y="2339"/>
                      </a:cubicBezTo>
                      <a:cubicBezTo>
                        <a:pt x="0" y="2412"/>
                        <a:pt x="53" y="2486"/>
                        <a:pt x="126" y="2496"/>
                      </a:cubicBezTo>
                      <a:lnTo>
                        <a:pt x="4258" y="2496"/>
                      </a:lnTo>
                      <a:cubicBezTo>
                        <a:pt x="5202" y="2496"/>
                        <a:pt x="5202" y="1"/>
                        <a:pt x="42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46"/>
                <p:cNvSpPr/>
                <p:nvPr/>
              </p:nvSpPr>
              <p:spPr>
                <a:xfrm>
                  <a:off x="932345" y="4632187"/>
                  <a:ext cx="301263" cy="20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3" h="295" extrusionOk="0">
                      <a:moveTo>
                        <a:pt x="85" y="1"/>
                      </a:moveTo>
                      <a:cubicBezTo>
                        <a:pt x="43" y="1"/>
                        <a:pt x="1" y="63"/>
                        <a:pt x="1" y="147"/>
                      </a:cubicBezTo>
                      <a:cubicBezTo>
                        <a:pt x="1" y="231"/>
                        <a:pt x="43" y="294"/>
                        <a:pt x="85" y="294"/>
                      </a:cubicBezTo>
                      <a:lnTo>
                        <a:pt x="4342" y="294"/>
                      </a:lnTo>
                      <a:lnTo>
                        <a:pt x="434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46"/>
                <p:cNvSpPr/>
                <p:nvPr/>
              </p:nvSpPr>
              <p:spPr>
                <a:xfrm>
                  <a:off x="963630" y="4696214"/>
                  <a:ext cx="211016" cy="7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150" extrusionOk="0">
                      <a:moveTo>
                        <a:pt x="127" y="0"/>
                      </a:moveTo>
                      <a:cubicBezTo>
                        <a:pt x="189" y="367"/>
                        <a:pt x="147" y="745"/>
                        <a:pt x="1" y="1091"/>
                      </a:cubicBezTo>
                      <a:lnTo>
                        <a:pt x="231" y="1112"/>
                      </a:lnTo>
                      <a:cubicBezTo>
                        <a:pt x="570" y="1138"/>
                        <a:pt x="896" y="1150"/>
                        <a:pt x="1197" y="1150"/>
                      </a:cubicBezTo>
                      <a:cubicBezTo>
                        <a:pt x="2247" y="1150"/>
                        <a:pt x="3004" y="1002"/>
                        <a:pt x="3021" y="766"/>
                      </a:cubicBezTo>
                      <a:cubicBezTo>
                        <a:pt x="3042" y="462"/>
                        <a:pt x="1836" y="126"/>
                        <a:pt x="315" y="11"/>
                      </a:cubicBez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46"/>
                <p:cNvSpPr/>
                <p:nvPr/>
              </p:nvSpPr>
              <p:spPr>
                <a:xfrm>
                  <a:off x="1043681" y="4671449"/>
                  <a:ext cx="157187" cy="6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96" extrusionOk="0">
                      <a:moveTo>
                        <a:pt x="1133" y="1"/>
                      </a:moveTo>
                      <a:cubicBezTo>
                        <a:pt x="504" y="1"/>
                        <a:pt x="0" y="22"/>
                        <a:pt x="0" y="53"/>
                      </a:cubicBezTo>
                      <a:cubicBezTo>
                        <a:pt x="0" y="74"/>
                        <a:pt x="504" y="95"/>
                        <a:pt x="1133" y="95"/>
                      </a:cubicBezTo>
                      <a:cubicBezTo>
                        <a:pt x="1751" y="95"/>
                        <a:pt x="2265" y="74"/>
                        <a:pt x="2265" y="53"/>
                      </a:cubicBezTo>
                      <a:cubicBezTo>
                        <a:pt x="2265" y="22"/>
                        <a:pt x="1751" y="1"/>
                        <a:pt x="1133" y="1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46"/>
                <p:cNvSpPr/>
                <p:nvPr/>
              </p:nvSpPr>
              <p:spPr>
                <a:xfrm>
                  <a:off x="1008026" y="4730413"/>
                  <a:ext cx="203039" cy="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64" extrusionOk="0">
                      <a:moveTo>
                        <a:pt x="1458" y="0"/>
                      </a:moveTo>
                      <a:cubicBezTo>
                        <a:pt x="650" y="0"/>
                        <a:pt x="0" y="11"/>
                        <a:pt x="0" y="32"/>
                      </a:cubicBezTo>
                      <a:cubicBezTo>
                        <a:pt x="0" y="42"/>
                        <a:pt x="650" y="63"/>
                        <a:pt x="1458" y="63"/>
                      </a:cubicBezTo>
                      <a:cubicBezTo>
                        <a:pt x="2265" y="63"/>
                        <a:pt x="2926" y="42"/>
                        <a:pt x="2926" y="32"/>
                      </a:cubicBezTo>
                      <a:cubicBezTo>
                        <a:pt x="2926" y="11"/>
                        <a:pt x="2265" y="0"/>
                        <a:pt x="1458" y="0"/>
                      </a:cubicBezTo>
                      <a:close/>
                    </a:path>
                  </a:pathLst>
                </a:custGeom>
                <a:solidFill>
                  <a:srgbClr val="CEA9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96" name="Google Shape;2096;p46"/>
              <p:cNvSpPr/>
              <p:nvPr/>
            </p:nvSpPr>
            <p:spPr>
              <a:xfrm>
                <a:off x="760658" y="4803874"/>
                <a:ext cx="27143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253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912" y="252"/>
                    </a:lnTo>
                    <a:lnTo>
                      <a:pt x="3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97" name="Google Shape;2097;p46"/>
              <p:cNvGrpSpPr/>
              <p:nvPr/>
            </p:nvGrpSpPr>
            <p:grpSpPr>
              <a:xfrm>
                <a:off x="760658" y="4803874"/>
                <a:ext cx="700615" cy="229956"/>
                <a:chOff x="760658" y="4803874"/>
                <a:chExt cx="700615" cy="229956"/>
              </a:xfrm>
            </p:grpSpPr>
            <p:sp>
              <p:nvSpPr>
                <p:cNvPr id="2098" name="Google Shape;2098;p46"/>
                <p:cNvSpPr/>
                <p:nvPr/>
              </p:nvSpPr>
              <p:spPr>
                <a:xfrm>
                  <a:off x="786186" y="4821355"/>
                  <a:ext cx="283019" cy="200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2895" extrusionOk="0">
                      <a:moveTo>
                        <a:pt x="0" y="0"/>
                      </a:moveTo>
                      <a:cubicBezTo>
                        <a:pt x="325" y="923"/>
                        <a:pt x="262" y="1898"/>
                        <a:pt x="0" y="2894"/>
                      </a:cubicBezTo>
                      <a:lnTo>
                        <a:pt x="3775" y="2894"/>
                      </a:lnTo>
                      <a:cubicBezTo>
                        <a:pt x="3776" y="2894"/>
                        <a:pt x="3776" y="2894"/>
                        <a:pt x="3777" y="2894"/>
                      </a:cubicBezTo>
                      <a:cubicBezTo>
                        <a:pt x="4079" y="2894"/>
                        <a:pt x="4079" y="0"/>
                        <a:pt x="3775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46"/>
                <p:cNvSpPr/>
                <p:nvPr/>
              </p:nvSpPr>
              <p:spPr>
                <a:xfrm>
                  <a:off x="781052" y="4812614"/>
                  <a:ext cx="283019" cy="213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3073" extrusionOk="0">
                      <a:moveTo>
                        <a:pt x="1" y="0"/>
                      </a:moveTo>
                      <a:cubicBezTo>
                        <a:pt x="126" y="294"/>
                        <a:pt x="221" y="598"/>
                        <a:pt x="263" y="913"/>
                      </a:cubicBezTo>
                      <a:cubicBezTo>
                        <a:pt x="1825" y="1122"/>
                        <a:pt x="3000" y="1668"/>
                        <a:pt x="2947" y="2181"/>
                      </a:cubicBezTo>
                      <a:cubicBezTo>
                        <a:pt x="2901" y="2642"/>
                        <a:pt x="1925" y="2932"/>
                        <a:pt x="622" y="2932"/>
                      </a:cubicBezTo>
                      <a:cubicBezTo>
                        <a:pt x="442" y="2932"/>
                        <a:pt x="255" y="2927"/>
                        <a:pt x="64" y="2915"/>
                      </a:cubicBezTo>
                      <a:cubicBezTo>
                        <a:pt x="53" y="2968"/>
                        <a:pt x="32" y="3020"/>
                        <a:pt x="11" y="3073"/>
                      </a:cubicBezTo>
                      <a:lnTo>
                        <a:pt x="3786" y="3073"/>
                      </a:lnTo>
                      <a:cubicBezTo>
                        <a:pt x="4080" y="3073"/>
                        <a:pt x="4080" y="0"/>
                        <a:pt x="3776" y="0"/>
                      </a:cubicBezTo>
                      <a:close/>
                    </a:path>
                  </a:pathLst>
                </a:custGeom>
                <a:solidFill>
                  <a:srgbClr val="E2C1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46"/>
                <p:cNvSpPr/>
                <p:nvPr/>
              </p:nvSpPr>
              <p:spPr>
                <a:xfrm>
                  <a:off x="989088" y="4803874"/>
                  <a:ext cx="472185" cy="22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3315" extrusionOk="0">
                      <a:moveTo>
                        <a:pt x="137" y="0"/>
                      </a:moveTo>
                      <a:cubicBezTo>
                        <a:pt x="64" y="0"/>
                        <a:pt x="1" y="53"/>
                        <a:pt x="1" y="126"/>
                      </a:cubicBezTo>
                      <a:cubicBezTo>
                        <a:pt x="1" y="200"/>
                        <a:pt x="64" y="252"/>
                        <a:pt x="137" y="252"/>
                      </a:cubicBezTo>
                      <a:lnTo>
                        <a:pt x="284" y="252"/>
                      </a:lnTo>
                      <a:cubicBezTo>
                        <a:pt x="693" y="252"/>
                        <a:pt x="693" y="3062"/>
                        <a:pt x="284" y="3062"/>
                      </a:cubicBezTo>
                      <a:lnTo>
                        <a:pt x="137" y="3062"/>
                      </a:lnTo>
                      <a:cubicBezTo>
                        <a:pt x="64" y="3062"/>
                        <a:pt x="1" y="3115"/>
                        <a:pt x="1" y="3188"/>
                      </a:cubicBezTo>
                      <a:cubicBezTo>
                        <a:pt x="1" y="3262"/>
                        <a:pt x="64" y="3314"/>
                        <a:pt x="137" y="3314"/>
                      </a:cubicBezTo>
                      <a:lnTo>
                        <a:pt x="5737" y="3314"/>
                      </a:lnTo>
                      <a:cubicBezTo>
                        <a:pt x="6806" y="3304"/>
                        <a:pt x="6806" y="0"/>
                        <a:pt x="57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46"/>
                <p:cNvSpPr/>
                <p:nvPr/>
              </p:nvSpPr>
              <p:spPr>
                <a:xfrm>
                  <a:off x="761421" y="5016280"/>
                  <a:ext cx="270672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2" h="253" extrusionOk="0">
                      <a:moveTo>
                        <a:pt x="105" y="0"/>
                      </a:moveTo>
                      <a:cubicBezTo>
                        <a:pt x="42" y="0"/>
                        <a:pt x="0" y="63"/>
                        <a:pt x="11" y="126"/>
                      </a:cubicBezTo>
                      <a:cubicBezTo>
                        <a:pt x="0" y="189"/>
                        <a:pt x="42" y="242"/>
                        <a:pt x="105" y="252"/>
                      </a:cubicBezTo>
                      <a:lnTo>
                        <a:pt x="3901" y="252"/>
                      </a:lnTo>
                      <a:lnTo>
                        <a:pt x="39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46"/>
                <p:cNvSpPr/>
                <p:nvPr/>
              </p:nvSpPr>
              <p:spPr>
                <a:xfrm>
                  <a:off x="760658" y="4803874"/>
                  <a:ext cx="483838" cy="14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5" h="2161" extrusionOk="0">
                      <a:moveTo>
                        <a:pt x="116" y="0"/>
                      </a:moveTo>
                      <a:cubicBezTo>
                        <a:pt x="1" y="42"/>
                        <a:pt x="1" y="210"/>
                        <a:pt x="116" y="252"/>
                      </a:cubicBezTo>
                      <a:lnTo>
                        <a:pt x="3577" y="252"/>
                      </a:lnTo>
                      <a:cubicBezTo>
                        <a:pt x="3828" y="252"/>
                        <a:pt x="3933" y="1343"/>
                        <a:pt x="3870" y="2161"/>
                      </a:cubicBezTo>
                      <a:cubicBezTo>
                        <a:pt x="5045" y="1888"/>
                        <a:pt x="6094" y="1206"/>
                        <a:pt x="6807" y="231"/>
                      </a:cubicBezTo>
                      <a:cubicBezTo>
                        <a:pt x="6870" y="158"/>
                        <a:pt x="6922" y="74"/>
                        <a:pt x="69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46"/>
                <p:cNvSpPr/>
                <p:nvPr/>
              </p:nvSpPr>
              <p:spPr>
                <a:xfrm>
                  <a:off x="1072053" y="4857704"/>
                  <a:ext cx="48072" cy="1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1763" extrusionOk="0">
                      <a:moveTo>
                        <a:pt x="0" y="0"/>
                      </a:moveTo>
                      <a:cubicBezTo>
                        <a:pt x="84" y="0"/>
                        <a:pt x="84" y="1762"/>
                        <a:pt x="0" y="1762"/>
                      </a:cubicBezTo>
                      <a:lnTo>
                        <a:pt x="598" y="1762"/>
                      </a:lnTo>
                      <a:cubicBezTo>
                        <a:pt x="692" y="1762"/>
                        <a:pt x="692" y="0"/>
                        <a:pt x="59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46"/>
                <p:cNvSpPr/>
                <p:nvPr/>
              </p:nvSpPr>
              <p:spPr>
                <a:xfrm>
                  <a:off x="1138230" y="4878792"/>
                  <a:ext cx="31354" cy="8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1154" extrusionOk="0">
                      <a:moveTo>
                        <a:pt x="0" y="0"/>
                      </a:moveTo>
                      <a:cubicBezTo>
                        <a:pt x="53" y="0"/>
                        <a:pt x="53" y="1154"/>
                        <a:pt x="0" y="1154"/>
                      </a:cubicBezTo>
                      <a:lnTo>
                        <a:pt x="388" y="1154"/>
                      </a:lnTo>
                      <a:cubicBezTo>
                        <a:pt x="451" y="1154"/>
                        <a:pt x="451" y="0"/>
                        <a:pt x="388" y="0"/>
                      </a:cubicBezTo>
                      <a:close/>
                    </a:path>
                  </a:pathLst>
                </a:custGeom>
                <a:solidFill>
                  <a:srgbClr val="F4E4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105" name="Google Shape;2105;p46"/>
          <p:cNvGrpSpPr/>
          <p:nvPr/>
        </p:nvGrpSpPr>
        <p:grpSpPr>
          <a:xfrm>
            <a:off x="713225" y="1317949"/>
            <a:ext cx="648376" cy="880878"/>
            <a:chOff x="638276" y="3526008"/>
            <a:chExt cx="714936" cy="971200"/>
          </a:xfrm>
        </p:grpSpPr>
        <p:sp>
          <p:nvSpPr>
            <p:cNvPr id="2106" name="Google Shape;2106;p46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7" name="Google Shape;2107;p46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108" name="Google Shape;2108;p46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6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6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6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6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6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6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6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6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6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6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6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6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6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6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6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6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6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6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6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6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6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6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6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6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6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4" name="Google Shape;2134;p46"/>
          <p:cNvGrpSpPr/>
          <p:nvPr/>
        </p:nvGrpSpPr>
        <p:grpSpPr>
          <a:xfrm>
            <a:off x="7782400" y="1317949"/>
            <a:ext cx="648376" cy="880878"/>
            <a:chOff x="638276" y="3526008"/>
            <a:chExt cx="714936" cy="971200"/>
          </a:xfrm>
        </p:grpSpPr>
        <p:sp>
          <p:nvSpPr>
            <p:cNvPr id="2135" name="Google Shape;2135;p46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6" name="Google Shape;2136;p46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137" name="Google Shape;2137;p46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6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6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6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6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6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6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6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6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6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6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6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6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6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6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6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6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6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6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6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6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6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6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6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6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6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3" name="Google Shape;2163;p46"/>
          <p:cNvGrpSpPr/>
          <p:nvPr/>
        </p:nvGrpSpPr>
        <p:grpSpPr>
          <a:xfrm rot="1321491" flipH="1">
            <a:off x="8282752" y="4402563"/>
            <a:ext cx="714934" cy="378491"/>
            <a:chOff x="-1074225" y="4512538"/>
            <a:chExt cx="714950" cy="378500"/>
          </a:xfrm>
        </p:grpSpPr>
        <p:sp>
          <p:nvSpPr>
            <p:cNvPr id="2164" name="Google Shape;2164;p46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6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6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6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6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8" name="Google Shape;2188;p46"/>
          <p:cNvGrpSpPr/>
          <p:nvPr/>
        </p:nvGrpSpPr>
        <p:grpSpPr>
          <a:xfrm>
            <a:off x="704716" y="859708"/>
            <a:ext cx="3268775" cy="380199"/>
            <a:chOff x="713263" y="859708"/>
            <a:chExt cx="3268775" cy="380199"/>
          </a:xfrm>
        </p:grpSpPr>
        <p:sp>
          <p:nvSpPr>
            <p:cNvPr id="2189" name="Google Shape;2189;p46"/>
            <p:cNvSpPr/>
            <p:nvPr/>
          </p:nvSpPr>
          <p:spPr>
            <a:xfrm>
              <a:off x="3796469" y="876794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6"/>
            <p:cNvSpPr/>
            <p:nvPr/>
          </p:nvSpPr>
          <p:spPr>
            <a:xfrm>
              <a:off x="3911763" y="876794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6"/>
            <p:cNvSpPr/>
            <p:nvPr/>
          </p:nvSpPr>
          <p:spPr>
            <a:xfrm>
              <a:off x="2525271" y="878428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6"/>
            <p:cNvSpPr/>
            <p:nvPr/>
          </p:nvSpPr>
          <p:spPr>
            <a:xfrm>
              <a:off x="2607729" y="876794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2737137" y="876794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3140664" y="878428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3262197" y="876794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1833510" y="878428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1955044" y="876794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2146556" y="876794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46"/>
            <p:cNvGrpSpPr/>
            <p:nvPr/>
          </p:nvGrpSpPr>
          <p:grpSpPr>
            <a:xfrm>
              <a:off x="713263" y="859708"/>
              <a:ext cx="3268775" cy="380199"/>
              <a:chOff x="975489" y="863689"/>
              <a:chExt cx="3268775" cy="380199"/>
            </a:xfrm>
          </p:grpSpPr>
          <p:sp>
            <p:nvSpPr>
              <p:cNvPr id="2200" name="Google Shape;2200;p46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6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6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6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6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6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6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6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6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6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6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6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6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6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6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6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6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6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6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6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6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6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6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6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6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6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6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6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6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6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6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6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6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6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6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6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6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6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6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6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6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6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6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6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6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6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6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6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6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6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6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6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6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6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6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6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6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6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6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6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6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6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6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6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6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6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6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6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6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6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6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6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6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6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6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6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6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6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6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6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6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6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6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6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6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6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6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6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6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6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6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6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6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6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6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6" name="Google Shape;2306;p46"/>
          <p:cNvGrpSpPr/>
          <p:nvPr/>
        </p:nvGrpSpPr>
        <p:grpSpPr>
          <a:xfrm>
            <a:off x="5153416" y="859708"/>
            <a:ext cx="3268775" cy="380199"/>
            <a:chOff x="5161963" y="859708"/>
            <a:chExt cx="3268775" cy="380199"/>
          </a:xfrm>
        </p:grpSpPr>
        <p:sp>
          <p:nvSpPr>
            <p:cNvPr id="2307" name="Google Shape;2307;p46"/>
            <p:cNvSpPr/>
            <p:nvPr/>
          </p:nvSpPr>
          <p:spPr>
            <a:xfrm flipH="1">
              <a:off x="5288102" y="876794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 flipH="1">
              <a:off x="5169688" y="876794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6"/>
            <p:cNvSpPr/>
            <p:nvPr/>
          </p:nvSpPr>
          <p:spPr>
            <a:xfrm flipH="1">
              <a:off x="6581289" y="878428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6"/>
            <p:cNvSpPr/>
            <p:nvPr/>
          </p:nvSpPr>
          <p:spPr>
            <a:xfrm flipH="1">
              <a:off x="6470602" y="876794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6"/>
            <p:cNvSpPr/>
            <p:nvPr/>
          </p:nvSpPr>
          <p:spPr>
            <a:xfrm flipH="1">
              <a:off x="6338222" y="876794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 flipH="1">
              <a:off x="5948661" y="878428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6"/>
            <p:cNvSpPr/>
            <p:nvPr/>
          </p:nvSpPr>
          <p:spPr>
            <a:xfrm flipH="1">
              <a:off x="5785082" y="876794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6"/>
            <p:cNvSpPr/>
            <p:nvPr/>
          </p:nvSpPr>
          <p:spPr>
            <a:xfrm flipH="1">
              <a:off x="7255815" y="878428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6"/>
            <p:cNvSpPr/>
            <p:nvPr/>
          </p:nvSpPr>
          <p:spPr>
            <a:xfrm flipH="1">
              <a:off x="7092236" y="876794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6"/>
            <p:cNvSpPr/>
            <p:nvPr/>
          </p:nvSpPr>
          <p:spPr>
            <a:xfrm flipH="1">
              <a:off x="6894484" y="876794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7" name="Google Shape;2317;p46"/>
            <p:cNvGrpSpPr/>
            <p:nvPr/>
          </p:nvGrpSpPr>
          <p:grpSpPr>
            <a:xfrm flipH="1">
              <a:off x="5161963" y="859708"/>
              <a:ext cx="3268775" cy="380199"/>
              <a:chOff x="975489" y="863689"/>
              <a:chExt cx="3268775" cy="380199"/>
            </a:xfrm>
          </p:grpSpPr>
          <p:sp>
            <p:nvSpPr>
              <p:cNvPr id="2318" name="Google Shape;2318;p46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6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6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6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6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6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6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6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6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6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6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6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6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6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6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6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46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6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46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6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46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46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6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46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6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6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6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6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6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6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6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6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6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6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6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6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6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6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6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6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6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6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6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6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6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6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6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6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6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6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6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6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6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6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6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6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6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6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6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24" name="Google Shape;2424;p46"/>
          <p:cNvSpPr/>
          <p:nvPr/>
        </p:nvSpPr>
        <p:spPr>
          <a:xfrm>
            <a:off x="4" y="122977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6DBC4-916E-7BAD-BF13-92804E7B6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1" t="9383" r="5995" b="10765"/>
          <a:stretch/>
        </p:blipFill>
        <p:spPr bwMode="auto">
          <a:xfrm>
            <a:off x="2213068" y="1328583"/>
            <a:ext cx="4785794" cy="2123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394C2-9335-BBBC-9E96-0E67E545ABFC}"/>
              </a:ext>
            </a:extLst>
          </p:cNvPr>
          <p:cNvSpPr txBox="1"/>
          <p:nvPr/>
        </p:nvSpPr>
        <p:spPr>
          <a:xfrm>
            <a:off x="1174766" y="3538386"/>
            <a:ext cx="707336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Pendaftaran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sangat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mudah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Facebook (FB) yang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tertaut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FB,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email.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Konsep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perpustakaan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meminjam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mengembalikan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jumalh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eksemplar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dipinjam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menunggu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koleksi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pinjam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dikembalikan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pengguna</a:t>
            </a:r>
            <a:r>
              <a:rPr lang="en-ID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lain. </a:t>
            </a:r>
            <a:endParaRPr lang="en-ID" sz="105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" name="Google Shape;4407;p68"/>
          <p:cNvSpPr txBox="1">
            <a:spLocks noGrp="1"/>
          </p:cNvSpPr>
          <p:nvPr>
            <p:ph type="subTitle" idx="1"/>
          </p:nvPr>
        </p:nvSpPr>
        <p:spPr>
          <a:xfrm>
            <a:off x="1295260" y="3584489"/>
            <a:ext cx="6576000" cy="72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Berikut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ini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tampilan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dari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,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ini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ditanamkan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pada PC, iPhone dan Android.</a:t>
            </a:r>
            <a:endParaRPr lang="en-ID" sz="1600" b="1" dirty="0"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masis MT Pro Medium" panose="02040604050005020304" pitchFamily="18" charset="0"/>
            </a:endParaRPr>
          </a:p>
        </p:txBody>
      </p:sp>
      <p:sp>
        <p:nvSpPr>
          <p:cNvPr id="4408" name="Google Shape;4408;p68"/>
          <p:cNvSpPr/>
          <p:nvPr/>
        </p:nvSpPr>
        <p:spPr>
          <a:xfrm>
            <a:off x="4" y="329535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9" name="Google Shape;4409;p68"/>
          <p:cNvGrpSpPr/>
          <p:nvPr/>
        </p:nvGrpSpPr>
        <p:grpSpPr>
          <a:xfrm>
            <a:off x="709988" y="3008779"/>
            <a:ext cx="3268775" cy="293292"/>
            <a:chOff x="975489" y="863689"/>
            <a:chExt cx="3268775" cy="380199"/>
          </a:xfrm>
        </p:grpSpPr>
        <p:grpSp>
          <p:nvGrpSpPr>
            <p:cNvPr id="4410" name="Google Shape;4410;p6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4411" name="Google Shape;4411;p6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6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6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6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6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6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6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6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6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6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6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6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6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6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6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6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6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6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6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6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6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6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6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6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6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6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6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6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6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6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6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6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6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6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6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6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6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6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6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6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6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6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6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6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6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6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6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6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6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6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6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6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6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6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6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6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6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6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6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6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6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6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6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6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6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6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6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6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6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6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6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6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6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6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6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6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6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6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6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6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6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6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6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6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6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6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6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6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6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6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6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6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6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6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7" name="Google Shape;4517;p6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7" name="Google Shape;4527;p68"/>
          <p:cNvGrpSpPr/>
          <p:nvPr/>
        </p:nvGrpSpPr>
        <p:grpSpPr>
          <a:xfrm flipH="1">
            <a:off x="5165237" y="3032733"/>
            <a:ext cx="3268775" cy="269338"/>
            <a:chOff x="975489" y="863689"/>
            <a:chExt cx="3268775" cy="380199"/>
          </a:xfrm>
        </p:grpSpPr>
        <p:grpSp>
          <p:nvGrpSpPr>
            <p:cNvPr id="4528" name="Google Shape;4528;p6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4529" name="Google Shape;4529;p6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6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6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6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6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6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6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6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6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6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6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6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6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6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6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6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6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6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6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6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6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6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6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6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6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6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6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6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6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6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6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6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6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6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6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6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6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6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6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6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6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6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6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6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6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6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6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6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6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6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6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6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6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6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6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6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6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6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6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6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6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6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6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6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6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6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6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6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6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6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6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6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6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6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6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6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6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6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6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6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6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6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6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6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6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6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6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6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6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6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6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6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6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6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6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6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6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6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6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6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6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6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6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6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6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6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5" name="Google Shape;4635;p6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C96EC9-D7E0-B553-3AC3-F4BE672FE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r="-142" b="6183"/>
          <a:stretch/>
        </p:blipFill>
        <p:spPr bwMode="auto">
          <a:xfrm>
            <a:off x="1295260" y="478071"/>
            <a:ext cx="6532746" cy="249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" name="Google Shape;4407;p68"/>
          <p:cNvSpPr txBox="1">
            <a:spLocks noGrp="1"/>
          </p:cNvSpPr>
          <p:nvPr>
            <p:ph type="subTitle" idx="1"/>
          </p:nvPr>
        </p:nvSpPr>
        <p:spPr>
          <a:xfrm>
            <a:off x="1295259" y="3584489"/>
            <a:ext cx="6728985" cy="72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Tampilan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beranda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membantu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pengguna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menentukan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koleksi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mana yang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bagus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tepat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memenuhi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kebutuhan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informasi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anda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. Mari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kita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eksplore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melalui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600" b="0" dirty="0" err="1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1600" b="0" dirty="0">
                <a:solidFill>
                  <a:srgbClr val="212529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latin typeface="Amasis MT Pro Medium" panose="02040604050005020304" pitchFamily="18" charset="0"/>
            </a:endParaRPr>
          </a:p>
        </p:txBody>
      </p:sp>
      <p:sp>
        <p:nvSpPr>
          <p:cNvPr id="4408" name="Google Shape;4408;p68"/>
          <p:cNvSpPr/>
          <p:nvPr/>
        </p:nvSpPr>
        <p:spPr>
          <a:xfrm>
            <a:off x="4" y="329535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9" name="Google Shape;4409;p68"/>
          <p:cNvGrpSpPr/>
          <p:nvPr/>
        </p:nvGrpSpPr>
        <p:grpSpPr>
          <a:xfrm>
            <a:off x="709988" y="3008779"/>
            <a:ext cx="3268775" cy="293292"/>
            <a:chOff x="975489" y="863689"/>
            <a:chExt cx="3268775" cy="380199"/>
          </a:xfrm>
        </p:grpSpPr>
        <p:grpSp>
          <p:nvGrpSpPr>
            <p:cNvPr id="4410" name="Google Shape;4410;p6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4411" name="Google Shape;4411;p6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6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6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6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6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6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6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6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6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6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6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6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6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6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6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6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6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6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6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6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6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6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6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6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6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6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6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6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6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6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6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6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6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6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6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6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6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6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6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6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6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6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6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6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6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6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6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6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6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6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6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6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6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6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6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6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6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6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6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6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6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6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6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6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6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6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6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6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6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6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6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6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6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6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6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6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6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6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6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6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6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6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6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6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6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6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6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6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6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6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6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6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6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6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7" name="Google Shape;4517;p6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7" name="Google Shape;4527;p68"/>
          <p:cNvGrpSpPr/>
          <p:nvPr/>
        </p:nvGrpSpPr>
        <p:grpSpPr>
          <a:xfrm flipH="1">
            <a:off x="5165237" y="3032733"/>
            <a:ext cx="3268775" cy="269338"/>
            <a:chOff x="975489" y="863689"/>
            <a:chExt cx="3268775" cy="380199"/>
          </a:xfrm>
        </p:grpSpPr>
        <p:grpSp>
          <p:nvGrpSpPr>
            <p:cNvPr id="4528" name="Google Shape;4528;p6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4529" name="Google Shape;4529;p6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6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6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6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6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6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6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6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6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6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6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6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6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6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6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6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6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6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6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6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6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6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6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6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6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6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6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6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6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6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6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6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6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6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6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6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6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6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6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6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6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6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6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6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6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6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6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6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6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6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6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6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6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6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6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6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6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6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6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6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6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6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6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6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6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6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6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6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6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6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6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6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6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6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6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6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6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6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6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6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6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6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6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6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6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6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6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6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6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6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6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6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6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6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6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6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6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6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6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6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6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6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6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6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6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6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5" name="Google Shape;4635;p6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8F2919-39E5-9302-0563-9C54F32FE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" t="2400" r="1209" b="7037"/>
          <a:stretch/>
        </p:blipFill>
        <p:spPr bwMode="auto">
          <a:xfrm>
            <a:off x="1492230" y="523187"/>
            <a:ext cx="6490414" cy="2411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21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473C-CDAB-1562-A859-7A7E3707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/>
              <a:t>terimakasih</a:t>
            </a:r>
            <a:endParaRPr lang="en-ID" sz="6600" dirty="0"/>
          </a:p>
        </p:txBody>
      </p:sp>
      <p:grpSp>
        <p:nvGrpSpPr>
          <p:cNvPr id="4" name="Google Shape;3175;p55">
            <a:extLst>
              <a:ext uri="{FF2B5EF4-FFF2-40B4-BE49-F238E27FC236}">
                <a16:creationId xmlns:a16="http://schemas.microsoft.com/office/drawing/2014/main" id="{6C4003E0-1502-8FA4-7074-18EF5C313DEA}"/>
              </a:ext>
            </a:extLst>
          </p:cNvPr>
          <p:cNvGrpSpPr/>
          <p:nvPr/>
        </p:nvGrpSpPr>
        <p:grpSpPr>
          <a:xfrm>
            <a:off x="4101238" y="2571750"/>
            <a:ext cx="941524" cy="1575885"/>
            <a:chOff x="8885363" y="6161640"/>
            <a:chExt cx="941524" cy="1575885"/>
          </a:xfrm>
        </p:grpSpPr>
        <p:grpSp>
          <p:nvGrpSpPr>
            <p:cNvPr id="5" name="Google Shape;3176;p55">
              <a:extLst>
                <a:ext uri="{FF2B5EF4-FFF2-40B4-BE49-F238E27FC236}">
                  <a16:creationId xmlns:a16="http://schemas.microsoft.com/office/drawing/2014/main" id="{9FB7ACE5-1D54-E56E-DA61-39AA1796B00F}"/>
                </a:ext>
              </a:extLst>
            </p:cNvPr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6" name="Google Shape;3177;p55">
                <a:extLst>
                  <a:ext uri="{FF2B5EF4-FFF2-40B4-BE49-F238E27FC236}">
                    <a16:creationId xmlns:a16="http://schemas.microsoft.com/office/drawing/2014/main" id="{5FC03DA8-4A2C-6CAA-27D3-9453E05EDE30}"/>
                  </a:ext>
                </a:extLst>
              </p:cNvPr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78;p55">
                <a:extLst>
                  <a:ext uri="{FF2B5EF4-FFF2-40B4-BE49-F238E27FC236}">
                    <a16:creationId xmlns:a16="http://schemas.microsoft.com/office/drawing/2014/main" id="{9D81CA3F-2374-5BE3-DD6B-EDEE786A3863}"/>
                  </a:ext>
                </a:extLst>
              </p:cNvPr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79;p55">
                <a:extLst>
                  <a:ext uri="{FF2B5EF4-FFF2-40B4-BE49-F238E27FC236}">
                    <a16:creationId xmlns:a16="http://schemas.microsoft.com/office/drawing/2014/main" id="{8D3A2235-4689-466A-594B-0406E8B1309C}"/>
                  </a:ext>
                </a:extLst>
              </p:cNvPr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80;p55">
                <a:extLst>
                  <a:ext uri="{FF2B5EF4-FFF2-40B4-BE49-F238E27FC236}">
                    <a16:creationId xmlns:a16="http://schemas.microsoft.com/office/drawing/2014/main" id="{D9A74EF1-CC94-EC71-A8E0-02F7ABE375C1}"/>
                  </a:ext>
                </a:extLst>
              </p:cNvPr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81;p55">
                <a:extLst>
                  <a:ext uri="{FF2B5EF4-FFF2-40B4-BE49-F238E27FC236}">
                    <a16:creationId xmlns:a16="http://schemas.microsoft.com/office/drawing/2014/main" id="{4C5CEF45-0108-F156-3FA2-4A579EB557C3}"/>
                  </a:ext>
                </a:extLst>
              </p:cNvPr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82;p55">
                <a:extLst>
                  <a:ext uri="{FF2B5EF4-FFF2-40B4-BE49-F238E27FC236}">
                    <a16:creationId xmlns:a16="http://schemas.microsoft.com/office/drawing/2014/main" id="{56E7E45C-FE02-4B46-2881-5D72C4B5F127}"/>
                  </a:ext>
                </a:extLst>
              </p:cNvPr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83;p55">
                <a:extLst>
                  <a:ext uri="{FF2B5EF4-FFF2-40B4-BE49-F238E27FC236}">
                    <a16:creationId xmlns:a16="http://schemas.microsoft.com/office/drawing/2014/main" id="{6491E05E-8A4B-AB1B-AA11-5628449FF853}"/>
                  </a:ext>
                </a:extLst>
              </p:cNvPr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84;p55">
                <a:extLst>
                  <a:ext uri="{FF2B5EF4-FFF2-40B4-BE49-F238E27FC236}">
                    <a16:creationId xmlns:a16="http://schemas.microsoft.com/office/drawing/2014/main" id="{FB4B4AB9-9B71-6AC6-8069-B697F52A4561}"/>
                  </a:ext>
                </a:extLst>
              </p:cNvPr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85;p55">
                <a:extLst>
                  <a:ext uri="{FF2B5EF4-FFF2-40B4-BE49-F238E27FC236}">
                    <a16:creationId xmlns:a16="http://schemas.microsoft.com/office/drawing/2014/main" id="{8128F7BD-944A-81BF-7521-6E618EA9ABE5}"/>
                  </a:ext>
                </a:extLst>
              </p:cNvPr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86;p55">
                <a:extLst>
                  <a:ext uri="{FF2B5EF4-FFF2-40B4-BE49-F238E27FC236}">
                    <a16:creationId xmlns:a16="http://schemas.microsoft.com/office/drawing/2014/main" id="{17535D88-6693-94BD-99D1-32C936DCAE28}"/>
                  </a:ext>
                </a:extLst>
              </p:cNvPr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87;p55">
                <a:extLst>
                  <a:ext uri="{FF2B5EF4-FFF2-40B4-BE49-F238E27FC236}">
                    <a16:creationId xmlns:a16="http://schemas.microsoft.com/office/drawing/2014/main" id="{ABFF2DFD-1A02-9845-1CDF-4FA69A4D3B07}"/>
                  </a:ext>
                </a:extLst>
              </p:cNvPr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88;p55">
                <a:extLst>
                  <a:ext uri="{FF2B5EF4-FFF2-40B4-BE49-F238E27FC236}">
                    <a16:creationId xmlns:a16="http://schemas.microsoft.com/office/drawing/2014/main" id="{39D0F233-3548-486D-AD2F-701FDF7FCC06}"/>
                  </a:ext>
                </a:extLst>
              </p:cNvPr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89;p55">
                <a:extLst>
                  <a:ext uri="{FF2B5EF4-FFF2-40B4-BE49-F238E27FC236}">
                    <a16:creationId xmlns:a16="http://schemas.microsoft.com/office/drawing/2014/main" id="{B9A5EC18-8E9E-5FC7-3F07-3E94BA8E42E5}"/>
                  </a:ext>
                </a:extLst>
              </p:cNvPr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90;p55">
                <a:extLst>
                  <a:ext uri="{FF2B5EF4-FFF2-40B4-BE49-F238E27FC236}">
                    <a16:creationId xmlns:a16="http://schemas.microsoft.com/office/drawing/2014/main" id="{D8D6EF6B-26CA-3FAA-FBA0-1C59DA856153}"/>
                  </a:ext>
                </a:extLst>
              </p:cNvPr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91;p55">
                <a:extLst>
                  <a:ext uri="{FF2B5EF4-FFF2-40B4-BE49-F238E27FC236}">
                    <a16:creationId xmlns:a16="http://schemas.microsoft.com/office/drawing/2014/main" id="{13D87D47-DB69-F245-23CA-EB6341EA8725}"/>
                  </a:ext>
                </a:extLst>
              </p:cNvPr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92;p55">
                <a:extLst>
                  <a:ext uri="{FF2B5EF4-FFF2-40B4-BE49-F238E27FC236}">
                    <a16:creationId xmlns:a16="http://schemas.microsoft.com/office/drawing/2014/main" id="{091717DA-27AF-A7CB-EBEE-272BBA051305}"/>
                  </a:ext>
                </a:extLst>
              </p:cNvPr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93;p55">
                <a:extLst>
                  <a:ext uri="{FF2B5EF4-FFF2-40B4-BE49-F238E27FC236}">
                    <a16:creationId xmlns:a16="http://schemas.microsoft.com/office/drawing/2014/main" id="{4D925184-7DB1-8120-9CF7-0C7C8D311939}"/>
                  </a:ext>
                </a:extLst>
              </p:cNvPr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94;p55">
                <a:extLst>
                  <a:ext uri="{FF2B5EF4-FFF2-40B4-BE49-F238E27FC236}">
                    <a16:creationId xmlns:a16="http://schemas.microsoft.com/office/drawing/2014/main" id="{2DB78F79-F13A-8109-C3D9-B31493DB7B2F}"/>
                  </a:ext>
                </a:extLst>
              </p:cNvPr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95;p55">
                <a:extLst>
                  <a:ext uri="{FF2B5EF4-FFF2-40B4-BE49-F238E27FC236}">
                    <a16:creationId xmlns:a16="http://schemas.microsoft.com/office/drawing/2014/main" id="{DCB3CDDE-29F6-9A10-505B-C85D06ECF140}"/>
                  </a:ext>
                </a:extLst>
              </p:cNvPr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96;p55">
                <a:extLst>
                  <a:ext uri="{FF2B5EF4-FFF2-40B4-BE49-F238E27FC236}">
                    <a16:creationId xmlns:a16="http://schemas.microsoft.com/office/drawing/2014/main" id="{FA698EC2-0B07-8073-0C17-CD9C01FB94B2}"/>
                  </a:ext>
                </a:extLst>
              </p:cNvPr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97;p55">
                <a:extLst>
                  <a:ext uri="{FF2B5EF4-FFF2-40B4-BE49-F238E27FC236}">
                    <a16:creationId xmlns:a16="http://schemas.microsoft.com/office/drawing/2014/main" id="{43CF4715-E5CA-4A4A-9334-320FAC1179A0}"/>
                  </a:ext>
                </a:extLst>
              </p:cNvPr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198;p55">
              <a:extLst>
                <a:ext uri="{FF2B5EF4-FFF2-40B4-BE49-F238E27FC236}">
                  <a16:creationId xmlns:a16="http://schemas.microsoft.com/office/drawing/2014/main" id="{9F371232-5CFC-AF67-DB53-72A8610F60FF}"/>
                </a:ext>
              </a:extLst>
            </p:cNvPr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7" name="Google Shape;3199;p55">
                <a:extLst>
                  <a:ext uri="{FF2B5EF4-FFF2-40B4-BE49-F238E27FC236}">
                    <a16:creationId xmlns:a16="http://schemas.microsoft.com/office/drawing/2014/main" id="{C817ADC8-FB7C-CCC5-664F-1EAF149BBC75}"/>
                  </a:ext>
                </a:extLst>
              </p:cNvPr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200;p55">
                <a:extLst>
                  <a:ext uri="{FF2B5EF4-FFF2-40B4-BE49-F238E27FC236}">
                    <a16:creationId xmlns:a16="http://schemas.microsoft.com/office/drawing/2014/main" id="{9A6B7003-5A5A-B80E-FCF8-C650E6CDBCD2}"/>
                  </a:ext>
                </a:extLst>
              </p:cNvPr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201;p55">
                <a:extLst>
                  <a:ext uri="{FF2B5EF4-FFF2-40B4-BE49-F238E27FC236}">
                    <a16:creationId xmlns:a16="http://schemas.microsoft.com/office/drawing/2014/main" id="{2839A7F8-12CD-7F7C-7620-EEF8B841852F}"/>
                  </a:ext>
                </a:extLst>
              </p:cNvPr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202;p55">
                <a:extLst>
                  <a:ext uri="{FF2B5EF4-FFF2-40B4-BE49-F238E27FC236}">
                    <a16:creationId xmlns:a16="http://schemas.microsoft.com/office/drawing/2014/main" id="{01B787CC-E31D-50AD-9724-333D60703DD8}"/>
                  </a:ext>
                </a:extLst>
              </p:cNvPr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203;p55">
                <a:extLst>
                  <a:ext uri="{FF2B5EF4-FFF2-40B4-BE49-F238E27FC236}">
                    <a16:creationId xmlns:a16="http://schemas.microsoft.com/office/drawing/2014/main" id="{D273FF2C-75E5-5EAF-CD5E-74BB528913DA}"/>
                  </a:ext>
                </a:extLst>
              </p:cNvPr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04;p55">
                <a:extLst>
                  <a:ext uri="{FF2B5EF4-FFF2-40B4-BE49-F238E27FC236}">
                    <a16:creationId xmlns:a16="http://schemas.microsoft.com/office/drawing/2014/main" id="{D254B552-23E1-CB55-BD0F-D3B1FF4B16A6}"/>
                  </a:ext>
                </a:extLst>
              </p:cNvPr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05;p55">
                <a:extLst>
                  <a:ext uri="{FF2B5EF4-FFF2-40B4-BE49-F238E27FC236}">
                    <a16:creationId xmlns:a16="http://schemas.microsoft.com/office/drawing/2014/main" id="{E025AC63-8D72-7D39-86B4-32C9513FB19E}"/>
                  </a:ext>
                </a:extLst>
              </p:cNvPr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06;p55">
                <a:extLst>
                  <a:ext uri="{FF2B5EF4-FFF2-40B4-BE49-F238E27FC236}">
                    <a16:creationId xmlns:a16="http://schemas.microsoft.com/office/drawing/2014/main" id="{ADB78248-AE83-48FB-27A4-710162CCBD50}"/>
                  </a:ext>
                </a:extLst>
              </p:cNvPr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07;p55">
                <a:extLst>
                  <a:ext uri="{FF2B5EF4-FFF2-40B4-BE49-F238E27FC236}">
                    <a16:creationId xmlns:a16="http://schemas.microsoft.com/office/drawing/2014/main" id="{C7F22D24-8D54-16CF-3C61-5EB8CBA4FBBA}"/>
                  </a:ext>
                </a:extLst>
              </p:cNvPr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08;p55">
                <a:extLst>
                  <a:ext uri="{FF2B5EF4-FFF2-40B4-BE49-F238E27FC236}">
                    <a16:creationId xmlns:a16="http://schemas.microsoft.com/office/drawing/2014/main" id="{89941520-D4E4-7FFC-6B0B-4945C49E2DA0}"/>
                  </a:ext>
                </a:extLst>
              </p:cNvPr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09;p55">
                <a:extLst>
                  <a:ext uri="{FF2B5EF4-FFF2-40B4-BE49-F238E27FC236}">
                    <a16:creationId xmlns:a16="http://schemas.microsoft.com/office/drawing/2014/main" id="{ECAC9812-13F5-3F05-F696-057D6313FB4B}"/>
                  </a:ext>
                </a:extLst>
              </p:cNvPr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10;p55">
                <a:extLst>
                  <a:ext uri="{FF2B5EF4-FFF2-40B4-BE49-F238E27FC236}">
                    <a16:creationId xmlns:a16="http://schemas.microsoft.com/office/drawing/2014/main" id="{69CA6967-C44F-729C-FB30-B2DB263505DB}"/>
                  </a:ext>
                </a:extLst>
              </p:cNvPr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211;p55">
                <a:extLst>
                  <a:ext uri="{FF2B5EF4-FFF2-40B4-BE49-F238E27FC236}">
                    <a16:creationId xmlns:a16="http://schemas.microsoft.com/office/drawing/2014/main" id="{BA3D2BA4-8AEE-76F9-6057-554C90F01A5C}"/>
                  </a:ext>
                </a:extLst>
              </p:cNvPr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12;p55">
                <a:extLst>
                  <a:ext uri="{FF2B5EF4-FFF2-40B4-BE49-F238E27FC236}">
                    <a16:creationId xmlns:a16="http://schemas.microsoft.com/office/drawing/2014/main" id="{58AF2B75-56FC-F8C8-C009-C0C1CC70716B}"/>
                  </a:ext>
                </a:extLst>
              </p:cNvPr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13;p55">
                <a:extLst>
                  <a:ext uri="{FF2B5EF4-FFF2-40B4-BE49-F238E27FC236}">
                    <a16:creationId xmlns:a16="http://schemas.microsoft.com/office/drawing/2014/main" id="{4790B13E-9973-9892-C9FA-47A18B1EEA1B}"/>
                  </a:ext>
                </a:extLst>
              </p:cNvPr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14;p55">
                <a:extLst>
                  <a:ext uri="{FF2B5EF4-FFF2-40B4-BE49-F238E27FC236}">
                    <a16:creationId xmlns:a16="http://schemas.microsoft.com/office/drawing/2014/main" id="{54AD2364-3E8A-8E9E-FF17-95D8A3D70024}"/>
                  </a:ext>
                </a:extLst>
              </p:cNvPr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15;p55">
                <a:extLst>
                  <a:ext uri="{FF2B5EF4-FFF2-40B4-BE49-F238E27FC236}">
                    <a16:creationId xmlns:a16="http://schemas.microsoft.com/office/drawing/2014/main" id="{2E9C7F2B-BCF5-0D0C-8C50-667E2E8BFEBB}"/>
                  </a:ext>
                </a:extLst>
              </p:cNvPr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216;p55">
                <a:extLst>
                  <a:ext uri="{FF2B5EF4-FFF2-40B4-BE49-F238E27FC236}">
                    <a16:creationId xmlns:a16="http://schemas.microsoft.com/office/drawing/2014/main" id="{4F95757C-6738-8E4C-FD2C-62AD24C20287}"/>
                  </a:ext>
                </a:extLst>
              </p:cNvPr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217;p55">
                <a:extLst>
                  <a:ext uri="{FF2B5EF4-FFF2-40B4-BE49-F238E27FC236}">
                    <a16:creationId xmlns:a16="http://schemas.microsoft.com/office/drawing/2014/main" id="{8571A45D-9012-974E-1DDB-93BDB1485A71}"/>
                  </a:ext>
                </a:extLst>
              </p:cNvPr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218;p55">
                <a:extLst>
                  <a:ext uri="{FF2B5EF4-FFF2-40B4-BE49-F238E27FC236}">
                    <a16:creationId xmlns:a16="http://schemas.microsoft.com/office/drawing/2014/main" id="{D57F65D5-60FB-8E9B-C20E-31D3136D2C3E}"/>
                  </a:ext>
                </a:extLst>
              </p:cNvPr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219;p55">
                <a:extLst>
                  <a:ext uri="{FF2B5EF4-FFF2-40B4-BE49-F238E27FC236}">
                    <a16:creationId xmlns:a16="http://schemas.microsoft.com/office/drawing/2014/main" id="{7337C73F-77C0-9E43-2663-5A39ED6581A3}"/>
                  </a:ext>
                </a:extLst>
              </p:cNvPr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220;p55">
                <a:extLst>
                  <a:ext uri="{FF2B5EF4-FFF2-40B4-BE49-F238E27FC236}">
                    <a16:creationId xmlns:a16="http://schemas.microsoft.com/office/drawing/2014/main" id="{D895C59F-E610-1A03-FE91-792A41D2E01A}"/>
                  </a:ext>
                </a:extLst>
              </p:cNvPr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221;p55">
                <a:extLst>
                  <a:ext uri="{FF2B5EF4-FFF2-40B4-BE49-F238E27FC236}">
                    <a16:creationId xmlns:a16="http://schemas.microsoft.com/office/drawing/2014/main" id="{D86F12DA-9BD4-571B-189F-703751AF58C5}"/>
                  </a:ext>
                </a:extLst>
              </p:cNvPr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22;p55">
                <a:extLst>
                  <a:ext uri="{FF2B5EF4-FFF2-40B4-BE49-F238E27FC236}">
                    <a16:creationId xmlns:a16="http://schemas.microsoft.com/office/drawing/2014/main" id="{EF95CDB1-B8EB-842D-F1A5-DBC98A5DB1EE}"/>
                  </a:ext>
                </a:extLst>
              </p:cNvPr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223;p55">
                <a:extLst>
                  <a:ext uri="{FF2B5EF4-FFF2-40B4-BE49-F238E27FC236}">
                    <a16:creationId xmlns:a16="http://schemas.microsoft.com/office/drawing/2014/main" id="{5AD2738E-8E51-F949-3DB2-DDEBE568F282}"/>
                  </a:ext>
                </a:extLst>
              </p:cNvPr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24;p55">
                <a:extLst>
                  <a:ext uri="{FF2B5EF4-FFF2-40B4-BE49-F238E27FC236}">
                    <a16:creationId xmlns:a16="http://schemas.microsoft.com/office/drawing/2014/main" id="{3F8976E8-3202-6B01-C671-6655338AADAB}"/>
                  </a:ext>
                </a:extLst>
              </p:cNvPr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225;p55">
                <a:extLst>
                  <a:ext uri="{FF2B5EF4-FFF2-40B4-BE49-F238E27FC236}">
                    <a16:creationId xmlns:a16="http://schemas.microsoft.com/office/drawing/2014/main" id="{00EAD171-EBA1-5201-2C6D-10FABA663093}"/>
                  </a:ext>
                </a:extLst>
              </p:cNvPr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226;p55">
                <a:extLst>
                  <a:ext uri="{FF2B5EF4-FFF2-40B4-BE49-F238E27FC236}">
                    <a16:creationId xmlns:a16="http://schemas.microsoft.com/office/drawing/2014/main" id="{57EFCE83-835D-9A93-9D64-1CEE35EF5D9F}"/>
                  </a:ext>
                </a:extLst>
              </p:cNvPr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227;p55">
                <a:extLst>
                  <a:ext uri="{FF2B5EF4-FFF2-40B4-BE49-F238E27FC236}">
                    <a16:creationId xmlns:a16="http://schemas.microsoft.com/office/drawing/2014/main" id="{42C8902C-C53F-320C-4B2A-74C5F9B49FF4}"/>
                  </a:ext>
                </a:extLst>
              </p:cNvPr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48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1"/>
          <p:cNvSpPr txBox="1">
            <a:spLocks noGrp="1"/>
          </p:cNvSpPr>
          <p:nvPr>
            <p:ph type="body" idx="1"/>
          </p:nvPr>
        </p:nvSpPr>
        <p:spPr>
          <a:xfrm>
            <a:off x="697858" y="866732"/>
            <a:ext cx="7331511" cy="1552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terbesar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 yang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keterbatasan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mmemanfaatkan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yang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akses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5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5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89" name="Google Shape;1689;p41"/>
          <p:cNvGrpSpPr/>
          <p:nvPr/>
        </p:nvGrpSpPr>
        <p:grpSpPr>
          <a:xfrm>
            <a:off x="417076" y="3207046"/>
            <a:ext cx="714936" cy="971200"/>
            <a:chOff x="638276" y="3526008"/>
            <a:chExt cx="714936" cy="971200"/>
          </a:xfrm>
        </p:grpSpPr>
        <p:sp>
          <p:nvSpPr>
            <p:cNvPr id="1690" name="Google Shape;1690;p41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1" name="Google Shape;1691;p41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692" name="Google Shape;1692;p41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1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1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1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1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1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1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1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1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1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1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1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1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1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1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1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1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1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1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1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1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1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1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1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1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1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8" name="Google Shape;1718;p41"/>
          <p:cNvGrpSpPr/>
          <p:nvPr/>
        </p:nvGrpSpPr>
        <p:grpSpPr>
          <a:xfrm rot="1321491" flipH="1">
            <a:off x="7969889" y="2526158"/>
            <a:ext cx="714934" cy="378491"/>
            <a:chOff x="-1074225" y="4512538"/>
            <a:chExt cx="714950" cy="378500"/>
          </a:xfrm>
        </p:grpSpPr>
        <p:sp>
          <p:nvSpPr>
            <p:cNvPr id="1719" name="Google Shape;1719;p41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542018-D68E-B7DE-90C7-F601E7138A24}"/>
              </a:ext>
            </a:extLst>
          </p:cNvPr>
          <p:cNvSpPr txBox="1"/>
          <p:nvPr/>
        </p:nvSpPr>
        <p:spPr>
          <a:xfrm>
            <a:off x="1452315" y="3215616"/>
            <a:ext cx="658116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dirty="0">
                <a:latin typeface="Amasis MT Pro Medium" panose="02040604050005020304" pitchFamily="18" charset="0"/>
              </a:rPr>
              <a:t>Dari Sebagian </a:t>
            </a:r>
            <a:r>
              <a:rPr lang="en-ID" dirty="0" err="1">
                <a:latin typeface="Amasis MT Pro Medium" panose="02040604050005020304" pitchFamily="18" charset="0"/>
              </a:rPr>
              <a:t>besar</a:t>
            </a:r>
            <a:r>
              <a:rPr lang="en-ID" dirty="0">
                <a:latin typeface="Amasis MT Pro Medium" panose="02040604050005020304" pitchFamily="18" charset="0"/>
              </a:rPr>
              <a:t> </a:t>
            </a:r>
            <a:r>
              <a:rPr lang="en-ID" dirty="0" err="1">
                <a:latin typeface="Amasis MT Pro Medium" panose="02040604050005020304" pitchFamily="18" charset="0"/>
              </a:rPr>
              <a:t>layanan</a:t>
            </a:r>
            <a:r>
              <a:rPr lang="en-ID" dirty="0">
                <a:latin typeface="Amasis MT Pro Medium" panose="02040604050005020304" pitchFamily="18" charset="0"/>
              </a:rPr>
              <a:t> </a:t>
            </a:r>
            <a:r>
              <a:rPr lang="en-ID" dirty="0" err="1">
                <a:latin typeface="Amasis MT Pro Medium" panose="02040604050005020304" pitchFamily="18" charset="0"/>
              </a:rPr>
              <a:t>Perpustakaan</a:t>
            </a:r>
            <a:r>
              <a:rPr lang="en-ID" dirty="0">
                <a:latin typeface="Amasis MT Pro Medium" panose="02040604050005020304" pitchFamily="18" charset="0"/>
              </a:rPr>
              <a:t> Nasional RI, </a:t>
            </a:r>
            <a:r>
              <a:rPr lang="en-ID" dirty="0" err="1">
                <a:latin typeface="Amasis MT Pro Medium" panose="02040604050005020304" pitchFamily="18" charset="0"/>
              </a:rPr>
              <a:t>ada</a:t>
            </a:r>
            <a:r>
              <a:rPr lang="en-ID" dirty="0">
                <a:latin typeface="Amasis MT Pro Medium" panose="02040604050005020304" pitchFamily="18" charset="0"/>
              </a:rPr>
              <a:t> 2 </a:t>
            </a:r>
            <a:r>
              <a:rPr lang="en-ID" dirty="0" err="1">
                <a:latin typeface="Amasis MT Pro Medium" panose="02040604050005020304" pitchFamily="18" charset="0"/>
              </a:rPr>
              <a:t>layanan</a:t>
            </a:r>
            <a:r>
              <a:rPr lang="en-ID" dirty="0">
                <a:latin typeface="Amasis MT Pro Medium" panose="02040604050005020304" pitchFamily="18" charset="0"/>
              </a:rPr>
              <a:t> digital yang </a:t>
            </a:r>
            <a:r>
              <a:rPr lang="en-ID" dirty="0" err="1">
                <a:latin typeface="Amasis MT Pro Medium" panose="02040604050005020304" pitchFamily="18" charset="0"/>
              </a:rPr>
              <a:t>bisa</a:t>
            </a:r>
            <a:r>
              <a:rPr lang="en-ID" dirty="0">
                <a:latin typeface="Amasis MT Pro Medium" panose="02040604050005020304" pitchFamily="18" charset="0"/>
              </a:rPr>
              <a:t> </a:t>
            </a:r>
            <a:r>
              <a:rPr lang="en-ID" dirty="0" err="1">
                <a:latin typeface="Amasis MT Pro Medium" panose="02040604050005020304" pitchFamily="18" charset="0"/>
              </a:rPr>
              <a:t>diakses</a:t>
            </a:r>
            <a:r>
              <a:rPr lang="en-ID" dirty="0">
                <a:latin typeface="Amasis MT Pro Medium" panose="02040604050005020304" pitchFamily="18" charset="0"/>
              </a:rPr>
              <a:t> oleh </a:t>
            </a:r>
            <a:r>
              <a:rPr lang="en-ID" dirty="0" err="1">
                <a:latin typeface="Amasis MT Pro Medium" panose="02040604050005020304" pitchFamily="18" charset="0"/>
              </a:rPr>
              <a:t>masyarakat</a:t>
            </a:r>
            <a:r>
              <a:rPr lang="en-ID" dirty="0">
                <a:latin typeface="Amasis MT Pro Medium" panose="02040604050005020304" pitchFamily="18" charset="0"/>
              </a:rPr>
              <a:t> </a:t>
            </a:r>
            <a:r>
              <a:rPr lang="en-ID" dirty="0" err="1">
                <a:latin typeface="Amasis MT Pro Medium" panose="02040604050005020304" pitchFamily="18" charset="0"/>
              </a:rPr>
              <a:t>dengan</a:t>
            </a:r>
            <a:r>
              <a:rPr lang="en-ID" dirty="0">
                <a:latin typeface="Amasis MT Pro Medium" panose="02040604050005020304" pitchFamily="18" charset="0"/>
              </a:rPr>
              <a:t> </a:t>
            </a:r>
            <a:r>
              <a:rPr lang="en-ID" dirty="0" err="1">
                <a:latin typeface="Amasis MT Pro Medium" panose="02040604050005020304" pitchFamily="18" charset="0"/>
              </a:rPr>
              <a:t>mudah</a:t>
            </a:r>
            <a:r>
              <a:rPr lang="en-ID" dirty="0">
                <a:latin typeface="Amasis MT Pro Medium" panose="02040604050005020304" pitchFamily="18" charset="0"/>
              </a:rPr>
              <a:t>. </a:t>
            </a:r>
            <a:r>
              <a:rPr lang="en-ID" dirty="0" err="1">
                <a:latin typeface="Amasis MT Pro Medium" panose="02040604050005020304" pitchFamily="18" charset="0"/>
              </a:rPr>
              <a:t>Yaitu</a:t>
            </a:r>
            <a:endParaRPr lang="en-ID" dirty="0">
              <a:latin typeface="Amasis MT Pro Medium" panose="02040604050005020304" pitchFamily="18" charset="0"/>
            </a:endParaRPr>
          </a:p>
          <a:p>
            <a:r>
              <a:rPr lang="en-ID" dirty="0">
                <a:latin typeface="Amasis MT Pro Medium" panose="02040604050005020304" pitchFamily="18" charset="0"/>
              </a:rPr>
              <a:t>1. Database </a:t>
            </a:r>
            <a:r>
              <a:rPr lang="en-ID" dirty="0" err="1">
                <a:latin typeface="Amasis MT Pro Medium" panose="02040604050005020304" pitchFamily="18" charset="0"/>
              </a:rPr>
              <a:t>Perpustakaan</a:t>
            </a:r>
            <a:r>
              <a:rPr lang="en-ID" dirty="0">
                <a:latin typeface="Amasis MT Pro Medium" panose="02040604050005020304" pitchFamily="18" charset="0"/>
              </a:rPr>
              <a:t> Nasional</a:t>
            </a:r>
          </a:p>
          <a:p>
            <a:r>
              <a:rPr lang="en-ID" dirty="0">
                <a:latin typeface="Amasis MT Pro Medium" panose="02040604050005020304" pitchFamily="18" charset="0"/>
              </a:rPr>
              <a:t>2. </a:t>
            </a:r>
            <a:r>
              <a:rPr lang="en-ID" dirty="0" err="1">
                <a:latin typeface="Amasis MT Pro Medium" panose="02040604050005020304" pitchFamily="18" charset="0"/>
              </a:rPr>
              <a:t>iPusnas</a:t>
            </a:r>
            <a:endParaRPr lang="en-ID" dirty="0"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44"/>
          <p:cNvSpPr txBox="1">
            <a:spLocks noGrp="1"/>
          </p:cNvSpPr>
          <p:nvPr>
            <p:ph type="title"/>
          </p:nvPr>
        </p:nvSpPr>
        <p:spPr>
          <a:xfrm>
            <a:off x="1620249" y="475058"/>
            <a:ext cx="6123818" cy="644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Database </a:t>
            </a:r>
            <a:r>
              <a:rPr lang="en-ID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</a:t>
            </a:r>
            <a:r>
              <a:rPr lang="en-ID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</a:t>
            </a:r>
            <a:r>
              <a:rPr lang="en-ID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</a:t>
            </a:r>
            <a:endParaRPr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15" name="Google Shape;1815;p44"/>
          <p:cNvSpPr txBox="1">
            <a:spLocks noGrp="1"/>
          </p:cNvSpPr>
          <p:nvPr>
            <p:ph type="subTitle" idx="1"/>
          </p:nvPr>
        </p:nvSpPr>
        <p:spPr>
          <a:xfrm>
            <a:off x="1024166" y="1434124"/>
            <a:ext cx="6957629" cy="1137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endParaRPr lang="en-ID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Database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RI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e-resources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RI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dimanfaatkan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ID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masis MT Pro Medium" panose="02040604050005020304" pitchFamily="18" charset="0"/>
            </a:endParaRPr>
          </a:p>
        </p:txBody>
      </p:sp>
      <p:grpSp>
        <p:nvGrpSpPr>
          <p:cNvPr id="1816" name="Google Shape;1816;p44"/>
          <p:cNvGrpSpPr/>
          <p:nvPr/>
        </p:nvGrpSpPr>
        <p:grpSpPr>
          <a:xfrm>
            <a:off x="435945" y="3409975"/>
            <a:ext cx="714936" cy="971200"/>
            <a:chOff x="638276" y="3526008"/>
            <a:chExt cx="714936" cy="971200"/>
          </a:xfrm>
        </p:grpSpPr>
        <p:sp>
          <p:nvSpPr>
            <p:cNvPr id="1817" name="Google Shape;1817;p4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8" name="Google Shape;1818;p4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819" name="Google Shape;1819;p4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4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4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4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5" name="Google Shape;1845;p4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1846" name="Google Shape;1846;p4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7" name="Google Shape;1847;p4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848" name="Google Shape;1848;p4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4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4" name="Google Shape;1874;p44"/>
          <p:cNvGrpSpPr/>
          <p:nvPr/>
        </p:nvGrpSpPr>
        <p:grpSpPr>
          <a:xfrm rot="1321491" flipH="1">
            <a:off x="7727858" y="4123418"/>
            <a:ext cx="714934" cy="378491"/>
            <a:chOff x="-1074225" y="4512538"/>
            <a:chExt cx="714950" cy="378500"/>
          </a:xfrm>
        </p:grpSpPr>
        <p:sp>
          <p:nvSpPr>
            <p:cNvPr id="1875" name="Google Shape;1875;p4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4"/>
          <p:cNvGrpSpPr/>
          <p:nvPr/>
        </p:nvGrpSpPr>
        <p:grpSpPr>
          <a:xfrm>
            <a:off x="218720" y="1400271"/>
            <a:ext cx="714950" cy="378500"/>
            <a:chOff x="-1074225" y="4512538"/>
            <a:chExt cx="714950" cy="378500"/>
          </a:xfrm>
        </p:grpSpPr>
        <p:sp>
          <p:nvSpPr>
            <p:cNvPr id="1887" name="Google Shape;1887;p4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44"/>
          <p:cNvGrpSpPr/>
          <p:nvPr/>
        </p:nvGrpSpPr>
        <p:grpSpPr>
          <a:xfrm>
            <a:off x="3256590" y="4816549"/>
            <a:ext cx="3268775" cy="326951"/>
            <a:chOff x="975489" y="863689"/>
            <a:chExt cx="3268775" cy="380199"/>
          </a:xfrm>
        </p:grpSpPr>
        <p:grpSp>
          <p:nvGrpSpPr>
            <p:cNvPr id="1900" name="Google Shape;1900;p4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901" name="Google Shape;1901;p4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4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4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4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4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4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4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4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4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4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4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4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4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4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4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4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4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4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4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4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7" name="Google Shape;2007;p4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972FDF-28C5-7177-9293-783E1B067EEB}"/>
              </a:ext>
            </a:extLst>
          </p:cNvPr>
          <p:cNvSpPr txBox="1"/>
          <p:nvPr/>
        </p:nvSpPr>
        <p:spPr>
          <a:xfrm>
            <a:off x="1662462" y="2764167"/>
            <a:ext cx="5728510" cy="1691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keanggotaan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nasional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https://keanggotaan.perpusnas.go.id/</a:t>
            </a:r>
            <a:r>
              <a:rPr lang="en-ID" sz="1400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registrasi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kependudukan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(NIK).</a:t>
            </a:r>
            <a:endParaRPr lang="en-ID" sz="12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e-resources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https://e-resources.perpusnas.go.id/</a:t>
            </a:r>
            <a:r>
              <a:rPr lang="en-ID" sz="1400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ikuti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Langkah-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website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42"/>
          <p:cNvSpPr/>
          <p:nvPr/>
        </p:nvSpPr>
        <p:spPr>
          <a:xfrm>
            <a:off x="8019" y="2840725"/>
            <a:ext cx="912796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42"/>
          <p:cNvSpPr/>
          <p:nvPr/>
        </p:nvSpPr>
        <p:spPr>
          <a:xfrm>
            <a:off x="8019" y="4574174"/>
            <a:ext cx="912796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42"/>
          <p:cNvSpPr txBox="1">
            <a:spLocks noGrp="1"/>
          </p:cNvSpPr>
          <p:nvPr>
            <p:ph type="title" idx="15"/>
          </p:nvPr>
        </p:nvSpPr>
        <p:spPr>
          <a:xfrm>
            <a:off x="1580700" y="1307799"/>
            <a:ext cx="584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7" name="Google Shape;1757;p42"/>
          <p:cNvSpPr txBox="1">
            <a:spLocks noGrp="1"/>
          </p:cNvSpPr>
          <p:nvPr>
            <p:ph type="title" idx="17"/>
          </p:nvPr>
        </p:nvSpPr>
        <p:spPr>
          <a:xfrm>
            <a:off x="4279974" y="1307799"/>
            <a:ext cx="584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761" name="Google Shape;1761;p42"/>
          <p:cNvGrpSpPr/>
          <p:nvPr/>
        </p:nvGrpSpPr>
        <p:grpSpPr>
          <a:xfrm>
            <a:off x="7967201" y="449596"/>
            <a:ext cx="714936" cy="971200"/>
            <a:chOff x="638276" y="3526008"/>
            <a:chExt cx="714936" cy="971200"/>
          </a:xfrm>
        </p:grpSpPr>
        <p:sp>
          <p:nvSpPr>
            <p:cNvPr id="1762" name="Google Shape;1762;p42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3" name="Google Shape;1763;p42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764" name="Google Shape;1764;p42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2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2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2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2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2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2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2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2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2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2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2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2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2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2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2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2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42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42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42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42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2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2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2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2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2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0" name="Google Shape;1790;p42"/>
          <p:cNvGrpSpPr/>
          <p:nvPr/>
        </p:nvGrpSpPr>
        <p:grpSpPr>
          <a:xfrm flipH="1">
            <a:off x="523225" y="936513"/>
            <a:ext cx="714950" cy="378500"/>
            <a:chOff x="-1074225" y="4512538"/>
            <a:chExt cx="714950" cy="378500"/>
          </a:xfrm>
        </p:grpSpPr>
        <p:sp>
          <p:nvSpPr>
            <p:cNvPr id="1791" name="Google Shape;1791;p42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6BE1FB-5062-7628-7970-24F5493D1ACD}"/>
              </a:ext>
            </a:extLst>
          </p:cNvPr>
          <p:cNvSpPr txBox="1"/>
          <p:nvPr/>
        </p:nvSpPr>
        <p:spPr>
          <a:xfrm>
            <a:off x="1306965" y="1489049"/>
            <a:ext cx="6660236" cy="76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registrasi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digital yang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Nasional.</a:t>
            </a:r>
            <a:endParaRPr lang="en-ID" sz="1200" dirty="0">
              <a:solidFill>
                <a:srgbClr val="FFFFFF"/>
              </a:solidFill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025048-E535-94C9-29EC-04C0DC4ADB55}"/>
              </a:ext>
            </a:extLst>
          </p:cNvPr>
          <p:cNvSpPr txBox="1"/>
          <p:nvPr/>
        </p:nvSpPr>
        <p:spPr>
          <a:xfrm>
            <a:off x="1335482" y="3210586"/>
            <a:ext cx="6823497" cy="99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juga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u="sng" dirty="0">
                <a:solidFill>
                  <a:srgbClr val="0070C0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https://pujasintara.perpusnas.go.id/service/ask-librarian</a:t>
            </a:r>
            <a:r>
              <a:rPr lang="en-ID" sz="1400" dirty="0">
                <a:solidFill>
                  <a:srgbClr val="0070C0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kendala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40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ID" sz="1400" dirty="0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200" dirty="0">
              <a:solidFill>
                <a:srgbClr val="FFFFFF"/>
              </a:solidFill>
              <a:effectLst/>
              <a:latin typeface="Amasis MT Pro Black" panose="02040A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9" name="Google Shape;2569;p49"/>
          <p:cNvGrpSpPr/>
          <p:nvPr/>
        </p:nvGrpSpPr>
        <p:grpSpPr>
          <a:xfrm rot="1321491" flipH="1">
            <a:off x="7978064" y="4248133"/>
            <a:ext cx="714934" cy="378491"/>
            <a:chOff x="-1074225" y="4512538"/>
            <a:chExt cx="714950" cy="378500"/>
          </a:xfrm>
        </p:grpSpPr>
        <p:sp>
          <p:nvSpPr>
            <p:cNvPr id="2570" name="Google Shape;2570;p49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1" name="Google Shape;2581;p49"/>
          <p:cNvGrpSpPr/>
          <p:nvPr/>
        </p:nvGrpSpPr>
        <p:grpSpPr>
          <a:xfrm>
            <a:off x="713225" y="960550"/>
            <a:ext cx="714950" cy="378500"/>
            <a:chOff x="-1074225" y="4512538"/>
            <a:chExt cx="714950" cy="378500"/>
          </a:xfrm>
        </p:grpSpPr>
        <p:sp>
          <p:nvSpPr>
            <p:cNvPr id="2582" name="Google Shape;2582;p49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49"/>
          <p:cNvGrpSpPr/>
          <p:nvPr/>
        </p:nvGrpSpPr>
        <p:grpSpPr>
          <a:xfrm>
            <a:off x="7715851" y="445296"/>
            <a:ext cx="714936" cy="971200"/>
            <a:chOff x="638276" y="3526008"/>
            <a:chExt cx="714936" cy="971200"/>
          </a:xfrm>
        </p:grpSpPr>
        <p:sp>
          <p:nvSpPr>
            <p:cNvPr id="2595" name="Google Shape;2595;p49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6" name="Google Shape;2596;p49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97" name="Google Shape;2597;p49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9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9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9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9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9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9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9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9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9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9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9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9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9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9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9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9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9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9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9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9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9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9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9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9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9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9440245-7EDC-2D43-0DA1-3E8161D41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" t="14773" r="2061" b="7229"/>
          <a:stretch/>
        </p:blipFill>
        <p:spPr bwMode="auto">
          <a:xfrm>
            <a:off x="1610745" y="443967"/>
            <a:ext cx="5941710" cy="2563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FC18A9-1ADC-AD36-6884-4AC60BEE14FD}"/>
              </a:ext>
            </a:extLst>
          </p:cNvPr>
          <p:cNvSpPr txBox="1"/>
          <p:nvPr/>
        </p:nvSpPr>
        <p:spPr>
          <a:xfrm>
            <a:off x="978697" y="3137442"/>
            <a:ext cx="7452090" cy="87511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https://e-resources.perpusnas.go.id/</a:t>
            </a:r>
            <a:endParaRPr lang="en-ID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mengakses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dilanggan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4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Perpustakaan</a:t>
            </a:r>
            <a:r>
              <a:rPr lang="en-ID" sz="14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</a:t>
            </a:r>
            <a:endParaRPr lang="en-ID" sz="1200" dirty="0">
              <a:effectLst/>
              <a:latin typeface="Amasis MT Pro Medium" panose="020406040500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p5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Berikut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ini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beberapa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sumberdaya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informasi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dilanggan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dan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dapat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diakses</a:t>
            </a:r>
            <a:r>
              <a:rPr lang="en-ID" sz="16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</a:rPr>
              <a:t> :</a:t>
            </a:r>
            <a:endParaRPr sz="2800" dirty="0">
              <a:latin typeface="Amasis MT Pro Medium" panose="02040604050005020304" pitchFamily="18" charset="0"/>
            </a:endParaRPr>
          </a:p>
        </p:txBody>
      </p:sp>
      <p:sp>
        <p:nvSpPr>
          <p:cNvPr id="3149" name="Google Shape;3149;p55"/>
          <p:cNvSpPr/>
          <p:nvPr/>
        </p:nvSpPr>
        <p:spPr>
          <a:xfrm>
            <a:off x="4" y="10939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2" name="Google Shape;3162;p55"/>
          <p:cNvGrpSpPr/>
          <p:nvPr/>
        </p:nvGrpSpPr>
        <p:grpSpPr>
          <a:xfrm>
            <a:off x="181411" y="4303465"/>
            <a:ext cx="714950" cy="378500"/>
            <a:chOff x="-1074225" y="4512538"/>
            <a:chExt cx="714950" cy="378500"/>
          </a:xfrm>
        </p:grpSpPr>
        <p:sp>
          <p:nvSpPr>
            <p:cNvPr id="3163" name="Google Shape;3163;p5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5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5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5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5" name="Google Shape;3175;p55"/>
          <p:cNvGrpSpPr/>
          <p:nvPr/>
        </p:nvGrpSpPr>
        <p:grpSpPr>
          <a:xfrm>
            <a:off x="4309077" y="3135138"/>
            <a:ext cx="941524" cy="1575885"/>
            <a:chOff x="8885363" y="6161640"/>
            <a:chExt cx="941524" cy="1575885"/>
          </a:xfrm>
        </p:grpSpPr>
        <p:grpSp>
          <p:nvGrpSpPr>
            <p:cNvPr id="3176" name="Google Shape;3176;p55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177" name="Google Shape;3177;p55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5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5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55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55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55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55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55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55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55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55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55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55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55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55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55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55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55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55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55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55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8" name="Google Shape;3198;p55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199" name="Google Shape;3199;p55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55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55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55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55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55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55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55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55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55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55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55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55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55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55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55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55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55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55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55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55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55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55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55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55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55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55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55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55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8" name="Google Shape;3228;p55"/>
          <p:cNvGrpSpPr/>
          <p:nvPr/>
        </p:nvGrpSpPr>
        <p:grpSpPr>
          <a:xfrm>
            <a:off x="314185" y="1154682"/>
            <a:ext cx="648376" cy="880878"/>
            <a:chOff x="638276" y="3526008"/>
            <a:chExt cx="714936" cy="971200"/>
          </a:xfrm>
        </p:grpSpPr>
        <p:sp>
          <p:nvSpPr>
            <p:cNvPr id="3229" name="Google Shape;3229;p55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0" name="Google Shape;3230;p5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231" name="Google Shape;3231;p5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5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5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5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5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5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5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5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5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5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5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5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5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5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5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5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5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5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5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5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7" name="Google Shape;3257;p55"/>
          <p:cNvGrpSpPr/>
          <p:nvPr/>
        </p:nvGrpSpPr>
        <p:grpSpPr>
          <a:xfrm>
            <a:off x="7782400" y="1089349"/>
            <a:ext cx="648376" cy="880878"/>
            <a:chOff x="638276" y="3526008"/>
            <a:chExt cx="714936" cy="971200"/>
          </a:xfrm>
        </p:grpSpPr>
        <p:sp>
          <p:nvSpPr>
            <p:cNvPr id="3258" name="Google Shape;3258;p55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9" name="Google Shape;3259;p5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260" name="Google Shape;3260;p5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5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5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5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5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5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5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5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5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5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5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5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5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5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5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5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5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5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5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5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5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5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B30AD8-2CCB-34D6-9880-0EBB6BBFB6E0}"/>
              </a:ext>
            </a:extLst>
          </p:cNvPr>
          <p:cNvSpPr txBox="1"/>
          <p:nvPr/>
        </p:nvSpPr>
        <p:spPr>
          <a:xfrm>
            <a:off x="1380917" y="1172143"/>
            <a:ext cx="3231431" cy="363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Open University Press MGH IP Access Portal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Access Science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Taylor &amp; Francis E-Book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World Scientific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Bloomsbury Collections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e-Book Sage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LexisNexis-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LexRead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Lexis Nexis 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eJournal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[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neliti</a:t>
            </a: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Repositori</a:t>
            </a: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</a:t>
            </a: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Kebijakan</a:t>
            </a: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Indonesia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Proquest</a:t>
            </a: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Statistical Abstract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Wiley Online Book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myilibrary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Britannica Library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Cambridge University Press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Carano</a:t>
            </a: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Pustaka Universitas </a:t>
            </a:r>
            <a:r>
              <a:rPr lang="en-ID" sz="105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Andalas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500"/>
              </a:spcAft>
              <a:buSzPts val="1000"/>
              <a:buFont typeface="Arial" panose="020B0604020202020204" pitchFamily="34" charset="0"/>
              <a:buChar char="•"/>
            </a:pPr>
            <a:r>
              <a:rPr lang="en-ID" sz="105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ScienceDirect</a:t>
            </a:r>
            <a:endParaRPr lang="en-ID" sz="8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Google Shape;2569;p49">
            <a:extLst>
              <a:ext uri="{FF2B5EF4-FFF2-40B4-BE49-F238E27FC236}">
                <a16:creationId xmlns:a16="http://schemas.microsoft.com/office/drawing/2014/main" id="{3FAC7E8A-B446-5F9C-AC3C-A9AD92615C1C}"/>
              </a:ext>
            </a:extLst>
          </p:cNvPr>
          <p:cNvGrpSpPr/>
          <p:nvPr/>
        </p:nvGrpSpPr>
        <p:grpSpPr>
          <a:xfrm rot="1321491" flipH="1">
            <a:off x="7978064" y="4248133"/>
            <a:ext cx="714934" cy="378491"/>
            <a:chOff x="-1074225" y="4512538"/>
            <a:chExt cx="714950" cy="378500"/>
          </a:xfrm>
        </p:grpSpPr>
        <p:sp>
          <p:nvSpPr>
            <p:cNvPr id="21" name="Google Shape;2570;p49">
              <a:extLst>
                <a:ext uri="{FF2B5EF4-FFF2-40B4-BE49-F238E27FC236}">
                  <a16:creationId xmlns:a16="http://schemas.microsoft.com/office/drawing/2014/main" id="{6446C84F-70EC-729F-FE38-8569457C84E2}"/>
                </a:ext>
              </a:extLst>
            </p:cNvPr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71;p49">
              <a:extLst>
                <a:ext uri="{FF2B5EF4-FFF2-40B4-BE49-F238E27FC236}">
                  <a16:creationId xmlns:a16="http://schemas.microsoft.com/office/drawing/2014/main" id="{63E94910-3C45-4F18-EF96-4954D066947C}"/>
                </a:ext>
              </a:extLst>
            </p:cNvPr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72;p49">
              <a:extLst>
                <a:ext uri="{FF2B5EF4-FFF2-40B4-BE49-F238E27FC236}">
                  <a16:creationId xmlns:a16="http://schemas.microsoft.com/office/drawing/2014/main" id="{F259F84E-AAF8-C7BF-B232-A35890FE8A6B}"/>
                </a:ext>
              </a:extLst>
            </p:cNvPr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73;p49">
              <a:extLst>
                <a:ext uri="{FF2B5EF4-FFF2-40B4-BE49-F238E27FC236}">
                  <a16:creationId xmlns:a16="http://schemas.microsoft.com/office/drawing/2014/main" id="{72545B6B-359B-860C-9149-E0BE343D371B}"/>
                </a:ext>
              </a:extLst>
            </p:cNvPr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4;p49">
              <a:extLst>
                <a:ext uri="{FF2B5EF4-FFF2-40B4-BE49-F238E27FC236}">
                  <a16:creationId xmlns:a16="http://schemas.microsoft.com/office/drawing/2014/main" id="{855D8343-1FEF-72A5-816B-9B63C7D53863}"/>
                </a:ext>
              </a:extLst>
            </p:cNvPr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75;p49">
              <a:extLst>
                <a:ext uri="{FF2B5EF4-FFF2-40B4-BE49-F238E27FC236}">
                  <a16:creationId xmlns:a16="http://schemas.microsoft.com/office/drawing/2014/main" id="{EA8A13BC-FFB3-722F-6E98-5C6BAD0C21CC}"/>
                </a:ext>
              </a:extLst>
            </p:cNvPr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76;p49">
              <a:extLst>
                <a:ext uri="{FF2B5EF4-FFF2-40B4-BE49-F238E27FC236}">
                  <a16:creationId xmlns:a16="http://schemas.microsoft.com/office/drawing/2014/main" id="{B8C51CB7-E454-ED72-2D8F-5C8550183A82}"/>
                </a:ext>
              </a:extLst>
            </p:cNvPr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77;p49">
              <a:extLst>
                <a:ext uri="{FF2B5EF4-FFF2-40B4-BE49-F238E27FC236}">
                  <a16:creationId xmlns:a16="http://schemas.microsoft.com/office/drawing/2014/main" id="{E9917723-83CF-9276-E6D6-53CA3DBFA2CB}"/>
                </a:ext>
              </a:extLst>
            </p:cNvPr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78;p49">
              <a:extLst>
                <a:ext uri="{FF2B5EF4-FFF2-40B4-BE49-F238E27FC236}">
                  <a16:creationId xmlns:a16="http://schemas.microsoft.com/office/drawing/2014/main" id="{B03E2E0F-7A18-37A0-2691-58AAE21132D4}"/>
                </a:ext>
              </a:extLst>
            </p:cNvPr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9;p49">
              <a:extLst>
                <a:ext uri="{FF2B5EF4-FFF2-40B4-BE49-F238E27FC236}">
                  <a16:creationId xmlns:a16="http://schemas.microsoft.com/office/drawing/2014/main" id="{0D9F168A-B6C6-3F08-727E-9558999ED73A}"/>
                </a:ext>
              </a:extLst>
            </p:cNvPr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80;p49">
              <a:extLst>
                <a:ext uri="{FF2B5EF4-FFF2-40B4-BE49-F238E27FC236}">
                  <a16:creationId xmlns:a16="http://schemas.microsoft.com/office/drawing/2014/main" id="{75863C32-61F5-F460-8678-D6E2861AED1B}"/>
                </a:ext>
              </a:extLst>
            </p:cNvPr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C96A108-4783-A6CF-0C88-6AE005E0F3E0}"/>
              </a:ext>
            </a:extLst>
          </p:cNvPr>
          <p:cNvSpPr txBox="1"/>
          <p:nvPr/>
        </p:nvSpPr>
        <p:spPr>
          <a:xfrm>
            <a:off x="5542510" y="1168528"/>
            <a:ext cx="5114260" cy="376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Wiley Online Library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Springer Nature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McGraw Hill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CABI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Emerald Insight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Britannica </a:t>
            </a:r>
            <a:r>
              <a:rPr lang="en-ID" sz="90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Ebooks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Taylor and Francis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IGI Global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90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Balai</a:t>
            </a: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Pustaka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Cengage Learning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Westlaw Next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ID" sz="900" b="0" u="sng" dirty="0" err="1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Ebsco</a:t>
            </a: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Host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IG Publishing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ebrary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Sage Knowledge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Alexander Street Press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Alexander Street Video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</a:pPr>
            <a:r>
              <a:rPr lang="en-ID" sz="900" b="0" u="sng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Brill</a:t>
            </a:r>
            <a:endParaRPr lang="en-ID" sz="600" b="1" dirty="0">
              <a:solidFill>
                <a:srgbClr val="0070C0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4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Website</a:t>
            </a:r>
            <a:endParaRPr dirty="0"/>
          </a:p>
        </p:txBody>
      </p:sp>
      <p:grpSp>
        <p:nvGrpSpPr>
          <p:cNvPr id="2437" name="Google Shape;2437;p4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2438" name="Google Shape;2438;p4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2439" name="Google Shape;2439;p4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0" name="Google Shape;2460;p4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2461" name="Google Shape;2461;p4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4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4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0" name="Google Shape;2490;p48"/>
          <p:cNvGrpSpPr/>
          <p:nvPr/>
        </p:nvGrpSpPr>
        <p:grpSpPr>
          <a:xfrm rot="1321491" flipH="1">
            <a:off x="561798" y="528767"/>
            <a:ext cx="714934" cy="378491"/>
            <a:chOff x="-1074225" y="4512538"/>
            <a:chExt cx="714950" cy="378500"/>
          </a:xfrm>
        </p:grpSpPr>
        <p:sp>
          <p:nvSpPr>
            <p:cNvPr id="2491" name="Google Shape;2491;p4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2" name="Google Shape;2502;p4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3" name="Google Shape;2503;p48"/>
          <p:cNvGrpSpPr/>
          <p:nvPr/>
        </p:nvGrpSpPr>
        <p:grpSpPr>
          <a:xfrm>
            <a:off x="7419537" y="67877"/>
            <a:ext cx="648376" cy="880878"/>
            <a:chOff x="638276" y="3526008"/>
            <a:chExt cx="714936" cy="971200"/>
          </a:xfrm>
        </p:grpSpPr>
        <p:sp>
          <p:nvSpPr>
            <p:cNvPr id="2504" name="Google Shape;2504;p4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5" name="Google Shape;2505;p4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06" name="Google Shape;2506;p4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2" name="Google Shape;2532;p48"/>
          <p:cNvGrpSpPr/>
          <p:nvPr/>
        </p:nvGrpSpPr>
        <p:grpSpPr>
          <a:xfrm>
            <a:off x="8020434" y="520552"/>
            <a:ext cx="714950" cy="378500"/>
            <a:chOff x="-1074225" y="4512538"/>
            <a:chExt cx="714950" cy="378500"/>
          </a:xfrm>
        </p:grpSpPr>
        <p:sp>
          <p:nvSpPr>
            <p:cNvPr id="2533" name="Google Shape;2533;p4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1DE089-D098-540B-4267-E4996A79A2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r="1507" b="6637"/>
          <a:stretch/>
        </p:blipFill>
        <p:spPr bwMode="auto">
          <a:xfrm>
            <a:off x="280935" y="1194303"/>
            <a:ext cx="4797178" cy="3229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939AD-E260-22DA-5C09-14707C6A4E34}"/>
              </a:ext>
            </a:extLst>
          </p:cNvPr>
          <p:cNvSpPr txBox="1"/>
          <p:nvPr/>
        </p:nvSpPr>
        <p:spPr>
          <a:xfrm>
            <a:off x="5150538" y="1690012"/>
            <a:ext cx="371252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Berikut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ini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beberapa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tampilan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dari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website yang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memudahkan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anda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mengakses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karena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disematkan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juga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panduan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diakses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dipelajari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mendalam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sesuai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kebutuhan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.</a:t>
            </a:r>
            <a:endParaRPr lang="en-ID" sz="1050" b="1" dirty="0">
              <a:solidFill>
                <a:schemeClr val="tx1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D05015-3071-34B4-EEE7-AC61E59FF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" t="42741" r="731" b="27910"/>
          <a:stretch/>
        </p:blipFill>
        <p:spPr bwMode="auto">
          <a:xfrm>
            <a:off x="1729267" y="772012"/>
            <a:ext cx="6213253" cy="1248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F087D-1F86-38B5-816B-00A89AFF3EFE}"/>
              </a:ext>
            </a:extLst>
          </p:cNvPr>
          <p:cNvSpPr txBox="1"/>
          <p:nvPr/>
        </p:nvSpPr>
        <p:spPr>
          <a:xfrm>
            <a:off x="1729267" y="2550977"/>
            <a:ext cx="621325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Tampilan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ini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digunakan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mencari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pencarian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ke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seluruh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database yang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dilanggan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oleh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Perpustakaan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Nasional. Saya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akan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mendemonstrasikan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sedikit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penggunaan</a:t>
            </a:r>
            <a:r>
              <a:rPr lang="en-ID" sz="1400" b="0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“summon” </a:t>
            </a:r>
            <a:r>
              <a:rPr lang="en-ID" sz="1400" b="0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ini</a:t>
            </a:r>
            <a:endParaRPr lang="en-ID" sz="1050" b="1" dirty="0">
              <a:solidFill>
                <a:schemeClr val="tx1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048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5" name="Google Shape;3345;p58"/>
          <p:cNvGrpSpPr/>
          <p:nvPr/>
        </p:nvGrpSpPr>
        <p:grpSpPr>
          <a:xfrm>
            <a:off x="160370" y="4592362"/>
            <a:ext cx="3268775" cy="380199"/>
            <a:chOff x="975489" y="863689"/>
            <a:chExt cx="3268775" cy="380199"/>
          </a:xfrm>
        </p:grpSpPr>
        <p:grpSp>
          <p:nvGrpSpPr>
            <p:cNvPr id="3346" name="Google Shape;3346;p5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3347" name="Google Shape;3347;p5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53" name="Google Shape;3453;p5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58"/>
          <p:cNvGrpSpPr/>
          <p:nvPr/>
        </p:nvGrpSpPr>
        <p:grpSpPr>
          <a:xfrm flipH="1">
            <a:off x="5819376" y="4570671"/>
            <a:ext cx="3268775" cy="380199"/>
            <a:chOff x="975489" y="863689"/>
            <a:chExt cx="3268775" cy="380199"/>
          </a:xfrm>
        </p:grpSpPr>
        <p:grpSp>
          <p:nvGrpSpPr>
            <p:cNvPr id="3464" name="Google Shape;3464;p58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3465" name="Google Shape;3465;p58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58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58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58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58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58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58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58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58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58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58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58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58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58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58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58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58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58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58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58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58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58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58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58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58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58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58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58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58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58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58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58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58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1" name="Google Shape;3571;p58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8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8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8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8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8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8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8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8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8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1" name="Google Shape;3581;p58"/>
          <p:cNvSpPr/>
          <p:nvPr/>
        </p:nvSpPr>
        <p:spPr>
          <a:xfrm>
            <a:off x="8550" y="122977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3" name="Google Shape;3583;p58"/>
          <p:cNvGrpSpPr/>
          <p:nvPr/>
        </p:nvGrpSpPr>
        <p:grpSpPr>
          <a:xfrm>
            <a:off x="713225" y="1317949"/>
            <a:ext cx="648376" cy="880878"/>
            <a:chOff x="638276" y="3526008"/>
            <a:chExt cx="714936" cy="971200"/>
          </a:xfrm>
        </p:grpSpPr>
        <p:sp>
          <p:nvSpPr>
            <p:cNvPr id="3584" name="Google Shape;3584;p5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5" name="Google Shape;3585;p5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586" name="Google Shape;3586;p5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5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5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5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5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5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5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5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5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5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5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5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5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5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5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5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5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5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5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5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5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5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5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5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5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5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2" name="Google Shape;3612;p58"/>
          <p:cNvGrpSpPr/>
          <p:nvPr/>
        </p:nvGrpSpPr>
        <p:grpSpPr>
          <a:xfrm>
            <a:off x="7782400" y="1317949"/>
            <a:ext cx="648376" cy="880878"/>
            <a:chOff x="638276" y="3526008"/>
            <a:chExt cx="714936" cy="971200"/>
          </a:xfrm>
        </p:grpSpPr>
        <p:sp>
          <p:nvSpPr>
            <p:cNvPr id="3613" name="Google Shape;3613;p5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4" name="Google Shape;3614;p5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615" name="Google Shape;3615;p5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5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5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5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5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5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5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5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5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5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5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5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5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5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5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5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5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5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5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5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5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5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5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5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5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5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41" name="Google Shape;3641;p58"/>
          <p:cNvGrpSpPr/>
          <p:nvPr/>
        </p:nvGrpSpPr>
        <p:grpSpPr>
          <a:xfrm rot="1321491" flipH="1">
            <a:off x="7910139" y="3310858"/>
            <a:ext cx="714934" cy="378491"/>
            <a:chOff x="-1074225" y="4512538"/>
            <a:chExt cx="714950" cy="378500"/>
          </a:xfrm>
        </p:grpSpPr>
        <p:sp>
          <p:nvSpPr>
            <p:cNvPr id="3642" name="Google Shape;3642;p5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3" name="Google Shape;3653;p58"/>
          <p:cNvGrpSpPr/>
          <p:nvPr/>
        </p:nvGrpSpPr>
        <p:grpSpPr>
          <a:xfrm>
            <a:off x="868438" y="3749250"/>
            <a:ext cx="714950" cy="378500"/>
            <a:chOff x="-1074225" y="4512538"/>
            <a:chExt cx="714950" cy="378500"/>
          </a:xfrm>
        </p:grpSpPr>
        <p:sp>
          <p:nvSpPr>
            <p:cNvPr id="3654" name="Google Shape;3654;p5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7091C1-6FB6-B50B-08CB-BE29F6CFE1D0}"/>
              </a:ext>
            </a:extLst>
          </p:cNvPr>
          <p:cNvSpPr txBox="1"/>
          <p:nvPr/>
        </p:nvSpPr>
        <p:spPr>
          <a:xfrm>
            <a:off x="1842597" y="765924"/>
            <a:ext cx="5114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en-ID" sz="2400" b="0" dirty="0" err="1">
                <a:solidFill>
                  <a:srgbClr val="FFFFFF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</a:rPr>
              <a:t>iPusnas</a:t>
            </a:r>
            <a:endParaRPr lang="en-ID" sz="1600" b="1" dirty="0">
              <a:solidFill>
                <a:srgbClr val="FFFFFF"/>
              </a:solidFill>
              <a:effectLst/>
              <a:latin typeface="Amasis MT Pro Black" panose="02040A040500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96955-EC13-CC2F-8AB3-FB2781C7D275}"/>
              </a:ext>
            </a:extLst>
          </p:cNvPr>
          <p:cNvSpPr txBox="1"/>
          <p:nvPr/>
        </p:nvSpPr>
        <p:spPr>
          <a:xfrm>
            <a:off x="1791035" y="1519739"/>
            <a:ext cx="572566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375"/>
              </a:spcAft>
            </a:pP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perpustakaan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digital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Perpustakaan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Nasional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Republik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Indonesia.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merupakan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aplikasi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perpustakaan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digital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berbasis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media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sosial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dilengkapi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eReader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membaca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ebook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375"/>
              </a:spcAft>
            </a:pP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fitur-fitur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media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sosial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Anda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terhubung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berinteraksi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pengguna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yang lain. </a:t>
            </a:r>
          </a:p>
          <a:p>
            <a:pPr algn="just">
              <a:spcAft>
                <a:spcPts val="375"/>
              </a:spcAft>
            </a:pP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Anda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memberikan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rekomendasi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sedang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Anda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baca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,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menyampaikan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ulasan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buku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serta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mendapatkan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teman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baru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375"/>
              </a:spcAft>
            </a:pP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Membaca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ebook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di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iPusnas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jadi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menyenangkan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karena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Anda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membaca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ebook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secara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online </a:t>
            </a:r>
            <a:r>
              <a:rPr lang="en-ID" sz="1400" spc="15" dirty="0" err="1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maupun</a:t>
            </a:r>
            <a:r>
              <a:rPr lang="en-ID" sz="1400" spc="15" dirty="0">
                <a:solidFill>
                  <a:schemeClr val="tx1"/>
                </a:solidFill>
                <a:effectLst/>
                <a:latin typeface="Amasis MT Pro Medium" panose="02040604050005020304" pitchFamily="18" charset="0"/>
                <a:ea typeface="Times New Roman" panose="02020603050405020304" pitchFamily="18" charset="0"/>
              </a:rPr>
              <a:t> offline.</a:t>
            </a:r>
            <a:endParaRPr lang="en-ID" sz="1400" dirty="0">
              <a:solidFill>
                <a:schemeClr val="tx1"/>
              </a:solidFill>
              <a:effectLst/>
              <a:latin typeface="Amasis MT Pro Medium" panose="020406040500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ational Library Workers Day by Slidesgo">
  <a:themeElements>
    <a:clrScheme name="Simple Light">
      <a:dk1>
        <a:srgbClr val="421B1A"/>
      </a:dk1>
      <a:lt1>
        <a:srgbClr val="FFF0D7"/>
      </a:lt1>
      <a:dk2>
        <a:srgbClr val="C13633"/>
      </a:dk2>
      <a:lt2>
        <a:srgbClr val="893128"/>
      </a:lt2>
      <a:accent1>
        <a:srgbClr val="722420"/>
      </a:accent1>
      <a:accent2>
        <a:srgbClr val="904D9E"/>
      </a:accent2>
      <a:accent3>
        <a:srgbClr val="3D7391"/>
      </a:accent3>
      <a:accent4>
        <a:srgbClr val="D88445"/>
      </a:accent4>
      <a:accent5>
        <a:srgbClr val="827423"/>
      </a:accent5>
      <a:accent6>
        <a:srgbClr val="C13633"/>
      </a:accent6>
      <a:hlink>
        <a:srgbClr val="FFB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738</Words>
  <Application>Microsoft Office PowerPoint</Application>
  <PresentationFormat>On-screen Show (16:9)</PresentationFormat>
  <Paragraphs>71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Abril Fatface</vt:lpstr>
      <vt:lpstr>Arial</vt:lpstr>
      <vt:lpstr>Nunito Light</vt:lpstr>
      <vt:lpstr>Times New Roman</vt:lpstr>
      <vt:lpstr>Inter</vt:lpstr>
      <vt:lpstr>Amasis MT Pro Black</vt:lpstr>
      <vt:lpstr>Amasis MT Pro Medium</vt:lpstr>
      <vt:lpstr>Anaheim</vt:lpstr>
      <vt:lpstr>Calibri</vt:lpstr>
      <vt:lpstr>Symbol</vt:lpstr>
      <vt:lpstr>National Library Workers Day by Slidesgo</vt:lpstr>
      <vt:lpstr>Penelusuran menggunakan database Perpustakaan Nasional dan iPusnas</vt:lpstr>
      <vt:lpstr>PowerPoint Presentation</vt:lpstr>
      <vt:lpstr>Database Perpustakaan Nasional Republik Indonesia</vt:lpstr>
      <vt:lpstr>01</vt:lpstr>
      <vt:lpstr>PowerPoint Presentation</vt:lpstr>
      <vt:lpstr>Berikut ini beberapa sumberdaya informasi yang dilanggan dan dapat diakses :</vt:lpstr>
      <vt:lpstr>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Penelusuran menggunakan database Perpustakaan Nasional dan iPusnas</dc:title>
  <cp:lastModifiedBy>Evia Zunita Dwi Pratiwi</cp:lastModifiedBy>
  <cp:revision>4</cp:revision>
  <dcterms:modified xsi:type="dcterms:W3CDTF">2022-10-29T06:05:10Z</dcterms:modified>
</cp:coreProperties>
</file>