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6"/>
  </p:notesMasterIdLst>
  <p:sldIdLst>
    <p:sldId id="256" r:id="rId2"/>
    <p:sldId id="259" r:id="rId3"/>
    <p:sldId id="261" r:id="rId4"/>
    <p:sldId id="290" r:id="rId5"/>
    <p:sldId id="292" r:id="rId6"/>
    <p:sldId id="258" r:id="rId7"/>
    <p:sldId id="294" r:id="rId8"/>
    <p:sldId id="272" r:id="rId9"/>
    <p:sldId id="264" r:id="rId10"/>
    <p:sldId id="296" r:id="rId11"/>
    <p:sldId id="265" r:id="rId12"/>
    <p:sldId id="297" r:id="rId13"/>
    <p:sldId id="269" r:id="rId14"/>
    <p:sldId id="298"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Congenial" panose="02000503040000020004" pitchFamily="2" charset="0"/>
      <p:regular r:id="rId21"/>
      <p:bold r:id="rId22"/>
      <p:italic r:id="rId23"/>
      <p:boldItalic r:id="rId24"/>
    </p:embeddedFont>
    <p:embeddedFont>
      <p:font typeface="Fira Sans Extra Condensed" panose="020B0503050000020004" pitchFamily="34" charset="0"/>
      <p:regular r:id="rId25"/>
      <p:bold r:id="rId26"/>
      <p:italic r:id="rId27"/>
      <p:boldItalic r:id="rId28"/>
    </p:embeddedFont>
    <p:embeddedFont>
      <p:font typeface="Fira Sans Extra Condensed Medium" panose="020B0604020202020204" charset="0"/>
      <p:regular r:id="rId29"/>
      <p:bold r:id="rId30"/>
      <p:italic r:id="rId31"/>
      <p:boldItalic r:id="rId32"/>
    </p:embeddedFont>
    <p:embeddedFont>
      <p:font typeface="Fira Sans Extra Condensed SemiBold" panose="020B0604020202020204" charset="0"/>
      <p:regular r:id="rId33"/>
      <p:bold r:id="rId34"/>
      <p:italic r:id="rId35"/>
      <p:boldItalic r:id="rId36"/>
    </p:embeddedFont>
    <p:embeddedFont>
      <p:font typeface="Roboto" panose="02000000000000000000" pitchFamily="2"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5A93"/>
    <a:srgbClr val="5FC5C6"/>
    <a:srgbClr val="FFFFFF"/>
    <a:srgbClr val="144971"/>
    <a:srgbClr val="F7BF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15A7430-EFBC-4FDE-99F4-400173D5C80A}">
  <a:tblStyle styleId="{F15A7430-EFBC-4FDE-99F4-400173D5C80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9" d="100"/>
          <a:sy n="49" d="100"/>
        </p:scale>
        <p:origin x="60" y="4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font" Target="fonts/font23.fntdata"/><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font" Target="fonts/font2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font" Target="fonts/font2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g10edcf6163a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7" name="Google Shape;1207;g10edcf6163a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g10edcf6163a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7" name="Google Shape;1207;g10edcf6163a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9282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5"/>
        <p:cNvGrpSpPr/>
        <p:nvPr/>
      </p:nvGrpSpPr>
      <p:grpSpPr>
        <a:xfrm>
          <a:off x="0" y="0"/>
          <a:ext cx="0" cy="0"/>
          <a:chOff x="0" y="0"/>
          <a:chExt cx="0" cy="0"/>
        </a:xfrm>
      </p:grpSpPr>
      <p:sp>
        <p:nvSpPr>
          <p:cNvPr id="1536" name="Google Shape;1536;g10edcf6163a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7" name="Google Shape;1537;g10edcf6163a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ec5ea15e35_0_16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ec5ea15e35_0_16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ec5ea15e35_0_2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ec5ea15e35_0_2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g10edcf6163a_0_9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0" name="Google Shape;870;g10edcf6163a_0_9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8743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ec5ea15e35_0_19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ec5ea15e35_0_19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g10edcf6163a_0_9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0" name="Google Shape;870;g10edcf6163a_0_9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5988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3"/>
        <p:cNvGrpSpPr/>
        <p:nvPr/>
      </p:nvGrpSpPr>
      <p:grpSpPr>
        <a:xfrm>
          <a:off x="0" y="0"/>
          <a:ext cx="0" cy="0"/>
          <a:chOff x="0" y="0"/>
          <a:chExt cx="0" cy="0"/>
        </a:xfrm>
      </p:grpSpPr>
      <p:sp>
        <p:nvSpPr>
          <p:cNvPr id="1794" name="Google Shape;1794;g10edcf6163a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5" name="Google Shape;1795;g10edcf6163a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466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g10edcf6163a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1" name="Google Shape;1031;g10edcf6163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g10edcf6163a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1" name="Google Shape;1031;g10edcf6163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3104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18233" y="1163713"/>
            <a:ext cx="3837600" cy="2403300"/>
          </a:xfrm>
          <a:prstGeom prst="rect">
            <a:avLst/>
          </a:prstGeom>
        </p:spPr>
        <p:txBody>
          <a:bodyPr spcFirstLastPara="1" wrap="square" lIns="91425" tIns="91425" rIns="91425" bIns="91425" anchor="t" anchorCtr="0">
            <a:noAutofit/>
          </a:bodyPr>
          <a:lstStyle>
            <a:lvl1pPr lvl="0">
              <a:spcBef>
                <a:spcPts val="0"/>
              </a:spcBef>
              <a:spcAft>
                <a:spcPts val="0"/>
              </a:spcAft>
              <a:buSzPts val="5200"/>
              <a:buNone/>
              <a:defRPr sz="5000">
                <a:latin typeface="Fira Sans Extra Condensed SemiBold"/>
                <a:ea typeface="Fira Sans Extra Condensed SemiBold"/>
                <a:cs typeface="Fira Sans Extra Condensed SemiBold"/>
                <a:sym typeface="Fira Sans Extra Condensed SemiBol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718233" y="3689688"/>
            <a:ext cx="3551700" cy="442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2"/>
        <p:cNvGrpSpPr/>
        <p:nvPr/>
      </p:nvGrpSpPr>
      <p:grpSpPr>
        <a:xfrm>
          <a:off x="0" y="0"/>
          <a:ext cx="0" cy="0"/>
          <a:chOff x="0" y="0"/>
          <a:chExt cx="0" cy="0"/>
        </a:xfrm>
      </p:grpSpPr>
      <p:sp>
        <p:nvSpPr>
          <p:cNvPr id="43" name="Google Shape;4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4" name="Google Shape;4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04800" algn="ctr">
              <a:spcBef>
                <a:spcPts val="0"/>
              </a:spcBef>
              <a:spcAft>
                <a:spcPts val="0"/>
              </a:spcAft>
              <a:buSzPts val="1200"/>
              <a:buChar char="●"/>
              <a:defRPr/>
            </a:lvl1pPr>
            <a:lvl2pPr marL="914400" lvl="1" indent="-304800" algn="ctr">
              <a:spcBef>
                <a:spcPts val="0"/>
              </a:spcBef>
              <a:spcAft>
                <a:spcPts val="0"/>
              </a:spcAft>
              <a:buSzPts val="1200"/>
              <a:buChar char="○"/>
              <a:defRPr/>
            </a:lvl2pPr>
            <a:lvl3pPr marL="1371600" lvl="2" indent="-304800" algn="ctr">
              <a:spcBef>
                <a:spcPts val="0"/>
              </a:spcBef>
              <a:spcAft>
                <a:spcPts val="0"/>
              </a:spcAft>
              <a:buSzPts val="1200"/>
              <a:buChar char="■"/>
              <a:defRPr/>
            </a:lvl3pPr>
            <a:lvl4pPr marL="1828800" lvl="3" indent="-304800" algn="ctr">
              <a:spcBef>
                <a:spcPts val="0"/>
              </a:spcBef>
              <a:spcAft>
                <a:spcPts val="0"/>
              </a:spcAft>
              <a:buSzPts val="1200"/>
              <a:buChar char="●"/>
              <a:defRPr/>
            </a:lvl4pPr>
            <a:lvl5pPr marL="2286000" lvl="4" indent="-304800" algn="ctr">
              <a:spcBef>
                <a:spcPts val="0"/>
              </a:spcBef>
              <a:spcAft>
                <a:spcPts val="0"/>
              </a:spcAft>
              <a:buSzPts val="1200"/>
              <a:buChar char="○"/>
              <a:defRPr/>
            </a:lvl5pPr>
            <a:lvl6pPr marL="2743200" lvl="5" indent="-304800" algn="ctr">
              <a:spcBef>
                <a:spcPts val="0"/>
              </a:spcBef>
              <a:spcAft>
                <a:spcPts val="0"/>
              </a:spcAft>
              <a:buSzPts val="1200"/>
              <a:buChar char="■"/>
              <a:defRPr/>
            </a:lvl6pPr>
            <a:lvl7pPr marL="3200400" lvl="6" indent="-304800" algn="ctr">
              <a:spcBef>
                <a:spcPts val="0"/>
              </a:spcBef>
              <a:spcAft>
                <a:spcPts val="0"/>
              </a:spcAft>
              <a:buSzPts val="1200"/>
              <a:buChar char="●"/>
              <a:defRPr/>
            </a:lvl7pPr>
            <a:lvl8pPr marL="3657600" lvl="7" indent="-304800" algn="ctr">
              <a:spcBef>
                <a:spcPts val="0"/>
              </a:spcBef>
              <a:spcAft>
                <a:spcPts val="0"/>
              </a:spcAft>
              <a:buSzPts val="1200"/>
              <a:buChar char="○"/>
              <a:defRPr/>
            </a:lvl8pPr>
            <a:lvl9pPr marL="4114800" lvl="8" indent="-304800" algn="ctr">
              <a:spcBef>
                <a:spcPts val="0"/>
              </a:spcBef>
              <a:spcAft>
                <a:spcPts val="0"/>
              </a:spcAft>
              <a:buSzPts val="1200"/>
              <a:buChar char="■"/>
              <a:defRPr/>
            </a:lvl9pPr>
          </a:lstStyle>
          <a:p>
            <a:endParaRPr/>
          </a:p>
        </p:txBody>
      </p:sp>
      <p:sp>
        <p:nvSpPr>
          <p:cNvPr id="45" name="Google Shape;4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47" name="Google Shape;4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61025" y="377225"/>
            <a:ext cx="85206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400"/>
              <a:buFont typeface="Fira Sans Extra Condensed"/>
              <a:buNone/>
              <a:defRPr sz="2400" b="1">
                <a:latin typeface="Fira Sans Extra Condensed"/>
                <a:ea typeface="Fira Sans Extra Condensed"/>
                <a:cs typeface="Fira Sans Extra Condensed"/>
                <a:sym typeface="Fira Sans Extra Condensed"/>
              </a:defRPr>
            </a:lvl1pPr>
            <a:lvl2pPr lvl="1" algn="ctr">
              <a:spcBef>
                <a:spcPts val="0"/>
              </a:spcBef>
              <a:spcAft>
                <a:spcPts val="0"/>
              </a:spcAft>
              <a:buSzPts val="2400"/>
              <a:buFont typeface="Fira Sans Extra Condensed"/>
              <a:buNone/>
              <a:defRPr sz="2400" b="1">
                <a:latin typeface="Fira Sans Extra Condensed"/>
                <a:ea typeface="Fira Sans Extra Condensed"/>
                <a:cs typeface="Fira Sans Extra Condensed"/>
                <a:sym typeface="Fira Sans Extra Condensed"/>
              </a:defRPr>
            </a:lvl2pPr>
            <a:lvl3pPr lvl="2" algn="ctr">
              <a:spcBef>
                <a:spcPts val="0"/>
              </a:spcBef>
              <a:spcAft>
                <a:spcPts val="0"/>
              </a:spcAft>
              <a:buSzPts val="2400"/>
              <a:buFont typeface="Fira Sans Extra Condensed"/>
              <a:buNone/>
              <a:defRPr sz="2400" b="1">
                <a:latin typeface="Fira Sans Extra Condensed"/>
                <a:ea typeface="Fira Sans Extra Condensed"/>
                <a:cs typeface="Fira Sans Extra Condensed"/>
                <a:sym typeface="Fira Sans Extra Condensed"/>
              </a:defRPr>
            </a:lvl3pPr>
            <a:lvl4pPr lvl="3" algn="ctr">
              <a:spcBef>
                <a:spcPts val="0"/>
              </a:spcBef>
              <a:spcAft>
                <a:spcPts val="0"/>
              </a:spcAft>
              <a:buSzPts val="2400"/>
              <a:buFont typeface="Fira Sans Extra Condensed"/>
              <a:buNone/>
              <a:defRPr sz="2400" b="1">
                <a:latin typeface="Fira Sans Extra Condensed"/>
                <a:ea typeface="Fira Sans Extra Condensed"/>
                <a:cs typeface="Fira Sans Extra Condensed"/>
                <a:sym typeface="Fira Sans Extra Condensed"/>
              </a:defRPr>
            </a:lvl4pPr>
            <a:lvl5pPr lvl="4" algn="ctr">
              <a:spcBef>
                <a:spcPts val="0"/>
              </a:spcBef>
              <a:spcAft>
                <a:spcPts val="0"/>
              </a:spcAft>
              <a:buSzPts val="2400"/>
              <a:buFont typeface="Fira Sans Extra Condensed"/>
              <a:buNone/>
              <a:defRPr sz="2400" b="1">
                <a:latin typeface="Fira Sans Extra Condensed"/>
                <a:ea typeface="Fira Sans Extra Condensed"/>
                <a:cs typeface="Fira Sans Extra Condensed"/>
                <a:sym typeface="Fira Sans Extra Condensed"/>
              </a:defRPr>
            </a:lvl5pPr>
            <a:lvl6pPr lvl="5" algn="ctr">
              <a:spcBef>
                <a:spcPts val="0"/>
              </a:spcBef>
              <a:spcAft>
                <a:spcPts val="0"/>
              </a:spcAft>
              <a:buSzPts val="2400"/>
              <a:buFont typeface="Fira Sans Extra Condensed"/>
              <a:buNone/>
              <a:defRPr sz="2400" b="1">
                <a:latin typeface="Fira Sans Extra Condensed"/>
                <a:ea typeface="Fira Sans Extra Condensed"/>
                <a:cs typeface="Fira Sans Extra Condensed"/>
                <a:sym typeface="Fira Sans Extra Condensed"/>
              </a:defRPr>
            </a:lvl6pPr>
            <a:lvl7pPr lvl="6" algn="ctr">
              <a:spcBef>
                <a:spcPts val="0"/>
              </a:spcBef>
              <a:spcAft>
                <a:spcPts val="0"/>
              </a:spcAft>
              <a:buSzPts val="2400"/>
              <a:buFont typeface="Fira Sans Extra Condensed"/>
              <a:buNone/>
              <a:defRPr sz="2400" b="1">
                <a:latin typeface="Fira Sans Extra Condensed"/>
                <a:ea typeface="Fira Sans Extra Condensed"/>
                <a:cs typeface="Fira Sans Extra Condensed"/>
                <a:sym typeface="Fira Sans Extra Condensed"/>
              </a:defRPr>
            </a:lvl7pPr>
            <a:lvl8pPr lvl="7" algn="ctr">
              <a:spcBef>
                <a:spcPts val="0"/>
              </a:spcBef>
              <a:spcAft>
                <a:spcPts val="0"/>
              </a:spcAft>
              <a:buSzPts val="2400"/>
              <a:buFont typeface="Fira Sans Extra Condensed"/>
              <a:buNone/>
              <a:defRPr sz="2400" b="1">
                <a:latin typeface="Fira Sans Extra Condensed"/>
                <a:ea typeface="Fira Sans Extra Condensed"/>
                <a:cs typeface="Fira Sans Extra Condensed"/>
                <a:sym typeface="Fira Sans Extra Condensed"/>
              </a:defRPr>
            </a:lvl8pPr>
            <a:lvl9pPr lvl="8" algn="ctr">
              <a:spcBef>
                <a:spcPts val="0"/>
              </a:spcBef>
              <a:spcAft>
                <a:spcPts val="0"/>
              </a:spcAft>
              <a:buSzPts val="2400"/>
              <a:buFont typeface="Fira Sans Extra Condensed"/>
              <a:buNone/>
              <a:defRPr sz="2400" b="1">
                <a:latin typeface="Fira Sans Extra Condensed"/>
                <a:ea typeface="Fira Sans Extra Condensed"/>
                <a:cs typeface="Fira Sans Extra Condensed"/>
                <a:sym typeface="Fira Sans Extra Condensed"/>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9" name="Google Shape;29;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3" name="Google Shape;3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6" name="Google Shape;36;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7" name="Google Shape;37;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38" name="Google Shape;3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9"/>
        <p:cNvGrpSpPr/>
        <p:nvPr/>
      </p:nvGrpSpPr>
      <p:grpSpPr>
        <a:xfrm>
          <a:off x="0" y="0"/>
          <a:ext cx="0" cy="0"/>
          <a:chOff x="0" y="0"/>
          <a:chExt cx="0" cy="0"/>
        </a:xfrm>
      </p:grpSpPr>
      <p:sp>
        <p:nvSpPr>
          <p:cNvPr id="40" name="Google Shape;40;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200"/>
              <a:buNone/>
              <a:defRPr/>
            </a:lvl1pPr>
          </a:lstStyle>
          <a:p>
            <a:endParaRPr/>
          </a:p>
        </p:txBody>
      </p:sp>
      <p:sp>
        <p:nvSpPr>
          <p:cNvPr id="41" name="Google Shape;4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1pPr>
            <a:lvl2pPr lvl="1">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2pPr>
            <a:lvl3pPr lvl="2">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3pPr>
            <a:lvl4pPr lvl="3">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4pPr>
            <a:lvl5pPr lvl="4">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5pPr>
            <a:lvl6pPr lvl="5">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6pPr>
            <a:lvl7pPr lvl="6">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7pPr>
            <a:lvl8pPr lvl="7">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8pPr>
            <a:lvl9pPr lvl="8">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1pPr>
            <a:lvl2pPr marL="914400" lvl="1"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2pPr>
            <a:lvl3pPr marL="1371600" lvl="2"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3pPr>
            <a:lvl4pPr marL="1828800" lvl="3"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4pPr>
            <a:lvl5pPr marL="2286000" lvl="4"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5pPr>
            <a:lvl6pPr marL="2743200" lvl="5"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6pPr>
            <a:lvl7pPr marL="3200400" lvl="6"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7pPr>
            <a:lvl8pPr marL="3657600" lvl="7"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8pPr>
            <a:lvl9pPr marL="4114800" lvl="8"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7"/>
          <p:cNvSpPr txBox="1">
            <a:spLocks noGrp="1"/>
          </p:cNvSpPr>
          <p:nvPr>
            <p:ph type="ctrTitle"/>
          </p:nvPr>
        </p:nvSpPr>
        <p:spPr>
          <a:xfrm>
            <a:off x="718233" y="1163713"/>
            <a:ext cx="3837600" cy="240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Konsep Temu Kembali Informasi</a:t>
            </a:r>
            <a:endParaRPr dirty="0"/>
          </a:p>
        </p:txBody>
      </p:sp>
      <p:sp>
        <p:nvSpPr>
          <p:cNvPr id="61" name="Google Shape;61;p17"/>
          <p:cNvSpPr txBox="1">
            <a:spLocks noGrp="1"/>
          </p:cNvSpPr>
          <p:nvPr>
            <p:ph type="subTitle" idx="1"/>
          </p:nvPr>
        </p:nvSpPr>
        <p:spPr>
          <a:xfrm>
            <a:off x="718233" y="3689687"/>
            <a:ext cx="3954760" cy="57467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Tiara Kusumaningtiyas., S.Hum., M.Hum</a:t>
            </a:r>
            <a:endParaRPr dirty="0"/>
          </a:p>
        </p:txBody>
      </p:sp>
      <p:grpSp>
        <p:nvGrpSpPr>
          <p:cNvPr id="62" name="Google Shape;62;p17"/>
          <p:cNvGrpSpPr/>
          <p:nvPr/>
        </p:nvGrpSpPr>
        <p:grpSpPr>
          <a:xfrm>
            <a:off x="4741393" y="887662"/>
            <a:ext cx="3879034" cy="3179509"/>
            <a:chOff x="4741393" y="887662"/>
            <a:chExt cx="3879034" cy="3179509"/>
          </a:xfrm>
        </p:grpSpPr>
        <p:sp>
          <p:nvSpPr>
            <p:cNvPr id="63" name="Google Shape;63;p17"/>
            <p:cNvSpPr/>
            <p:nvPr/>
          </p:nvSpPr>
          <p:spPr>
            <a:xfrm>
              <a:off x="6654772" y="1411277"/>
              <a:ext cx="735486" cy="1243831"/>
            </a:xfrm>
            <a:custGeom>
              <a:avLst/>
              <a:gdLst/>
              <a:ahLst/>
              <a:cxnLst/>
              <a:rect l="l" t="t" r="r" b="b"/>
              <a:pathLst>
                <a:path w="9591" h="16220" extrusionOk="0">
                  <a:moveTo>
                    <a:pt x="9590" y="0"/>
                  </a:moveTo>
                  <a:lnTo>
                    <a:pt x="5780" y="3173"/>
                  </a:lnTo>
                  <a:lnTo>
                    <a:pt x="0" y="14590"/>
                  </a:lnTo>
                  <a:lnTo>
                    <a:pt x="3612" y="16219"/>
                  </a:lnTo>
                  <a:lnTo>
                    <a:pt x="9236" y="5015"/>
                  </a:lnTo>
                  <a:lnTo>
                    <a:pt x="959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7"/>
            <p:cNvSpPr/>
            <p:nvPr/>
          </p:nvSpPr>
          <p:spPr>
            <a:xfrm>
              <a:off x="7098700" y="1411277"/>
              <a:ext cx="291556" cy="385189"/>
            </a:xfrm>
            <a:custGeom>
              <a:avLst/>
              <a:gdLst/>
              <a:ahLst/>
              <a:cxnLst/>
              <a:rect l="l" t="t" r="r" b="b"/>
              <a:pathLst>
                <a:path w="3802" h="5023" extrusionOk="0">
                  <a:moveTo>
                    <a:pt x="3801" y="0"/>
                  </a:moveTo>
                  <a:lnTo>
                    <a:pt x="33" y="3145"/>
                  </a:lnTo>
                  <a:cubicBezTo>
                    <a:pt x="0" y="3759"/>
                    <a:pt x="502" y="4220"/>
                    <a:pt x="1052" y="4220"/>
                  </a:cubicBezTo>
                  <a:cubicBezTo>
                    <a:pt x="1213" y="4220"/>
                    <a:pt x="1378" y="4180"/>
                    <a:pt x="1535" y="4094"/>
                  </a:cubicBezTo>
                  <a:lnTo>
                    <a:pt x="1535" y="4094"/>
                  </a:lnTo>
                  <a:cubicBezTo>
                    <a:pt x="1516" y="4650"/>
                    <a:pt x="1968" y="5018"/>
                    <a:pt x="2435" y="5018"/>
                  </a:cubicBezTo>
                  <a:cubicBezTo>
                    <a:pt x="2670" y="5018"/>
                    <a:pt x="2908" y="4926"/>
                    <a:pt x="3093" y="4717"/>
                  </a:cubicBezTo>
                  <a:lnTo>
                    <a:pt x="3093" y="4717"/>
                  </a:lnTo>
                  <a:cubicBezTo>
                    <a:pt x="3080" y="4892"/>
                    <a:pt x="3221" y="5022"/>
                    <a:pt x="3381" y="5022"/>
                  </a:cubicBezTo>
                  <a:cubicBezTo>
                    <a:pt x="3403" y="5022"/>
                    <a:pt x="3425" y="5020"/>
                    <a:pt x="3447" y="5015"/>
                  </a:cubicBezTo>
                  <a:lnTo>
                    <a:pt x="3801" y="0"/>
                  </a:lnTo>
                  <a:close/>
                </a:path>
              </a:pathLst>
            </a:custGeom>
            <a:solidFill>
              <a:srgbClr val="000000">
                <a:alpha val="4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7"/>
            <p:cNvSpPr/>
            <p:nvPr/>
          </p:nvSpPr>
          <p:spPr>
            <a:xfrm>
              <a:off x="7272851" y="1411277"/>
              <a:ext cx="117405" cy="159121"/>
            </a:xfrm>
            <a:custGeom>
              <a:avLst/>
              <a:gdLst/>
              <a:ahLst/>
              <a:cxnLst/>
              <a:rect l="l" t="t" r="r" b="b"/>
              <a:pathLst>
                <a:path w="1531" h="2075" extrusionOk="0">
                  <a:moveTo>
                    <a:pt x="1530" y="0"/>
                  </a:moveTo>
                  <a:lnTo>
                    <a:pt x="0" y="1275"/>
                  </a:lnTo>
                  <a:cubicBezTo>
                    <a:pt x="0" y="1275"/>
                    <a:pt x="48" y="2075"/>
                    <a:pt x="1074" y="2075"/>
                  </a:cubicBezTo>
                  <a:cubicBezTo>
                    <a:pt x="1166" y="2075"/>
                    <a:pt x="1266" y="2068"/>
                    <a:pt x="1374" y="2054"/>
                  </a:cubicBezTo>
                  <a:lnTo>
                    <a:pt x="15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7"/>
            <p:cNvSpPr/>
            <p:nvPr/>
          </p:nvSpPr>
          <p:spPr>
            <a:xfrm>
              <a:off x="6654772" y="1652374"/>
              <a:ext cx="561641" cy="933180"/>
            </a:xfrm>
            <a:custGeom>
              <a:avLst/>
              <a:gdLst/>
              <a:ahLst/>
              <a:cxnLst/>
              <a:rect l="l" t="t" r="r" b="b"/>
              <a:pathLst>
                <a:path w="7324" h="12169" extrusionOk="0">
                  <a:moveTo>
                    <a:pt x="5808" y="1"/>
                  </a:moveTo>
                  <a:lnTo>
                    <a:pt x="5780" y="29"/>
                  </a:lnTo>
                  <a:lnTo>
                    <a:pt x="0" y="11446"/>
                  </a:lnTo>
                  <a:lnTo>
                    <a:pt x="1757" y="12169"/>
                  </a:lnTo>
                  <a:lnTo>
                    <a:pt x="7324" y="950"/>
                  </a:lnTo>
                  <a:lnTo>
                    <a:pt x="7324" y="950"/>
                  </a:lnTo>
                  <a:cubicBezTo>
                    <a:pt x="7172" y="1035"/>
                    <a:pt x="7003" y="1078"/>
                    <a:pt x="6832" y="1078"/>
                  </a:cubicBezTo>
                  <a:cubicBezTo>
                    <a:pt x="6635" y="1078"/>
                    <a:pt x="6436" y="1021"/>
                    <a:pt x="6261" y="907"/>
                  </a:cubicBezTo>
                  <a:cubicBezTo>
                    <a:pt x="6106" y="780"/>
                    <a:pt x="5964" y="624"/>
                    <a:pt x="5893" y="440"/>
                  </a:cubicBezTo>
                  <a:cubicBezTo>
                    <a:pt x="5836" y="298"/>
                    <a:pt x="5808" y="157"/>
                    <a:pt x="5808" y="1"/>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7"/>
            <p:cNvSpPr/>
            <p:nvPr/>
          </p:nvSpPr>
          <p:spPr>
            <a:xfrm>
              <a:off x="6895946" y="1772999"/>
              <a:ext cx="467088" cy="882108"/>
            </a:xfrm>
            <a:custGeom>
              <a:avLst/>
              <a:gdLst/>
              <a:ahLst/>
              <a:cxnLst/>
              <a:rect l="l" t="t" r="r" b="b"/>
              <a:pathLst>
                <a:path w="6091" h="11503" extrusionOk="0">
                  <a:moveTo>
                    <a:pt x="5723" y="0"/>
                  </a:moveTo>
                  <a:lnTo>
                    <a:pt x="0" y="11304"/>
                  </a:lnTo>
                  <a:lnTo>
                    <a:pt x="467" y="11502"/>
                  </a:lnTo>
                  <a:lnTo>
                    <a:pt x="6091" y="312"/>
                  </a:lnTo>
                  <a:lnTo>
                    <a:pt x="6091" y="312"/>
                  </a:lnTo>
                  <a:cubicBezTo>
                    <a:pt x="6073" y="315"/>
                    <a:pt x="6055" y="317"/>
                    <a:pt x="6038" y="317"/>
                  </a:cubicBezTo>
                  <a:cubicBezTo>
                    <a:pt x="5901" y="317"/>
                    <a:pt x="5774" y="223"/>
                    <a:pt x="5737" y="85"/>
                  </a:cubicBezTo>
                  <a:cubicBezTo>
                    <a:pt x="5723" y="57"/>
                    <a:pt x="5723" y="28"/>
                    <a:pt x="5723" y="0"/>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7"/>
            <p:cNvSpPr/>
            <p:nvPr/>
          </p:nvSpPr>
          <p:spPr>
            <a:xfrm>
              <a:off x="7170707" y="1585045"/>
              <a:ext cx="113034" cy="90565"/>
            </a:xfrm>
            <a:custGeom>
              <a:avLst/>
              <a:gdLst/>
              <a:ahLst/>
              <a:cxnLst/>
              <a:rect l="l" t="t" r="r" b="b"/>
              <a:pathLst>
                <a:path w="1474" h="1181" extrusionOk="0">
                  <a:moveTo>
                    <a:pt x="582" y="737"/>
                  </a:moveTo>
                  <a:cubicBezTo>
                    <a:pt x="567" y="751"/>
                    <a:pt x="553" y="766"/>
                    <a:pt x="553" y="780"/>
                  </a:cubicBezTo>
                  <a:cubicBezTo>
                    <a:pt x="553" y="783"/>
                    <a:pt x="553" y="786"/>
                    <a:pt x="554" y="789"/>
                  </a:cubicBezTo>
                  <a:lnTo>
                    <a:pt x="554" y="789"/>
                  </a:lnTo>
                  <a:cubicBezTo>
                    <a:pt x="556" y="774"/>
                    <a:pt x="569" y="750"/>
                    <a:pt x="582" y="737"/>
                  </a:cubicBezTo>
                  <a:close/>
                  <a:moveTo>
                    <a:pt x="554" y="789"/>
                  </a:moveTo>
                  <a:lnTo>
                    <a:pt x="554" y="789"/>
                  </a:lnTo>
                  <a:cubicBezTo>
                    <a:pt x="553" y="791"/>
                    <a:pt x="553" y="792"/>
                    <a:pt x="553" y="794"/>
                  </a:cubicBezTo>
                  <a:cubicBezTo>
                    <a:pt x="553" y="851"/>
                    <a:pt x="596" y="893"/>
                    <a:pt x="652" y="893"/>
                  </a:cubicBezTo>
                  <a:cubicBezTo>
                    <a:pt x="599" y="893"/>
                    <a:pt x="558" y="843"/>
                    <a:pt x="554" y="789"/>
                  </a:cubicBezTo>
                  <a:close/>
                  <a:moveTo>
                    <a:pt x="837" y="865"/>
                  </a:moveTo>
                  <a:lnTo>
                    <a:pt x="837" y="865"/>
                  </a:lnTo>
                  <a:cubicBezTo>
                    <a:pt x="776" y="886"/>
                    <a:pt x="714" y="893"/>
                    <a:pt x="652" y="893"/>
                  </a:cubicBezTo>
                  <a:cubicBezTo>
                    <a:pt x="667" y="896"/>
                    <a:pt x="682" y="897"/>
                    <a:pt x="697" y="897"/>
                  </a:cubicBezTo>
                  <a:cubicBezTo>
                    <a:pt x="746" y="897"/>
                    <a:pt x="793" y="884"/>
                    <a:pt x="837" y="865"/>
                  </a:cubicBezTo>
                  <a:close/>
                  <a:moveTo>
                    <a:pt x="780" y="1"/>
                  </a:moveTo>
                  <a:cubicBezTo>
                    <a:pt x="582" y="1"/>
                    <a:pt x="383" y="29"/>
                    <a:pt x="199" y="100"/>
                  </a:cubicBezTo>
                  <a:cubicBezTo>
                    <a:pt x="128" y="128"/>
                    <a:pt x="57" y="156"/>
                    <a:pt x="1" y="199"/>
                  </a:cubicBezTo>
                  <a:lnTo>
                    <a:pt x="57" y="171"/>
                  </a:lnTo>
                  <a:cubicBezTo>
                    <a:pt x="86" y="156"/>
                    <a:pt x="128" y="142"/>
                    <a:pt x="199" y="114"/>
                  </a:cubicBezTo>
                  <a:cubicBezTo>
                    <a:pt x="353" y="55"/>
                    <a:pt x="516" y="25"/>
                    <a:pt x="681" y="25"/>
                  </a:cubicBezTo>
                  <a:cubicBezTo>
                    <a:pt x="714" y="25"/>
                    <a:pt x="747" y="27"/>
                    <a:pt x="780" y="29"/>
                  </a:cubicBezTo>
                  <a:cubicBezTo>
                    <a:pt x="922" y="29"/>
                    <a:pt x="1063" y="57"/>
                    <a:pt x="1191" y="100"/>
                  </a:cubicBezTo>
                  <a:cubicBezTo>
                    <a:pt x="1247" y="128"/>
                    <a:pt x="1318" y="171"/>
                    <a:pt x="1361" y="227"/>
                  </a:cubicBezTo>
                  <a:cubicBezTo>
                    <a:pt x="1417" y="284"/>
                    <a:pt x="1431" y="369"/>
                    <a:pt x="1417" y="440"/>
                  </a:cubicBezTo>
                  <a:cubicBezTo>
                    <a:pt x="1318" y="794"/>
                    <a:pt x="1035" y="1063"/>
                    <a:pt x="681" y="1148"/>
                  </a:cubicBezTo>
                  <a:cubicBezTo>
                    <a:pt x="624" y="1161"/>
                    <a:pt x="567" y="1168"/>
                    <a:pt x="510" y="1168"/>
                  </a:cubicBezTo>
                  <a:cubicBezTo>
                    <a:pt x="384" y="1168"/>
                    <a:pt x="260" y="1136"/>
                    <a:pt x="142" y="1077"/>
                  </a:cubicBezTo>
                  <a:cubicBezTo>
                    <a:pt x="72" y="1021"/>
                    <a:pt x="43" y="936"/>
                    <a:pt x="43" y="851"/>
                  </a:cubicBezTo>
                  <a:cubicBezTo>
                    <a:pt x="57" y="780"/>
                    <a:pt x="100" y="695"/>
                    <a:pt x="171" y="652"/>
                  </a:cubicBezTo>
                  <a:cubicBezTo>
                    <a:pt x="298" y="567"/>
                    <a:pt x="454" y="511"/>
                    <a:pt x="610" y="482"/>
                  </a:cubicBezTo>
                  <a:cubicBezTo>
                    <a:pt x="681" y="468"/>
                    <a:pt x="752" y="468"/>
                    <a:pt x="822" y="468"/>
                  </a:cubicBezTo>
                  <a:cubicBezTo>
                    <a:pt x="879" y="468"/>
                    <a:pt x="950" y="496"/>
                    <a:pt x="978" y="553"/>
                  </a:cubicBezTo>
                  <a:cubicBezTo>
                    <a:pt x="1006" y="596"/>
                    <a:pt x="1021" y="666"/>
                    <a:pt x="992" y="723"/>
                  </a:cubicBezTo>
                  <a:cubicBezTo>
                    <a:pt x="978" y="766"/>
                    <a:pt x="936" y="808"/>
                    <a:pt x="893" y="836"/>
                  </a:cubicBezTo>
                  <a:cubicBezTo>
                    <a:pt x="875" y="847"/>
                    <a:pt x="857" y="857"/>
                    <a:pt x="837" y="865"/>
                  </a:cubicBezTo>
                  <a:lnTo>
                    <a:pt x="837" y="865"/>
                  </a:lnTo>
                  <a:cubicBezTo>
                    <a:pt x="861" y="858"/>
                    <a:pt x="884" y="848"/>
                    <a:pt x="907" y="836"/>
                  </a:cubicBezTo>
                  <a:cubicBezTo>
                    <a:pt x="950" y="808"/>
                    <a:pt x="992" y="766"/>
                    <a:pt x="1006" y="709"/>
                  </a:cubicBezTo>
                  <a:cubicBezTo>
                    <a:pt x="1035" y="652"/>
                    <a:pt x="1035" y="581"/>
                    <a:pt x="1006" y="525"/>
                  </a:cubicBezTo>
                  <a:cubicBezTo>
                    <a:pt x="950" y="482"/>
                    <a:pt x="893" y="440"/>
                    <a:pt x="822" y="440"/>
                  </a:cubicBezTo>
                  <a:cubicBezTo>
                    <a:pt x="802" y="436"/>
                    <a:pt x="781" y="434"/>
                    <a:pt x="760" y="434"/>
                  </a:cubicBezTo>
                  <a:cubicBezTo>
                    <a:pt x="710" y="434"/>
                    <a:pt x="660" y="444"/>
                    <a:pt x="610" y="454"/>
                  </a:cubicBezTo>
                  <a:cubicBezTo>
                    <a:pt x="440" y="468"/>
                    <a:pt x="298" y="539"/>
                    <a:pt x="157" y="624"/>
                  </a:cubicBezTo>
                  <a:cubicBezTo>
                    <a:pt x="86" y="681"/>
                    <a:pt x="29" y="751"/>
                    <a:pt x="15" y="836"/>
                  </a:cubicBezTo>
                  <a:cubicBezTo>
                    <a:pt x="15" y="936"/>
                    <a:pt x="57" y="1021"/>
                    <a:pt x="128" y="1077"/>
                  </a:cubicBezTo>
                  <a:cubicBezTo>
                    <a:pt x="213" y="1134"/>
                    <a:pt x="298" y="1176"/>
                    <a:pt x="397" y="1176"/>
                  </a:cubicBezTo>
                  <a:cubicBezTo>
                    <a:pt x="427" y="1179"/>
                    <a:pt x="456" y="1180"/>
                    <a:pt x="485" y="1180"/>
                  </a:cubicBezTo>
                  <a:cubicBezTo>
                    <a:pt x="932" y="1180"/>
                    <a:pt x="1327" y="879"/>
                    <a:pt x="1460" y="454"/>
                  </a:cubicBezTo>
                  <a:cubicBezTo>
                    <a:pt x="1474" y="369"/>
                    <a:pt x="1446" y="270"/>
                    <a:pt x="1389" y="213"/>
                  </a:cubicBezTo>
                  <a:cubicBezTo>
                    <a:pt x="1332" y="156"/>
                    <a:pt x="1276" y="114"/>
                    <a:pt x="1191" y="86"/>
                  </a:cubicBezTo>
                  <a:cubicBezTo>
                    <a:pt x="1063" y="29"/>
                    <a:pt x="922" y="15"/>
                    <a:pt x="780" y="1"/>
                  </a:cubicBezTo>
                  <a:close/>
                </a:path>
              </a:pathLst>
            </a:custGeom>
            <a:solidFill>
              <a:srgbClr val="0000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7"/>
            <p:cNvSpPr/>
            <p:nvPr/>
          </p:nvSpPr>
          <p:spPr>
            <a:xfrm>
              <a:off x="7109896" y="1635043"/>
              <a:ext cx="260806" cy="73081"/>
            </a:xfrm>
            <a:custGeom>
              <a:avLst/>
              <a:gdLst/>
              <a:ahLst/>
              <a:cxnLst/>
              <a:rect l="l" t="t" r="r" b="b"/>
              <a:pathLst>
                <a:path w="3401" h="953" extrusionOk="0">
                  <a:moveTo>
                    <a:pt x="1" y="114"/>
                  </a:moveTo>
                  <a:cubicBezTo>
                    <a:pt x="1" y="118"/>
                    <a:pt x="2" y="123"/>
                    <a:pt x="4" y="127"/>
                  </a:cubicBezTo>
                  <a:lnTo>
                    <a:pt x="4" y="127"/>
                  </a:lnTo>
                  <a:cubicBezTo>
                    <a:pt x="3" y="123"/>
                    <a:pt x="2" y="118"/>
                    <a:pt x="1" y="114"/>
                  </a:cubicBezTo>
                  <a:close/>
                  <a:moveTo>
                    <a:pt x="3244" y="0"/>
                  </a:moveTo>
                  <a:cubicBezTo>
                    <a:pt x="3103" y="0"/>
                    <a:pt x="2961" y="29"/>
                    <a:pt x="2834" y="99"/>
                  </a:cubicBezTo>
                  <a:cubicBezTo>
                    <a:pt x="2635" y="199"/>
                    <a:pt x="2451" y="312"/>
                    <a:pt x="2295" y="453"/>
                  </a:cubicBezTo>
                  <a:cubicBezTo>
                    <a:pt x="2097" y="623"/>
                    <a:pt x="1884" y="751"/>
                    <a:pt x="1644" y="850"/>
                  </a:cubicBezTo>
                  <a:cubicBezTo>
                    <a:pt x="1507" y="898"/>
                    <a:pt x="1361" y="924"/>
                    <a:pt x="1214" y="924"/>
                  </a:cubicBezTo>
                  <a:cubicBezTo>
                    <a:pt x="1102" y="924"/>
                    <a:pt x="989" y="909"/>
                    <a:pt x="879" y="878"/>
                  </a:cubicBezTo>
                  <a:cubicBezTo>
                    <a:pt x="680" y="836"/>
                    <a:pt x="496" y="737"/>
                    <a:pt x="341" y="595"/>
                  </a:cubicBezTo>
                  <a:cubicBezTo>
                    <a:pt x="227" y="496"/>
                    <a:pt x="142" y="383"/>
                    <a:pt x="71" y="255"/>
                  </a:cubicBezTo>
                  <a:cubicBezTo>
                    <a:pt x="43" y="227"/>
                    <a:pt x="29" y="184"/>
                    <a:pt x="15" y="156"/>
                  </a:cubicBezTo>
                  <a:cubicBezTo>
                    <a:pt x="15" y="146"/>
                    <a:pt x="8" y="137"/>
                    <a:pt x="4" y="127"/>
                  </a:cubicBezTo>
                  <a:lnTo>
                    <a:pt x="4" y="127"/>
                  </a:lnTo>
                  <a:cubicBezTo>
                    <a:pt x="17" y="177"/>
                    <a:pt x="31" y="217"/>
                    <a:pt x="57" y="269"/>
                  </a:cubicBezTo>
                  <a:cubicBezTo>
                    <a:pt x="128" y="397"/>
                    <a:pt x="213" y="510"/>
                    <a:pt x="326" y="609"/>
                  </a:cubicBezTo>
                  <a:cubicBezTo>
                    <a:pt x="482" y="751"/>
                    <a:pt x="666" y="850"/>
                    <a:pt x="879" y="907"/>
                  </a:cubicBezTo>
                  <a:cubicBezTo>
                    <a:pt x="989" y="937"/>
                    <a:pt x="1102" y="952"/>
                    <a:pt x="1215" y="952"/>
                  </a:cubicBezTo>
                  <a:cubicBezTo>
                    <a:pt x="1364" y="952"/>
                    <a:pt x="1513" y="927"/>
                    <a:pt x="1658" y="878"/>
                  </a:cubicBezTo>
                  <a:cubicBezTo>
                    <a:pt x="1884" y="779"/>
                    <a:pt x="2111" y="652"/>
                    <a:pt x="2309" y="482"/>
                  </a:cubicBezTo>
                  <a:cubicBezTo>
                    <a:pt x="2465" y="354"/>
                    <a:pt x="2649" y="227"/>
                    <a:pt x="2834" y="128"/>
                  </a:cubicBezTo>
                  <a:cubicBezTo>
                    <a:pt x="2961" y="71"/>
                    <a:pt x="3103" y="29"/>
                    <a:pt x="3244" y="29"/>
                  </a:cubicBezTo>
                  <a:lnTo>
                    <a:pt x="3400" y="29"/>
                  </a:lnTo>
                  <a:cubicBezTo>
                    <a:pt x="3343" y="0"/>
                    <a:pt x="3301" y="0"/>
                    <a:pt x="3244" y="0"/>
                  </a:cubicBezTo>
                  <a:close/>
                </a:path>
              </a:pathLst>
            </a:custGeom>
            <a:solidFill>
              <a:srgbClr val="0000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7"/>
            <p:cNvSpPr/>
            <p:nvPr/>
          </p:nvSpPr>
          <p:spPr>
            <a:xfrm>
              <a:off x="7221779" y="1712802"/>
              <a:ext cx="146698" cy="39646"/>
            </a:xfrm>
            <a:custGeom>
              <a:avLst/>
              <a:gdLst/>
              <a:ahLst/>
              <a:cxnLst/>
              <a:rect l="l" t="t" r="r" b="b"/>
              <a:pathLst>
                <a:path w="1913" h="517" extrusionOk="0">
                  <a:moveTo>
                    <a:pt x="1904" y="137"/>
                  </a:moveTo>
                  <a:lnTo>
                    <a:pt x="1904" y="137"/>
                  </a:lnTo>
                  <a:cubicBezTo>
                    <a:pt x="1907" y="141"/>
                    <a:pt x="1910" y="145"/>
                    <a:pt x="1913" y="148"/>
                  </a:cubicBezTo>
                  <a:cubicBezTo>
                    <a:pt x="1910" y="144"/>
                    <a:pt x="1907" y="141"/>
                    <a:pt x="1904" y="137"/>
                  </a:cubicBezTo>
                  <a:close/>
                  <a:moveTo>
                    <a:pt x="1561" y="0"/>
                  </a:moveTo>
                  <a:cubicBezTo>
                    <a:pt x="1485" y="0"/>
                    <a:pt x="1412" y="10"/>
                    <a:pt x="1332" y="20"/>
                  </a:cubicBezTo>
                  <a:cubicBezTo>
                    <a:pt x="1205" y="49"/>
                    <a:pt x="1077" y="63"/>
                    <a:pt x="950" y="105"/>
                  </a:cubicBezTo>
                  <a:cubicBezTo>
                    <a:pt x="709" y="162"/>
                    <a:pt x="482" y="261"/>
                    <a:pt x="270" y="360"/>
                  </a:cubicBezTo>
                  <a:cubicBezTo>
                    <a:pt x="185" y="403"/>
                    <a:pt x="114" y="445"/>
                    <a:pt x="71" y="474"/>
                  </a:cubicBezTo>
                  <a:lnTo>
                    <a:pt x="270" y="374"/>
                  </a:lnTo>
                  <a:cubicBezTo>
                    <a:pt x="496" y="275"/>
                    <a:pt x="723" y="190"/>
                    <a:pt x="950" y="134"/>
                  </a:cubicBezTo>
                  <a:cubicBezTo>
                    <a:pt x="1176" y="63"/>
                    <a:pt x="1417" y="20"/>
                    <a:pt x="1658" y="20"/>
                  </a:cubicBezTo>
                  <a:cubicBezTo>
                    <a:pt x="1752" y="34"/>
                    <a:pt x="1846" y="73"/>
                    <a:pt x="1904" y="137"/>
                  </a:cubicBezTo>
                  <a:lnTo>
                    <a:pt x="1904" y="137"/>
                  </a:lnTo>
                  <a:cubicBezTo>
                    <a:pt x="1893" y="122"/>
                    <a:pt x="1882" y="102"/>
                    <a:pt x="1870" y="91"/>
                  </a:cubicBezTo>
                  <a:cubicBezTo>
                    <a:pt x="1799" y="49"/>
                    <a:pt x="1729" y="20"/>
                    <a:pt x="1658" y="6"/>
                  </a:cubicBezTo>
                  <a:cubicBezTo>
                    <a:pt x="1625" y="2"/>
                    <a:pt x="1593" y="0"/>
                    <a:pt x="1561" y="0"/>
                  </a:cubicBezTo>
                  <a:close/>
                  <a:moveTo>
                    <a:pt x="71" y="474"/>
                  </a:moveTo>
                  <a:lnTo>
                    <a:pt x="71" y="474"/>
                  </a:lnTo>
                  <a:cubicBezTo>
                    <a:pt x="43" y="488"/>
                    <a:pt x="29" y="502"/>
                    <a:pt x="1" y="516"/>
                  </a:cubicBezTo>
                  <a:cubicBezTo>
                    <a:pt x="29" y="502"/>
                    <a:pt x="57" y="502"/>
                    <a:pt x="71" y="474"/>
                  </a:cubicBezTo>
                  <a:close/>
                </a:path>
              </a:pathLst>
            </a:custGeom>
            <a:solidFill>
              <a:srgbClr val="0000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7"/>
            <p:cNvSpPr/>
            <p:nvPr/>
          </p:nvSpPr>
          <p:spPr>
            <a:xfrm>
              <a:off x="7247851" y="1765101"/>
              <a:ext cx="72851" cy="21012"/>
            </a:xfrm>
            <a:custGeom>
              <a:avLst/>
              <a:gdLst/>
              <a:ahLst/>
              <a:cxnLst/>
              <a:rect l="l" t="t" r="r" b="b"/>
              <a:pathLst>
                <a:path w="950" h="274" extrusionOk="0">
                  <a:moveTo>
                    <a:pt x="545" y="1"/>
                  </a:moveTo>
                  <a:cubicBezTo>
                    <a:pt x="524" y="1"/>
                    <a:pt x="503" y="2"/>
                    <a:pt x="482" y="4"/>
                  </a:cubicBezTo>
                  <a:cubicBezTo>
                    <a:pt x="355" y="32"/>
                    <a:pt x="227" y="89"/>
                    <a:pt x="128" y="174"/>
                  </a:cubicBezTo>
                  <a:cubicBezTo>
                    <a:pt x="85" y="202"/>
                    <a:pt x="43" y="231"/>
                    <a:pt x="0" y="273"/>
                  </a:cubicBezTo>
                  <a:cubicBezTo>
                    <a:pt x="43" y="245"/>
                    <a:pt x="100" y="216"/>
                    <a:pt x="142" y="188"/>
                  </a:cubicBezTo>
                  <a:cubicBezTo>
                    <a:pt x="241" y="117"/>
                    <a:pt x="369" y="61"/>
                    <a:pt x="496" y="32"/>
                  </a:cubicBezTo>
                  <a:cubicBezTo>
                    <a:pt x="518" y="30"/>
                    <a:pt x="539" y="29"/>
                    <a:pt x="560" y="29"/>
                  </a:cubicBezTo>
                  <a:cubicBezTo>
                    <a:pt x="665" y="29"/>
                    <a:pt x="768" y="58"/>
                    <a:pt x="850" y="117"/>
                  </a:cubicBezTo>
                  <a:cubicBezTo>
                    <a:pt x="893" y="160"/>
                    <a:pt x="921" y="188"/>
                    <a:pt x="950" y="245"/>
                  </a:cubicBezTo>
                  <a:cubicBezTo>
                    <a:pt x="950" y="245"/>
                    <a:pt x="950" y="216"/>
                    <a:pt x="935" y="202"/>
                  </a:cubicBezTo>
                  <a:cubicBezTo>
                    <a:pt x="921" y="160"/>
                    <a:pt x="893" y="131"/>
                    <a:pt x="865" y="103"/>
                  </a:cubicBezTo>
                  <a:cubicBezTo>
                    <a:pt x="770" y="32"/>
                    <a:pt x="655" y="1"/>
                    <a:pt x="545" y="1"/>
                  </a:cubicBezTo>
                  <a:close/>
                </a:path>
              </a:pathLst>
            </a:custGeom>
            <a:solidFill>
              <a:srgbClr val="0000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7"/>
            <p:cNvSpPr/>
            <p:nvPr/>
          </p:nvSpPr>
          <p:spPr>
            <a:xfrm>
              <a:off x="7230444" y="1569478"/>
              <a:ext cx="147849" cy="23312"/>
            </a:xfrm>
            <a:custGeom>
              <a:avLst/>
              <a:gdLst/>
              <a:ahLst/>
              <a:cxnLst/>
              <a:rect l="l" t="t" r="r" b="b"/>
              <a:pathLst>
                <a:path w="1928" h="304" extrusionOk="0">
                  <a:moveTo>
                    <a:pt x="1927" y="204"/>
                  </a:moveTo>
                  <a:cubicBezTo>
                    <a:pt x="1898" y="213"/>
                    <a:pt x="1876" y="223"/>
                    <a:pt x="1860" y="237"/>
                  </a:cubicBezTo>
                  <a:lnTo>
                    <a:pt x="1860" y="237"/>
                  </a:lnTo>
                  <a:lnTo>
                    <a:pt x="1899" y="218"/>
                  </a:lnTo>
                  <a:lnTo>
                    <a:pt x="1927" y="204"/>
                  </a:lnTo>
                  <a:close/>
                  <a:moveTo>
                    <a:pt x="211" y="0"/>
                  </a:moveTo>
                  <a:cubicBezTo>
                    <a:pt x="142" y="0"/>
                    <a:pt x="72" y="2"/>
                    <a:pt x="1" y="5"/>
                  </a:cubicBezTo>
                  <a:cubicBezTo>
                    <a:pt x="270" y="5"/>
                    <a:pt x="553" y="19"/>
                    <a:pt x="822" y="62"/>
                  </a:cubicBezTo>
                  <a:cubicBezTo>
                    <a:pt x="964" y="76"/>
                    <a:pt x="1106" y="119"/>
                    <a:pt x="1247" y="161"/>
                  </a:cubicBezTo>
                  <a:cubicBezTo>
                    <a:pt x="1389" y="204"/>
                    <a:pt x="1502" y="260"/>
                    <a:pt x="1602" y="289"/>
                  </a:cubicBezTo>
                  <a:cubicBezTo>
                    <a:pt x="1502" y="260"/>
                    <a:pt x="1389" y="204"/>
                    <a:pt x="1262" y="161"/>
                  </a:cubicBezTo>
                  <a:cubicBezTo>
                    <a:pt x="1120" y="104"/>
                    <a:pt x="964" y="76"/>
                    <a:pt x="822" y="48"/>
                  </a:cubicBezTo>
                  <a:cubicBezTo>
                    <a:pt x="621" y="16"/>
                    <a:pt x="419" y="0"/>
                    <a:pt x="211" y="0"/>
                  </a:cubicBezTo>
                  <a:close/>
                  <a:moveTo>
                    <a:pt x="1860" y="237"/>
                  </a:moveTo>
                  <a:lnTo>
                    <a:pt x="1842" y="246"/>
                  </a:lnTo>
                  <a:cubicBezTo>
                    <a:pt x="1814" y="274"/>
                    <a:pt x="1786" y="289"/>
                    <a:pt x="1743" y="289"/>
                  </a:cubicBezTo>
                  <a:cubicBezTo>
                    <a:pt x="1722" y="296"/>
                    <a:pt x="1697" y="299"/>
                    <a:pt x="1672" y="299"/>
                  </a:cubicBezTo>
                  <a:cubicBezTo>
                    <a:pt x="1648" y="299"/>
                    <a:pt x="1623" y="296"/>
                    <a:pt x="1602" y="289"/>
                  </a:cubicBezTo>
                  <a:lnTo>
                    <a:pt x="1602" y="289"/>
                  </a:lnTo>
                  <a:cubicBezTo>
                    <a:pt x="1632" y="299"/>
                    <a:pt x="1662" y="303"/>
                    <a:pt x="1691" y="303"/>
                  </a:cubicBezTo>
                  <a:cubicBezTo>
                    <a:pt x="1745" y="303"/>
                    <a:pt x="1797" y="288"/>
                    <a:pt x="1842" y="260"/>
                  </a:cubicBezTo>
                  <a:cubicBezTo>
                    <a:pt x="1847" y="251"/>
                    <a:pt x="1853" y="244"/>
                    <a:pt x="1860" y="237"/>
                  </a:cubicBezTo>
                  <a:close/>
                </a:path>
              </a:pathLst>
            </a:custGeom>
            <a:solidFill>
              <a:srgbClr val="0000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7"/>
            <p:cNvSpPr/>
            <p:nvPr/>
          </p:nvSpPr>
          <p:spPr>
            <a:xfrm>
              <a:off x="4741393" y="4062723"/>
              <a:ext cx="3879034" cy="4448"/>
            </a:xfrm>
            <a:custGeom>
              <a:avLst/>
              <a:gdLst/>
              <a:ahLst/>
              <a:cxnLst/>
              <a:rect l="l" t="t" r="r" b="b"/>
              <a:pathLst>
                <a:path w="50584" h="58" extrusionOk="0">
                  <a:moveTo>
                    <a:pt x="25285" y="1"/>
                  </a:moveTo>
                  <a:cubicBezTo>
                    <a:pt x="11318" y="1"/>
                    <a:pt x="0" y="15"/>
                    <a:pt x="0" y="29"/>
                  </a:cubicBezTo>
                  <a:cubicBezTo>
                    <a:pt x="0" y="43"/>
                    <a:pt x="11332" y="57"/>
                    <a:pt x="25285" y="57"/>
                  </a:cubicBezTo>
                  <a:cubicBezTo>
                    <a:pt x="39251" y="57"/>
                    <a:pt x="50583" y="43"/>
                    <a:pt x="50583" y="29"/>
                  </a:cubicBezTo>
                  <a:cubicBezTo>
                    <a:pt x="50583" y="15"/>
                    <a:pt x="39266" y="1"/>
                    <a:pt x="2528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7"/>
            <p:cNvSpPr/>
            <p:nvPr/>
          </p:nvSpPr>
          <p:spPr>
            <a:xfrm>
              <a:off x="4771214" y="1036430"/>
              <a:ext cx="2347481" cy="2788497"/>
            </a:xfrm>
            <a:custGeom>
              <a:avLst/>
              <a:gdLst/>
              <a:ahLst/>
              <a:cxnLst/>
              <a:rect l="l" t="t" r="r" b="b"/>
              <a:pathLst>
                <a:path w="30612" h="36363" extrusionOk="0">
                  <a:moveTo>
                    <a:pt x="24152" y="1"/>
                  </a:moveTo>
                  <a:lnTo>
                    <a:pt x="1800" y="1332"/>
                  </a:lnTo>
                  <a:lnTo>
                    <a:pt x="1" y="3967"/>
                  </a:lnTo>
                  <a:lnTo>
                    <a:pt x="5652" y="36362"/>
                  </a:lnTo>
                  <a:lnTo>
                    <a:pt x="29506" y="32609"/>
                  </a:lnTo>
                  <a:lnTo>
                    <a:pt x="30611" y="29946"/>
                  </a:lnTo>
                  <a:lnTo>
                    <a:pt x="24152"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7"/>
            <p:cNvSpPr/>
            <p:nvPr/>
          </p:nvSpPr>
          <p:spPr>
            <a:xfrm>
              <a:off x="4771214" y="1141795"/>
              <a:ext cx="563865" cy="2683131"/>
            </a:xfrm>
            <a:custGeom>
              <a:avLst/>
              <a:gdLst/>
              <a:ahLst/>
              <a:cxnLst/>
              <a:rect l="l" t="t" r="r" b="b"/>
              <a:pathLst>
                <a:path w="7353" h="34989" extrusionOk="0">
                  <a:moveTo>
                    <a:pt x="1700" y="1"/>
                  </a:moveTo>
                  <a:lnTo>
                    <a:pt x="1" y="2593"/>
                  </a:lnTo>
                  <a:lnTo>
                    <a:pt x="5652" y="34988"/>
                  </a:lnTo>
                  <a:lnTo>
                    <a:pt x="7352" y="32382"/>
                  </a:lnTo>
                  <a:lnTo>
                    <a:pt x="1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7"/>
            <p:cNvSpPr/>
            <p:nvPr/>
          </p:nvSpPr>
          <p:spPr>
            <a:xfrm>
              <a:off x="4901578" y="889809"/>
              <a:ext cx="2217117" cy="2735277"/>
            </a:xfrm>
            <a:custGeom>
              <a:avLst/>
              <a:gdLst/>
              <a:ahLst/>
              <a:cxnLst/>
              <a:rect l="l" t="t" r="r" b="b"/>
              <a:pathLst>
                <a:path w="28912" h="35669" extrusionOk="0">
                  <a:moveTo>
                    <a:pt x="23033" y="1"/>
                  </a:moveTo>
                  <a:lnTo>
                    <a:pt x="0" y="3287"/>
                  </a:lnTo>
                  <a:lnTo>
                    <a:pt x="5652" y="35668"/>
                  </a:lnTo>
                  <a:lnTo>
                    <a:pt x="28911" y="31858"/>
                  </a:lnTo>
                  <a:lnTo>
                    <a:pt x="2303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7"/>
            <p:cNvSpPr/>
            <p:nvPr/>
          </p:nvSpPr>
          <p:spPr>
            <a:xfrm>
              <a:off x="4901578" y="887662"/>
              <a:ext cx="2219264" cy="2740645"/>
            </a:xfrm>
            <a:custGeom>
              <a:avLst/>
              <a:gdLst/>
              <a:ahLst/>
              <a:cxnLst/>
              <a:rect l="l" t="t" r="r" b="b"/>
              <a:pathLst>
                <a:path w="28940" h="35739" extrusionOk="0">
                  <a:moveTo>
                    <a:pt x="23033" y="0"/>
                  </a:moveTo>
                  <a:lnTo>
                    <a:pt x="0" y="3315"/>
                  </a:lnTo>
                  <a:lnTo>
                    <a:pt x="23008" y="62"/>
                  </a:lnTo>
                  <a:lnTo>
                    <a:pt x="23008" y="62"/>
                  </a:lnTo>
                  <a:cubicBezTo>
                    <a:pt x="24649" y="8945"/>
                    <a:pt x="26670" y="19959"/>
                    <a:pt x="28876" y="31863"/>
                  </a:cubicBezTo>
                  <a:lnTo>
                    <a:pt x="28876" y="31863"/>
                  </a:lnTo>
                  <a:lnTo>
                    <a:pt x="28529" y="31914"/>
                  </a:lnTo>
                  <a:lnTo>
                    <a:pt x="5677" y="35664"/>
                  </a:lnTo>
                  <a:lnTo>
                    <a:pt x="5677" y="35664"/>
                  </a:lnTo>
                  <a:cubicBezTo>
                    <a:pt x="2323" y="16557"/>
                    <a:pt x="44" y="3606"/>
                    <a:pt x="0" y="3315"/>
                  </a:cubicBezTo>
                  <a:lnTo>
                    <a:pt x="0" y="3315"/>
                  </a:lnTo>
                  <a:cubicBezTo>
                    <a:pt x="44" y="3607"/>
                    <a:pt x="2296" y="16579"/>
                    <a:pt x="5624" y="35696"/>
                  </a:cubicBezTo>
                  <a:lnTo>
                    <a:pt x="5624" y="35739"/>
                  </a:lnTo>
                  <a:lnTo>
                    <a:pt x="5652" y="35739"/>
                  </a:lnTo>
                  <a:lnTo>
                    <a:pt x="28529" y="31971"/>
                  </a:lnTo>
                  <a:lnTo>
                    <a:pt x="28911" y="31914"/>
                  </a:lnTo>
                  <a:lnTo>
                    <a:pt x="28939" y="31914"/>
                  </a:lnTo>
                  <a:lnTo>
                    <a:pt x="28939" y="31872"/>
                  </a:lnTo>
                  <a:cubicBezTo>
                    <a:pt x="26744" y="19959"/>
                    <a:pt x="24704" y="8924"/>
                    <a:pt x="23061" y="29"/>
                  </a:cubicBezTo>
                  <a:lnTo>
                    <a:pt x="23061"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7"/>
            <p:cNvSpPr/>
            <p:nvPr/>
          </p:nvSpPr>
          <p:spPr>
            <a:xfrm>
              <a:off x="5337146" y="1420698"/>
              <a:ext cx="1129800" cy="241634"/>
            </a:xfrm>
            <a:custGeom>
              <a:avLst/>
              <a:gdLst/>
              <a:ahLst/>
              <a:cxnLst/>
              <a:rect l="l" t="t" r="r" b="b"/>
              <a:pathLst>
                <a:path w="14733" h="3151" extrusionOk="0">
                  <a:moveTo>
                    <a:pt x="14359" y="0"/>
                  </a:moveTo>
                  <a:cubicBezTo>
                    <a:pt x="14342" y="0"/>
                    <a:pt x="14325" y="1"/>
                    <a:pt x="14307" y="4"/>
                  </a:cubicBezTo>
                  <a:lnTo>
                    <a:pt x="284" y="2214"/>
                  </a:lnTo>
                  <a:cubicBezTo>
                    <a:pt x="114" y="2242"/>
                    <a:pt x="1" y="2412"/>
                    <a:pt x="29" y="2582"/>
                  </a:cubicBezTo>
                  <a:lnTo>
                    <a:pt x="71" y="2880"/>
                  </a:lnTo>
                  <a:cubicBezTo>
                    <a:pt x="98" y="3040"/>
                    <a:pt x="238" y="3150"/>
                    <a:pt x="397" y="3150"/>
                  </a:cubicBezTo>
                  <a:cubicBezTo>
                    <a:pt x="406" y="3150"/>
                    <a:pt x="416" y="3150"/>
                    <a:pt x="426" y="3149"/>
                  </a:cubicBezTo>
                  <a:lnTo>
                    <a:pt x="14449" y="925"/>
                  </a:lnTo>
                  <a:cubicBezTo>
                    <a:pt x="14619" y="897"/>
                    <a:pt x="14732" y="741"/>
                    <a:pt x="14718" y="571"/>
                  </a:cubicBezTo>
                  <a:lnTo>
                    <a:pt x="14661" y="259"/>
                  </a:lnTo>
                  <a:cubicBezTo>
                    <a:pt x="14636" y="107"/>
                    <a:pt x="14508" y="0"/>
                    <a:pt x="14359" y="0"/>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7"/>
            <p:cNvSpPr/>
            <p:nvPr/>
          </p:nvSpPr>
          <p:spPr>
            <a:xfrm>
              <a:off x="5559839" y="1599910"/>
              <a:ext cx="737633" cy="178829"/>
            </a:xfrm>
            <a:custGeom>
              <a:avLst/>
              <a:gdLst/>
              <a:ahLst/>
              <a:cxnLst/>
              <a:rect l="l" t="t" r="r" b="b"/>
              <a:pathLst>
                <a:path w="9619" h="2332" extrusionOk="0">
                  <a:moveTo>
                    <a:pt x="9232" y="0"/>
                  </a:moveTo>
                  <a:cubicBezTo>
                    <a:pt x="9214" y="0"/>
                    <a:pt x="9197" y="2"/>
                    <a:pt x="9179" y="5"/>
                  </a:cubicBezTo>
                  <a:lnTo>
                    <a:pt x="298" y="1407"/>
                  </a:lnTo>
                  <a:cubicBezTo>
                    <a:pt x="114" y="1435"/>
                    <a:pt x="0" y="1591"/>
                    <a:pt x="29" y="1761"/>
                  </a:cubicBezTo>
                  <a:lnTo>
                    <a:pt x="71" y="2058"/>
                  </a:lnTo>
                  <a:cubicBezTo>
                    <a:pt x="97" y="2224"/>
                    <a:pt x="236" y="2332"/>
                    <a:pt x="387" y="2332"/>
                  </a:cubicBezTo>
                  <a:cubicBezTo>
                    <a:pt x="405" y="2332"/>
                    <a:pt x="422" y="2331"/>
                    <a:pt x="440" y="2328"/>
                  </a:cubicBezTo>
                  <a:lnTo>
                    <a:pt x="9321" y="925"/>
                  </a:lnTo>
                  <a:cubicBezTo>
                    <a:pt x="9505" y="897"/>
                    <a:pt x="9618" y="727"/>
                    <a:pt x="9590" y="557"/>
                  </a:cubicBezTo>
                  <a:lnTo>
                    <a:pt x="9548" y="260"/>
                  </a:lnTo>
                  <a:cubicBezTo>
                    <a:pt x="9522" y="107"/>
                    <a:pt x="9383" y="0"/>
                    <a:pt x="9232" y="0"/>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7"/>
            <p:cNvSpPr/>
            <p:nvPr/>
          </p:nvSpPr>
          <p:spPr>
            <a:xfrm>
              <a:off x="5158481" y="3379385"/>
              <a:ext cx="737633" cy="179750"/>
            </a:xfrm>
            <a:custGeom>
              <a:avLst/>
              <a:gdLst/>
              <a:ahLst/>
              <a:cxnLst/>
              <a:rect l="l" t="t" r="r" b="b"/>
              <a:pathLst>
                <a:path w="9619" h="2344" extrusionOk="0">
                  <a:moveTo>
                    <a:pt x="9208" y="1"/>
                  </a:moveTo>
                  <a:cubicBezTo>
                    <a:pt x="9199" y="1"/>
                    <a:pt x="9189" y="1"/>
                    <a:pt x="9180" y="2"/>
                  </a:cubicBezTo>
                  <a:lnTo>
                    <a:pt x="298" y="1418"/>
                  </a:lnTo>
                  <a:cubicBezTo>
                    <a:pt x="114" y="1447"/>
                    <a:pt x="1" y="1602"/>
                    <a:pt x="29" y="1772"/>
                  </a:cubicBezTo>
                  <a:lnTo>
                    <a:pt x="72" y="2070"/>
                  </a:lnTo>
                  <a:cubicBezTo>
                    <a:pt x="97" y="2235"/>
                    <a:pt x="236" y="2343"/>
                    <a:pt x="388" y="2343"/>
                  </a:cubicBezTo>
                  <a:cubicBezTo>
                    <a:pt x="405" y="2343"/>
                    <a:pt x="422" y="2342"/>
                    <a:pt x="440" y="2339"/>
                  </a:cubicBezTo>
                  <a:lnTo>
                    <a:pt x="9335" y="937"/>
                  </a:lnTo>
                  <a:cubicBezTo>
                    <a:pt x="9505" y="908"/>
                    <a:pt x="9619" y="738"/>
                    <a:pt x="9590" y="568"/>
                  </a:cubicBezTo>
                  <a:lnTo>
                    <a:pt x="9548" y="271"/>
                  </a:lnTo>
                  <a:cubicBezTo>
                    <a:pt x="9521" y="111"/>
                    <a:pt x="9368" y="1"/>
                    <a:pt x="92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7"/>
            <p:cNvSpPr/>
            <p:nvPr/>
          </p:nvSpPr>
          <p:spPr>
            <a:xfrm>
              <a:off x="4875505" y="1337341"/>
              <a:ext cx="2150861" cy="2347481"/>
            </a:xfrm>
            <a:custGeom>
              <a:avLst/>
              <a:gdLst/>
              <a:ahLst/>
              <a:cxnLst/>
              <a:rect l="l" t="t" r="r" b="b"/>
              <a:pathLst>
                <a:path w="28048" h="30612" extrusionOk="0">
                  <a:moveTo>
                    <a:pt x="0" y="1"/>
                  </a:moveTo>
                  <a:cubicBezTo>
                    <a:pt x="0" y="1"/>
                    <a:pt x="0" y="43"/>
                    <a:pt x="15" y="142"/>
                  </a:cubicBezTo>
                  <a:lnTo>
                    <a:pt x="85" y="539"/>
                  </a:lnTo>
                  <a:cubicBezTo>
                    <a:pt x="156" y="907"/>
                    <a:pt x="241" y="1417"/>
                    <a:pt x="355" y="2097"/>
                  </a:cubicBezTo>
                  <a:lnTo>
                    <a:pt x="1346" y="7791"/>
                  </a:lnTo>
                  <a:cubicBezTo>
                    <a:pt x="2196" y="12607"/>
                    <a:pt x="3372" y="19251"/>
                    <a:pt x="4661" y="26588"/>
                  </a:cubicBezTo>
                  <a:cubicBezTo>
                    <a:pt x="4902" y="27962"/>
                    <a:pt x="5142" y="29294"/>
                    <a:pt x="5369" y="30583"/>
                  </a:cubicBezTo>
                  <a:lnTo>
                    <a:pt x="5369" y="30611"/>
                  </a:lnTo>
                  <a:lnTo>
                    <a:pt x="5397" y="30611"/>
                  </a:lnTo>
                  <a:lnTo>
                    <a:pt x="21531" y="27991"/>
                  </a:lnTo>
                  <a:lnTo>
                    <a:pt x="26319" y="27212"/>
                  </a:lnTo>
                  <a:lnTo>
                    <a:pt x="27608" y="26999"/>
                  </a:lnTo>
                  <a:lnTo>
                    <a:pt x="27934" y="26942"/>
                  </a:lnTo>
                  <a:lnTo>
                    <a:pt x="28047" y="26914"/>
                  </a:lnTo>
                  <a:lnTo>
                    <a:pt x="28047" y="26914"/>
                  </a:lnTo>
                  <a:cubicBezTo>
                    <a:pt x="28047" y="26914"/>
                    <a:pt x="28019" y="26914"/>
                    <a:pt x="27934" y="26928"/>
                  </a:cubicBezTo>
                  <a:lnTo>
                    <a:pt x="27608" y="26985"/>
                  </a:lnTo>
                  <a:lnTo>
                    <a:pt x="26319" y="27183"/>
                  </a:lnTo>
                  <a:lnTo>
                    <a:pt x="21531" y="27948"/>
                  </a:lnTo>
                  <a:lnTo>
                    <a:pt x="5434" y="30534"/>
                  </a:lnTo>
                  <a:lnTo>
                    <a:pt x="5434" y="30534"/>
                  </a:lnTo>
                  <a:cubicBezTo>
                    <a:pt x="5209" y="29270"/>
                    <a:pt x="4970" y="27936"/>
                    <a:pt x="4732" y="26588"/>
                  </a:cubicBezTo>
                  <a:cubicBezTo>
                    <a:pt x="3428" y="19251"/>
                    <a:pt x="2253" y="12593"/>
                    <a:pt x="1403" y="7777"/>
                  </a:cubicBezTo>
                  <a:cubicBezTo>
                    <a:pt x="964" y="5383"/>
                    <a:pt x="624" y="3443"/>
                    <a:pt x="383" y="2083"/>
                  </a:cubicBezTo>
                  <a:cubicBezTo>
                    <a:pt x="255" y="1417"/>
                    <a:pt x="170" y="893"/>
                    <a:pt x="100" y="539"/>
                  </a:cubicBezTo>
                  <a:cubicBezTo>
                    <a:pt x="71" y="369"/>
                    <a:pt x="43" y="227"/>
                    <a:pt x="29" y="142"/>
                  </a:cubicBezTo>
                  <a:cubicBezTo>
                    <a:pt x="15" y="43"/>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7"/>
            <p:cNvSpPr/>
            <p:nvPr/>
          </p:nvSpPr>
          <p:spPr>
            <a:xfrm>
              <a:off x="4810323" y="1388413"/>
              <a:ext cx="2080234" cy="2381069"/>
            </a:xfrm>
            <a:custGeom>
              <a:avLst/>
              <a:gdLst/>
              <a:ahLst/>
              <a:cxnLst/>
              <a:rect l="l" t="t" r="r" b="b"/>
              <a:pathLst>
                <a:path w="27127" h="31050" extrusionOk="0">
                  <a:moveTo>
                    <a:pt x="1" y="0"/>
                  </a:moveTo>
                  <a:lnTo>
                    <a:pt x="29" y="142"/>
                  </a:lnTo>
                  <a:cubicBezTo>
                    <a:pt x="15" y="43"/>
                    <a:pt x="1" y="0"/>
                    <a:pt x="1" y="0"/>
                  </a:cubicBezTo>
                  <a:close/>
                  <a:moveTo>
                    <a:pt x="29" y="142"/>
                  </a:moveTo>
                  <a:lnTo>
                    <a:pt x="86" y="539"/>
                  </a:lnTo>
                  <a:cubicBezTo>
                    <a:pt x="156" y="893"/>
                    <a:pt x="241" y="1403"/>
                    <a:pt x="369" y="2068"/>
                  </a:cubicBezTo>
                  <a:lnTo>
                    <a:pt x="1375" y="7678"/>
                  </a:lnTo>
                  <a:cubicBezTo>
                    <a:pt x="2239" y="12437"/>
                    <a:pt x="3428" y="18981"/>
                    <a:pt x="4732" y="26220"/>
                  </a:cubicBezTo>
                  <a:lnTo>
                    <a:pt x="5610" y="31022"/>
                  </a:lnTo>
                  <a:lnTo>
                    <a:pt x="5610" y="31050"/>
                  </a:lnTo>
                  <a:lnTo>
                    <a:pt x="5638" y="31050"/>
                  </a:lnTo>
                  <a:lnTo>
                    <a:pt x="20979" y="28500"/>
                  </a:lnTo>
                  <a:lnTo>
                    <a:pt x="25498" y="27750"/>
                  </a:lnTo>
                  <a:lnTo>
                    <a:pt x="26702" y="27551"/>
                  </a:lnTo>
                  <a:lnTo>
                    <a:pt x="27013" y="27495"/>
                  </a:lnTo>
                  <a:cubicBezTo>
                    <a:pt x="27084" y="27480"/>
                    <a:pt x="27126" y="27466"/>
                    <a:pt x="27126" y="27466"/>
                  </a:cubicBezTo>
                  <a:lnTo>
                    <a:pt x="27126" y="27466"/>
                  </a:lnTo>
                  <a:lnTo>
                    <a:pt x="27027" y="27480"/>
                  </a:lnTo>
                  <a:lnTo>
                    <a:pt x="26716" y="27537"/>
                  </a:lnTo>
                  <a:lnTo>
                    <a:pt x="25498" y="27735"/>
                  </a:lnTo>
                  <a:lnTo>
                    <a:pt x="20979" y="28458"/>
                  </a:lnTo>
                  <a:lnTo>
                    <a:pt x="5674" y="30973"/>
                  </a:lnTo>
                  <a:lnTo>
                    <a:pt x="5674" y="30973"/>
                  </a:lnTo>
                  <a:cubicBezTo>
                    <a:pt x="5393" y="29440"/>
                    <a:pt x="5098" y="27837"/>
                    <a:pt x="4802" y="26220"/>
                  </a:cubicBezTo>
                  <a:cubicBezTo>
                    <a:pt x="3485" y="18967"/>
                    <a:pt x="2295" y="12423"/>
                    <a:pt x="1431" y="7678"/>
                  </a:cubicBezTo>
                  <a:cubicBezTo>
                    <a:pt x="992" y="5298"/>
                    <a:pt x="638" y="3386"/>
                    <a:pt x="397" y="2054"/>
                  </a:cubicBezTo>
                  <a:cubicBezTo>
                    <a:pt x="270" y="1403"/>
                    <a:pt x="171" y="893"/>
                    <a:pt x="100" y="539"/>
                  </a:cubicBezTo>
                  <a:lnTo>
                    <a:pt x="29" y="14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7"/>
            <p:cNvSpPr/>
            <p:nvPr/>
          </p:nvSpPr>
          <p:spPr>
            <a:xfrm>
              <a:off x="4899400" y="2194384"/>
              <a:ext cx="156514" cy="661638"/>
            </a:xfrm>
            <a:custGeom>
              <a:avLst/>
              <a:gdLst/>
              <a:ahLst/>
              <a:cxnLst/>
              <a:rect l="l" t="t" r="r" b="b"/>
              <a:pathLst>
                <a:path w="2041" h="8628" extrusionOk="0">
                  <a:moveTo>
                    <a:pt x="525" y="1"/>
                  </a:moveTo>
                  <a:lnTo>
                    <a:pt x="1" y="737"/>
                  </a:lnTo>
                  <a:lnTo>
                    <a:pt x="1276" y="8372"/>
                  </a:lnTo>
                  <a:lnTo>
                    <a:pt x="2041" y="8627"/>
                  </a:lnTo>
                  <a:lnTo>
                    <a:pt x="2041" y="8627"/>
                  </a:lnTo>
                  <a:lnTo>
                    <a:pt x="5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7"/>
            <p:cNvSpPr/>
            <p:nvPr/>
          </p:nvSpPr>
          <p:spPr>
            <a:xfrm>
              <a:off x="4943908" y="2144448"/>
              <a:ext cx="394391" cy="710487"/>
            </a:xfrm>
            <a:custGeom>
              <a:avLst/>
              <a:gdLst/>
              <a:ahLst/>
              <a:cxnLst/>
              <a:rect l="l" t="t" r="r" b="b"/>
              <a:pathLst>
                <a:path w="5143" h="9265" extrusionOk="0">
                  <a:moveTo>
                    <a:pt x="3641" y="0"/>
                  </a:moveTo>
                  <a:lnTo>
                    <a:pt x="1" y="638"/>
                  </a:lnTo>
                  <a:lnTo>
                    <a:pt x="1517" y="9264"/>
                  </a:lnTo>
                  <a:lnTo>
                    <a:pt x="5143" y="8627"/>
                  </a:lnTo>
                  <a:lnTo>
                    <a:pt x="36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7"/>
            <p:cNvSpPr/>
            <p:nvPr/>
          </p:nvSpPr>
          <p:spPr>
            <a:xfrm>
              <a:off x="5195970" y="2119066"/>
              <a:ext cx="177142" cy="712020"/>
            </a:xfrm>
            <a:custGeom>
              <a:avLst/>
              <a:gdLst/>
              <a:ahLst/>
              <a:cxnLst/>
              <a:rect l="l" t="t" r="r" b="b"/>
              <a:pathLst>
                <a:path w="2310" h="9285" extrusionOk="0">
                  <a:moveTo>
                    <a:pt x="512" y="1"/>
                  </a:moveTo>
                  <a:cubicBezTo>
                    <a:pt x="497" y="1"/>
                    <a:pt x="482" y="2"/>
                    <a:pt x="468" y="5"/>
                  </a:cubicBezTo>
                  <a:lnTo>
                    <a:pt x="227" y="48"/>
                  </a:lnTo>
                  <a:cubicBezTo>
                    <a:pt x="99" y="76"/>
                    <a:pt x="0" y="204"/>
                    <a:pt x="28" y="331"/>
                  </a:cubicBezTo>
                  <a:lnTo>
                    <a:pt x="1558" y="9071"/>
                  </a:lnTo>
                  <a:cubicBezTo>
                    <a:pt x="1571" y="9202"/>
                    <a:pt x="1682" y="9285"/>
                    <a:pt x="1811" y="9285"/>
                  </a:cubicBezTo>
                  <a:cubicBezTo>
                    <a:pt x="1821" y="9285"/>
                    <a:pt x="1831" y="9284"/>
                    <a:pt x="1842" y="9283"/>
                  </a:cubicBezTo>
                  <a:lnTo>
                    <a:pt x="2082" y="9241"/>
                  </a:lnTo>
                  <a:cubicBezTo>
                    <a:pt x="2210" y="9213"/>
                    <a:pt x="2309" y="9085"/>
                    <a:pt x="2281" y="8944"/>
                  </a:cubicBezTo>
                  <a:lnTo>
                    <a:pt x="751" y="204"/>
                  </a:lnTo>
                  <a:cubicBezTo>
                    <a:pt x="738" y="91"/>
                    <a:pt x="626" y="1"/>
                    <a:pt x="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7"/>
            <p:cNvSpPr/>
            <p:nvPr/>
          </p:nvSpPr>
          <p:spPr>
            <a:xfrm>
              <a:off x="4761475" y="2357325"/>
              <a:ext cx="463868" cy="318319"/>
            </a:xfrm>
            <a:custGeom>
              <a:avLst/>
              <a:gdLst/>
              <a:ahLst/>
              <a:cxnLst/>
              <a:rect l="l" t="t" r="r" b="b"/>
              <a:pathLst>
                <a:path w="6049" h="4151" fill="none" extrusionOk="0">
                  <a:moveTo>
                    <a:pt x="5227" y="57"/>
                  </a:moveTo>
                  <a:lnTo>
                    <a:pt x="2876" y="1403"/>
                  </a:lnTo>
                  <a:cubicBezTo>
                    <a:pt x="2536" y="1035"/>
                    <a:pt x="2040" y="850"/>
                    <a:pt x="1544" y="935"/>
                  </a:cubicBezTo>
                  <a:cubicBezTo>
                    <a:pt x="638" y="992"/>
                    <a:pt x="0" y="1814"/>
                    <a:pt x="142" y="2692"/>
                  </a:cubicBezTo>
                  <a:cubicBezTo>
                    <a:pt x="283" y="3584"/>
                    <a:pt x="1148" y="4151"/>
                    <a:pt x="2026" y="3938"/>
                  </a:cubicBezTo>
                  <a:cubicBezTo>
                    <a:pt x="2536" y="3853"/>
                    <a:pt x="2961" y="3499"/>
                    <a:pt x="3173" y="3032"/>
                  </a:cubicBezTo>
                  <a:lnTo>
                    <a:pt x="5822" y="3457"/>
                  </a:lnTo>
                  <a:cubicBezTo>
                    <a:pt x="5949" y="3471"/>
                    <a:pt x="6049" y="3358"/>
                    <a:pt x="6020" y="3244"/>
                  </a:cubicBezTo>
                  <a:lnTo>
                    <a:pt x="5496" y="171"/>
                  </a:lnTo>
                  <a:cubicBezTo>
                    <a:pt x="5468" y="57"/>
                    <a:pt x="5340" y="1"/>
                    <a:pt x="5227" y="57"/>
                  </a:cubicBezTo>
                  <a:close/>
                </a:path>
              </a:pathLst>
            </a:custGeom>
            <a:noFill/>
            <a:ln w="19050" cap="flat" cmpd="sng">
              <a:solidFill>
                <a:schemeClr val="lt1"/>
              </a:solidFill>
              <a:prstDash val="solid"/>
              <a:miter lim="14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7"/>
            <p:cNvSpPr/>
            <p:nvPr/>
          </p:nvSpPr>
          <p:spPr>
            <a:xfrm>
              <a:off x="5201338" y="2153114"/>
              <a:ext cx="114184" cy="652896"/>
            </a:xfrm>
            <a:custGeom>
              <a:avLst/>
              <a:gdLst/>
              <a:ahLst/>
              <a:cxnLst/>
              <a:rect l="l" t="t" r="r" b="b"/>
              <a:pathLst>
                <a:path w="1489" h="8514" extrusionOk="0">
                  <a:moveTo>
                    <a:pt x="1" y="1"/>
                  </a:moveTo>
                  <a:cubicBezTo>
                    <a:pt x="1" y="29"/>
                    <a:pt x="1" y="57"/>
                    <a:pt x="1" y="86"/>
                  </a:cubicBezTo>
                  <a:cubicBezTo>
                    <a:pt x="15" y="142"/>
                    <a:pt x="29" y="227"/>
                    <a:pt x="43" y="340"/>
                  </a:cubicBezTo>
                  <a:cubicBezTo>
                    <a:pt x="72" y="553"/>
                    <a:pt x="128" y="865"/>
                    <a:pt x="185" y="1247"/>
                  </a:cubicBezTo>
                  <a:cubicBezTo>
                    <a:pt x="327" y="2026"/>
                    <a:pt x="511" y="3088"/>
                    <a:pt x="709" y="4264"/>
                  </a:cubicBezTo>
                  <a:cubicBezTo>
                    <a:pt x="908" y="5426"/>
                    <a:pt x="1106" y="6488"/>
                    <a:pt x="1247" y="7267"/>
                  </a:cubicBezTo>
                  <a:lnTo>
                    <a:pt x="1403" y="8174"/>
                  </a:lnTo>
                  <a:cubicBezTo>
                    <a:pt x="1417" y="8273"/>
                    <a:pt x="1432" y="8358"/>
                    <a:pt x="1446" y="8415"/>
                  </a:cubicBezTo>
                  <a:cubicBezTo>
                    <a:pt x="1446" y="8443"/>
                    <a:pt x="1460" y="8485"/>
                    <a:pt x="1460" y="8514"/>
                  </a:cubicBezTo>
                  <a:cubicBezTo>
                    <a:pt x="1474" y="8485"/>
                    <a:pt x="1474" y="8457"/>
                    <a:pt x="1488" y="8429"/>
                  </a:cubicBezTo>
                  <a:cubicBezTo>
                    <a:pt x="1474" y="8372"/>
                    <a:pt x="1460" y="8287"/>
                    <a:pt x="1446" y="8174"/>
                  </a:cubicBezTo>
                  <a:cubicBezTo>
                    <a:pt x="1417" y="7961"/>
                    <a:pt x="1375" y="7650"/>
                    <a:pt x="1304" y="7253"/>
                  </a:cubicBezTo>
                  <a:cubicBezTo>
                    <a:pt x="1177" y="6488"/>
                    <a:pt x="993" y="5426"/>
                    <a:pt x="794" y="4250"/>
                  </a:cubicBezTo>
                  <a:cubicBezTo>
                    <a:pt x="582" y="3074"/>
                    <a:pt x="398" y="2012"/>
                    <a:pt x="242" y="1233"/>
                  </a:cubicBezTo>
                  <a:cubicBezTo>
                    <a:pt x="171" y="865"/>
                    <a:pt x="114" y="553"/>
                    <a:pt x="72" y="326"/>
                  </a:cubicBezTo>
                  <a:cubicBezTo>
                    <a:pt x="58" y="227"/>
                    <a:pt x="29" y="142"/>
                    <a:pt x="15" y="86"/>
                  </a:cubicBezTo>
                  <a:cubicBezTo>
                    <a:pt x="15" y="57"/>
                    <a:pt x="15" y="29"/>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7"/>
            <p:cNvSpPr/>
            <p:nvPr/>
          </p:nvSpPr>
          <p:spPr>
            <a:xfrm>
              <a:off x="4911800" y="2229750"/>
              <a:ext cx="113051" cy="608410"/>
            </a:xfrm>
            <a:custGeom>
              <a:avLst/>
              <a:gdLst/>
              <a:ahLst/>
              <a:cxnLst/>
              <a:rect l="l" t="t" r="r" b="b"/>
              <a:pathLst>
                <a:path w="1488" h="8514" extrusionOk="0">
                  <a:moveTo>
                    <a:pt x="0" y="0"/>
                  </a:moveTo>
                  <a:cubicBezTo>
                    <a:pt x="0" y="29"/>
                    <a:pt x="0" y="57"/>
                    <a:pt x="0" y="85"/>
                  </a:cubicBezTo>
                  <a:cubicBezTo>
                    <a:pt x="15" y="156"/>
                    <a:pt x="29" y="241"/>
                    <a:pt x="43" y="340"/>
                  </a:cubicBezTo>
                  <a:cubicBezTo>
                    <a:pt x="85" y="567"/>
                    <a:pt x="128" y="879"/>
                    <a:pt x="199" y="1261"/>
                  </a:cubicBezTo>
                  <a:cubicBezTo>
                    <a:pt x="326" y="2026"/>
                    <a:pt x="510" y="3088"/>
                    <a:pt x="723" y="4264"/>
                  </a:cubicBezTo>
                  <a:cubicBezTo>
                    <a:pt x="921" y="5440"/>
                    <a:pt x="1105" y="6502"/>
                    <a:pt x="1247" y="7281"/>
                  </a:cubicBezTo>
                  <a:lnTo>
                    <a:pt x="1417" y="8188"/>
                  </a:lnTo>
                  <a:lnTo>
                    <a:pt x="1459" y="8428"/>
                  </a:lnTo>
                  <a:cubicBezTo>
                    <a:pt x="1459" y="8457"/>
                    <a:pt x="1474" y="8485"/>
                    <a:pt x="1474" y="8513"/>
                  </a:cubicBezTo>
                  <a:cubicBezTo>
                    <a:pt x="1488" y="8485"/>
                    <a:pt x="1488" y="8457"/>
                    <a:pt x="1488" y="8428"/>
                  </a:cubicBezTo>
                  <a:cubicBezTo>
                    <a:pt x="1488" y="8372"/>
                    <a:pt x="1474" y="8287"/>
                    <a:pt x="1459" y="8188"/>
                  </a:cubicBezTo>
                  <a:cubicBezTo>
                    <a:pt x="1431" y="7961"/>
                    <a:pt x="1374" y="7649"/>
                    <a:pt x="1318" y="7267"/>
                  </a:cubicBezTo>
                  <a:cubicBezTo>
                    <a:pt x="1190" y="6502"/>
                    <a:pt x="1006" y="5440"/>
                    <a:pt x="794" y="4250"/>
                  </a:cubicBezTo>
                  <a:cubicBezTo>
                    <a:pt x="595" y="3074"/>
                    <a:pt x="397" y="2012"/>
                    <a:pt x="255" y="1247"/>
                  </a:cubicBezTo>
                  <a:cubicBezTo>
                    <a:pt x="185" y="864"/>
                    <a:pt x="128" y="553"/>
                    <a:pt x="85" y="340"/>
                  </a:cubicBezTo>
                  <a:cubicBezTo>
                    <a:pt x="57" y="241"/>
                    <a:pt x="43" y="156"/>
                    <a:pt x="29" y="85"/>
                  </a:cubicBezTo>
                  <a:cubicBezTo>
                    <a:pt x="29" y="57"/>
                    <a:pt x="15" y="2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7"/>
            <p:cNvSpPr/>
            <p:nvPr/>
          </p:nvSpPr>
          <p:spPr>
            <a:xfrm>
              <a:off x="5589755" y="2722350"/>
              <a:ext cx="1027656" cy="446460"/>
            </a:xfrm>
            <a:custGeom>
              <a:avLst/>
              <a:gdLst/>
              <a:ahLst/>
              <a:cxnLst/>
              <a:rect l="l" t="t" r="r" b="b"/>
              <a:pathLst>
                <a:path w="13401" h="5822" extrusionOk="0">
                  <a:moveTo>
                    <a:pt x="2309" y="0"/>
                  </a:moveTo>
                  <a:cubicBezTo>
                    <a:pt x="1034" y="0"/>
                    <a:pt x="0" y="1034"/>
                    <a:pt x="0" y="2309"/>
                  </a:cubicBezTo>
                  <a:lnTo>
                    <a:pt x="0" y="3527"/>
                  </a:lnTo>
                  <a:cubicBezTo>
                    <a:pt x="0" y="4788"/>
                    <a:pt x="1034" y="5822"/>
                    <a:pt x="2309" y="5822"/>
                  </a:cubicBezTo>
                  <a:lnTo>
                    <a:pt x="13400" y="5822"/>
                  </a:lnTo>
                  <a:lnTo>
                    <a:pt x="134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7"/>
            <p:cNvSpPr/>
            <p:nvPr/>
          </p:nvSpPr>
          <p:spPr>
            <a:xfrm>
              <a:off x="6394637" y="2722350"/>
              <a:ext cx="1824950" cy="73924"/>
            </a:xfrm>
            <a:custGeom>
              <a:avLst/>
              <a:gdLst/>
              <a:ahLst/>
              <a:cxnLst/>
              <a:rect l="l" t="t" r="r" b="b"/>
              <a:pathLst>
                <a:path w="23798" h="964" extrusionOk="0">
                  <a:moveTo>
                    <a:pt x="0" y="0"/>
                  </a:moveTo>
                  <a:lnTo>
                    <a:pt x="0" y="963"/>
                  </a:lnTo>
                  <a:lnTo>
                    <a:pt x="23415" y="963"/>
                  </a:lnTo>
                  <a:cubicBezTo>
                    <a:pt x="23628" y="963"/>
                    <a:pt x="23798" y="793"/>
                    <a:pt x="23798" y="581"/>
                  </a:cubicBezTo>
                  <a:lnTo>
                    <a:pt x="23798" y="382"/>
                  </a:lnTo>
                  <a:cubicBezTo>
                    <a:pt x="23798" y="170"/>
                    <a:pt x="23628" y="0"/>
                    <a:pt x="23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7"/>
            <p:cNvSpPr/>
            <p:nvPr/>
          </p:nvSpPr>
          <p:spPr>
            <a:xfrm>
              <a:off x="6394637" y="3095958"/>
              <a:ext cx="1824950" cy="73924"/>
            </a:xfrm>
            <a:custGeom>
              <a:avLst/>
              <a:gdLst/>
              <a:ahLst/>
              <a:cxnLst/>
              <a:rect l="l" t="t" r="r" b="b"/>
              <a:pathLst>
                <a:path w="23798" h="964" extrusionOk="0">
                  <a:moveTo>
                    <a:pt x="0" y="1"/>
                  </a:moveTo>
                  <a:lnTo>
                    <a:pt x="0" y="964"/>
                  </a:lnTo>
                  <a:lnTo>
                    <a:pt x="23415" y="964"/>
                  </a:lnTo>
                  <a:cubicBezTo>
                    <a:pt x="23628" y="964"/>
                    <a:pt x="23798" y="794"/>
                    <a:pt x="23798" y="582"/>
                  </a:cubicBezTo>
                  <a:lnTo>
                    <a:pt x="23798" y="383"/>
                  </a:lnTo>
                  <a:cubicBezTo>
                    <a:pt x="23798" y="171"/>
                    <a:pt x="23628" y="1"/>
                    <a:pt x="234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7"/>
            <p:cNvSpPr/>
            <p:nvPr/>
          </p:nvSpPr>
          <p:spPr>
            <a:xfrm>
              <a:off x="6448930" y="2797271"/>
              <a:ext cx="1716364" cy="298765"/>
            </a:xfrm>
            <a:custGeom>
              <a:avLst/>
              <a:gdLst/>
              <a:ahLst/>
              <a:cxnLst/>
              <a:rect l="l" t="t" r="r" b="b"/>
              <a:pathLst>
                <a:path w="22382" h="3896" extrusionOk="0">
                  <a:moveTo>
                    <a:pt x="1955" y="0"/>
                  </a:moveTo>
                  <a:cubicBezTo>
                    <a:pt x="879" y="0"/>
                    <a:pt x="1" y="864"/>
                    <a:pt x="1" y="1941"/>
                  </a:cubicBezTo>
                  <a:cubicBezTo>
                    <a:pt x="1" y="3018"/>
                    <a:pt x="879" y="3896"/>
                    <a:pt x="1955" y="3896"/>
                  </a:cubicBezTo>
                  <a:lnTo>
                    <a:pt x="22381" y="3896"/>
                  </a:lnTo>
                  <a:cubicBezTo>
                    <a:pt x="21829" y="2649"/>
                    <a:pt x="21829" y="1233"/>
                    <a:pt x="223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7"/>
            <p:cNvSpPr/>
            <p:nvPr/>
          </p:nvSpPr>
          <p:spPr>
            <a:xfrm>
              <a:off x="5589755" y="2723424"/>
              <a:ext cx="876663" cy="447610"/>
            </a:xfrm>
            <a:custGeom>
              <a:avLst/>
              <a:gdLst/>
              <a:ahLst/>
              <a:cxnLst/>
              <a:rect l="l" t="t" r="r" b="b"/>
              <a:pathLst>
                <a:path w="11432" h="5837" extrusionOk="0">
                  <a:moveTo>
                    <a:pt x="2337" y="0"/>
                  </a:moveTo>
                  <a:cubicBezTo>
                    <a:pt x="1048" y="0"/>
                    <a:pt x="0" y="1048"/>
                    <a:pt x="0" y="2323"/>
                  </a:cubicBezTo>
                  <a:lnTo>
                    <a:pt x="0" y="3485"/>
                  </a:lnTo>
                  <a:cubicBezTo>
                    <a:pt x="0" y="4774"/>
                    <a:pt x="1048" y="5836"/>
                    <a:pt x="2352" y="5836"/>
                  </a:cubicBezTo>
                  <a:lnTo>
                    <a:pt x="11205" y="5836"/>
                  </a:lnTo>
                  <a:cubicBezTo>
                    <a:pt x="9477" y="4335"/>
                    <a:pt x="9321" y="1275"/>
                    <a:pt x="11431" y="0"/>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7"/>
            <p:cNvSpPr/>
            <p:nvPr/>
          </p:nvSpPr>
          <p:spPr>
            <a:xfrm>
              <a:off x="6539111" y="2958002"/>
              <a:ext cx="1436080" cy="5521"/>
            </a:xfrm>
            <a:custGeom>
              <a:avLst/>
              <a:gdLst/>
              <a:ahLst/>
              <a:cxnLst/>
              <a:rect l="l" t="t" r="r" b="b"/>
              <a:pathLst>
                <a:path w="18727" h="72" extrusionOk="0">
                  <a:moveTo>
                    <a:pt x="9363" y="1"/>
                  </a:moveTo>
                  <a:cubicBezTo>
                    <a:pt x="4193" y="1"/>
                    <a:pt x="0" y="15"/>
                    <a:pt x="0" y="29"/>
                  </a:cubicBezTo>
                  <a:cubicBezTo>
                    <a:pt x="0" y="43"/>
                    <a:pt x="4193" y="72"/>
                    <a:pt x="9363" y="72"/>
                  </a:cubicBezTo>
                  <a:cubicBezTo>
                    <a:pt x="14534" y="72"/>
                    <a:pt x="18726" y="43"/>
                    <a:pt x="18726" y="29"/>
                  </a:cubicBezTo>
                  <a:cubicBezTo>
                    <a:pt x="18726" y="15"/>
                    <a:pt x="14534" y="1"/>
                    <a:pt x="93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7"/>
            <p:cNvSpPr/>
            <p:nvPr/>
          </p:nvSpPr>
          <p:spPr>
            <a:xfrm>
              <a:off x="6686806" y="3024258"/>
              <a:ext cx="1436080" cy="5521"/>
            </a:xfrm>
            <a:custGeom>
              <a:avLst/>
              <a:gdLst/>
              <a:ahLst/>
              <a:cxnLst/>
              <a:rect l="l" t="t" r="r" b="b"/>
              <a:pathLst>
                <a:path w="18727" h="72" extrusionOk="0">
                  <a:moveTo>
                    <a:pt x="9364" y="1"/>
                  </a:moveTo>
                  <a:cubicBezTo>
                    <a:pt x="4194" y="1"/>
                    <a:pt x="1" y="15"/>
                    <a:pt x="1" y="29"/>
                  </a:cubicBezTo>
                  <a:cubicBezTo>
                    <a:pt x="1" y="43"/>
                    <a:pt x="4194" y="72"/>
                    <a:pt x="9364" y="72"/>
                  </a:cubicBezTo>
                  <a:cubicBezTo>
                    <a:pt x="14534" y="72"/>
                    <a:pt x="18727" y="43"/>
                    <a:pt x="18727" y="29"/>
                  </a:cubicBezTo>
                  <a:cubicBezTo>
                    <a:pt x="18727" y="15"/>
                    <a:pt x="14534" y="1"/>
                    <a:pt x="9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7"/>
            <p:cNvSpPr/>
            <p:nvPr/>
          </p:nvSpPr>
          <p:spPr>
            <a:xfrm>
              <a:off x="6643402" y="2863527"/>
              <a:ext cx="1436080" cy="5521"/>
            </a:xfrm>
            <a:custGeom>
              <a:avLst/>
              <a:gdLst/>
              <a:ahLst/>
              <a:cxnLst/>
              <a:rect l="l" t="t" r="r" b="b"/>
              <a:pathLst>
                <a:path w="18727" h="72" extrusionOk="0">
                  <a:moveTo>
                    <a:pt x="9363" y="0"/>
                  </a:moveTo>
                  <a:cubicBezTo>
                    <a:pt x="4193" y="0"/>
                    <a:pt x="0" y="15"/>
                    <a:pt x="0" y="29"/>
                  </a:cubicBezTo>
                  <a:cubicBezTo>
                    <a:pt x="0" y="57"/>
                    <a:pt x="4193" y="71"/>
                    <a:pt x="9363" y="71"/>
                  </a:cubicBezTo>
                  <a:cubicBezTo>
                    <a:pt x="14533" y="71"/>
                    <a:pt x="18726" y="57"/>
                    <a:pt x="18726" y="29"/>
                  </a:cubicBezTo>
                  <a:cubicBezTo>
                    <a:pt x="18726" y="15"/>
                    <a:pt x="14533" y="0"/>
                    <a:pt x="9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7"/>
            <p:cNvSpPr/>
            <p:nvPr/>
          </p:nvSpPr>
          <p:spPr>
            <a:xfrm>
              <a:off x="5698341" y="3136141"/>
              <a:ext cx="672451" cy="4448"/>
            </a:xfrm>
            <a:custGeom>
              <a:avLst/>
              <a:gdLst/>
              <a:ahLst/>
              <a:cxnLst/>
              <a:rect l="l" t="t" r="r" b="b"/>
              <a:pathLst>
                <a:path w="8769" h="58" extrusionOk="0">
                  <a:moveTo>
                    <a:pt x="4392" y="1"/>
                  </a:moveTo>
                  <a:cubicBezTo>
                    <a:pt x="1970" y="1"/>
                    <a:pt x="1" y="15"/>
                    <a:pt x="1" y="29"/>
                  </a:cubicBezTo>
                  <a:cubicBezTo>
                    <a:pt x="1" y="43"/>
                    <a:pt x="1970" y="58"/>
                    <a:pt x="4392" y="58"/>
                  </a:cubicBezTo>
                  <a:cubicBezTo>
                    <a:pt x="6800" y="58"/>
                    <a:pt x="8769" y="43"/>
                    <a:pt x="8769" y="29"/>
                  </a:cubicBezTo>
                  <a:cubicBezTo>
                    <a:pt x="8769" y="15"/>
                    <a:pt x="6814" y="1"/>
                    <a:pt x="439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7"/>
            <p:cNvSpPr/>
            <p:nvPr/>
          </p:nvSpPr>
          <p:spPr>
            <a:xfrm>
              <a:off x="5698341" y="2757088"/>
              <a:ext cx="672451" cy="5521"/>
            </a:xfrm>
            <a:custGeom>
              <a:avLst/>
              <a:gdLst/>
              <a:ahLst/>
              <a:cxnLst/>
              <a:rect l="l" t="t" r="r" b="b"/>
              <a:pathLst>
                <a:path w="8769" h="72" extrusionOk="0">
                  <a:moveTo>
                    <a:pt x="4392" y="0"/>
                  </a:moveTo>
                  <a:cubicBezTo>
                    <a:pt x="1970" y="0"/>
                    <a:pt x="1" y="14"/>
                    <a:pt x="1" y="43"/>
                  </a:cubicBezTo>
                  <a:cubicBezTo>
                    <a:pt x="1" y="57"/>
                    <a:pt x="1970" y="71"/>
                    <a:pt x="4392" y="71"/>
                  </a:cubicBezTo>
                  <a:cubicBezTo>
                    <a:pt x="6800" y="71"/>
                    <a:pt x="8769" y="57"/>
                    <a:pt x="8769" y="43"/>
                  </a:cubicBezTo>
                  <a:cubicBezTo>
                    <a:pt x="8769" y="14"/>
                    <a:pt x="6814" y="0"/>
                    <a:pt x="4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7"/>
            <p:cNvSpPr/>
            <p:nvPr/>
          </p:nvSpPr>
          <p:spPr>
            <a:xfrm>
              <a:off x="5213924" y="3482680"/>
              <a:ext cx="1323123" cy="575751"/>
            </a:xfrm>
            <a:custGeom>
              <a:avLst/>
              <a:gdLst/>
              <a:ahLst/>
              <a:cxnLst/>
              <a:rect l="l" t="t" r="r" b="b"/>
              <a:pathLst>
                <a:path w="17254" h="7508" extrusionOk="0">
                  <a:moveTo>
                    <a:pt x="2295" y="1"/>
                  </a:moveTo>
                  <a:cubicBezTo>
                    <a:pt x="1034" y="1"/>
                    <a:pt x="0" y="1035"/>
                    <a:pt x="0" y="2309"/>
                  </a:cubicBezTo>
                  <a:lnTo>
                    <a:pt x="0" y="5199"/>
                  </a:lnTo>
                  <a:cubicBezTo>
                    <a:pt x="0" y="6474"/>
                    <a:pt x="1034" y="7508"/>
                    <a:pt x="2295" y="7508"/>
                  </a:cubicBezTo>
                  <a:lnTo>
                    <a:pt x="17253" y="7508"/>
                  </a:lnTo>
                  <a:lnTo>
                    <a:pt x="172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7"/>
            <p:cNvSpPr/>
            <p:nvPr/>
          </p:nvSpPr>
          <p:spPr>
            <a:xfrm>
              <a:off x="6251237" y="3482680"/>
              <a:ext cx="2349628" cy="96776"/>
            </a:xfrm>
            <a:custGeom>
              <a:avLst/>
              <a:gdLst/>
              <a:ahLst/>
              <a:cxnLst/>
              <a:rect l="l" t="t" r="r" b="b"/>
              <a:pathLst>
                <a:path w="30640" h="1262" extrusionOk="0">
                  <a:moveTo>
                    <a:pt x="1" y="1"/>
                  </a:moveTo>
                  <a:lnTo>
                    <a:pt x="1" y="15"/>
                  </a:lnTo>
                  <a:lnTo>
                    <a:pt x="1" y="1261"/>
                  </a:lnTo>
                  <a:lnTo>
                    <a:pt x="30257" y="1261"/>
                  </a:lnTo>
                  <a:cubicBezTo>
                    <a:pt x="30470" y="1261"/>
                    <a:pt x="30639" y="1077"/>
                    <a:pt x="30639" y="879"/>
                  </a:cubicBezTo>
                  <a:lnTo>
                    <a:pt x="30639" y="397"/>
                  </a:lnTo>
                  <a:cubicBezTo>
                    <a:pt x="30639" y="170"/>
                    <a:pt x="30470" y="1"/>
                    <a:pt x="302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7"/>
            <p:cNvSpPr/>
            <p:nvPr/>
          </p:nvSpPr>
          <p:spPr>
            <a:xfrm>
              <a:off x="6251237" y="3962803"/>
              <a:ext cx="2349628" cy="95626"/>
            </a:xfrm>
            <a:custGeom>
              <a:avLst/>
              <a:gdLst/>
              <a:ahLst/>
              <a:cxnLst/>
              <a:rect l="l" t="t" r="r" b="b"/>
              <a:pathLst>
                <a:path w="30640" h="1247" extrusionOk="0">
                  <a:moveTo>
                    <a:pt x="1" y="0"/>
                  </a:moveTo>
                  <a:lnTo>
                    <a:pt x="1" y="15"/>
                  </a:lnTo>
                  <a:lnTo>
                    <a:pt x="1" y="1247"/>
                  </a:lnTo>
                  <a:lnTo>
                    <a:pt x="30257" y="1247"/>
                  </a:lnTo>
                  <a:cubicBezTo>
                    <a:pt x="30470" y="1247"/>
                    <a:pt x="30639" y="1077"/>
                    <a:pt x="30639" y="864"/>
                  </a:cubicBezTo>
                  <a:lnTo>
                    <a:pt x="30639" y="383"/>
                  </a:lnTo>
                  <a:cubicBezTo>
                    <a:pt x="30639" y="170"/>
                    <a:pt x="30470" y="0"/>
                    <a:pt x="302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7"/>
            <p:cNvSpPr/>
            <p:nvPr/>
          </p:nvSpPr>
          <p:spPr>
            <a:xfrm>
              <a:off x="6320790" y="3579379"/>
              <a:ext cx="2210522" cy="383502"/>
            </a:xfrm>
            <a:custGeom>
              <a:avLst/>
              <a:gdLst/>
              <a:ahLst/>
              <a:cxnLst/>
              <a:rect l="l" t="t" r="r" b="b"/>
              <a:pathLst>
                <a:path w="28826" h="5001" extrusionOk="0">
                  <a:moveTo>
                    <a:pt x="2507" y="0"/>
                  </a:moveTo>
                  <a:cubicBezTo>
                    <a:pt x="1119" y="0"/>
                    <a:pt x="0" y="1119"/>
                    <a:pt x="0" y="2493"/>
                  </a:cubicBezTo>
                  <a:cubicBezTo>
                    <a:pt x="0" y="3881"/>
                    <a:pt x="1119" y="5000"/>
                    <a:pt x="2507" y="5000"/>
                  </a:cubicBezTo>
                  <a:lnTo>
                    <a:pt x="28826" y="5000"/>
                  </a:lnTo>
                  <a:cubicBezTo>
                    <a:pt x="28118" y="3414"/>
                    <a:pt x="28118" y="1587"/>
                    <a:pt x="288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7"/>
            <p:cNvSpPr/>
            <p:nvPr/>
          </p:nvSpPr>
          <p:spPr>
            <a:xfrm>
              <a:off x="5213924" y="3483753"/>
              <a:ext cx="1128650" cy="574677"/>
            </a:xfrm>
            <a:custGeom>
              <a:avLst/>
              <a:gdLst/>
              <a:ahLst/>
              <a:cxnLst/>
              <a:rect l="l" t="t" r="r" b="b"/>
              <a:pathLst>
                <a:path w="14718" h="7494" extrusionOk="0">
                  <a:moveTo>
                    <a:pt x="2351" y="1"/>
                  </a:moveTo>
                  <a:cubicBezTo>
                    <a:pt x="1062" y="1"/>
                    <a:pt x="0" y="1049"/>
                    <a:pt x="0" y="2338"/>
                  </a:cubicBezTo>
                  <a:lnTo>
                    <a:pt x="0" y="5228"/>
                  </a:lnTo>
                  <a:cubicBezTo>
                    <a:pt x="0" y="6488"/>
                    <a:pt x="1020" y="7494"/>
                    <a:pt x="2281" y="7494"/>
                  </a:cubicBezTo>
                  <a:lnTo>
                    <a:pt x="14434" y="7494"/>
                  </a:lnTo>
                  <a:cubicBezTo>
                    <a:pt x="12210" y="5582"/>
                    <a:pt x="12012" y="1644"/>
                    <a:pt x="14718" y="1"/>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7"/>
            <p:cNvSpPr/>
            <p:nvPr/>
          </p:nvSpPr>
          <p:spPr>
            <a:xfrm>
              <a:off x="6435893" y="3785738"/>
              <a:ext cx="1849949" cy="5521"/>
            </a:xfrm>
            <a:custGeom>
              <a:avLst/>
              <a:gdLst/>
              <a:ahLst/>
              <a:cxnLst/>
              <a:rect l="l" t="t" r="r" b="b"/>
              <a:pathLst>
                <a:path w="24124" h="72" extrusionOk="0">
                  <a:moveTo>
                    <a:pt x="12069" y="1"/>
                  </a:moveTo>
                  <a:cubicBezTo>
                    <a:pt x="5398" y="1"/>
                    <a:pt x="1" y="15"/>
                    <a:pt x="1" y="43"/>
                  </a:cubicBezTo>
                  <a:cubicBezTo>
                    <a:pt x="1" y="57"/>
                    <a:pt x="5398" y="71"/>
                    <a:pt x="12069" y="71"/>
                  </a:cubicBezTo>
                  <a:cubicBezTo>
                    <a:pt x="18727" y="71"/>
                    <a:pt x="24124" y="57"/>
                    <a:pt x="24124" y="43"/>
                  </a:cubicBezTo>
                  <a:cubicBezTo>
                    <a:pt x="24124" y="29"/>
                    <a:pt x="18727" y="1"/>
                    <a:pt x="120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7"/>
            <p:cNvSpPr/>
            <p:nvPr/>
          </p:nvSpPr>
          <p:spPr>
            <a:xfrm>
              <a:off x="6625995" y="3871548"/>
              <a:ext cx="1849949" cy="5521"/>
            </a:xfrm>
            <a:custGeom>
              <a:avLst/>
              <a:gdLst/>
              <a:ahLst/>
              <a:cxnLst/>
              <a:rect l="l" t="t" r="r" b="b"/>
              <a:pathLst>
                <a:path w="24124" h="72" extrusionOk="0">
                  <a:moveTo>
                    <a:pt x="12069" y="1"/>
                  </a:moveTo>
                  <a:cubicBezTo>
                    <a:pt x="5397" y="1"/>
                    <a:pt x="1" y="15"/>
                    <a:pt x="1" y="29"/>
                  </a:cubicBezTo>
                  <a:cubicBezTo>
                    <a:pt x="1" y="57"/>
                    <a:pt x="5412" y="71"/>
                    <a:pt x="12069" y="71"/>
                  </a:cubicBezTo>
                  <a:cubicBezTo>
                    <a:pt x="18727" y="71"/>
                    <a:pt x="24124" y="57"/>
                    <a:pt x="24124" y="29"/>
                  </a:cubicBezTo>
                  <a:cubicBezTo>
                    <a:pt x="24124" y="15"/>
                    <a:pt x="18727" y="1"/>
                    <a:pt x="120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7"/>
            <p:cNvSpPr/>
            <p:nvPr/>
          </p:nvSpPr>
          <p:spPr>
            <a:xfrm>
              <a:off x="6569478" y="3706446"/>
              <a:ext cx="1851099" cy="5521"/>
            </a:xfrm>
            <a:custGeom>
              <a:avLst/>
              <a:gdLst/>
              <a:ahLst/>
              <a:cxnLst/>
              <a:rect l="l" t="t" r="r" b="b"/>
              <a:pathLst>
                <a:path w="24139" h="72" extrusionOk="0">
                  <a:moveTo>
                    <a:pt x="12070" y="0"/>
                  </a:moveTo>
                  <a:cubicBezTo>
                    <a:pt x="5412" y="0"/>
                    <a:pt x="1" y="15"/>
                    <a:pt x="1" y="43"/>
                  </a:cubicBezTo>
                  <a:cubicBezTo>
                    <a:pt x="1" y="57"/>
                    <a:pt x="5412" y="71"/>
                    <a:pt x="12070" y="71"/>
                  </a:cubicBezTo>
                  <a:cubicBezTo>
                    <a:pt x="18727" y="71"/>
                    <a:pt x="24138" y="57"/>
                    <a:pt x="24138" y="43"/>
                  </a:cubicBezTo>
                  <a:cubicBezTo>
                    <a:pt x="24138" y="29"/>
                    <a:pt x="18727" y="0"/>
                    <a:pt x="12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7"/>
            <p:cNvSpPr/>
            <p:nvPr/>
          </p:nvSpPr>
          <p:spPr>
            <a:xfrm>
              <a:off x="5354027" y="4016022"/>
              <a:ext cx="865774" cy="5521"/>
            </a:xfrm>
            <a:custGeom>
              <a:avLst/>
              <a:gdLst/>
              <a:ahLst/>
              <a:cxnLst/>
              <a:rect l="l" t="t" r="r" b="b"/>
              <a:pathLst>
                <a:path w="11290" h="72" extrusionOk="0">
                  <a:moveTo>
                    <a:pt x="5638" y="1"/>
                  </a:moveTo>
                  <a:cubicBezTo>
                    <a:pt x="2522" y="1"/>
                    <a:pt x="0" y="15"/>
                    <a:pt x="0" y="29"/>
                  </a:cubicBezTo>
                  <a:cubicBezTo>
                    <a:pt x="0" y="57"/>
                    <a:pt x="2522" y="71"/>
                    <a:pt x="5638" y="71"/>
                  </a:cubicBezTo>
                  <a:cubicBezTo>
                    <a:pt x="8768" y="71"/>
                    <a:pt x="11290" y="57"/>
                    <a:pt x="11290" y="29"/>
                  </a:cubicBezTo>
                  <a:cubicBezTo>
                    <a:pt x="11290" y="15"/>
                    <a:pt x="8768" y="1"/>
                    <a:pt x="563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7"/>
            <p:cNvSpPr/>
            <p:nvPr/>
          </p:nvSpPr>
          <p:spPr>
            <a:xfrm>
              <a:off x="5354027" y="3528307"/>
              <a:ext cx="865774" cy="5521"/>
            </a:xfrm>
            <a:custGeom>
              <a:avLst/>
              <a:gdLst/>
              <a:ahLst/>
              <a:cxnLst/>
              <a:rect l="l" t="t" r="r" b="b"/>
              <a:pathLst>
                <a:path w="11290" h="72" extrusionOk="0">
                  <a:moveTo>
                    <a:pt x="5638" y="0"/>
                  </a:moveTo>
                  <a:cubicBezTo>
                    <a:pt x="2522" y="0"/>
                    <a:pt x="0" y="15"/>
                    <a:pt x="0" y="43"/>
                  </a:cubicBezTo>
                  <a:cubicBezTo>
                    <a:pt x="0" y="57"/>
                    <a:pt x="2522" y="71"/>
                    <a:pt x="5638" y="71"/>
                  </a:cubicBezTo>
                  <a:cubicBezTo>
                    <a:pt x="8768" y="71"/>
                    <a:pt x="11290" y="57"/>
                    <a:pt x="11290" y="43"/>
                  </a:cubicBezTo>
                  <a:cubicBezTo>
                    <a:pt x="11290" y="15"/>
                    <a:pt x="8768" y="0"/>
                    <a:pt x="563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7"/>
            <p:cNvSpPr/>
            <p:nvPr/>
          </p:nvSpPr>
          <p:spPr>
            <a:xfrm>
              <a:off x="5805929" y="3155696"/>
              <a:ext cx="1075430" cy="330282"/>
            </a:xfrm>
            <a:custGeom>
              <a:avLst/>
              <a:gdLst/>
              <a:ahLst/>
              <a:cxnLst/>
              <a:rect l="l" t="t" r="r" b="b"/>
              <a:pathLst>
                <a:path w="14024" h="4307" extrusionOk="0">
                  <a:moveTo>
                    <a:pt x="1700" y="1"/>
                  </a:moveTo>
                  <a:cubicBezTo>
                    <a:pt x="765" y="1"/>
                    <a:pt x="0" y="766"/>
                    <a:pt x="0" y="1701"/>
                  </a:cubicBezTo>
                  <a:lnTo>
                    <a:pt x="0" y="2607"/>
                  </a:lnTo>
                  <a:cubicBezTo>
                    <a:pt x="0" y="3542"/>
                    <a:pt x="765" y="4307"/>
                    <a:pt x="1700" y="4307"/>
                  </a:cubicBezTo>
                  <a:lnTo>
                    <a:pt x="14023" y="4307"/>
                  </a:lnTo>
                  <a:lnTo>
                    <a:pt x="140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7"/>
            <p:cNvSpPr/>
            <p:nvPr/>
          </p:nvSpPr>
          <p:spPr>
            <a:xfrm>
              <a:off x="6648847" y="3155696"/>
              <a:ext cx="1908536" cy="78295"/>
            </a:xfrm>
            <a:custGeom>
              <a:avLst/>
              <a:gdLst/>
              <a:ahLst/>
              <a:cxnLst/>
              <a:rect l="l" t="t" r="r" b="b"/>
              <a:pathLst>
                <a:path w="24888" h="1021" extrusionOk="0">
                  <a:moveTo>
                    <a:pt x="0" y="1"/>
                  </a:moveTo>
                  <a:lnTo>
                    <a:pt x="0" y="1021"/>
                  </a:lnTo>
                  <a:lnTo>
                    <a:pt x="24491" y="1021"/>
                  </a:lnTo>
                  <a:cubicBezTo>
                    <a:pt x="24718" y="1021"/>
                    <a:pt x="24888" y="837"/>
                    <a:pt x="24888" y="624"/>
                  </a:cubicBezTo>
                  <a:lnTo>
                    <a:pt x="24888" y="397"/>
                  </a:lnTo>
                  <a:cubicBezTo>
                    <a:pt x="24888" y="185"/>
                    <a:pt x="24718" y="1"/>
                    <a:pt x="244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7"/>
            <p:cNvSpPr/>
            <p:nvPr/>
          </p:nvSpPr>
          <p:spPr>
            <a:xfrm>
              <a:off x="6648847" y="3407759"/>
              <a:ext cx="1908536" cy="77145"/>
            </a:xfrm>
            <a:custGeom>
              <a:avLst/>
              <a:gdLst/>
              <a:ahLst/>
              <a:cxnLst/>
              <a:rect l="l" t="t" r="r" b="b"/>
              <a:pathLst>
                <a:path w="24888" h="1006" extrusionOk="0">
                  <a:moveTo>
                    <a:pt x="0" y="0"/>
                  </a:moveTo>
                  <a:lnTo>
                    <a:pt x="0" y="1006"/>
                  </a:lnTo>
                  <a:lnTo>
                    <a:pt x="24491" y="1006"/>
                  </a:lnTo>
                  <a:cubicBezTo>
                    <a:pt x="24718" y="1006"/>
                    <a:pt x="24888" y="836"/>
                    <a:pt x="24888" y="609"/>
                  </a:cubicBezTo>
                  <a:lnTo>
                    <a:pt x="24888" y="397"/>
                  </a:lnTo>
                  <a:cubicBezTo>
                    <a:pt x="24888" y="184"/>
                    <a:pt x="24718" y="0"/>
                    <a:pt x="244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7"/>
            <p:cNvSpPr/>
            <p:nvPr/>
          </p:nvSpPr>
          <p:spPr>
            <a:xfrm>
              <a:off x="6705287" y="3233914"/>
              <a:ext cx="1795656" cy="173922"/>
            </a:xfrm>
            <a:custGeom>
              <a:avLst/>
              <a:gdLst/>
              <a:ahLst/>
              <a:cxnLst/>
              <a:rect l="l" t="t" r="r" b="b"/>
              <a:pathLst>
                <a:path w="23416" h="2268" extrusionOk="0">
                  <a:moveTo>
                    <a:pt x="1134" y="1"/>
                  </a:moveTo>
                  <a:cubicBezTo>
                    <a:pt x="511" y="1"/>
                    <a:pt x="1" y="511"/>
                    <a:pt x="1" y="1134"/>
                  </a:cubicBezTo>
                  <a:cubicBezTo>
                    <a:pt x="1" y="1757"/>
                    <a:pt x="511" y="2267"/>
                    <a:pt x="1134" y="2267"/>
                  </a:cubicBezTo>
                  <a:lnTo>
                    <a:pt x="23415" y="2267"/>
                  </a:lnTo>
                  <a:cubicBezTo>
                    <a:pt x="22835" y="1516"/>
                    <a:pt x="22835" y="751"/>
                    <a:pt x="234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7"/>
            <p:cNvSpPr/>
            <p:nvPr/>
          </p:nvSpPr>
          <p:spPr>
            <a:xfrm>
              <a:off x="5805929" y="3155696"/>
              <a:ext cx="916846" cy="330282"/>
            </a:xfrm>
            <a:custGeom>
              <a:avLst/>
              <a:gdLst/>
              <a:ahLst/>
              <a:cxnLst/>
              <a:rect l="l" t="t" r="r" b="b"/>
              <a:pathLst>
                <a:path w="11956" h="4307" extrusionOk="0">
                  <a:moveTo>
                    <a:pt x="1742" y="1"/>
                  </a:moveTo>
                  <a:cubicBezTo>
                    <a:pt x="779" y="1"/>
                    <a:pt x="0" y="780"/>
                    <a:pt x="0" y="1743"/>
                  </a:cubicBezTo>
                  <a:lnTo>
                    <a:pt x="0" y="2593"/>
                  </a:lnTo>
                  <a:cubicBezTo>
                    <a:pt x="0" y="3542"/>
                    <a:pt x="765" y="4307"/>
                    <a:pt x="1700" y="4307"/>
                  </a:cubicBezTo>
                  <a:lnTo>
                    <a:pt x="11729" y="4307"/>
                  </a:lnTo>
                  <a:cubicBezTo>
                    <a:pt x="9915" y="3202"/>
                    <a:pt x="9760" y="950"/>
                    <a:pt x="11955" y="1"/>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7"/>
            <p:cNvSpPr/>
            <p:nvPr/>
          </p:nvSpPr>
          <p:spPr>
            <a:xfrm>
              <a:off x="6798688" y="3304541"/>
              <a:ext cx="1503486" cy="5521"/>
            </a:xfrm>
            <a:custGeom>
              <a:avLst/>
              <a:gdLst/>
              <a:ahLst/>
              <a:cxnLst/>
              <a:rect l="l" t="t" r="r" b="b"/>
              <a:pathLst>
                <a:path w="19606" h="72" extrusionOk="0">
                  <a:moveTo>
                    <a:pt x="9803" y="0"/>
                  </a:moveTo>
                  <a:cubicBezTo>
                    <a:pt x="4392" y="0"/>
                    <a:pt x="1" y="15"/>
                    <a:pt x="1" y="29"/>
                  </a:cubicBezTo>
                  <a:cubicBezTo>
                    <a:pt x="1" y="57"/>
                    <a:pt x="4392" y="71"/>
                    <a:pt x="9803" y="71"/>
                  </a:cubicBezTo>
                  <a:cubicBezTo>
                    <a:pt x="15214" y="71"/>
                    <a:pt x="19605" y="57"/>
                    <a:pt x="19605" y="29"/>
                  </a:cubicBezTo>
                  <a:cubicBezTo>
                    <a:pt x="19605" y="29"/>
                    <a:pt x="15214" y="0"/>
                    <a:pt x="9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7"/>
            <p:cNvSpPr/>
            <p:nvPr/>
          </p:nvSpPr>
          <p:spPr>
            <a:xfrm>
              <a:off x="6952978" y="3351242"/>
              <a:ext cx="1503409" cy="5521"/>
            </a:xfrm>
            <a:custGeom>
              <a:avLst/>
              <a:gdLst/>
              <a:ahLst/>
              <a:cxnLst/>
              <a:rect l="l" t="t" r="r" b="b"/>
              <a:pathLst>
                <a:path w="19605" h="72" extrusionOk="0">
                  <a:moveTo>
                    <a:pt x="9802" y="1"/>
                  </a:moveTo>
                  <a:cubicBezTo>
                    <a:pt x="4391" y="1"/>
                    <a:pt x="0" y="15"/>
                    <a:pt x="0" y="29"/>
                  </a:cubicBezTo>
                  <a:cubicBezTo>
                    <a:pt x="0" y="57"/>
                    <a:pt x="4391" y="71"/>
                    <a:pt x="9802" y="71"/>
                  </a:cubicBezTo>
                  <a:cubicBezTo>
                    <a:pt x="15213" y="71"/>
                    <a:pt x="19605" y="57"/>
                    <a:pt x="19605" y="29"/>
                  </a:cubicBezTo>
                  <a:cubicBezTo>
                    <a:pt x="19605" y="15"/>
                    <a:pt x="15213" y="1"/>
                    <a:pt x="9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7"/>
            <p:cNvSpPr/>
            <p:nvPr/>
          </p:nvSpPr>
          <p:spPr>
            <a:xfrm>
              <a:off x="5919959" y="3450089"/>
              <a:ext cx="702895" cy="5521"/>
            </a:xfrm>
            <a:custGeom>
              <a:avLst/>
              <a:gdLst/>
              <a:ahLst/>
              <a:cxnLst/>
              <a:rect l="l" t="t" r="r" b="b"/>
              <a:pathLst>
                <a:path w="9166" h="72" extrusionOk="0">
                  <a:moveTo>
                    <a:pt x="4576" y="1"/>
                  </a:moveTo>
                  <a:cubicBezTo>
                    <a:pt x="2054" y="1"/>
                    <a:pt x="0" y="15"/>
                    <a:pt x="0" y="29"/>
                  </a:cubicBezTo>
                  <a:cubicBezTo>
                    <a:pt x="0" y="57"/>
                    <a:pt x="2054" y="71"/>
                    <a:pt x="4576" y="71"/>
                  </a:cubicBezTo>
                  <a:cubicBezTo>
                    <a:pt x="7111" y="71"/>
                    <a:pt x="9165" y="57"/>
                    <a:pt x="9165" y="29"/>
                  </a:cubicBezTo>
                  <a:cubicBezTo>
                    <a:pt x="9165" y="15"/>
                    <a:pt x="7111" y="1"/>
                    <a:pt x="457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7"/>
            <p:cNvSpPr/>
            <p:nvPr/>
          </p:nvSpPr>
          <p:spPr>
            <a:xfrm>
              <a:off x="5919959" y="3192658"/>
              <a:ext cx="702895" cy="4448"/>
            </a:xfrm>
            <a:custGeom>
              <a:avLst/>
              <a:gdLst/>
              <a:ahLst/>
              <a:cxnLst/>
              <a:rect l="l" t="t" r="r" b="b"/>
              <a:pathLst>
                <a:path w="9166" h="58" extrusionOk="0">
                  <a:moveTo>
                    <a:pt x="4576" y="0"/>
                  </a:moveTo>
                  <a:cubicBezTo>
                    <a:pt x="2054" y="0"/>
                    <a:pt x="0" y="15"/>
                    <a:pt x="0" y="29"/>
                  </a:cubicBezTo>
                  <a:cubicBezTo>
                    <a:pt x="0" y="43"/>
                    <a:pt x="2054" y="57"/>
                    <a:pt x="4576" y="57"/>
                  </a:cubicBezTo>
                  <a:cubicBezTo>
                    <a:pt x="7111" y="57"/>
                    <a:pt x="9165" y="43"/>
                    <a:pt x="9165" y="29"/>
                  </a:cubicBezTo>
                  <a:cubicBezTo>
                    <a:pt x="9165" y="15"/>
                    <a:pt x="7111" y="0"/>
                    <a:pt x="457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7"/>
            <p:cNvSpPr/>
            <p:nvPr/>
          </p:nvSpPr>
          <p:spPr>
            <a:xfrm>
              <a:off x="5955771" y="3153549"/>
              <a:ext cx="2579913" cy="5521"/>
            </a:xfrm>
            <a:custGeom>
              <a:avLst/>
              <a:gdLst/>
              <a:ahLst/>
              <a:cxnLst/>
              <a:rect l="l" t="t" r="r" b="b"/>
              <a:pathLst>
                <a:path w="33643" h="72" extrusionOk="0">
                  <a:moveTo>
                    <a:pt x="16815" y="1"/>
                  </a:moveTo>
                  <a:cubicBezTo>
                    <a:pt x="7522" y="1"/>
                    <a:pt x="1" y="15"/>
                    <a:pt x="1" y="29"/>
                  </a:cubicBezTo>
                  <a:cubicBezTo>
                    <a:pt x="1" y="57"/>
                    <a:pt x="7522" y="71"/>
                    <a:pt x="16815" y="71"/>
                  </a:cubicBezTo>
                  <a:cubicBezTo>
                    <a:pt x="26107" y="71"/>
                    <a:pt x="33643" y="57"/>
                    <a:pt x="33643" y="29"/>
                  </a:cubicBezTo>
                  <a:cubicBezTo>
                    <a:pt x="33643" y="15"/>
                    <a:pt x="26107" y="1"/>
                    <a:pt x="1681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7"/>
            <p:cNvSpPr/>
            <p:nvPr/>
          </p:nvSpPr>
          <p:spPr>
            <a:xfrm>
              <a:off x="7499356" y="2861380"/>
              <a:ext cx="131515" cy="179290"/>
            </a:xfrm>
            <a:custGeom>
              <a:avLst/>
              <a:gdLst/>
              <a:ahLst/>
              <a:cxnLst/>
              <a:rect l="l" t="t" r="r" b="b"/>
              <a:pathLst>
                <a:path w="1715" h="2338" extrusionOk="0">
                  <a:moveTo>
                    <a:pt x="0" y="0"/>
                  </a:moveTo>
                  <a:lnTo>
                    <a:pt x="0" y="2337"/>
                  </a:lnTo>
                  <a:lnTo>
                    <a:pt x="808" y="1813"/>
                  </a:lnTo>
                  <a:lnTo>
                    <a:pt x="1714" y="2337"/>
                  </a:lnTo>
                  <a:lnTo>
                    <a:pt x="17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7"/>
            <p:cNvSpPr/>
            <p:nvPr/>
          </p:nvSpPr>
          <p:spPr>
            <a:xfrm>
              <a:off x="8334772" y="2187850"/>
              <a:ext cx="10890" cy="682388"/>
            </a:xfrm>
            <a:custGeom>
              <a:avLst/>
              <a:gdLst/>
              <a:ahLst/>
              <a:cxnLst/>
              <a:rect l="l" t="t" r="r" b="b"/>
              <a:pathLst>
                <a:path w="142" h="8935" extrusionOk="0">
                  <a:moveTo>
                    <a:pt x="66" y="0"/>
                  </a:moveTo>
                  <a:cubicBezTo>
                    <a:pt x="32" y="0"/>
                    <a:pt x="0" y="25"/>
                    <a:pt x="0" y="75"/>
                  </a:cubicBezTo>
                  <a:lnTo>
                    <a:pt x="0" y="8871"/>
                  </a:lnTo>
                  <a:cubicBezTo>
                    <a:pt x="0" y="8913"/>
                    <a:pt x="35" y="8935"/>
                    <a:pt x="71" y="8935"/>
                  </a:cubicBezTo>
                  <a:cubicBezTo>
                    <a:pt x="106" y="8935"/>
                    <a:pt x="142" y="8913"/>
                    <a:pt x="142" y="8871"/>
                  </a:cubicBezTo>
                  <a:lnTo>
                    <a:pt x="142" y="75"/>
                  </a:lnTo>
                  <a:cubicBezTo>
                    <a:pt x="135" y="25"/>
                    <a:pt x="99" y="0"/>
                    <a:pt x="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7"/>
            <p:cNvSpPr/>
            <p:nvPr/>
          </p:nvSpPr>
          <p:spPr>
            <a:xfrm>
              <a:off x="8292368" y="2803820"/>
              <a:ext cx="89111" cy="75991"/>
            </a:xfrm>
            <a:custGeom>
              <a:avLst/>
              <a:gdLst/>
              <a:ahLst/>
              <a:cxnLst/>
              <a:rect l="l" t="t" r="r" b="b"/>
              <a:pathLst>
                <a:path w="1162" h="995" extrusionOk="0">
                  <a:moveTo>
                    <a:pt x="666" y="1"/>
                  </a:moveTo>
                  <a:cubicBezTo>
                    <a:pt x="213" y="1"/>
                    <a:pt x="0" y="539"/>
                    <a:pt x="312" y="850"/>
                  </a:cubicBezTo>
                  <a:cubicBezTo>
                    <a:pt x="412" y="950"/>
                    <a:pt x="535" y="995"/>
                    <a:pt x="656" y="995"/>
                  </a:cubicBezTo>
                  <a:cubicBezTo>
                    <a:pt x="913" y="995"/>
                    <a:pt x="1162" y="795"/>
                    <a:pt x="1162" y="496"/>
                  </a:cubicBezTo>
                  <a:cubicBezTo>
                    <a:pt x="1162" y="227"/>
                    <a:pt x="935" y="1"/>
                    <a:pt x="6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7"/>
            <p:cNvSpPr/>
            <p:nvPr/>
          </p:nvSpPr>
          <p:spPr>
            <a:xfrm>
              <a:off x="8285850" y="2860488"/>
              <a:ext cx="148850" cy="235533"/>
            </a:xfrm>
            <a:custGeom>
              <a:avLst/>
              <a:gdLst/>
              <a:ahLst/>
              <a:cxnLst/>
              <a:rect l="l" t="t" r="r" b="b"/>
              <a:pathLst>
                <a:path w="1941" h="3084" extrusionOk="0">
                  <a:moveTo>
                    <a:pt x="708" y="1"/>
                  </a:moveTo>
                  <a:cubicBezTo>
                    <a:pt x="676" y="1"/>
                    <a:pt x="643" y="3"/>
                    <a:pt x="609" y="9"/>
                  </a:cubicBezTo>
                  <a:cubicBezTo>
                    <a:pt x="609" y="9"/>
                    <a:pt x="255" y="363"/>
                    <a:pt x="142" y="1426"/>
                  </a:cubicBezTo>
                  <a:cubicBezTo>
                    <a:pt x="14" y="2488"/>
                    <a:pt x="0" y="3026"/>
                    <a:pt x="0" y="3026"/>
                  </a:cubicBezTo>
                  <a:lnTo>
                    <a:pt x="977" y="3083"/>
                  </a:lnTo>
                  <a:lnTo>
                    <a:pt x="977" y="2318"/>
                  </a:lnTo>
                  <a:cubicBezTo>
                    <a:pt x="977" y="2361"/>
                    <a:pt x="1176" y="2885"/>
                    <a:pt x="1176" y="2885"/>
                  </a:cubicBezTo>
                  <a:lnTo>
                    <a:pt x="1941" y="2644"/>
                  </a:lnTo>
                  <a:cubicBezTo>
                    <a:pt x="1941" y="2644"/>
                    <a:pt x="1688" y="1"/>
                    <a:pt x="7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7"/>
            <p:cNvSpPr/>
            <p:nvPr/>
          </p:nvSpPr>
          <p:spPr>
            <a:xfrm>
              <a:off x="6708584" y="2267149"/>
              <a:ext cx="1270977" cy="457426"/>
            </a:xfrm>
            <a:custGeom>
              <a:avLst/>
              <a:gdLst/>
              <a:ahLst/>
              <a:cxnLst/>
              <a:rect l="l" t="t" r="r" b="b"/>
              <a:pathLst>
                <a:path w="16574" h="5965" extrusionOk="0">
                  <a:moveTo>
                    <a:pt x="0" y="1"/>
                  </a:moveTo>
                  <a:lnTo>
                    <a:pt x="0" y="5964"/>
                  </a:lnTo>
                  <a:lnTo>
                    <a:pt x="16573" y="5964"/>
                  </a:lnTo>
                  <a:lnTo>
                    <a:pt x="165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7"/>
            <p:cNvSpPr/>
            <p:nvPr/>
          </p:nvSpPr>
          <p:spPr>
            <a:xfrm>
              <a:off x="6252311" y="2187857"/>
              <a:ext cx="2172563" cy="78295"/>
            </a:xfrm>
            <a:custGeom>
              <a:avLst/>
              <a:gdLst/>
              <a:ahLst/>
              <a:cxnLst/>
              <a:rect l="l" t="t" r="r" b="b"/>
              <a:pathLst>
                <a:path w="28331" h="1021" extrusionOk="0">
                  <a:moveTo>
                    <a:pt x="1" y="1"/>
                  </a:moveTo>
                  <a:lnTo>
                    <a:pt x="1" y="1021"/>
                  </a:lnTo>
                  <a:lnTo>
                    <a:pt x="28331" y="1021"/>
                  </a:lnTo>
                  <a:lnTo>
                    <a:pt x="28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7"/>
            <p:cNvSpPr/>
            <p:nvPr/>
          </p:nvSpPr>
          <p:spPr>
            <a:xfrm>
              <a:off x="6708584" y="2266076"/>
              <a:ext cx="1270977" cy="329209"/>
            </a:xfrm>
            <a:custGeom>
              <a:avLst/>
              <a:gdLst/>
              <a:ahLst/>
              <a:cxnLst/>
              <a:rect l="l" t="t" r="r" b="b"/>
              <a:pathLst>
                <a:path w="16574" h="4293" extrusionOk="0">
                  <a:moveTo>
                    <a:pt x="0" y="1"/>
                  </a:moveTo>
                  <a:lnTo>
                    <a:pt x="0" y="4293"/>
                  </a:lnTo>
                  <a:cubicBezTo>
                    <a:pt x="0" y="4293"/>
                    <a:pt x="5029" y="2480"/>
                    <a:pt x="8287" y="1814"/>
                  </a:cubicBezTo>
                  <a:cubicBezTo>
                    <a:pt x="10233" y="1406"/>
                    <a:pt x="12827" y="1324"/>
                    <a:pt x="14590" y="1324"/>
                  </a:cubicBezTo>
                  <a:cubicBezTo>
                    <a:pt x="15766" y="1324"/>
                    <a:pt x="16573" y="1361"/>
                    <a:pt x="16573" y="1361"/>
                  </a:cubicBezTo>
                  <a:lnTo>
                    <a:pt x="16573" y="1"/>
                  </a:ln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7"/>
            <p:cNvSpPr/>
            <p:nvPr/>
          </p:nvSpPr>
          <p:spPr>
            <a:xfrm>
              <a:off x="6252311" y="2187857"/>
              <a:ext cx="785484" cy="78295"/>
            </a:xfrm>
            <a:custGeom>
              <a:avLst/>
              <a:gdLst/>
              <a:ahLst/>
              <a:cxnLst/>
              <a:rect l="l" t="t" r="r" b="b"/>
              <a:pathLst>
                <a:path w="10243" h="1021" extrusionOk="0">
                  <a:moveTo>
                    <a:pt x="1" y="1"/>
                  </a:moveTo>
                  <a:lnTo>
                    <a:pt x="1" y="1021"/>
                  </a:lnTo>
                  <a:lnTo>
                    <a:pt x="10242" y="1021"/>
                  </a:lnTo>
                  <a:lnTo>
                    <a:pt x="10242" y="1"/>
                  </a:ln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7"/>
            <p:cNvSpPr/>
            <p:nvPr/>
          </p:nvSpPr>
          <p:spPr>
            <a:xfrm>
              <a:off x="6251237" y="2265002"/>
              <a:ext cx="2158453" cy="4448"/>
            </a:xfrm>
            <a:custGeom>
              <a:avLst/>
              <a:gdLst/>
              <a:ahLst/>
              <a:cxnLst/>
              <a:rect l="l" t="t" r="r" b="b"/>
              <a:pathLst>
                <a:path w="28147" h="58" extrusionOk="0">
                  <a:moveTo>
                    <a:pt x="14081" y="1"/>
                  </a:moveTo>
                  <a:cubicBezTo>
                    <a:pt x="6304" y="1"/>
                    <a:pt x="1" y="1"/>
                    <a:pt x="1" y="29"/>
                  </a:cubicBezTo>
                  <a:cubicBezTo>
                    <a:pt x="1" y="43"/>
                    <a:pt x="6304" y="57"/>
                    <a:pt x="14081" y="57"/>
                  </a:cubicBezTo>
                  <a:cubicBezTo>
                    <a:pt x="21843" y="57"/>
                    <a:pt x="28146" y="43"/>
                    <a:pt x="28146" y="29"/>
                  </a:cubicBezTo>
                  <a:cubicBezTo>
                    <a:pt x="28146" y="15"/>
                    <a:pt x="21843" y="1"/>
                    <a:pt x="1408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7034417" y="2186784"/>
              <a:ext cx="5521" cy="80443"/>
            </a:xfrm>
            <a:custGeom>
              <a:avLst/>
              <a:gdLst/>
              <a:ahLst/>
              <a:cxnLst/>
              <a:rect l="l" t="t" r="r" b="b"/>
              <a:pathLst>
                <a:path w="72" h="1049" extrusionOk="0">
                  <a:moveTo>
                    <a:pt x="29" y="1"/>
                  </a:moveTo>
                  <a:cubicBezTo>
                    <a:pt x="1" y="355"/>
                    <a:pt x="1" y="709"/>
                    <a:pt x="29" y="1049"/>
                  </a:cubicBezTo>
                  <a:cubicBezTo>
                    <a:pt x="71" y="709"/>
                    <a:pt x="71" y="355"/>
                    <a:pt x="29"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7215853" y="2325813"/>
              <a:ext cx="4371" cy="398762"/>
            </a:xfrm>
            <a:custGeom>
              <a:avLst/>
              <a:gdLst/>
              <a:ahLst/>
              <a:cxnLst/>
              <a:rect l="l" t="t" r="r" b="b"/>
              <a:pathLst>
                <a:path w="57" h="5200" extrusionOk="0">
                  <a:moveTo>
                    <a:pt x="28" y="1"/>
                  </a:moveTo>
                  <a:cubicBezTo>
                    <a:pt x="14" y="1"/>
                    <a:pt x="0" y="1162"/>
                    <a:pt x="0" y="2607"/>
                  </a:cubicBezTo>
                  <a:cubicBezTo>
                    <a:pt x="0" y="4038"/>
                    <a:pt x="14" y="5199"/>
                    <a:pt x="28" y="5199"/>
                  </a:cubicBezTo>
                  <a:cubicBezTo>
                    <a:pt x="43" y="5199"/>
                    <a:pt x="57" y="4038"/>
                    <a:pt x="57" y="2607"/>
                  </a:cubicBezTo>
                  <a:cubicBezTo>
                    <a:pt x="57" y="1162"/>
                    <a:pt x="43" y="1"/>
                    <a:pt x="2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5471354" y="3186140"/>
              <a:ext cx="424758" cy="441092"/>
            </a:xfrm>
            <a:custGeom>
              <a:avLst/>
              <a:gdLst/>
              <a:ahLst/>
              <a:cxnLst/>
              <a:rect l="l" t="t" r="r" b="b"/>
              <a:pathLst>
                <a:path w="5539" h="5752" extrusionOk="0">
                  <a:moveTo>
                    <a:pt x="3598" y="0"/>
                  </a:moveTo>
                  <a:lnTo>
                    <a:pt x="2139" y="3811"/>
                  </a:lnTo>
                  <a:lnTo>
                    <a:pt x="241" y="4576"/>
                  </a:lnTo>
                  <a:lnTo>
                    <a:pt x="0" y="5751"/>
                  </a:lnTo>
                  <a:lnTo>
                    <a:pt x="1785" y="5709"/>
                  </a:lnTo>
                  <a:cubicBezTo>
                    <a:pt x="2777" y="5681"/>
                    <a:pt x="3669" y="5072"/>
                    <a:pt x="4066" y="4151"/>
                  </a:cubicBezTo>
                  <a:cubicBezTo>
                    <a:pt x="4278" y="3669"/>
                    <a:pt x="4802" y="2663"/>
                    <a:pt x="4958" y="2309"/>
                  </a:cubicBezTo>
                  <a:cubicBezTo>
                    <a:pt x="5355" y="1389"/>
                    <a:pt x="5539" y="1006"/>
                    <a:pt x="5539" y="1006"/>
                  </a:cubicBezTo>
                  <a:lnTo>
                    <a:pt x="3598" y="0"/>
                  </a:ln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7"/>
            <p:cNvSpPr/>
            <p:nvPr/>
          </p:nvSpPr>
          <p:spPr>
            <a:xfrm>
              <a:off x="5236699" y="3453386"/>
              <a:ext cx="256435" cy="178599"/>
            </a:xfrm>
            <a:custGeom>
              <a:avLst/>
              <a:gdLst/>
              <a:ahLst/>
              <a:cxnLst/>
              <a:rect l="l" t="t" r="r" b="b"/>
              <a:pathLst>
                <a:path w="3344" h="2329" extrusionOk="0">
                  <a:moveTo>
                    <a:pt x="1885" y="0"/>
                  </a:moveTo>
                  <a:lnTo>
                    <a:pt x="978" y="28"/>
                  </a:lnTo>
                  <a:cubicBezTo>
                    <a:pt x="808" y="57"/>
                    <a:pt x="652" y="142"/>
                    <a:pt x="553" y="283"/>
                  </a:cubicBezTo>
                  <a:lnTo>
                    <a:pt x="227" y="850"/>
                  </a:lnTo>
                  <a:cubicBezTo>
                    <a:pt x="227" y="850"/>
                    <a:pt x="1" y="1247"/>
                    <a:pt x="29" y="1332"/>
                  </a:cubicBezTo>
                  <a:cubicBezTo>
                    <a:pt x="54" y="1406"/>
                    <a:pt x="122" y="1448"/>
                    <a:pt x="195" y="1448"/>
                  </a:cubicBezTo>
                  <a:cubicBezTo>
                    <a:pt x="206" y="1448"/>
                    <a:pt x="216" y="1447"/>
                    <a:pt x="227" y="1445"/>
                  </a:cubicBezTo>
                  <a:cubicBezTo>
                    <a:pt x="227" y="1445"/>
                    <a:pt x="256" y="1629"/>
                    <a:pt x="312" y="1657"/>
                  </a:cubicBezTo>
                  <a:cubicBezTo>
                    <a:pt x="351" y="1681"/>
                    <a:pt x="394" y="1691"/>
                    <a:pt x="437" y="1691"/>
                  </a:cubicBezTo>
                  <a:cubicBezTo>
                    <a:pt x="472" y="1691"/>
                    <a:pt x="507" y="1684"/>
                    <a:pt x="539" y="1672"/>
                  </a:cubicBezTo>
                  <a:cubicBezTo>
                    <a:pt x="567" y="1742"/>
                    <a:pt x="638" y="1785"/>
                    <a:pt x="709" y="1785"/>
                  </a:cubicBezTo>
                  <a:cubicBezTo>
                    <a:pt x="723" y="1785"/>
                    <a:pt x="751" y="1785"/>
                    <a:pt x="765" y="1771"/>
                  </a:cubicBezTo>
                  <a:cubicBezTo>
                    <a:pt x="865" y="1742"/>
                    <a:pt x="921" y="1530"/>
                    <a:pt x="921" y="1530"/>
                  </a:cubicBezTo>
                  <a:lnTo>
                    <a:pt x="1375" y="1445"/>
                  </a:lnTo>
                  <a:cubicBezTo>
                    <a:pt x="1700" y="1657"/>
                    <a:pt x="1998" y="1898"/>
                    <a:pt x="2267" y="2181"/>
                  </a:cubicBezTo>
                  <a:cubicBezTo>
                    <a:pt x="2363" y="2295"/>
                    <a:pt x="2519" y="2329"/>
                    <a:pt x="2670" y="2329"/>
                  </a:cubicBezTo>
                  <a:cubicBezTo>
                    <a:pt x="2898" y="2329"/>
                    <a:pt x="3117" y="2252"/>
                    <a:pt x="3117" y="2252"/>
                  </a:cubicBezTo>
                  <a:lnTo>
                    <a:pt x="3343" y="1147"/>
                  </a:lnTo>
                  <a:lnTo>
                    <a:pt x="2352" y="354"/>
                  </a:lnTo>
                  <a:lnTo>
                    <a:pt x="2069" y="57"/>
                  </a:lnTo>
                  <a:cubicBezTo>
                    <a:pt x="2012" y="28"/>
                    <a:pt x="1955" y="0"/>
                    <a:pt x="1885" y="0"/>
                  </a:cubicBez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7"/>
            <p:cNvSpPr/>
            <p:nvPr/>
          </p:nvSpPr>
          <p:spPr>
            <a:xfrm>
              <a:off x="5253033" y="3490578"/>
              <a:ext cx="113034" cy="74768"/>
            </a:xfrm>
            <a:custGeom>
              <a:avLst/>
              <a:gdLst/>
              <a:ahLst/>
              <a:cxnLst/>
              <a:rect l="l" t="t" r="r" b="b"/>
              <a:pathLst>
                <a:path w="1474" h="975" extrusionOk="0">
                  <a:moveTo>
                    <a:pt x="1367" y="0"/>
                  </a:moveTo>
                  <a:cubicBezTo>
                    <a:pt x="1332" y="0"/>
                    <a:pt x="1296" y="4"/>
                    <a:pt x="1261" y="11"/>
                  </a:cubicBezTo>
                  <a:cubicBezTo>
                    <a:pt x="1133" y="11"/>
                    <a:pt x="963" y="11"/>
                    <a:pt x="751" y="25"/>
                  </a:cubicBezTo>
                  <a:lnTo>
                    <a:pt x="737" y="25"/>
                  </a:lnTo>
                  <a:lnTo>
                    <a:pt x="737" y="39"/>
                  </a:lnTo>
                  <a:cubicBezTo>
                    <a:pt x="708" y="124"/>
                    <a:pt x="666" y="181"/>
                    <a:pt x="623" y="252"/>
                  </a:cubicBezTo>
                  <a:cubicBezTo>
                    <a:pt x="496" y="450"/>
                    <a:pt x="354" y="620"/>
                    <a:pt x="198" y="776"/>
                  </a:cubicBezTo>
                  <a:cubicBezTo>
                    <a:pt x="85" y="903"/>
                    <a:pt x="0" y="974"/>
                    <a:pt x="0" y="974"/>
                  </a:cubicBezTo>
                  <a:cubicBezTo>
                    <a:pt x="85" y="932"/>
                    <a:pt x="170" y="875"/>
                    <a:pt x="227" y="804"/>
                  </a:cubicBezTo>
                  <a:cubicBezTo>
                    <a:pt x="397" y="648"/>
                    <a:pt x="552" y="478"/>
                    <a:pt x="666" y="294"/>
                  </a:cubicBezTo>
                  <a:cubicBezTo>
                    <a:pt x="706" y="227"/>
                    <a:pt x="746" y="147"/>
                    <a:pt x="787" y="79"/>
                  </a:cubicBezTo>
                  <a:lnTo>
                    <a:pt x="787" y="79"/>
                  </a:lnTo>
                  <a:cubicBezTo>
                    <a:pt x="977" y="53"/>
                    <a:pt x="1152" y="53"/>
                    <a:pt x="1275" y="39"/>
                  </a:cubicBezTo>
                  <a:cubicBezTo>
                    <a:pt x="1332" y="39"/>
                    <a:pt x="1402" y="25"/>
                    <a:pt x="1473" y="11"/>
                  </a:cubicBezTo>
                  <a:cubicBezTo>
                    <a:pt x="1438" y="4"/>
                    <a:pt x="1402" y="0"/>
                    <a:pt x="1367" y="0"/>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7"/>
            <p:cNvSpPr/>
            <p:nvPr/>
          </p:nvSpPr>
          <p:spPr>
            <a:xfrm>
              <a:off x="5275809" y="3521789"/>
              <a:ext cx="91332" cy="60888"/>
            </a:xfrm>
            <a:custGeom>
              <a:avLst/>
              <a:gdLst/>
              <a:ahLst/>
              <a:cxnLst/>
              <a:rect l="l" t="t" r="r" b="b"/>
              <a:pathLst>
                <a:path w="1191" h="794" extrusionOk="0">
                  <a:moveTo>
                    <a:pt x="553" y="0"/>
                  </a:moveTo>
                  <a:lnTo>
                    <a:pt x="553" y="29"/>
                  </a:lnTo>
                  <a:cubicBezTo>
                    <a:pt x="539" y="85"/>
                    <a:pt x="525" y="128"/>
                    <a:pt x="496" y="185"/>
                  </a:cubicBezTo>
                  <a:cubicBezTo>
                    <a:pt x="411" y="355"/>
                    <a:pt x="298" y="496"/>
                    <a:pt x="170" y="638"/>
                  </a:cubicBezTo>
                  <a:cubicBezTo>
                    <a:pt x="71" y="737"/>
                    <a:pt x="1" y="794"/>
                    <a:pt x="1" y="794"/>
                  </a:cubicBezTo>
                  <a:cubicBezTo>
                    <a:pt x="71" y="765"/>
                    <a:pt x="142" y="723"/>
                    <a:pt x="199" y="666"/>
                  </a:cubicBezTo>
                  <a:cubicBezTo>
                    <a:pt x="340" y="539"/>
                    <a:pt x="454" y="383"/>
                    <a:pt x="539" y="213"/>
                  </a:cubicBezTo>
                  <a:cubicBezTo>
                    <a:pt x="563" y="164"/>
                    <a:pt x="577" y="115"/>
                    <a:pt x="599" y="65"/>
                  </a:cubicBezTo>
                  <a:lnTo>
                    <a:pt x="599" y="65"/>
                  </a:lnTo>
                  <a:cubicBezTo>
                    <a:pt x="686" y="86"/>
                    <a:pt x="769" y="94"/>
                    <a:pt x="854" y="94"/>
                  </a:cubicBezTo>
                  <a:cubicBezTo>
                    <a:pt x="908" y="94"/>
                    <a:pt x="963" y="91"/>
                    <a:pt x="1020" y="85"/>
                  </a:cubicBezTo>
                  <a:cubicBezTo>
                    <a:pt x="1077" y="71"/>
                    <a:pt x="1134" y="57"/>
                    <a:pt x="1190" y="29"/>
                  </a:cubicBezTo>
                  <a:lnTo>
                    <a:pt x="1190" y="29"/>
                  </a:lnTo>
                  <a:cubicBezTo>
                    <a:pt x="1120" y="39"/>
                    <a:pt x="1048" y="44"/>
                    <a:pt x="976" y="44"/>
                  </a:cubicBezTo>
                  <a:cubicBezTo>
                    <a:pt x="843" y="44"/>
                    <a:pt x="709" y="28"/>
                    <a:pt x="581" y="0"/>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7"/>
            <p:cNvSpPr/>
            <p:nvPr/>
          </p:nvSpPr>
          <p:spPr>
            <a:xfrm>
              <a:off x="5298584" y="3504381"/>
              <a:ext cx="157588" cy="100151"/>
            </a:xfrm>
            <a:custGeom>
              <a:avLst/>
              <a:gdLst/>
              <a:ahLst/>
              <a:cxnLst/>
              <a:rect l="l" t="t" r="r" b="b"/>
              <a:pathLst>
                <a:path w="2055" h="1306" extrusionOk="0">
                  <a:moveTo>
                    <a:pt x="879" y="1"/>
                  </a:moveTo>
                  <a:cubicBezTo>
                    <a:pt x="752" y="15"/>
                    <a:pt x="624" y="57"/>
                    <a:pt x="511" y="128"/>
                  </a:cubicBezTo>
                  <a:lnTo>
                    <a:pt x="72" y="355"/>
                  </a:lnTo>
                  <a:cubicBezTo>
                    <a:pt x="43" y="369"/>
                    <a:pt x="15" y="383"/>
                    <a:pt x="15" y="412"/>
                  </a:cubicBezTo>
                  <a:cubicBezTo>
                    <a:pt x="1" y="426"/>
                    <a:pt x="29" y="468"/>
                    <a:pt x="58" y="497"/>
                  </a:cubicBezTo>
                  <a:cubicBezTo>
                    <a:pt x="179" y="617"/>
                    <a:pt x="340" y="678"/>
                    <a:pt x="500" y="678"/>
                  </a:cubicBezTo>
                  <a:cubicBezTo>
                    <a:pt x="641" y="678"/>
                    <a:pt x="781" y="632"/>
                    <a:pt x="893" y="539"/>
                  </a:cubicBezTo>
                  <a:cubicBezTo>
                    <a:pt x="964" y="723"/>
                    <a:pt x="1049" y="907"/>
                    <a:pt x="1177" y="1077"/>
                  </a:cubicBezTo>
                  <a:cubicBezTo>
                    <a:pt x="1295" y="1222"/>
                    <a:pt x="1474" y="1306"/>
                    <a:pt x="1658" y="1306"/>
                  </a:cubicBezTo>
                  <a:cubicBezTo>
                    <a:pt x="1672" y="1306"/>
                    <a:pt x="1686" y="1305"/>
                    <a:pt x="1701" y="1304"/>
                  </a:cubicBezTo>
                  <a:lnTo>
                    <a:pt x="2055" y="482"/>
                  </a:lnTo>
                  <a:lnTo>
                    <a:pt x="1233" y="114"/>
                  </a:lnTo>
                  <a:cubicBezTo>
                    <a:pt x="1134" y="43"/>
                    <a:pt x="1007" y="15"/>
                    <a:pt x="879" y="1"/>
                  </a:cubicBez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7"/>
            <p:cNvSpPr/>
            <p:nvPr/>
          </p:nvSpPr>
          <p:spPr>
            <a:xfrm>
              <a:off x="5296437" y="3502464"/>
              <a:ext cx="159735" cy="103065"/>
            </a:xfrm>
            <a:custGeom>
              <a:avLst/>
              <a:gdLst/>
              <a:ahLst/>
              <a:cxnLst/>
              <a:rect l="l" t="t" r="r" b="b"/>
              <a:pathLst>
                <a:path w="2083" h="1344" extrusionOk="0">
                  <a:moveTo>
                    <a:pt x="913" y="1"/>
                  </a:moveTo>
                  <a:cubicBezTo>
                    <a:pt x="877" y="1"/>
                    <a:pt x="842" y="4"/>
                    <a:pt x="808" y="12"/>
                  </a:cubicBezTo>
                  <a:cubicBezTo>
                    <a:pt x="666" y="54"/>
                    <a:pt x="539" y="111"/>
                    <a:pt x="411" y="182"/>
                  </a:cubicBezTo>
                  <a:lnTo>
                    <a:pt x="213" y="295"/>
                  </a:lnTo>
                  <a:lnTo>
                    <a:pt x="114" y="337"/>
                  </a:lnTo>
                  <a:cubicBezTo>
                    <a:pt x="100" y="352"/>
                    <a:pt x="86" y="366"/>
                    <a:pt x="57" y="366"/>
                  </a:cubicBezTo>
                  <a:cubicBezTo>
                    <a:pt x="43" y="380"/>
                    <a:pt x="15" y="408"/>
                    <a:pt x="15" y="437"/>
                  </a:cubicBezTo>
                  <a:cubicBezTo>
                    <a:pt x="1" y="465"/>
                    <a:pt x="15" y="493"/>
                    <a:pt x="43" y="522"/>
                  </a:cubicBezTo>
                  <a:cubicBezTo>
                    <a:pt x="57" y="536"/>
                    <a:pt x="71" y="550"/>
                    <a:pt x="86" y="578"/>
                  </a:cubicBezTo>
                  <a:cubicBezTo>
                    <a:pt x="128" y="607"/>
                    <a:pt x="171" y="635"/>
                    <a:pt x="213" y="649"/>
                  </a:cubicBezTo>
                  <a:cubicBezTo>
                    <a:pt x="284" y="692"/>
                    <a:pt x="383" y="720"/>
                    <a:pt x="468" y="734"/>
                  </a:cubicBezTo>
                  <a:cubicBezTo>
                    <a:pt x="485" y="735"/>
                    <a:pt x="502" y="736"/>
                    <a:pt x="520" y="736"/>
                  </a:cubicBezTo>
                  <a:cubicBezTo>
                    <a:pt x="659" y="736"/>
                    <a:pt x="797" y="689"/>
                    <a:pt x="917" y="603"/>
                  </a:cubicBezTo>
                  <a:lnTo>
                    <a:pt x="917" y="603"/>
                  </a:lnTo>
                  <a:cubicBezTo>
                    <a:pt x="961" y="756"/>
                    <a:pt x="1028" y="887"/>
                    <a:pt x="1120" y="1017"/>
                  </a:cubicBezTo>
                  <a:cubicBezTo>
                    <a:pt x="1190" y="1131"/>
                    <a:pt x="1290" y="1230"/>
                    <a:pt x="1403" y="1286"/>
                  </a:cubicBezTo>
                  <a:cubicBezTo>
                    <a:pt x="1474" y="1329"/>
                    <a:pt x="1559" y="1343"/>
                    <a:pt x="1644" y="1343"/>
                  </a:cubicBezTo>
                  <a:lnTo>
                    <a:pt x="1743" y="1343"/>
                  </a:lnTo>
                  <a:cubicBezTo>
                    <a:pt x="1630" y="1343"/>
                    <a:pt x="1516" y="1315"/>
                    <a:pt x="1417" y="1258"/>
                  </a:cubicBezTo>
                  <a:cubicBezTo>
                    <a:pt x="1304" y="1202"/>
                    <a:pt x="1219" y="1102"/>
                    <a:pt x="1148" y="1003"/>
                  </a:cubicBezTo>
                  <a:cubicBezTo>
                    <a:pt x="1063" y="862"/>
                    <a:pt x="1006" y="706"/>
                    <a:pt x="950" y="550"/>
                  </a:cubicBezTo>
                  <a:lnTo>
                    <a:pt x="936" y="522"/>
                  </a:lnTo>
                  <a:lnTo>
                    <a:pt x="907" y="550"/>
                  </a:lnTo>
                  <a:cubicBezTo>
                    <a:pt x="806" y="626"/>
                    <a:pt x="670" y="680"/>
                    <a:pt x="530" y="680"/>
                  </a:cubicBezTo>
                  <a:cubicBezTo>
                    <a:pt x="514" y="680"/>
                    <a:pt x="498" y="679"/>
                    <a:pt x="482" y="677"/>
                  </a:cubicBezTo>
                  <a:cubicBezTo>
                    <a:pt x="397" y="663"/>
                    <a:pt x="312" y="649"/>
                    <a:pt x="227" y="607"/>
                  </a:cubicBezTo>
                  <a:cubicBezTo>
                    <a:pt x="199" y="578"/>
                    <a:pt x="156" y="564"/>
                    <a:pt x="128" y="536"/>
                  </a:cubicBezTo>
                  <a:cubicBezTo>
                    <a:pt x="100" y="507"/>
                    <a:pt x="71" y="465"/>
                    <a:pt x="71" y="451"/>
                  </a:cubicBezTo>
                  <a:cubicBezTo>
                    <a:pt x="71" y="422"/>
                    <a:pt x="114" y="408"/>
                    <a:pt x="142" y="394"/>
                  </a:cubicBezTo>
                  <a:lnTo>
                    <a:pt x="241" y="337"/>
                  </a:lnTo>
                  <a:lnTo>
                    <a:pt x="440" y="238"/>
                  </a:lnTo>
                  <a:cubicBezTo>
                    <a:pt x="567" y="167"/>
                    <a:pt x="681" y="111"/>
                    <a:pt x="822" y="68"/>
                  </a:cubicBezTo>
                  <a:cubicBezTo>
                    <a:pt x="860" y="59"/>
                    <a:pt x="899" y="54"/>
                    <a:pt x="939" y="54"/>
                  </a:cubicBezTo>
                  <a:cubicBezTo>
                    <a:pt x="1019" y="54"/>
                    <a:pt x="1101" y="73"/>
                    <a:pt x="1176" y="111"/>
                  </a:cubicBezTo>
                  <a:lnTo>
                    <a:pt x="1474" y="252"/>
                  </a:lnTo>
                  <a:cubicBezTo>
                    <a:pt x="1658" y="323"/>
                    <a:pt x="1800" y="394"/>
                    <a:pt x="1913" y="451"/>
                  </a:cubicBezTo>
                  <a:cubicBezTo>
                    <a:pt x="1970" y="465"/>
                    <a:pt x="2026" y="493"/>
                    <a:pt x="2083" y="507"/>
                  </a:cubicBezTo>
                  <a:cubicBezTo>
                    <a:pt x="2026" y="479"/>
                    <a:pt x="1984" y="451"/>
                    <a:pt x="1927" y="422"/>
                  </a:cubicBezTo>
                  <a:lnTo>
                    <a:pt x="1488" y="210"/>
                  </a:lnTo>
                  <a:cubicBezTo>
                    <a:pt x="1403" y="167"/>
                    <a:pt x="1304" y="125"/>
                    <a:pt x="1190" y="68"/>
                  </a:cubicBezTo>
                  <a:cubicBezTo>
                    <a:pt x="1108" y="27"/>
                    <a:pt x="1009" y="1"/>
                    <a:pt x="913" y="1"/>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7"/>
            <p:cNvSpPr/>
            <p:nvPr/>
          </p:nvSpPr>
          <p:spPr>
            <a:xfrm>
              <a:off x="6091580" y="2421976"/>
              <a:ext cx="211881" cy="702358"/>
            </a:xfrm>
            <a:custGeom>
              <a:avLst/>
              <a:gdLst/>
              <a:ahLst/>
              <a:cxnLst/>
              <a:rect l="l" t="t" r="r" b="b"/>
              <a:pathLst>
                <a:path w="2763" h="9159" extrusionOk="0">
                  <a:moveTo>
                    <a:pt x="723" y="1"/>
                  </a:moveTo>
                  <a:cubicBezTo>
                    <a:pt x="501" y="1"/>
                    <a:pt x="284" y="60"/>
                    <a:pt x="100" y="192"/>
                  </a:cubicBezTo>
                  <a:lnTo>
                    <a:pt x="0" y="716"/>
                  </a:lnTo>
                  <a:cubicBezTo>
                    <a:pt x="199" y="3067"/>
                    <a:pt x="170" y="5461"/>
                    <a:pt x="355" y="7812"/>
                  </a:cubicBezTo>
                  <a:cubicBezTo>
                    <a:pt x="383" y="8124"/>
                    <a:pt x="638" y="8393"/>
                    <a:pt x="779" y="8676"/>
                  </a:cubicBezTo>
                  <a:cubicBezTo>
                    <a:pt x="907" y="8960"/>
                    <a:pt x="1190" y="9158"/>
                    <a:pt x="1502" y="9158"/>
                  </a:cubicBezTo>
                  <a:cubicBezTo>
                    <a:pt x="1913" y="9144"/>
                    <a:pt x="2182" y="8733"/>
                    <a:pt x="2309" y="8337"/>
                  </a:cubicBezTo>
                  <a:cubicBezTo>
                    <a:pt x="2763" y="6948"/>
                    <a:pt x="2267" y="5433"/>
                    <a:pt x="2295" y="3960"/>
                  </a:cubicBezTo>
                  <a:cubicBezTo>
                    <a:pt x="2295" y="3350"/>
                    <a:pt x="2394" y="2741"/>
                    <a:pt x="2366" y="2132"/>
                  </a:cubicBezTo>
                  <a:cubicBezTo>
                    <a:pt x="2338" y="1523"/>
                    <a:pt x="2196" y="886"/>
                    <a:pt x="1757" y="447"/>
                  </a:cubicBezTo>
                  <a:cubicBezTo>
                    <a:pt x="1490" y="171"/>
                    <a:pt x="1099" y="1"/>
                    <a:pt x="7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7"/>
            <p:cNvSpPr/>
            <p:nvPr/>
          </p:nvSpPr>
          <p:spPr>
            <a:xfrm>
              <a:off x="6077470" y="2437543"/>
              <a:ext cx="84814" cy="70857"/>
            </a:xfrm>
            <a:custGeom>
              <a:avLst/>
              <a:gdLst/>
              <a:ahLst/>
              <a:cxnLst/>
              <a:rect l="l" t="t" r="r" b="b"/>
              <a:pathLst>
                <a:path w="1106" h="924" extrusionOk="0">
                  <a:moveTo>
                    <a:pt x="268" y="1"/>
                  </a:moveTo>
                  <a:cubicBezTo>
                    <a:pt x="249" y="1"/>
                    <a:pt x="231" y="1"/>
                    <a:pt x="213" y="3"/>
                  </a:cubicBezTo>
                  <a:cubicBezTo>
                    <a:pt x="128" y="17"/>
                    <a:pt x="57" y="74"/>
                    <a:pt x="29" y="144"/>
                  </a:cubicBezTo>
                  <a:cubicBezTo>
                    <a:pt x="0" y="229"/>
                    <a:pt x="57" y="329"/>
                    <a:pt x="142" y="329"/>
                  </a:cubicBezTo>
                  <a:lnTo>
                    <a:pt x="156" y="343"/>
                  </a:lnTo>
                  <a:cubicBezTo>
                    <a:pt x="326" y="499"/>
                    <a:pt x="524" y="654"/>
                    <a:pt x="709" y="810"/>
                  </a:cubicBezTo>
                  <a:cubicBezTo>
                    <a:pt x="751" y="853"/>
                    <a:pt x="808" y="895"/>
                    <a:pt x="864" y="909"/>
                  </a:cubicBezTo>
                  <a:cubicBezTo>
                    <a:pt x="888" y="919"/>
                    <a:pt x="910" y="924"/>
                    <a:pt x="931" y="924"/>
                  </a:cubicBezTo>
                  <a:cubicBezTo>
                    <a:pt x="973" y="924"/>
                    <a:pt x="1011" y="905"/>
                    <a:pt x="1048" y="867"/>
                  </a:cubicBezTo>
                  <a:cubicBezTo>
                    <a:pt x="1105" y="796"/>
                    <a:pt x="1063" y="683"/>
                    <a:pt x="1006" y="584"/>
                  </a:cubicBezTo>
                  <a:cubicBezTo>
                    <a:pt x="921" y="428"/>
                    <a:pt x="822" y="286"/>
                    <a:pt x="694" y="173"/>
                  </a:cubicBezTo>
                  <a:cubicBezTo>
                    <a:pt x="580" y="58"/>
                    <a:pt x="430" y="1"/>
                    <a:pt x="2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7"/>
            <p:cNvSpPr/>
            <p:nvPr/>
          </p:nvSpPr>
          <p:spPr>
            <a:xfrm>
              <a:off x="5784151" y="2437620"/>
              <a:ext cx="459573" cy="402980"/>
            </a:xfrm>
            <a:custGeom>
              <a:avLst/>
              <a:gdLst/>
              <a:ahLst/>
              <a:cxnLst/>
              <a:rect l="l" t="t" r="r" b="b"/>
              <a:pathLst>
                <a:path w="5993" h="5255" extrusionOk="0">
                  <a:moveTo>
                    <a:pt x="2702" y="1"/>
                  </a:moveTo>
                  <a:cubicBezTo>
                    <a:pt x="2226" y="1"/>
                    <a:pt x="2004" y="107"/>
                    <a:pt x="1630" y="200"/>
                  </a:cubicBezTo>
                  <a:cubicBezTo>
                    <a:pt x="1247" y="299"/>
                    <a:pt x="893" y="526"/>
                    <a:pt x="666" y="852"/>
                  </a:cubicBezTo>
                  <a:cubicBezTo>
                    <a:pt x="369" y="1234"/>
                    <a:pt x="171" y="1687"/>
                    <a:pt x="100" y="2155"/>
                  </a:cubicBezTo>
                  <a:cubicBezTo>
                    <a:pt x="29" y="2651"/>
                    <a:pt x="1" y="3146"/>
                    <a:pt x="29" y="3628"/>
                  </a:cubicBezTo>
                  <a:cubicBezTo>
                    <a:pt x="43" y="4124"/>
                    <a:pt x="213" y="4605"/>
                    <a:pt x="482" y="5016"/>
                  </a:cubicBezTo>
                  <a:lnTo>
                    <a:pt x="1743" y="5243"/>
                  </a:lnTo>
                  <a:cubicBezTo>
                    <a:pt x="1985" y="5248"/>
                    <a:pt x="2226" y="5254"/>
                    <a:pt x="2467" y="5254"/>
                  </a:cubicBezTo>
                  <a:cubicBezTo>
                    <a:pt x="2917" y="5254"/>
                    <a:pt x="3363" y="5231"/>
                    <a:pt x="3797" y="5130"/>
                  </a:cubicBezTo>
                  <a:cubicBezTo>
                    <a:pt x="4477" y="4974"/>
                    <a:pt x="5128" y="4605"/>
                    <a:pt x="5483" y="4011"/>
                  </a:cubicBezTo>
                  <a:cubicBezTo>
                    <a:pt x="5992" y="3203"/>
                    <a:pt x="5780" y="1928"/>
                    <a:pt x="5171" y="1192"/>
                  </a:cubicBezTo>
                  <a:cubicBezTo>
                    <a:pt x="4604" y="455"/>
                    <a:pt x="3726" y="16"/>
                    <a:pt x="2791" y="2"/>
                  </a:cubicBezTo>
                  <a:cubicBezTo>
                    <a:pt x="2760" y="1"/>
                    <a:pt x="2730" y="1"/>
                    <a:pt x="27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7"/>
            <p:cNvSpPr/>
            <p:nvPr/>
          </p:nvSpPr>
          <p:spPr>
            <a:xfrm>
              <a:off x="5807003" y="2477879"/>
              <a:ext cx="322690" cy="544310"/>
            </a:xfrm>
            <a:custGeom>
              <a:avLst/>
              <a:gdLst/>
              <a:ahLst/>
              <a:cxnLst/>
              <a:rect l="l" t="t" r="r" b="b"/>
              <a:pathLst>
                <a:path w="4208" h="7098" extrusionOk="0">
                  <a:moveTo>
                    <a:pt x="2097" y="1"/>
                  </a:moveTo>
                  <a:lnTo>
                    <a:pt x="1657" y="58"/>
                  </a:lnTo>
                  <a:cubicBezTo>
                    <a:pt x="680" y="58"/>
                    <a:pt x="0" y="1134"/>
                    <a:pt x="0" y="1927"/>
                  </a:cubicBezTo>
                  <a:cubicBezTo>
                    <a:pt x="0" y="2820"/>
                    <a:pt x="14" y="3882"/>
                    <a:pt x="156" y="4534"/>
                  </a:cubicBezTo>
                  <a:cubicBezTo>
                    <a:pt x="439" y="5851"/>
                    <a:pt x="1558" y="5950"/>
                    <a:pt x="1558" y="5950"/>
                  </a:cubicBezTo>
                  <a:cubicBezTo>
                    <a:pt x="1558" y="5950"/>
                    <a:pt x="1530" y="6658"/>
                    <a:pt x="1530" y="7098"/>
                  </a:cubicBezTo>
                  <a:lnTo>
                    <a:pt x="4080" y="6913"/>
                  </a:lnTo>
                  <a:lnTo>
                    <a:pt x="4207" y="1120"/>
                  </a:lnTo>
                  <a:cubicBezTo>
                    <a:pt x="4207" y="865"/>
                    <a:pt x="4009" y="667"/>
                    <a:pt x="3768" y="653"/>
                  </a:cubicBezTo>
                  <a:lnTo>
                    <a:pt x="2097" y="1"/>
                  </a:ln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7"/>
            <p:cNvSpPr/>
            <p:nvPr/>
          </p:nvSpPr>
          <p:spPr>
            <a:xfrm>
              <a:off x="5923180" y="2783315"/>
              <a:ext cx="46778" cy="42253"/>
            </a:xfrm>
            <a:custGeom>
              <a:avLst/>
              <a:gdLst/>
              <a:ahLst/>
              <a:cxnLst/>
              <a:rect l="l" t="t" r="r" b="b"/>
              <a:pathLst>
                <a:path w="610" h="551" extrusionOk="0">
                  <a:moveTo>
                    <a:pt x="323" y="1"/>
                  </a:moveTo>
                  <a:cubicBezTo>
                    <a:pt x="268" y="1"/>
                    <a:pt x="210" y="18"/>
                    <a:pt x="157" y="55"/>
                  </a:cubicBezTo>
                  <a:cubicBezTo>
                    <a:pt x="57" y="140"/>
                    <a:pt x="1" y="267"/>
                    <a:pt x="15" y="409"/>
                  </a:cubicBezTo>
                  <a:cubicBezTo>
                    <a:pt x="72" y="480"/>
                    <a:pt x="171" y="537"/>
                    <a:pt x="270" y="551"/>
                  </a:cubicBezTo>
                  <a:lnTo>
                    <a:pt x="312" y="551"/>
                  </a:lnTo>
                  <a:cubicBezTo>
                    <a:pt x="383" y="551"/>
                    <a:pt x="468" y="522"/>
                    <a:pt x="525" y="466"/>
                  </a:cubicBezTo>
                  <a:cubicBezTo>
                    <a:pt x="582" y="409"/>
                    <a:pt x="610" y="324"/>
                    <a:pt x="610" y="239"/>
                  </a:cubicBezTo>
                  <a:cubicBezTo>
                    <a:pt x="580" y="99"/>
                    <a:pt x="458" y="1"/>
                    <a:pt x="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7"/>
            <p:cNvSpPr/>
            <p:nvPr/>
          </p:nvSpPr>
          <p:spPr>
            <a:xfrm>
              <a:off x="5840667" y="2698424"/>
              <a:ext cx="26150" cy="25076"/>
            </a:xfrm>
            <a:custGeom>
              <a:avLst/>
              <a:gdLst/>
              <a:ahLst/>
              <a:cxnLst/>
              <a:rect l="l" t="t" r="r" b="b"/>
              <a:pathLst>
                <a:path w="341" h="327" extrusionOk="0">
                  <a:moveTo>
                    <a:pt x="170" y="0"/>
                  </a:moveTo>
                  <a:cubicBezTo>
                    <a:pt x="71" y="0"/>
                    <a:pt x="0" y="71"/>
                    <a:pt x="0" y="156"/>
                  </a:cubicBezTo>
                  <a:cubicBezTo>
                    <a:pt x="14" y="255"/>
                    <a:pt x="85" y="326"/>
                    <a:pt x="184" y="326"/>
                  </a:cubicBezTo>
                  <a:cubicBezTo>
                    <a:pt x="269" y="326"/>
                    <a:pt x="340" y="255"/>
                    <a:pt x="340" y="156"/>
                  </a:cubicBezTo>
                  <a:cubicBezTo>
                    <a:pt x="340" y="71"/>
                    <a:pt x="255" y="0"/>
                    <a:pt x="1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7"/>
            <p:cNvSpPr/>
            <p:nvPr/>
          </p:nvSpPr>
          <p:spPr>
            <a:xfrm>
              <a:off x="5828705" y="2643825"/>
              <a:ext cx="53296" cy="15644"/>
            </a:xfrm>
            <a:custGeom>
              <a:avLst/>
              <a:gdLst/>
              <a:ahLst/>
              <a:cxnLst/>
              <a:rect l="l" t="t" r="r" b="b"/>
              <a:pathLst>
                <a:path w="695" h="204" extrusionOk="0">
                  <a:moveTo>
                    <a:pt x="377" y="1"/>
                  </a:moveTo>
                  <a:cubicBezTo>
                    <a:pt x="360" y="1"/>
                    <a:pt x="343" y="2"/>
                    <a:pt x="326" y="4"/>
                  </a:cubicBezTo>
                  <a:cubicBezTo>
                    <a:pt x="241" y="4"/>
                    <a:pt x="142" y="47"/>
                    <a:pt x="71" y="103"/>
                  </a:cubicBezTo>
                  <a:cubicBezTo>
                    <a:pt x="29" y="146"/>
                    <a:pt x="0" y="188"/>
                    <a:pt x="15" y="202"/>
                  </a:cubicBezTo>
                  <a:cubicBezTo>
                    <a:pt x="17" y="203"/>
                    <a:pt x="19" y="204"/>
                    <a:pt x="21" y="204"/>
                  </a:cubicBezTo>
                  <a:cubicBezTo>
                    <a:pt x="58" y="204"/>
                    <a:pt x="169" y="117"/>
                    <a:pt x="340" y="103"/>
                  </a:cubicBezTo>
                  <a:cubicBezTo>
                    <a:pt x="498" y="103"/>
                    <a:pt x="625" y="166"/>
                    <a:pt x="667" y="166"/>
                  </a:cubicBezTo>
                  <a:cubicBezTo>
                    <a:pt x="674" y="166"/>
                    <a:pt x="678" y="164"/>
                    <a:pt x="680" y="160"/>
                  </a:cubicBezTo>
                  <a:cubicBezTo>
                    <a:pt x="695" y="132"/>
                    <a:pt x="666" y="103"/>
                    <a:pt x="610" y="75"/>
                  </a:cubicBezTo>
                  <a:cubicBezTo>
                    <a:pt x="539" y="28"/>
                    <a:pt x="459" y="1"/>
                    <a:pt x="3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7"/>
            <p:cNvSpPr/>
            <p:nvPr/>
          </p:nvSpPr>
          <p:spPr>
            <a:xfrm>
              <a:off x="5882997" y="2651723"/>
              <a:ext cx="37039" cy="118095"/>
            </a:xfrm>
            <a:custGeom>
              <a:avLst/>
              <a:gdLst/>
              <a:ahLst/>
              <a:cxnLst/>
              <a:rect l="l" t="t" r="r" b="b"/>
              <a:pathLst>
                <a:path w="483" h="1540" extrusionOk="0">
                  <a:moveTo>
                    <a:pt x="468" y="0"/>
                  </a:moveTo>
                  <a:lnTo>
                    <a:pt x="468" y="0"/>
                  </a:lnTo>
                  <a:cubicBezTo>
                    <a:pt x="341" y="298"/>
                    <a:pt x="227" y="609"/>
                    <a:pt x="142" y="921"/>
                  </a:cubicBezTo>
                  <a:cubicBezTo>
                    <a:pt x="100" y="1049"/>
                    <a:pt x="72" y="1176"/>
                    <a:pt x="29" y="1289"/>
                  </a:cubicBezTo>
                  <a:cubicBezTo>
                    <a:pt x="1" y="1346"/>
                    <a:pt x="1" y="1403"/>
                    <a:pt x="15" y="1473"/>
                  </a:cubicBezTo>
                  <a:cubicBezTo>
                    <a:pt x="29" y="1502"/>
                    <a:pt x="57" y="1530"/>
                    <a:pt x="100" y="1530"/>
                  </a:cubicBezTo>
                  <a:lnTo>
                    <a:pt x="171" y="1530"/>
                  </a:lnTo>
                  <a:cubicBezTo>
                    <a:pt x="212" y="1536"/>
                    <a:pt x="255" y="1539"/>
                    <a:pt x="299" y="1539"/>
                  </a:cubicBezTo>
                  <a:cubicBezTo>
                    <a:pt x="361" y="1539"/>
                    <a:pt x="424" y="1533"/>
                    <a:pt x="482" y="1516"/>
                  </a:cubicBezTo>
                  <a:cubicBezTo>
                    <a:pt x="383" y="1502"/>
                    <a:pt x="270" y="1488"/>
                    <a:pt x="171" y="1488"/>
                  </a:cubicBezTo>
                  <a:cubicBezTo>
                    <a:pt x="128" y="1488"/>
                    <a:pt x="86" y="1473"/>
                    <a:pt x="72" y="1445"/>
                  </a:cubicBezTo>
                  <a:cubicBezTo>
                    <a:pt x="72" y="1403"/>
                    <a:pt x="72" y="1346"/>
                    <a:pt x="100" y="1303"/>
                  </a:cubicBezTo>
                  <a:lnTo>
                    <a:pt x="213" y="949"/>
                  </a:lnTo>
                  <a:cubicBezTo>
                    <a:pt x="327" y="638"/>
                    <a:pt x="412" y="326"/>
                    <a:pt x="4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7"/>
            <p:cNvSpPr/>
            <p:nvPr/>
          </p:nvSpPr>
          <p:spPr>
            <a:xfrm>
              <a:off x="5925404" y="2890673"/>
              <a:ext cx="133662" cy="67636"/>
            </a:xfrm>
            <a:custGeom>
              <a:avLst/>
              <a:gdLst/>
              <a:ahLst/>
              <a:cxnLst/>
              <a:rect l="l" t="t" r="r" b="b"/>
              <a:pathLst>
                <a:path w="1743" h="882" extrusionOk="0">
                  <a:moveTo>
                    <a:pt x="1742" y="1"/>
                  </a:moveTo>
                  <a:lnTo>
                    <a:pt x="1742" y="1"/>
                  </a:lnTo>
                  <a:cubicBezTo>
                    <a:pt x="1233" y="341"/>
                    <a:pt x="623" y="539"/>
                    <a:pt x="14" y="567"/>
                  </a:cubicBezTo>
                  <a:lnTo>
                    <a:pt x="0" y="879"/>
                  </a:lnTo>
                  <a:cubicBezTo>
                    <a:pt x="39" y="881"/>
                    <a:pt x="78" y="881"/>
                    <a:pt x="115" y="881"/>
                  </a:cubicBezTo>
                  <a:cubicBezTo>
                    <a:pt x="1355" y="881"/>
                    <a:pt x="1742" y="1"/>
                    <a:pt x="1742" y="1"/>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7"/>
            <p:cNvSpPr/>
            <p:nvPr/>
          </p:nvSpPr>
          <p:spPr>
            <a:xfrm>
              <a:off x="5918886" y="2775569"/>
              <a:ext cx="44554" cy="42867"/>
            </a:xfrm>
            <a:custGeom>
              <a:avLst/>
              <a:gdLst/>
              <a:ahLst/>
              <a:cxnLst/>
              <a:rect l="l" t="t" r="r" b="b"/>
              <a:pathLst>
                <a:path w="581" h="559" extrusionOk="0">
                  <a:moveTo>
                    <a:pt x="553" y="0"/>
                  </a:moveTo>
                  <a:cubicBezTo>
                    <a:pt x="524" y="0"/>
                    <a:pt x="524" y="198"/>
                    <a:pt x="368" y="354"/>
                  </a:cubicBezTo>
                  <a:cubicBezTo>
                    <a:pt x="213" y="510"/>
                    <a:pt x="0" y="496"/>
                    <a:pt x="0" y="524"/>
                  </a:cubicBezTo>
                  <a:cubicBezTo>
                    <a:pt x="0" y="545"/>
                    <a:pt x="23" y="558"/>
                    <a:pt x="74" y="558"/>
                  </a:cubicBezTo>
                  <a:cubicBezTo>
                    <a:pt x="93" y="558"/>
                    <a:pt x="115" y="556"/>
                    <a:pt x="142" y="553"/>
                  </a:cubicBezTo>
                  <a:cubicBezTo>
                    <a:pt x="255" y="553"/>
                    <a:pt x="368" y="510"/>
                    <a:pt x="453" y="425"/>
                  </a:cubicBezTo>
                  <a:cubicBezTo>
                    <a:pt x="538" y="354"/>
                    <a:pt x="581" y="255"/>
                    <a:pt x="581" y="142"/>
                  </a:cubicBezTo>
                  <a:cubicBezTo>
                    <a:pt x="581" y="57"/>
                    <a:pt x="567" y="0"/>
                    <a:pt x="5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7"/>
            <p:cNvSpPr/>
            <p:nvPr/>
          </p:nvSpPr>
          <p:spPr>
            <a:xfrm>
              <a:off x="5833076" y="2597124"/>
              <a:ext cx="55443" cy="15107"/>
            </a:xfrm>
            <a:custGeom>
              <a:avLst/>
              <a:gdLst/>
              <a:ahLst/>
              <a:cxnLst/>
              <a:rect l="l" t="t" r="r" b="b"/>
              <a:pathLst>
                <a:path w="723" h="197" extrusionOk="0">
                  <a:moveTo>
                    <a:pt x="354" y="1"/>
                  </a:moveTo>
                  <a:cubicBezTo>
                    <a:pt x="262" y="1"/>
                    <a:pt x="170" y="25"/>
                    <a:pt x="85" y="75"/>
                  </a:cubicBezTo>
                  <a:cubicBezTo>
                    <a:pt x="28" y="103"/>
                    <a:pt x="0" y="146"/>
                    <a:pt x="14" y="174"/>
                  </a:cubicBezTo>
                  <a:cubicBezTo>
                    <a:pt x="28" y="188"/>
                    <a:pt x="54" y="193"/>
                    <a:pt x="87" y="193"/>
                  </a:cubicBezTo>
                  <a:cubicBezTo>
                    <a:pt x="153" y="193"/>
                    <a:pt x="250" y="174"/>
                    <a:pt x="354" y="174"/>
                  </a:cubicBezTo>
                  <a:cubicBezTo>
                    <a:pt x="449" y="183"/>
                    <a:pt x="538" y="196"/>
                    <a:pt x="604" y="196"/>
                  </a:cubicBezTo>
                  <a:cubicBezTo>
                    <a:pt x="646" y="196"/>
                    <a:pt x="678" y="191"/>
                    <a:pt x="694" y="174"/>
                  </a:cubicBezTo>
                  <a:cubicBezTo>
                    <a:pt x="723" y="146"/>
                    <a:pt x="694" y="117"/>
                    <a:pt x="623" y="75"/>
                  </a:cubicBezTo>
                  <a:cubicBezTo>
                    <a:pt x="538" y="25"/>
                    <a:pt x="446"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7"/>
            <p:cNvSpPr/>
            <p:nvPr/>
          </p:nvSpPr>
          <p:spPr>
            <a:xfrm>
              <a:off x="5966660" y="2696124"/>
              <a:ext cx="26150" cy="25153"/>
            </a:xfrm>
            <a:custGeom>
              <a:avLst/>
              <a:gdLst/>
              <a:ahLst/>
              <a:cxnLst/>
              <a:rect l="l" t="t" r="r" b="b"/>
              <a:pathLst>
                <a:path w="341" h="328" extrusionOk="0">
                  <a:moveTo>
                    <a:pt x="192" y="0"/>
                  </a:moveTo>
                  <a:cubicBezTo>
                    <a:pt x="185" y="0"/>
                    <a:pt x="178" y="1"/>
                    <a:pt x="170" y="2"/>
                  </a:cubicBezTo>
                  <a:cubicBezTo>
                    <a:pt x="71" y="2"/>
                    <a:pt x="0" y="87"/>
                    <a:pt x="0" y="172"/>
                  </a:cubicBezTo>
                  <a:cubicBezTo>
                    <a:pt x="15" y="257"/>
                    <a:pt x="85" y="328"/>
                    <a:pt x="185" y="328"/>
                  </a:cubicBezTo>
                  <a:cubicBezTo>
                    <a:pt x="270" y="314"/>
                    <a:pt x="340" y="243"/>
                    <a:pt x="340" y="144"/>
                  </a:cubicBezTo>
                  <a:cubicBezTo>
                    <a:pt x="340" y="66"/>
                    <a:pt x="269" y="0"/>
                    <a:pt x="1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7"/>
            <p:cNvSpPr/>
            <p:nvPr/>
          </p:nvSpPr>
          <p:spPr>
            <a:xfrm>
              <a:off x="5965587" y="2640834"/>
              <a:ext cx="54370" cy="13497"/>
            </a:xfrm>
            <a:custGeom>
              <a:avLst/>
              <a:gdLst/>
              <a:ahLst/>
              <a:cxnLst/>
              <a:rect l="l" t="t" r="r" b="b"/>
              <a:pathLst>
                <a:path w="709" h="176" extrusionOk="0">
                  <a:moveTo>
                    <a:pt x="369" y="1"/>
                  </a:moveTo>
                  <a:cubicBezTo>
                    <a:pt x="269" y="1"/>
                    <a:pt x="170" y="29"/>
                    <a:pt x="99" y="86"/>
                  </a:cubicBezTo>
                  <a:cubicBezTo>
                    <a:pt x="43" y="128"/>
                    <a:pt x="0" y="156"/>
                    <a:pt x="29" y="171"/>
                  </a:cubicBezTo>
                  <a:cubicBezTo>
                    <a:pt x="30" y="174"/>
                    <a:pt x="34" y="176"/>
                    <a:pt x="39" y="176"/>
                  </a:cubicBezTo>
                  <a:cubicBezTo>
                    <a:pt x="76" y="176"/>
                    <a:pt x="193" y="100"/>
                    <a:pt x="354" y="100"/>
                  </a:cubicBezTo>
                  <a:cubicBezTo>
                    <a:pt x="524" y="100"/>
                    <a:pt x="646" y="172"/>
                    <a:pt x="686" y="172"/>
                  </a:cubicBezTo>
                  <a:cubicBezTo>
                    <a:pt x="689" y="172"/>
                    <a:pt x="692" y="172"/>
                    <a:pt x="694" y="171"/>
                  </a:cubicBezTo>
                  <a:cubicBezTo>
                    <a:pt x="709" y="156"/>
                    <a:pt x="680" y="114"/>
                    <a:pt x="638" y="86"/>
                  </a:cubicBezTo>
                  <a:cubicBezTo>
                    <a:pt x="553" y="29"/>
                    <a:pt x="468" y="1"/>
                    <a:pt x="3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7"/>
            <p:cNvSpPr/>
            <p:nvPr/>
          </p:nvSpPr>
          <p:spPr>
            <a:xfrm>
              <a:off x="5952550" y="2594133"/>
              <a:ext cx="58741" cy="16717"/>
            </a:xfrm>
            <a:custGeom>
              <a:avLst/>
              <a:gdLst/>
              <a:ahLst/>
              <a:cxnLst/>
              <a:rect l="l" t="t" r="r" b="b"/>
              <a:pathLst>
                <a:path w="766" h="218" extrusionOk="0">
                  <a:moveTo>
                    <a:pt x="397" y="1"/>
                  </a:moveTo>
                  <a:cubicBezTo>
                    <a:pt x="298" y="1"/>
                    <a:pt x="199" y="29"/>
                    <a:pt x="114" y="86"/>
                  </a:cubicBezTo>
                  <a:cubicBezTo>
                    <a:pt x="43" y="114"/>
                    <a:pt x="0" y="142"/>
                    <a:pt x="43" y="185"/>
                  </a:cubicBezTo>
                  <a:cubicBezTo>
                    <a:pt x="61" y="203"/>
                    <a:pt x="97" y="208"/>
                    <a:pt x="146" y="208"/>
                  </a:cubicBezTo>
                  <a:cubicBezTo>
                    <a:pt x="212" y="208"/>
                    <a:pt x="300" y="199"/>
                    <a:pt x="397" y="199"/>
                  </a:cubicBezTo>
                  <a:cubicBezTo>
                    <a:pt x="520" y="199"/>
                    <a:pt x="624" y="218"/>
                    <a:pt x="688" y="218"/>
                  </a:cubicBezTo>
                  <a:cubicBezTo>
                    <a:pt x="720" y="218"/>
                    <a:pt x="742" y="213"/>
                    <a:pt x="751" y="199"/>
                  </a:cubicBezTo>
                  <a:cubicBezTo>
                    <a:pt x="765" y="171"/>
                    <a:pt x="751" y="128"/>
                    <a:pt x="666" y="86"/>
                  </a:cubicBezTo>
                  <a:cubicBezTo>
                    <a:pt x="581" y="29"/>
                    <a:pt x="496" y="1"/>
                    <a:pt x="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7"/>
            <p:cNvSpPr/>
            <p:nvPr/>
          </p:nvSpPr>
          <p:spPr>
            <a:xfrm>
              <a:off x="6112208" y="2703179"/>
              <a:ext cx="76072" cy="106746"/>
            </a:xfrm>
            <a:custGeom>
              <a:avLst/>
              <a:gdLst/>
              <a:ahLst/>
              <a:cxnLst/>
              <a:rect l="l" t="t" r="r" b="b"/>
              <a:pathLst>
                <a:path w="992" h="1392" extrusionOk="0">
                  <a:moveTo>
                    <a:pt x="392" y="1"/>
                  </a:moveTo>
                  <a:cubicBezTo>
                    <a:pt x="318" y="1"/>
                    <a:pt x="246" y="10"/>
                    <a:pt x="185" y="23"/>
                  </a:cubicBezTo>
                  <a:cubicBezTo>
                    <a:pt x="100" y="52"/>
                    <a:pt x="1" y="278"/>
                    <a:pt x="1" y="378"/>
                  </a:cubicBezTo>
                  <a:cubicBezTo>
                    <a:pt x="15" y="717"/>
                    <a:pt x="86" y="1341"/>
                    <a:pt x="100" y="1369"/>
                  </a:cubicBezTo>
                  <a:cubicBezTo>
                    <a:pt x="100" y="1377"/>
                    <a:pt x="165" y="1391"/>
                    <a:pt x="259" y="1391"/>
                  </a:cubicBezTo>
                  <a:cubicBezTo>
                    <a:pt x="517" y="1391"/>
                    <a:pt x="991" y="1282"/>
                    <a:pt x="950" y="618"/>
                  </a:cubicBezTo>
                  <a:cubicBezTo>
                    <a:pt x="928" y="115"/>
                    <a:pt x="644" y="1"/>
                    <a:pt x="392" y="1"/>
                  </a:cubicBez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7"/>
            <p:cNvSpPr/>
            <p:nvPr/>
          </p:nvSpPr>
          <p:spPr>
            <a:xfrm>
              <a:off x="6136133" y="2726644"/>
              <a:ext cx="32668" cy="60581"/>
            </a:xfrm>
            <a:custGeom>
              <a:avLst/>
              <a:gdLst/>
              <a:ahLst/>
              <a:cxnLst/>
              <a:rect l="l" t="t" r="r" b="b"/>
              <a:pathLst>
                <a:path w="426" h="790" extrusionOk="0">
                  <a:moveTo>
                    <a:pt x="156" y="1"/>
                  </a:moveTo>
                  <a:cubicBezTo>
                    <a:pt x="128" y="1"/>
                    <a:pt x="99" y="15"/>
                    <a:pt x="71" y="29"/>
                  </a:cubicBezTo>
                  <a:cubicBezTo>
                    <a:pt x="57" y="43"/>
                    <a:pt x="43" y="72"/>
                    <a:pt x="43" y="86"/>
                  </a:cubicBezTo>
                  <a:cubicBezTo>
                    <a:pt x="28" y="128"/>
                    <a:pt x="57" y="142"/>
                    <a:pt x="57" y="142"/>
                  </a:cubicBezTo>
                  <a:cubicBezTo>
                    <a:pt x="57" y="142"/>
                    <a:pt x="43" y="128"/>
                    <a:pt x="57" y="100"/>
                  </a:cubicBezTo>
                  <a:cubicBezTo>
                    <a:pt x="71" y="57"/>
                    <a:pt x="113" y="43"/>
                    <a:pt x="142" y="43"/>
                  </a:cubicBezTo>
                  <a:cubicBezTo>
                    <a:pt x="198" y="57"/>
                    <a:pt x="255" y="100"/>
                    <a:pt x="269" y="157"/>
                  </a:cubicBezTo>
                  <a:cubicBezTo>
                    <a:pt x="312" y="227"/>
                    <a:pt x="326" y="298"/>
                    <a:pt x="326" y="383"/>
                  </a:cubicBezTo>
                  <a:cubicBezTo>
                    <a:pt x="340" y="525"/>
                    <a:pt x="283" y="652"/>
                    <a:pt x="170" y="737"/>
                  </a:cubicBezTo>
                  <a:cubicBezTo>
                    <a:pt x="149" y="744"/>
                    <a:pt x="128" y="748"/>
                    <a:pt x="108" y="748"/>
                  </a:cubicBezTo>
                  <a:cubicBezTo>
                    <a:pt x="89" y="748"/>
                    <a:pt x="71" y="744"/>
                    <a:pt x="57" y="737"/>
                  </a:cubicBezTo>
                  <a:cubicBezTo>
                    <a:pt x="28" y="723"/>
                    <a:pt x="14" y="723"/>
                    <a:pt x="14" y="723"/>
                  </a:cubicBezTo>
                  <a:cubicBezTo>
                    <a:pt x="0" y="723"/>
                    <a:pt x="14" y="737"/>
                    <a:pt x="57" y="766"/>
                  </a:cubicBezTo>
                  <a:cubicBezTo>
                    <a:pt x="82" y="782"/>
                    <a:pt x="111" y="789"/>
                    <a:pt x="140" y="789"/>
                  </a:cubicBezTo>
                  <a:cubicBezTo>
                    <a:pt x="161" y="789"/>
                    <a:pt x="181" y="786"/>
                    <a:pt x="198" y="780"/>
                  </a:cubicBezTo>
                  <a:cubicBezTo>
                    <a:pt x="340" y="695"/>
                    <a:pt x="425" y="539"/>
                    <a:pt x="397" y="383"/>
                  </a:cubicBezTo>
                  <a:cubicBezTo>
                    <a:pt x="397" y="298"/>
                    <a:pt x="383" y="213"/>
                    <a:pt x="340" y="128"/>
                  </a:cubicBezTo>
                  <a:cubicBezTo>
                    <a:pt x="298" y="57"/>
                    <a:pt x="241" y="15"/>
                    <a:pt x="156" y="1"/>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7"/>
            <p:cNvSpPr/>
            <p:nvPr/>
          </p:nvSpPr>
          <p:spPr>
            <a:xfrm>
              <a:off x="5896801" y="2466683"/>
              <a:ext cx="272002" cy="256818"/>
            </a:xfrm>
            <a:custGeom>
              <a:avLst/>
              <a:gdLst/>
              <a:ahLst/>
              <a:cxnLst/>
              <a:rect l="l" t="t" r="r" b="b"/>
              <a:pathLst>
                <a:path w="3547" h="3349" extrusionOk="0">
                  <a:moveTo>
                    <a:pt x="979" y="1"/>
                  </a:moveTo>
                  <a:cubicBezTo>
                    <a:pt x="647" y="1"/>
                    <a:pt x="319" y="57"/>
                    <a:pt x="5" y="175"/>
                  </a:cubicBezTo>
                  <a:lnTo>
                    <a:pt x="5" y="175"/>
                  </a:lnTo>
                  <a:cubicBezTo>
                    <a:pt x="2" y="171"/>
                    <a:pt x="0" y="169"/>
                    <a:pt x="0" y="169"/>
                  </a:cubicBezTo>
                  <a:lnTo>
                    <a:pt x="0" y="169"/>
                  </a:lnTo>
                  <a:cubicBezTo>
                    <a:pt x="0" y="169"/>
                    <a:pt x="2" y="171"/>
                    <a:pt x="5" y="175"/>
                  </a:cubicBezTo>
                  <a:cubicBezTo>
                    <a:pt x="5" y="175"/>
                    <a:pt x="5" y="175"/>
                    <a:pt x="5" y="175"/>
                  </a:cubicBezTo>
                  <a:lnTo>
                    <a:pt x="5" y="175"/>
                  </a:lnTo>
                  <a:cubicBezTo>
                    <a:pt x="112" y="303"/>
                    <a:pt x="1875" y="2454"/>
                    <a:pt x="2810" y="3348"/>
                  </a:cubicBezTo>
                  <a:lnTo>
                    <a:pt x="3036" y="3107"/>
                  </a:lnTo>
                  <a:cubicBezTo>
                    <a:pt x="3305" y="2569"/>
                    <a:pt x="3475" y="1988"/>
                    <a:pt x="3518" y="1379"/>
                  </a:cubicBezTo>
                  <a:cubicBezTo>
                    <a:pt x="3546" y="515"/>
                    <a:pt x="2158" y="147"/>
                    <a:pt x="1421" y="34"/>
                  </a:cubicBezTo>
                  <a:cubicBezTo>
                    <a:pt x="1274" y="12"/>
                    <a:pt x="1126" y="1"/>
                    <a:pt x="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7"/>
            <p:cNvSpPr/>
            <p:nvPr/>
          </p:nvSpPr>
          <p:spPr>
            <a:xfrm>
              <a:off x="5910144" y="2464843"/>
              <a:ext cx="319470" cy="224994"/>
            </a:xfrm>
            <a:custGeom>
              <a:avLst/>
              <a:gdLst/>
              <a:ahLst/>
              <a:cxnLst/>
              <a:rect l="l" t="t" r="r" b="b"/>
              <a:pathLst>
                <a:path w="4166" h="2934" extrusionOk="0">
                  <a:moveTo>
                    <a:pt x="1" y="1"/>
                  </a:moveTo>
                  <a:cubicBezTo>
                    <a:pt x="1" y="29"/>
                    <a:pt x="15" y="43"/>
                    <a:pt x="29" y="58"/>
                  </a:cubicBezTo>
                  <a:cubicBezTo>
                    <a:pt x="43" y="86"/>
                    <a:pt x="72" y="128"/>
                    <a:pt x="100" y="185"/>
                  </a:cubicBezTo>
                  <a:cubicBezTo>
                    <a:pt x="213" y="341"/>
                    <a:pt x="327" y="483"/>
                    <a:pt x="454" y="624"/>
                  </a:cubicBezTo>
                  <a:cubicBezTo>
                    <a:pt x="652" y="837"/>
                    <a:pt x="865" y="1021"/>
                    <a:pt x="1092" y="1191"/>
                  </a:cubicBezTo>
                  <a:cubicBezTo>
                    <a:pt x="1361" y="1389"/>
                    <a:pt x="1658" y="1559"/>
                    <a:pt x="1984" y="1687"/>
                  </a:cubicBezTo>
                  <a:cubicBezTo>
                    <a:pt x="2296" y="1814"/>
                    <a:pt x="2636" y="1913"/>
                    <a:pt x="2961" y="2012"/>
                  </a:cubicBezTo>
                  <a:cubicBezTo>
                    <a:pt x="3230" y="2083"/>
                    <a:pt x="3485" y="2197"/>
                    <a:pt x="3712" y="2366"/>
                  </a:cubicBezTo>
                  <a:cubicBezTo>
                    <a:pt x="3868" y="2466"/>
                    <a:pt x="3995" y="2607"/>
                    <a:pt x="4095" y="2763"/>
                  </a:cubicBezTo>
                  <a:cubicBezTo>
                    <a:pt x="4137" y="2862"/>
                    <a:pt x="4165" y="2933"/>
                    <a:pt x="4165" y="2933"/>
                  </a:cubicBezTo>
                  <a:cubicBezTo>
                    <a:pt x="4165" y="2919"/>
                    <a:pt x="4165" y="2905"/>
                    <a:pt x="4151" y="2891"/>
                  </a:cubicBezTo>
                  <a:cubicBezTo>
                    <a:pt x="4137" y="2834"/>
                    <a:pt x="4123" y="2791"/>
                    <a:pt x="4095" y="2749"/>
                  </a:cubicBezTo>
                  <a:cubicBezTo>
                    <a:pt x="3995" y="2579"/>
                    <a:pt x="3868" y="2437"/>
                    <a:pt x="3712" y="2324"/>
                  </a:cubicBezTo>
                  <a:cubicBezTo>
                    <a:pt x="3485" y="2154"/>
                    <a:pt x="3230" y="2041"/>
                    <a:pt x="2961" y="1970"/>
                  </a:cubicBezTo>
                  <a:cubicBezTo>
                    <a:pt x="2664" y="1871"/>
                    <a:pt x="2324" y="1786"/>
                    <a:pt x="1984" y="1644"/>
                  </a:cubicBezTo>
                  <a:cubicBezTo>
                    <a:pt x="1672" y="1517"/>
                    <a:pt x="1375" y="1347"/>
                    <a:pt x="1106" y="1148"/>
                  </a:cubicBezTo>
                  <a:cubicBezTo>
                    <a:pt x="879" y="992"/>
                    <a:pt x="667" y="808"/>
                    <a:pt x="482" y="610"/>
                  </a:cubicBezTo>
                  <a:cubicBezTo>
                    <a:pt x="355" y="468"/>
                    <a:pt x="227" y="327"/>
                    <a:pt x="128" y="171"/>
                  </a:cubicBezTo>
                  <a:cubicBezTo>
                    <a:pt x="86" y="128"/>
                    <a:pt x="58" y="86"/>
                    <a:pt x="29" y="43"/>
                  </a:cubicBezTo>
                  <a:cubicBezTo>
                    <a:pt x="15" y="29"/>
                    <a:pt x="15" y="15"/>
                    <a:pt x="1" y="1"/>
                  </a:cubicBezTo>
                  <a:close/>
                </a:path>
              </a:pathLst>
            </a:custGeom>
            <a:solidFill>
              <a:srgbClr val="0000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7"/>
            <p:cNvSpPr/>
            <p:nvPr/>
          </p:nvSpPr>
          <p:spPr>
            <a:xfrm>
              <a:off x="5912368" y="2479029"/>
              <a:ext cx="297691" cy="221620"/>
            </a:xfrm>
            <a:custGeom>
              <a:avLst/>
              <a:gdLst/>
              <a:ahLst/>
              <a:cxnLst/>
              <a:rect l="l" t="t" r="r" b="b"/>
              <a:pathLst>
                <a:path w="3882" h="2890" extrusionOk="0">
                  <a:moveTo>
                    <a:pt x="0" y="0"/>
                  </a:moveTo>
                  <a:cubicBezTo>
                    <a:pt x="0" y="28"/>
                    <a:pt x="14" y="43"/>
                    <a:pt x="14" y="57"/>
                  </a:cubicBezTo>
                  <a:lnTo>
                    <a:pt x="85" y="184"/>
                  </a:lnTo>
                  <a:cubicBezTo>
                    <a:pt x="184" y="340"/>
                    <a:pt x="283" y="496"/>
                    <a:pt x="397" y="638"/>
                  </a:cubicBezTo>
                  <a:cubicBezTo>
                    <a:pt x="567" y="836"/>
                    <a:pt x="751" y="1034"/>
                    <a:pt x="963" y="1204"/>
                  </a:cubicBezTo>
                  <a:cubicBezTo>
                    <a:pt x="1218" y="1417"/>
                    <a:pt x="1502" y="1587"/>
                    <a:pt x="1799" y="1728"/>
                  </a:cubicBezTo>
                  <a:cubicBezTo>
                    <a:pt x="2111" y="1856"/>
                    <a:pt x="2422" y="1955"/>
                    <a:pt x="2748" y="2026"/>
                  </a:cubicBezTo>
                  <a:cubicBezTo>
                    <a:pt x="3003" y="2068"/>
                    <a:pt x="3258" y="2153"/>
                    <a:pt x="3485" y="2295"/>
                  </a:cubicBezTo>
                  <a:cubicBezTo>
                    <a:pt x="3641" y="2394"/>
                    <a:pt x="3754" y="2536"/>
                    <a:pt x="3825" y="2706"/>
                  </a:cubicBezTo>
                  <a:cubicBezTo>
                    <a:pt x="3853" y="2762"/>
                    <a:pt x="3867" y="2833"/>
                    <a:pt x="3881" y="2890"/>
                  </a:cubicBezTo>
                  <a:cubicBezTo>
                    <a:pt x="3881" y="2819"/>
                    <a:pt x="3867" y="2762"/>
                    <a:pt x="3839" y="2691"/>
                  </a:cubicBezTo>
                  <a:cubicBezTo>
                    <a:pt x="3768" y="2521"/>
                    <a:pt x="3655" y="2380"/>
                    <a:pt x="3499" y="2266"/>
                  </a:cubicBezTo>
                  <a:cubicBezTo>
                    <a:pt x="3272" y="2125"/>
                    <a:pt x="3017" y="2026"/>
                    <a:pt x="2748" y="1983"/>
                  </a:cubicBezTo>
                  <a:cubicBezTo>
                    <a:pt x="2437" y="1912"/>
                    <a:pt x="2125" y="1813"/>
                    <a:pt x="1827" y="1686"/>
                  </a:cubicBezTo>
                  <a:cubicBezTo>
                    <a:pt x="1530" y="1544"/>
                    <a:pt x="1247" y="1374"/>
                    <a:pt x="992" y="1176"/>
                  </a:cubicBezTo>
                  <a:cubicBezTo>
                    <a:pt x="779" y="1006"/>
                    <a:pt x="595" y="822"/>
                    <a:pt x="425" y="609"/>
                  </a:cubicBezTo>
                  <a:cubicBezTo>
                    <a:pt x="312" y="468"/>
                    <a:pt x="198" y="326"/>
                    <a:pt x="99" y="170"/>
                  </a:cubicBezTo>
                  <a:lnTo>
                    <a:pt x="29" y="43"/>
                  </a:lnTo>
                  <a:cubicBezTo>
                    <a:pt x="14" y="14"/>
                    <a:pt x="0" y="0"/>
                    <a:pt x="0" y="0"/>
                  </a:cubicBezTo>
                  <a:close/>
                </a:path>
              </a:pathLst>
            </a:custGeom>
            <a:solidFill>
              <a:srgbClr val="0000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7"/>
            <p:cNvSpPr/>
            <p:nvPr/>
          </p:nvSpPr>
          <p:spPr>
            <a:xfrm>
              <a:off x="6127391" y="2486621"/>
              <a:ext cx="109813" cy="335727"/>
            </a:xfrm>
            <a:custGeom>
              <a:avLst/>
              <a:gdLst/>
              <a:ahLst/>
              <a:cxnLst/>
              <a:rect l="l" t="t" r="r" b="b"/>
              <a:pathLst>
                <a:path w="1432" h="4378" extrusionOk="0">
                  <a:moveTo>
                    <a:pt x="114" y="0"/>
                  </a:moveTo>
                  <a:cubicBezTo>
                    <a:pt x="327" y="170"/>
                    <a:pt x="525" y="340"/>
                    <a:pt x="709" y="539"/>
                  </a:cubicBezTo>
                  <a:cubicBezTo>
                    <a:pt x="1021" y="878"/>
                    <a:pt x="1233" y="1303"/>
                    <a:pt x="1332" y="1757"/>
                  </a:cubicBezTo>
                  <a:cubicBezTo>
                    <a:pt x="1361" y="1927"/>
                    <a:pt x="1375" y="2111"/>
                    <a:pt x="1375" y="2295"/>
                  </a:cubicBezTo>
                  <a:cubicBezTo>
                    <a:pt x="1361" y="2649"/>
                    <a:pt x="1304" y="3003"/>
                    <a:pt x="1177" y="3329"/>
                  </a:cubicBezTo>
                  <a:cubicBezTo>
                    <a:pt x="1077" y="3598"/>
                    <a:pt x="922" y="3839"/>
                    <a:pt x="709" y="4037"/>
                  </a:cubicBezTo>
                  <a:cubicBezTo>
                    <a:pt x="567" y="4165"/>
                    <a:pt x="397" y="4264"/>
                    <a:pt x="213" y="4321"/>
                  </a:cubicBezTo>
                  <a:cubicBezTo>
                    <a:pt x="72" y="4363"/>
                    <a:pt x="1" y="4377"/>
                    <a:pt x="1" y="4377"/>
                  </a:cubicBezTo>
                  <a:lnTo>
                    <a:pt x="43" y="4377"/>
                  </a:lnTo>
                  <a:cubicBezTo>
                    <a:pt x="100" y="4377"/>
                    <a:pt x="157" y="4363"/>
                    <a:pt x="213" y="4349"/>
                  </a:cubicBezTo>
                  <a:cubicBezTo>
                    <a:pt x="412" y="4306"/>
                    <a:pt x="582" y="4207"/>
                    <a:pt x="737" y="4080"/>
                  </a:cubicBezTo>
                  <a:cubicBezTo>
                    <a:pt x="964" y="3881"/>
                    <a:pt x="1134" y="3626"/>
                    <a:pt x="1233" y="3357"/>
                  </a:cubicBezTo>
                  <a:cubicBezTo>
                    <a:pt x="1361" y="3017"/>
                    <a:pt x="1432" y="2649"/>
                    <a:pt x="1432" y="2295"/>
                  </a:cubicBezTo>
                  <a:cubicBezTo>
                    <a:pt x="1432" y="2111"/>
                    <a:pt x="1417" y="1913"/>
                    <a:pt x="1389" y="1728"/>
                  </a:cubicBezTo>
                  <a:cubicBezTo>
                    <a:pt x="1347" y="1558"/>
                    <a:pt x="1304" y="1403"/>
                    <a:pt x="1233" y="1233"/>
                  </a:cubicBezTo>
                  <a:cubicBezTo>
                    <a:pt x="1106" y="963"/>
                    <a:pt x="950" y="723"/>
                    <a:pt x="752" y="510"/>
                  </a:cubicBezTo>
                  <a:cubicBezTo>
                    <a:pt x="610" y="354"/>
                    <a:pt x="454" y="227"/>
                    <a:pt x="298" y="114"/>
                  </a:cubicBezTo>
                  <a:cubicBezTo>
                    <a:pt x="242" y="71"/>
                    <a:pt x="185" y="57"/>
                    <a:pt x="157" y="29"/>
                  </a:cubicBezTo>
                  <a:lnTo>
                    <a:pt x="114" y="0"/>
                  </a:lnTo>
                  <a:close/>
                </a:path>
              </a:pathLst>
            </a:custGeom>
            <a:solidFill>
              <a:srgbClr val="0000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7"/>
            <p:cNvSpPr/>
            <p:nvPr/>
          </p:nvSpPr>
          <p:spPr>
            <a:xfrm>
              <a:off x="5324657" y="3669484"/>
              <a:ext cx="975587" cy="391170"/>
            </a:xfrm>
            <a:custGeom>
              <a:avLst/>
              <a:gdLst/>
              <a:ahLst/>
              <a:cxnLst/>
              <a:rect l="l" t="t" r="r" b="b"/>
              <a:pathLst>
                <a:path w="12722" h="5101" extrusionOk="0">
                  <a:moveTo>
                    <a:pt x="11616" y="1"/>
                  </a:moveTo>
                  <a:lnTo>
                    <a:pt x="6304" y="780"/>
                  </a:lnTo>
                  <a:cubicBezTo>
                    <a:pt x="4785" y="1188"/>
                    <a:pt x="3220" y="1396"/>
                    <a:pt x="1654" y="1396"/>
                  </a:cubicBezTo>
                  <a:cubicBezTo>
                    <a:pt x="1103" y="1396"/>
                    <a:pt x="551" y="1370"/>
                    <a:pt x="1" y="1318"/>
                  </a:cubicBezTo>
                  <a:lnTo>
                    <a:pt x="1" y="1318"/>
                  </a:lnTo>
                  <a:lnTo>
                    <a:pt x="8004" y="5044"/>
                  </a:lnTo>
                  <a:lnTo>
                    <a:pt x="11205" y="5100"/>
                  </a:lnTo>
                  <a:cubicBezTo>
                    <a:pt x="11205" y="5100"/>
                    <a:pt x="12183" y="5100"/>
                    <a:pt x="12367" y="4250"/>
                  </a:cubicBezTo>
                  <a:cubicBezTo>
                    <a:pt x="12537" y="3386"/>
                    <a:pt x="12721" y="794"/>
                    <a:pt x="12721" y="794"/>
                  </a:cubicBezTo>
                  <a:cubicBezTo>
                    <a:pt x="12367" y="497"/>
                    <a:pt x="11999" y="228"/>
                    <a:pt x="11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7"/>
            <p:cNvSpPr/>
            <p:nvPr/>
          </p:nvSpPr>
          <p:spPr>
            <a:xfrm>
              <a:off x="6204536" y="3761812"/>
              <a:ext cx="70704" cy="203215"/>
            </a:xfrm>
            <a:custGeom>
              <a:avLst/>
              <a:gdLst/>
              <a:ahLst/>
              <a:cxnLst/>
              <a:rect l="l" t="t" r="r" b="b"/>
              <a:pathLst>
                <a:path w="922" h="2650" extrusionOk="0">
                  <a:moveTo>
                    <a:pt x="1" y="1"/>
                  </a:moveTo>
                  <a:lnTo>
                    <a:pt x="1" y="1"/>
                  </a:lnTo>
                  <a:cubicBezTo>
                    <a:pt x="142" y="341"/>
                    <a:pt x="171" y="709"/>
                    <a:pt x="86" y="1063"/>
                  </a:cubicBezTo>
                  <a:lnTo>
                    <a:pt x="128" y="1035"/>
                  </a:lnTo>
                  <a:cubicBezTo>
                    <a:pt x="213" y="1573"/>
                    <a:pt x="241" y="2111"/>
                    <a:pt x="213" y="2650"/>
                  </a:cubicBezTo>
                  <a:cubicBezTo>
                    <a:pt x="553" y="2281"/>
                    <a:pt x="695" y="1786"/>
                    <a:pt x="610" y="1304"/>
                  </a:cubicBezTo>
                  <a:cubicBezTo>
                    <a:pt x="567" y="1049"/>
                    <a:pt x="454" y="752"/>
                    <a:pt x="595" y="525"/>
                  </a:cubicBezTo>
                  <a:cubicBezTo>
                    <a:pt x="680" y="369"/>
                    <a:pt x="921" y="199"/>
                    <a:pt x="893" y="15"/>
                  </a:cubicBezTo>
                  <a:lnTo>
                    <a:pt x="482" y="15"/>
                  </a:lnTo>
                  <a:cubicBezTo>
                    <a:pt x="326" y="15"/>
                    <a:pt x="1"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7"/>
            <p:cNvSpPr/>
            <p:nvPr/>
          </p:nvSpPr>
          <p:spPr>
            <a:xfrm>
              <a:off x="5874332" y="2983002"/>
              <a:ext cx="284655" cy="147849"/>
            </a:xfrm>
            <a:custGeom>
              <a:avLst/>
              <a:gdLst/>
              <a:ahLst/>
              <a:cxnLst/>
              <a:rect l="l" t="t" r="r" b="b"/>
              <a:pathLst>
                <a:path w="3712" h="1928" extrusionOk="0">
                  <a:moveTo>
                    <a:pt x="3244" y="1"/>
                  </a:moveTo>
                  <a:lnTo>
                    <a:pt x="652" y="270"/>
                  </a:lnTo>
                  <a:lnTo>
                    <a:pt x="0" y="1205"/>
                  </a:lnTo>
                  <a:lnTo>
                    <a:pt x="255" y="1686"/>
                  </a:lnTo>
                  <a:lnTo>
                    <a:pt x="1049" y="1927"/>
                  </a:lnTo>
                  <a:lnTo>
                    <a:pt x="1870" y="1516"/>
                  </a:lnTo>
                  <a:lnTo>
                    <a:pt x="3712" y="426"/>
                  </a:lnTo>
                  <a:lnTo>
                    <a:pt x="3244" y="1"/>
                  </a:ln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7"/>
            <p:cNvSpPr/>
            <p:nvPr/>
          </p:nvSpPr>
          <p:spPr>
            <a:xfrm>
              <a:off x="5657084" y="2984075"/>
              <a:ext cx="753890" cy="774595"/>
            </a:xfrm>
            <a:custGeom>
              <a:avLst/>
              <a:gdLst/>
              <a:ahLst/>
              <a:cxnLst/>
              <a:rect l="l" t="t" r="r" b="b"/>
              <a:pathLst>
                <a:path w="9831" h="10101" extrusionOk="0">
                  <a:moveTo>
                    <a:pt x="6176" y="1"/>
                  </a:moveTo>
                  <a:cubicBezTo>
                    <a:pt x="6176" y="1"/>
                    <a:pt x="5476" y="1065"/>
                    <a:pt x="4350" y="1065"/>
                  </a:cubicBezTo>
                  <a:cubicBezTo>
                    <a:pt x="4322" y="1065"/>
                    <a:pt x="4293" y="1065"/>
                    <a:pt x="4264" y="1063"/>
                  </a:cubicBezTo>
                  <a:cubicBezTo>
                    <a:pt x="3329" y="1007"/>
                    <a:pt x="3485" y="256"/>
                    <a:pt x="3485" y="256"/>
                  </a:cubicBezTo>
                  <a:lnTo>
                    <a:pt x="3485" y="256"/>
                  </a:lnTo>
                  <a:lnTo>
                    <a:pt x="1998" y="610"/>
                  </a:lnTo>
                  <a:cubicBezTo>
                    <a:pt x="1601" y="822"/>
                    <a:pt x="1261" y="1134"/>
                    <a:pt x="1020" y="1516"/>
                  </a:cubicBezTo>
                  <a:cubicBezTo>
                    <a:pt x="822" y="1856"/>
                    <a:pt x="0" y="3400"/>
                    <a:pt x="0" y="3400"/>
                  </a:cubicBezTo>
                  <a:cubicBezTo>
                    <a:pt x="255" y="3995"/>
                    <a:pt x="978" y="4250"/>
                    <a:pt x="978" y="4250"/>
                  </a:cubicBezTo>
                  <a:cubicBezTo>
                    <a:pt x="978" y="4250"/>
                    <a:pt x="964" y="4505"/>
                    <a:pt x="978" y="4817"/>
                  </a:cubicBezTo>
                  <a:cubicBezTo>
                    <a:pt x="1020" y="5313"/>
                    <a:pt x="1134" y="5794"/>
                    <a:pt x="1318" y="6248"/>
                  </a:cubicBezTo>
                  <a:lnTo>
                    <a:pt x="1785" y="7395"/>
                  </a:lnTo>
                  <a:cubicBezTo>
                    <a:pt x="2038" y="8644"/>
                    <a:pt x="2012" y="10101"/>
                    <a:pt x="2108" y="10101"/>
                  </a:cubicBezTo>
                  <a:cubicBezTo>
                    <a:pt x="2109" y="10101"/>
                    <a:pt x="2110" y="10101"/>
                    <a:pt x="2111" y="10100"/>
                  </a:cubicBezTo>
                  <a:lnTo>
                    <a:pt x="5808" y="8826"/>
                  </a:lnTo>
                  <a:lnTo>
                    <a:pt x="7012" y="7834"/>
                  </a:lnTo>
                  <a:lnTo>
                    <a:pt x="6984" y="4789"/>
                  </a:lnTo>
                  <a:lnTo>
                    <a:pt x="9831" y="4576"/>
                  </a:lnTo>
                  <a:lnTo>
                    <a:pt x="9477" y="2296"/>
                  </a:lnTo>
                  <a:cubicBezTo>
                    <a:pt x="9321" y="893"/>
                    <a:pt x="8273" y="454"/>
                    <a:pt x="7890" y="298"/>
                  </a:cubicBezTo>
                  <a:cubicBezTo>
                    <a:pt x="7522" y="142"/>
                    <a:pt x="6176" y="1"/>
                    <a:pt x="61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7"/>
            <p:cNvSpPr/>
            <p:nvPr/>
          </p:nvSpPr>
          <p:spPr>
            <a:xfrm>
              <a:off x="5820039" y="3337132"/>
              <a:ext cx="559494" cy="420464"/>
            </a:xfrm>
            <a:custGeom>
              <a:avLst/>
              <a:gdLst/>
              <a:ahLst/>
              <a:cxnLst/>
              <a:rect l="l" t="t" r="r" b="b"/>
              <a:pathLst>
                <a:path w="7296" h="5483" extrusionOk="0">
                  <a:moveTo>
                    <a:pt x="7295" y="0"/>
                  </a:moveTo>
                  <a:lnTo>
                    <a:pt x="4873" y="185"/>
                  </a:lnTo>
                  <a:lnTo>
                    <a:pt x="4901" y="2862"/>
                  </a:lnTo>
                  <a:lnTo>
                    <a:pt x="128" y="4292"/>
                  </a:lnTo>
                  <a:lnTo>
                    <a:pt x="0" y="5482"/>
                  </a:lnTo>
                  <a:cubicBezTo>
                    <a:pt x="0" y="5482"/>
                    <a:pt x="5879" y="5156"/>
                    <a:pt x="6219" y="4859"/>
                  </a:cubicBezTo>
                  <a:cubicBezTo>
                    <a:pt x="6544" y="4547"/>
                    <a:pt x="7040" y="3117"/>
                    <a:pt x="7083" y="2097"/>
                  </a:cubicBezTo>
                  <a:cubicBezTo>
                    <a:pt x="7111" y="1389"/>
                    <a:pt x="7295" y="0"/>
                    <a:pt x="7295" y="0"/>
                  </a:cubicBez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7"/>
            <p:cNvSpPr/>
            <p:nvPr/>
          </p:nvSpPr>
          <p:spPr>
            <a:xfrm>
              <a:off x="5577793" y="3590192"/>
              <a:ext cx="255361" cy="175762"/>
            </a:xfrm>
            <a:custGeom>
              <a:avLst/>
              <a:gdLst/>
              <a:ahLst/>
              <a:cxnLst/>
              <a:rect l="l" t="t" r="r" b="b"/>
              <a:pathLst>
                <a:path w="3330" h="2292" extrusionOk="0">
                  <a:moveTo>
                    <a:pt x="1686" y="1"/>
                  </a:moveTo>
                  <a:lnTo>
                    <a:pt x="864" y="157"/>
                  </a:lnTo>
                  <a:cubicBezTo>
                    <a:pt x="694" y="199"/>
                    <a:pt x="553" y="298"/>
                    <a:pt x="468" y="454"/>
                  </a:cubicBezTo>
                  <a:lnTo>
                    <a:pt x="156" y="1035"/>
                  </a:lnTo>
                  <a:cubicBezTo>
                    <a:pt x="156" y="1035"/>
                    <a:pt x="0" y="1460"/>
                    <a:pt x="43" y="1545"/>
                  </a:cubicBezTo>
                  <a:cubicBezTo>
                    <a:pt x="65" y="1601"/>
                    <a:pt x="122" y="1639"/>
                    <a:pt x="187" y="1639"/>
                  </a:cubicBezTo>
                  <a:cubicBezTo>
                    <a:pt x="205" y="1639"/>
                    <a:pt x="223" y="1636"/>
                    <a:pt x="241" y="1630"/>
                  </a:cubicBezTo>
                  <a:cubicBezTo>
                    <a:pt x="241" y="1630"/>
                    <a:pt x="298" y="1899"/>
                    <a:pt x="369" y="1899"/>
                  </a:cubicBezTo>
                  <a:cubicBezTo>
                    <a:pt x="439" y="1885"/>
                    <a:pt x="510" y="1871"/>
                    <a:pt x="581" y="1828"/>
                  </a:cubicBezTo>
                  <a:cubicBezTo>
                    <a:pt x="606" y="1890"/>
                    <a:pt x="673" y="1930"/>
                    <a:pt x="737" y="1930"/>
                  </a:cubicBezTo>
                  <a:cubicBezTo>
                    <a:pt x="747" y="1930"/>
                    <a:pt x="756" y="1929"/>
                    <a:pt x="765" y="1927"/>
                  </a:cubicBezTo>
                  <a:cubicBezTo>
                    <a:pt x="779" y="1927"/>
                    <a:pt x="794" y="1913"/>
                    <a:pt x="808" y="1913"/>
                  </a:cubicBezTo>
                  <a:cubicBezTo>
                    <a:pt x="921" y="1871"/>
                    <a:pt x="893" y="1658"/>
                    <a:pt x="893" y="1658"/>
                  </a:cubicBezTo>
                  <a:lnTo>
                    <a:pt x="1403" y="1531"/>
                  </a:lnTo>
                  <a:cubicBezTo>
                    <a:pt x="1743" y="1715"/>
                    <a:pt x="2054" y="1927"/>
                    <a:pt x="2366" y="2182"/>
                  </a:cubicBezTo>
                  <a:cubicBezTo>
                    <a:pt x="2448" y="2264"/>
                    <a:pt x="2565" y="2292"/>
                    <a:pt x="2686" y="2292"/>
                  </a:cubicBezTo>
                  <a:cubicBezTo>
                    <a:pt x="2942" y="2292"/>
                    <a:pt x="3216" y="2168"/>
                    <a:pt x="3216" y="2168"/>
                  </a:cubicBezTo>
                  <a:lnTo>
                    <a:pt x="3329" y="1049"/>
                  </a:lnTo>
                  <a:lnTo>
                    <a:pt x="2323" y="270"/>
                  </a:lnTo>
                  <a:lnTo>
                    <a:pt x="2323" y="270"/>
                  </a:lnTo>
                  <a:cubicBezTo>
                    <a:pt x="2323" y="270"/>
                    <a:pt x="2331" y="275"/>
                    <a:pt x="2336" y="275"/>
                  </a:cubicBezTo>
                  <a:cubicBezTo>
                    <a:pt x="2348" y="275"/>
                    <a:pt x="2355" y="257"/>
                    <a:pt x="2309" y="157"/>
                  </a:cubicBezTo>
                  <a:cubicBezTo>
                    <a:pt x="2269" y="82"/>
                    <a:pt x="2183" y="63"/>
                    <a:pt x="2104" y="63"/>
                  </a:cubicBezTo>
                  <a:cubicBezTo>
                    <a:pt x="2018" y="63"/>
                    <a:pt x="1941" y="86"/>
                    <a:pt x="1941" y="86"/>
                  </a:cubicBezTo>
                  <a:cubicBezTo>
                    <a:pt x="1884" y="15"/>
                    <a:pt x="1686" y="1"/>
                    <a:pt x="1686" y="1"/>
                  </a:cubicBez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7"/>
            <p:cNvSpPr/>
            <p:nvPr/>
          </p:nvSpPr>
          <p:spPr>
            <a:xfrm>
              <a:off x="5632085" y="3658901"/>
              <a:ext cx="120626" cy="58127"/>
            </a:xfrm>
            <a:custGeom>
              <a:avLst/>
              <a:gdLst/>
              <a:ahLst/>
              <a:cxnLst/>
              <a:rect l="l" t="t" r="r" b="b"/>
              <a:pathLst>
                <a:path w="1573" h="758" extrusionOk="0">
                  <a:moveTo>
                    <a:pt x="1426" y="1"/>
                  </a:moveTo>
                  <a:cubicBezTo>
                    <a:pt x="1378" y="1"/>
                    <a:pt x="1332" y="4"/>
                    <a:pt x="1290" y="11"/>
                  </a:cubicBezTo>
                  <a:cubicBezTo>
                    <a:pt x="1049" y="26"/>
                    <a:pt x="822" y="82"/>
                    <a:pt x="596" y="181"/>
                  </a:cubicBezTo>
                  <a:cubicBezTo>
                    <a:pt x="482" y="224"/>
                    <a:pt x="369" y="281"/>
                    <a:pt x="256" y="351"/>
                  </a:cubicBezTo>
                  <a:cubicBezTo>
                    <a:pt x="199" y="380"/>
                    <a:pt x="156" y="422"/>
                    <a:pt x="114" y="451"/>
                  </a:cubicBezTo>
                  <a:cubicBezTo>
                    <a:pt x="71" y="479"/>
                    <a:pt x="43" y="521"/>
                    <a:pt x="15" y="578"/>
                  </a:cubicBezTo>
                  <a:cubicBezTo>
                    <a:pt x="1" y="620"/>
                    <a:pt x="15" y="663"/>
                    <a:pt x="57" y="705"/>
                  </a:cubicBezTo>
                  <a:cubicBezTo>
                    <a:pt x="71" y="734"/>
                    <a:pt x="100" y="748"/>
                    <a:pt x="128" y="748"/>
                  </a:cubicBezTo>
                  <a:cubicBezTo>
                    <a:pt x="140" y="754"/>
                    <a:pt x="152" y="757"/>
                    <a:pt x="163" y="757"/>
                  </a:cubicBezTo>
                  <a:cubicBezTo>
                    <a:pt x="180" y="757"/>
                    <a:pt x="196" y="750"/>
                    <a:pt x="213" y="734"/>
                  </a:cubicBezTo>
                  <a:lnTo>
                    <a:pt x="213" y="734"/>
                  </a:lnTo>
                  <a:cubicBezTo>
                    <a:pt x="199" y="741"/>
                    <a:pt x="185" y="744"/>
                    <a:pt x="172" y="744"/>
                  </a:cubicBezTo>
                  <a:cubicBezTo>
                    <a:pt x="160" y="744"/>
                    <a:pt x="149" y="741"/>
                    <a:pt x="142" y="734"/>
                  </a:cubicBezTo>
                  <a:cubicBezTo>
                    <a:pt x="114" y="734"/>
                    <a:pt x="86" y="720"/>
                    <a:pt x="71" y="691"/>
                  </a:cubicBezTo>
                  <a:cubicBezTo>
                    <a:pt x="57" y="663"/>
                    <a:pt x="43" y="620"/>
                    <a:pt x="57" y="592"/>
                  </a:cubicBezTo>
                  <a:cubicBezTo>
                    <a:pt x="86" y="521"/>
                    <a:pt x="185" y="465"/>
                    <a:pt x="284" y="394"/>
                  </a:cubicBezTo>
                  <a:cubicBezTo>
                    <a:pt x="383" y="323"/>
                    <a:pt x="496" y="266"/>
                    <a:pt x="624" y="224"/>
                  </a:cubicBezTo>
                  <a:cubicBezTo>
                    <a:pt x="836" y="125"/>
                    <a:pt x="1063" y="68"/>
                    <a:pt x="1290" y="40"/>
                  </a:cubicBezTo>
                  <a:cubicBezTo>
                    <a:pt x="1460" y="11"/>
                    <a:pt x="1573" y="26"/>
                    <a:pt x="1573" y="11"/>
                  </a:cubicBezTo>
                  <a:cubicBezTo>
                    <a:pt x="1523" y="4"/>
                    <a:pt x="1474" y="1"/>
                    <a:pt x="1426" y="1"/>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7"/>
            <p:cNvSpPr/>
            <p:nvPr/>
          </p:nvSpPr>
          <p:spPr>
            <a:xfrm>
              <a:off x="5645122" y="3698854"/>
              <a:ext cx="115258" cy="16487"/>
            </a:xfrm>
            <a:custGeom>
              <a:avLst/>
              <a:gdLst/>
              <a:ahLst/>
              <a:cxnLst/>
              <a:rect l="l" t="t" r="r" b="b"/>
              <a:pathLst>
                <a:path w="1503" h="215" extrusionOk="0">
                  <a:moveTo>
                    <a:pt x="1275" y="0"/>
                  </a:moveTo>
                  <a:cubicBezTo>
                    <a:pt x="1105" y="15"/>
                    <a:pt x="921" y="29"/>
                    <a:pt x="751" y="43"/>
                  </a:cubicBezTo>
                  <a:cubicBezTo>
                    <a:pt x="567" y="71"/>
                    <a:pt x="383" y="99"/>
                    <a:pt x="213" y="142"/>
                  </a:cubicBezTo>
                  <a:cubicBezTo>
                    <a:pt x="142" y="156"/>
                    <a:pt x="71" y="184"/>
                    <a:pt x="1" y="213"/>
                  </a:cubicBezTo>
                  <a:cubicBezTo>
                    <a:pt x="1" y="214"/>
                    <a:pt x="3" y="215"/>
                    <a:pt x="8" y="215"/>
                  </a:cubicBezTo>
                  <a:cubicBezTo>
                    <a:pt x="61" y="215"/>
                    <a:pt x="377" y="151"/>
                    <a:pt x="751" y="99"/>
                  </a:cubicBezTo>
                  <a:cubicBezTo>
                    <a:pt x="1162" y="43"/>
                    <a:pt x="1502" y="29"/>
                    <a:pt x="1502" y="15"/>
                  </a:cubicBezTo>
                  <a:cubicBezTo>
                    <a:pt x="1431" y="0"/>
                    <a:pt x="1346" y="0"/>
                    <a:pt x="1275" y="0"/>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7"/>
            <p:cNvSpPr/>
            <p:nvPr/>
          </p:nvSpPr>
          <p:spPr>
            <a:xfrm>
              <a:off x="5619049" y="3623856"/>
              <a:ext cx="109813" cy="105442"/>
            </a:xfrm>
            <a:custGeom>
              <a:avLst/>
              <a:gdLst/>
              <a:ahLst/>
              <a:cxnLst/>
              <a:rect l="l" t="t" r="r" b="b"/>
              <a:pathLst>
                <a:path w="1432" h="1375" extrusionOk="0">
                  <a:moveTo>
                    <a:pt x="1346" y="1"/>
                  </a:moveTo>
                  <a:cubicBezTo>
                    <a:pt x="1275" y="15"/>
                    <a:pt x="1205" y="15"/>
                    <a:pt x="1106" y="29"/>
                  </a:cubicBezTo>
                  <a:cubicBezTo>
                    <a:pt x="978" y="29"/>
                    <a:pt x="865" y="58"/>
                    <a:pt x="751" y="100"/>
                  </a:cubicBezTo>
                  <a:cubicBezTo>
                    <a:pt x="610" y="171"/>
                    <a:pt x="482" y="242"/>
                    <a:pt x="369" y="341"/>
                  </a:cubicBezTo>
                  <a:cubicBezTo>
                    <a:pt x="256" y="426"/>
                    <a:pt x="156" y="553"/>
                    <a:pt x="86" y="681"/>
                  </a:cubicBezTo>
                  <a:cubicBezTo>
                    <a:pt x="43" y="738"/>
                    <a:pt x="29" y="794"/>
                    <a:pt x="15" y="865"/>
                  </a:cubicBezTo>
                  <a:cubicBezTo>
                    <a:pt x="1" y="922"/>
                    <a:pt x="1" y="978"/>
                    <a:pt x="1" y="1049"/>
                  </a:cubicBezTo>
                  <a:cubicBezTo>
                    <a:pt x="1" y="1120"/>
                    <a:pt x="15" y="1205"/>
                    <a:pt x="29" y="1290"/>
                  </a:cubicBezTo>
                  <a:cubicBezTo>
                    <a:pt x="29" y="1318"/>
                    <a:pt x="29" y="1347"/>
                    <a:pt x="43" y="1375"/>
                  </a:cubicBezTo>
                  <a:cubicBezTo>
                    <a:pt x="57" y="1375"/>
                    <a:pt x="43" y="1247"/>
                    <a:pt x="43" y="1035"/>
                  </a:cubicBezTo>
                  <a:cubicBezTo>
                    <a:pt x="43" y="922"/>
                    <a:pt x="71" y="808"/>
                    <a:pt x="128" y="695"/>
                  </a:cubicBezTo>
                  <a:cubicBezTo>
                    <a:pt x="199" y="582"/>
                    <a:pt x="284" y="468"/>
                    <a:pt x="397" y="369"/>
                  </a:cubicBezTo>
                  <a:cubicBezTo>
                    <a:pt x="511" y="284"/>
                    <a:pt x="638" y="213"/>
                    <a:pt x="766" y="143"/>
                  </a:cubicBezTo>
                  <a:cubicBezTo>
                    <a:pt x="879" y="100"/>
                    <a:pt x="992" y="72"/>
                    <a:pt x="1106" y="58"/>
                  </a:cubicBezTo>
                  <a:cubicBezTo>
                    <a:pt x="1219" y="43"/>
                    <a:pt x="1332" y="29"/>
                    <a:pt x="1431" y="1"/>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7"/>
            <p:cNvSpPr/>
            <p:nvPr/>
          </p:nvSpPr>
          <p:spPr>
            <a:xfrm>
              <a:off x="5597347" y="3606065"/>
              <a:ext cx="107589" cy="109123"/>
            </a:xfrm>
            <a:custGeom>
              <a:avLst/>
              <a:gdLst/>
              <a:ahLst/>
              <a:cxnLst/>
              <a:rect l="l" t="t" r="r" b="b"/>
              <a:pathLst>
                <a:path w="1403" h="1423" extrusionOk="0">
                  <a:moveTo>
                    <a:pt x="1312" y="0"/>
                  </a:moveTo>
                  <a:cubicBezTo>
                    <a:pt x="1237" y="0"/>
                    <a:pt x="1157" y="10"/>
                    <a:pt x="1077" y="20"/>
                  </a:cubicBezTo>
                  <a:cubicBezTo>
                    <a:pt x="964" y="35"/>
                    <a:pt x="836" y="63"/>
                    <a:pt x="723" y="105"/>
                  </a:cubicBezTo>
                  <a:cubicBezTo>
                    <a:pt x="652" y="120"/>
                    <a:pt x="595" y="162"/>
                    <a:pt x="539" y="205"/>
                  </a:cubicBezTo>
                  <a:cubicBezTo>
                    <a:pt x="482" y="261"/>
                    <a:pt x="425" y="318"/>
                    <a:pt x="383" y="389"/>
                  </a:cubicBezTo>
                  <a:cubicBezTo>
                    <a:pt x="227" y="601"/>
                    <a:pt x="114" y="842"/>
                    <a:pt x="29" y="1097"/>
                  </a:cubicBezTo>
                  <a:cubicBezTo>
                    <a:pt x="14" y="1168"/>
                    <a:pt x="0" y="1253"/>
                    <a:pt x="0" y="1338"/>
                  </a:cubicBezTo>
                  <a:cubicBezTo>
                    <a:pt x="0" y="1366"/>
                    <a:pt x="0" y="1394"/>
                    <a:pt x="14" y="1423"/>
                  </a:cubicBezTo>
                  <a:cubicBezTo>
                    <a:pt x="29" y="1309"/>
                    <a:pt x="43" y="1210"/>
                    <a:pt x="71" y="1111"/>
                  </a:cubicBezTo>
                  <a:cubicBezTo>
                    <a:pt x="156" y="856"/>
                    <a:pt x="284" y="630"/>
                    <a:pt x="439" y="417"/>
                  </a:cubicBezTo>
                  <a:cubicBezTo>
                    <a:pt x="595" y="148"/>
                    <a:pt x="893" y="105"/>
                    <a:pt x="1091" y="63"/>
                  </a:cubicBezTo>
                  <a:cubicBezTo>
                    <a:pt x="1289" y="35"/>
                    <a:pt x="1403" y="6"/>
                    <a:pt x="1403" y="6"/>
                  </a:cubicBezTo>
                  <a:cubicBezTo>
                    <a:pt x="1374" y="2"/>
                    <a:pt x="1343" y="0"/>
                    <a:pt x="1312" y="0"/>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7"/>
            <p:cNvSpPr/>
            <p:nvPr/>
          </p:nvSpPr>
          <p:spPr>
            <a:xfrm>
              <a:off x="5578866" y="3588044"/>
              <a:ext cx="250990" cy="156514"/>
            </a:xfrm>
            <a:custGeom>
              <a:avLst/>
              <a:gdLst/>
              <a:ahLst/>
              <a:cxnLst/>
              <a:rect l="l" t="t" r="r" b="b"/>
              <a:pathLst>
                <a:path w="3273" h="2041" extrusionOk="0">
                  <a:moveTo>
                    <a:pt x="1672" y="1"/>
                  </a:moveTo>
                  <a:lnTo>
                    <a:pt x="893" y="156"/>
                  </a:lnTo>
                  <a:cubicBezTo>
                    <a:pt x="822" y="156"/>
                    <a:pt x="751" y="185"/>
                    <a:pt x="695" y="213"/>
                  </a:cubicBezTo>
                  <a:cubicBezTo>
                    <a:pt x="624" y="241"/>
                    <a:pt x="567" y="284"/>
                    <a:pt x="510" y="355"/>
                  </a:cubicBezTo>
                  <a:cubicBezTo>
                    <a:pt x="468" y="411"/>
                    <a:pt x="425" y="468"/>
                    <a:pt x="397" y="539"/>
                  </a:cubicBezTo>
                  <a:lnTo>
                    <a:pt x="298" y="737"/>
                  </a:lnTo>
                  <a:cubicBezTo>
                    <a:pt x="241" y="850"/>
                    <a:pt x="185" y="950"/>
                    <a:pt x="128" y="1049"/>
                  </a:cubicBezTo>
                  <a:cubicBezTo>
                    <a:pt x="86" y="1176"/>
                    <a:pt x="43" y="1304"/>
                    <a:pt x="15" y="1431"/>
                  </a:cubicBezTo>
                  <a:cubicBezTo>
                    <a:pt x="15" y="1460"/>
                    <a:pt x="1" y="1502"/>
                    <a:pt x="1" y="1530"/>
                  </a:cubicBezTo>
                  <a:cubicBezTo>
                    <a:pt x="1" y="1573"/>
                    <a:pt x="29" y="1601"/>
                    <a:pt x="43" y="1629"/>
                  </a:cubicBezTo>
                  <a:cubicBezTo>
                    <a:pt x="86" y="1673"/>
                    <a:pt x="138" y="1691"/>
                    <a:pt x="191" y="1691"/>
                  </a:cubicBezTo>
                  <a:cubicBezTo>
                    <a:pt x="201" y="1691"/>
                    <a:pt x="211" y="1691"/>
                    <a:pt x="221" y="1689"/>
                  </a:cubicBezTo>
                  <a:lnTo>
                    <a:pt x="221" y="1689"/>
                  </a:lnTo>
                  <a:cubicBezTo>
                    <a:pt x="233" y="1731"/>
                    <a:pt x="244" y="1768"/>
                    <a:pt x="255" y="1814"/>
                  </a:cubicBezTo>
                  <a:cubicBezTo>
                    <a:pt x="270" y="1828"/>
                    <a:pt x="284" y="1856"/>
                    <a:pt x="284" y="1870"/>
                  </a:cubicBezTo>
                  <a:cubicBezTo>
                    <a:pt x="298" y="1899"/>
                    <a:pt x="326" y="1927"/>
                    <a:pt x="340" y="1941"/>
                  </a:cubicBezTo>
                  <a:lnTo>
                    <a:pt x="425" y="1941"/>
                  </a:lnTo>
                  <a:cubicBezTo>
                    <a:pt x="454" y="1927"/>
                    <a:pt x="482" y="1927"/>
                    <a:pt x="496" y="1913"/>
                  </a:cubicBezTo>
                  <a:lnTo>
                    <a:pt x="554" y="1890"/>
                  </a:lnTo>
                  <a:lnTo>
                    <a:pt x="554" y="1890"/>
                  </a:lnTo>
                  <a:cubicBezTo>
                    <a:pt x="557" y="1902"/>
                    <a:pt x="569" y="1913"/>
                    <a:pt x="581" y="1913"/>
                  </a:cubicBezTo>
                  <a:cubicBezTo>
                    <a:pt x="610" y="1955"/>
                    <a:pt x="652" y="1969"/>
                    <a:pt x="709" y="1984"/>
                  </a:cubicBezTo>
                  <a:cubicBezTo>
                    <a:pt x="737" y="1984"/>
                    <a:pt x="751" y="1984"/>
                    <a:pt x="780" y="1969"/>
                  </a:cubicBezTo>
                  <a:cubicBezTo>
                    <a:pt x="808" y="1969"/>
                    <a:pt x="822" y="1955"/>
                    <a:pt x="850" y="1927"/>
                  </a:cubicBezTo>
                  <a:cubicBezTo>
                    <a:pt x="879" y="1899"/>
                    <a:pt x="893" y="1856"/>
                    <a:pt x="893" y="1799"/>
                  </a:cubicBezTo>
                  <a:cubicBezTo>
                    <a:pt x="893" y="1765"/>
                    <a:pt x="893" y="1731"/>
                    <a:pt x="893" y="1697"/>
                  </a:cubicBezTo>
                  <a:lnTo>
                    <a:pt x="893" y="1697"/>
                  </a:lnTo>
                  <a:lnTo>
                    <a:pt x="1379" y="1575"/>
                  </a:lnTo>
                  <a:lnTo>
                    <a:pt x="1379" y="1575"/>
                  </a:lnTo>
                  <a:cubicBezTo>
                    <a:pt x="1576" y="1674"/>
                    <a:pt x="1773" y="1786"/>
                    <a:pt x="1955" y="1913"/>
                  </a:cubicBezTo>
                  <a:lnTo>
                    <a:pt x="2097" y="2012"/>
                  </a:lnTo>
                  <a:lnTo>
                    <a:pt x="2154" y="2040"/>
                  </a:lnTo>
                  <a:cubicBezTo>
                    <a:pt x="2154" y="2040"/>
                    <a:pt x="2139" y="2026"/>
                    <a:pt x="2097" y="1998"/>
                  </a:cubicBezTo>
                  <a:lnTo>
                    <a:pt x="1955" y="1899"/>
                  </a:lnTo>
                  <a:cubicBezTo>
                    <a:pt x="1771" y="1771"/>
                    <a:pt x="1587" y="1644"/>
                    <a:pt x="1389" y="1544"/>
                  </a:cubicBezTo>
                  <a:lnTo>
                    <a:pt x="1375" y="1544"/>
                  </a:lnTo>
                  <a:lnTo>
                    <a:pt x="865" y="1658"/>
                  </a:lnTo>
                  <a:lnTo>
                    <a:pt x="850" y="1658"/>
                  </a:lnTo>
                  <a:lnTo>
                    <a:pt x="850" y="1686"/>
                  </a:lnTo>
                  <a:cubicBezTo>
                    <a:pt x="865" y="1757"/>
                    <a:pt x="850" y="1828"/>
                    <a:pt x="808" y="1899"/>
                  </a:cubicBezTo>
                  <a:cubicBezTo>
                    <a:pt x="794" y="1913"/>
                    <a:pt x="780" y="1913"/>
                    <a:pt x="765" y="1927"/>
                  </a:cubicBezTo>
                  <a:lnTo>
                    <a:pt x="709" y="1927"/>
                  </a:lnTo>
                  <a:cubicBezTo>
                    <a:pt x="666" y="1913"/>
                    <a:pt x="638" y="1899"/>
                    <a:pt x="610" y="1870"/>
                  </a:cubicBezTo>
                  <a:lnTo>
                    <a:pt x="581" y="1856"/>
                  </a:lnTo>
                  <a:cubicBezTo>
                    <a:pt x="591" y="1856"/>
                    <a:pt x="562" y="1850"/>
                    <a:pt x="551" y="1850"/>
                  </a:cubicBezTo>
                  <a:cubicBezTo>
                    <a:pt x="545" y="1850"/>
                    <a:pt x="544" y="1851"/>
                    <a:pt x="553" y="1856"/>
                  </a:cubicBezTo>
                  <a:lnTo>
                    <a:pt x="539" y="1856"/>
                  </a:lnTo>
                  <a:cubicBezTo>
                    <a:pt x="525" y="1856"/>
                    <a:pt x="496" y="1870"/>
                    <a:pt x="482" y="1884"/>
                  </a:cubicBezTo>
                  <a:cubicBezTo>
                    <a:pt x="454" y="1884"/>
                    <a:pt x="440" y="1899"/>
                    <a:pt x="411" y="1899"/>
                  </a:cubicBezTo>
                  <a:lnTo>
                    <a:pt x="369" y="1899"/>
                  </a:lnTo>
                  <a:cubicBezTo>
                    <a:pt x="340" y="1870"/>
                    <a:pt x="312" y="1828"/>
                    <a:pt x="298" y="1799"/>
                  </a:cubicBezTo>
                  <a:cubicBezTo>
                    <a:pt x="284" y="1757"/>
                    <a:pt x="270" y="1700"/>
                    <a:pt x="255" y="1658"/>
                  </a:cubicBezTo>
                  <a:lnTo>
                    <a:pt x="255" y="1629"/>
                  </a:lnTo>
                  <a:lnTo>
                    <a:pt x="227" y="1629"/>
                  </a:lnTo>
                  <a:cubicBezTo>
                    <a:pt x="216" y="1633"/>
                    <a:pt x="203" y="1635"/>
                    <a:pt x="191" y="1635"/>
                  </a:cubicBezTo>
                  <a:cubicBezTo>
                    <a:pt x="155" y="1635"/>
                    <a:pt x="117" y="1622"/>
                    <a:pt x="86" y="1601"/>
                  </a:cubicBezTo>
                  <a:cubicBezTo>
                    <a:pt x="71" y="1573"/>
                    <a:pt x="57" y="1559"/>
                    <a:pt x="57" y="1530"/>
                  </a:cubicBezTo>
                  <a:cubicBezTo>
                    <a:pt x="57" y="1502"/>
                    <a:pt x="57" y="1474"/>
                    <a:pt x="71" y="1445"/>
                  </a:cubicBezTo>
                  <a:cubicBezTo>
                    <a:pt x="100" y="1318"/>
                    <a:pt x="128" y="1190"/>
                    <a:pt x="185" y="1063"/>
                  </a:cubicBezTo>
                  <a:lnTo>
                    <a:pt x="340" y="751"/>
                  </a:lnTo>
                  <a:lnTo>
                    <a:pt x="454" y="553"/>
                  </a:lnTo>
                  <a:cubicBezTo>
                    <a:pt x="482" y="496"/>
                    <a:pt x="510" y="440"/>
                    <a:pt x="553" y="383"/>
                  </a:cubicBezTo>
                  <a:cubicBezTo>
                    <a:pt x="610" y="326"/>
                    <a:pt x="652" y="284"/>
                    <a:pt x="723" y="255"/>
                  </a:cubicBezTo>
                  <a:cubicBezTo>
                    <a:pt x="780" y="227"/>
                    <a:pt x="850" y="213"/>
                    <a:pt x="907" y="199"/>
                  </a:cubicBezTo>
                  <a:lnTo>
                    <a:pt x="1686" y="43"/>
                  </a:lnTo>
                  <a:cubicBezTo>
                    <a:pt x="1729" y="43"/>
                    <a:pt x="1771" y="57"/>
                    <a:pt x="1814" y="71"/>
                  </a:cubicBezTo>
                  <a:cubicBezTo>
                    <a:pt x="1856" y="71"/>
                    <a:pt x="1899" y="100"/>
                    <a:pt x="1927" y="128"/>
                  </a:cubicBezTo>
                  <a:lnTo>
                    <a:pt x="1927" y="142"/>
                  </a:lnTo>
                  <a:lnTo>
                    <a:pt x="1955" y="128"/>
                  </a:lnTo>
                  <a:cubicBezTo>
                    <a:pt x="1991" y="114"/>
                    <a:pt x="2030" y="107"/>
                    <a:pt x="2069" y="107"/>
                  </a:cubicBezTo>
                  <a:cubicBezTo>
                    <a:pt x="2108" y="107"/>
                    <a:pt x="2147" y="114"/>
                    <a:pt x="2182" y="128"/>
                  </a:cubicBezTo>
                  <a:cubicBezTo>
                    <a:pt x="2239" y="170"/>
                    <a:pt x="2281" y="241"/>
                    <a:pt x="2309" y="312"/>
                  </a:cubicBezTo>
                  <a:lnTo>
                    <a:pt x="3018" y="836"/>
                  </a:lnTo>
                  <a:lnTo>
                    <a:pt x="3202" y="978"/>
                  </a:lnTo>
                  <a:cubicBezTo>
                    <a:pt x="3258" y="1006"/>
                    <a:pt x="3273" y="1020"/>
                    <a:pt x="3273" y="1020"/>
                  </a:cubicBezTo>
                  <a:cubicBezTo>
                    <a:pt x="3258" y="1006"/>
                    <a:pt x="3244" y="992"/>
                    <a:pt x="3216" y="978"/>
                  </a:cubicBezTo>
                  <a:lnTo>
                    <a:pt x="3032" y="822"/>
                  </a:lnTo>
                  <a:lnTo>
                    <a:pt x="2324" y="298"/>
                  </a:lnTo>
                  <a:cubicBezTo>
                    <a:pt x="2309" y="213"/>
                    <a:pt x="2253" y="142"/>
                    <a:pt x="2182" y="100"/>
                  </a:cubicBezTo>
                  <a:cubicBezTo>
                    <a:pt x="2139" y="78"/>
                    <a:pt x="2093" y="68"/>
                    <a:pt x="2047" y="68"/>
                  </a:cubicBezTo>
                  <a:cubicBezTo>
                    <a:pt x="2009" y="68"/>
                    <a:pt x="1970" y="75"/>
                    <a:pt x="1934" y="90"/>
                  </a:cubicBezTo>
                  <a:lnTo>
                    <a:pt x="1934" y="90"/>
                  </a:lnTo>
                  <a:cubicBezTo>
                    <a:pt x="1906" y="55"/>
                    <a:pt x="1866" y="42"/>
                    <a:pt x="1814" y="29"/>
                  </a:cubicBezTo>
                  <a:cubicBezTo>
                    <a:pt x="1771" y="15"/>
                    <a:pt x="1729" y="1"/>
                    <a:pt x="1672" y="1"/>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7"/>
            <p:cNvSpPr/>
            <p:nvPr/>
          </p:nvSpPr>
          <p:spPr>
            <a:xfrm>
              <a:off x="4916234" y="3671324"/>
              <a:ext cx="1034174" cy="387106"/>
            </a:xfrm>
            <a:custGeom>
              <a:avLst/>
              <a:gdLst/>
              <a:ahLst/>
              <a:cxnLst/>
              <a:rect l="l" t="t" r="r" b="b"/>
              <a:pathLst>
                <a:path w="13486" h="5048" extrusionOk="0">
                  <a:moveTo>
                    <a:pt x="2457" y="1"/>
                  </a:moveTo>
                  <a:cubicBezTo>
                    <a:pt x="1434" y="1"/>
                    <a:pt x="758" y="435"/>
                    <a:pt x="497" y="898"/>
                  </a:cubicBezTo>
                  <a:cubicBezTo>
                    <a:pt x="1" y="1748"/>
                    <a:pt x="1177" y="3391"/>
                    <a:pt x="1630" y="3773"/>
                  </a:cubicBezTo>
                  <a:cubicBezTo>
                    <a:pt x="2961" y="4892"/>
                    <a:pt x="5256" y="5048"/>
                    <a:pt x="5256" y="5048"/>
                  </a:cubicBezTo>
                  <a:lnTo>
                    <a:pt x="13486" y="5034"/>
                  </a:lnTo>
                  <a:lnTo>
                    <a:pt x="11078" y="1776"/>
                  </a:lnTo>
                  <a:lnTo>
                    <a:pt x="8302" y="1648"/>
                  </a:lnTo>
                  <a:cubicBezTo>
                    <a:pt x="8302" y="1648"/>
                    <a:pt x="4944" y="586"/>
                    <a:pt x="3882" y="246"/>
                  </a:cubicBezTo>
                  <a:cubicBezTo>
                    <a:pt x="3352" y="73"/>
                    <a:pt x="2876" y="1"/>
                    <a:pt x="2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7"/>
            <p:cNvSpPr/>
            <p:nvPr/>
          </p:nvSpPr>
          <p:spPr>
            <a:xfrm>
              <a:off x="5126964" y="3848773"/>
              <a:ext cx="476981" cy="208583"/>
            </a:xfrm>
            <a:custGeom>
              <a:avLst/>
              <a:gdLst/>
              <a:ahLst/>
              <a:cxnLst/>
              <a:rect l="l" t="t" r="r" b="b"/>
              <a:pathLst>
                <a:path w="6220" h="2720" extrusionOk="0">
                  <a:moveTo>
                    <a:pt x="889" y="0"/>
                  </a:moveTo>
                  <a:cubicBezTo>
                    <a:pt x="811" y="0"/>
                    <a:pt x="733" y="5"/>
                    <a:pt x="652" y="14"/>
                  </a:cubicBezTo>
                  <a:cubicBezTo>
                    <a:pt x="468" y="14"/>
                    <a:pt x="284" y="99"/>
                    <a:pt x="171" y="227"/>
                  </a:cubicBezTo>
                  <a:cubicBezTo>
                    <a:pt x="1" y="453"/>
                    <a:pt x="86" y="765"/>
                    <a:pt x="171" y="1020"/>
                  </a:cubicBezTo>
                  <a:cubicBezTo>
                    <a:pt x="270" y="1317"/>
                    <a:pt x="412" y="1601"/>
                    <a:pt x="610" y="1856"/>
                  </a:cubicBezTo>
                  <a:cubicBezTo>
                    <a:pt x="865" y="2125"/>
                    <a:pt x="1205" y="2323"/>
                    <a:pt x="1573" y="2422"/>
                  </a:cubicBezTo>
                  <a:cubicBezTo>
                    <a:pt x="2267" y="2621"/>
                    <a:pt x="2990" y="2720"/>
                    <a:pt x="3726" y="2720"/>
                  </a:cubicBezTo>
                  <a:lnTo>
                    <a:pt x="6219" y="2592"/>
                  </a:lnTo>
                  <a:lnTo>
                    <a:pt x="6064" y="864"/>
                  </a:lnTo>
                  <a:cubicBezTo>
                    <a:pt x="5749" y="900"/>
                    <a:pt x="5433" y="918"/>
                    <a:pt x="5118" y="918"/>
                  </a:cubicBezTo>
                  <a:cubicBezTo>
                    <a:pt x="4059" y="918"/>
                    <a:pt x="3009" y="716"/>
                    <a:pt x="2026" y="312"/>
                  </a:cubicBezTo>
                  <a:cubicBezTo>
                    <a:pt x="1800" y="213"/>
                    <a:pt x="1587" y="128"/>
                    <a:pt x="1347" y="57"/>
                  </a:cubicBezTo>
                  <a:cubicBezTo>
                    <a:pt x="1195" y="19"/>
                    <a:pt x="1044" y="0"/>
                    <a:pt x="8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7"/>
            <p:cNvSpPr/>
            <p:nvPr/>
          </p:nvSpPr>
          <p:spPr>
            <a:xfrm>
              <a:off x="5179109" y="3853067"/>
              <a:ext cx="54446" cy="130441"/>
            </a:xfrm>
            <a:custGeom>
              <a:avLst/>
              <a:gdLst/>
              <a:ahLst/>
              <a:cxnLst/>
              <a:rect l="l" t="t" r="r" b="b"/>
              <a:pathLst>
                <a:path w="710" h="1701" extrusionOk="0">
                  <a:moveTo>
                    <a:pt x="553" y="1"/>
                  </a:moveTo>
                  <a:cubicBezTo>
                    <a:pt x="553" y="15"/>
                    <a:pt x="596" y="114"/>
                    <a:pt x="610" y="284"/>
                  </a:cubicBezTo>
                  <a:cubicBezTo>
                    <a:pt x="652" y="511"/>
                    <a:pt x="638" y="737"/>
                    <a:pt x="582" y="950"/>
                  </a:cubicBezTo>
                  <a:cubicBezTo>
                    <a:pt x="511" y="1162"/>
                    <a:pt x="383" y="1361"/>
                    <a:pt x="227" y="1516"/>
                  </a:cubicBezTo>
                  <a:cubicBezTo>
                    <a:pt x="100" y="1630"/>
                    <a:pt x="1" y="1686"/>
                    <a:pt x="1" y="1701"/>
                  </a:cubicBezTo>
                  <a:cubicBezTo>
                    <a:pt x="29" y="1686"/>
                    <a:pt x="57" y="1686"/>
                    <a:pt x="72" y="1658"/>
                  </a:cubicBezTo>
                  <a:cubicBezTo>
                    <a:pt x="142" y="1630"/>
                    <a:pt x="199" y="1587"/>
                    <a:pt x="256" y="1545"/>
                  </a:cubicBezTo>
                  <a:cubicBezTo>
                    <a:pt x="426" y="1389"/>
                    <a:pt x="553" y="1191"/>
                    <a:pt x="638" y="964"/>
                  </a:cubicBezTo>
                  <a:cubicBezTo>
                    <a:pt x="709" y="737"/>
                    <a:pt x="709" y="497"/>
                    <a:pt x="667" y="270"/>
                  </a:cubicBezTo>
                  <a:cubicBezTo>
                    <a:pt x="638" y="199"/>
                    <a:pt x="624" y="142"/>
                    <a:pt x="596" y="72"/>
                  </a:cubicBezTo>
                  <a:cubicBezTo>
                    <a:pt x="582" y="43"/>
                    <a:pt x="567" y="29"/>
                    <a:pt x="55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7"/>
            <p:cNvSpPr/>
            <p:nvPr/>
          </p:nvSpPr>
          <p:spPr>
            <a:xfrm>
              <a:off x="5536536" y="3638043"/>
              <a:ext cx="690932" cy="421537"/>
            </a:xfrm>
            <a:custGeom>
              <a:avLst/>
              <a:gdLst/>
              <a:ahLst/>
              <a:cxnLst/>
              <a:rect l="l" t="t" r="r" b="b"/>
              <a:pathLst>
                <a:path w="9010" h="5497" extrusionOk="0">
                  <a:moveTo>
                    <a:pt x="6686" y="0"/>
                  </a:moveTo>
                  <a:cubicBezTo>
                    <a:pt x="5817" y="0"/>
                    <a:pt x="5132" y="522"/>
                    <a:pt x="4646" y="737"/>
                  </a:cubicBezTo>
                  <a:cubicBezTo>
                    <a:pt x="4037" y="992"/>
                    <a:pt x="638" y="2861"/>
                    <a:pt x="638" y="2861"/>
                  </a:cubicBezTo>
                  <a:cubicBezTo>
                    <a:pt x="638" y="2861"/>
                    <a:pt x="0" y="3995"/>
                    <a:pt x="184" y="4490"/>
                  </a:cubicBezTo>
                  <a:cubicBezTo>
                    <a:pt x="368" y="5000"/>
                    <a:pt x="1190" y="5496"/>
                    <a:pt x="1190" y="5496"/>
                  </a:cubicBezTo>
                  <a:lnTo>
                    <a:pt x="4972" y="5496"/>
                  </a:lnTo>
                  <a:cubicBezTo>
                    <a:pt x="5949" y="5496"/>
                    <a:pt x="7777" y="5454"/>
                    <a:pt x="7777" y="5454"/>
                  </a:cubicBezTo>
                  <a:cubicBezTo>
                    <a:pt x="8017" y="5057"/>
                    <a:pt x="8230" y="4646"/>
                    <a:pt x="8428" y="4221"/>
                  </a:cubicBezTo>
                  <a:lnTo>
                    <a:pt x="8457" y="4051"/>
                  </a:lnTo>
                  <a:cubicBezTo>
                    <a:pt x="8457" y="3924"/>
                    <a:pt x="9009" y="2422"/>
                    <a:pt x="8811" y="1870"/>
                  </a:cubicBezTo>
                  <a:cubicBezTo>
                    <a:pt x="8627" y="1317"/>
                    <a:pt x="8584" y="496"/>
                    <a:pt x="7380" y="113"/>
                  </a:cubicBezTo>
                  <a:cubicBezTo>
                    <a:pt x="7137" y="33"/>
                    <a:pt x="6906" y="0"/>
                    <a:pt x="6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7"/>
            <p:cNvSpPr/>
            <p:nvPr/>
          </p:nvSpPr>
          <p:spPr>
            <a:xfrm>
              <a:off x="5627714" y="4001912"/>
              <a:ext cx="423761" cy="62192"/>
            </a:xfrm>
            <a:custGeom>
              <a:avLst/>
              <a:gdLst/>
              <a:ahLst/>
              <a:cxnLst/>
              <a:rect l="l" t="t" r="r" b="b"/>
              <a:pathLst>
                <a:path w="5526" h="811" extrusionOk="0">
                  <a:moveTo>
                    <a:pt x="5525" y="0"/>
                  </a:moveTo>
                  <a:cubicBezTo>
                    <a:pt x="5525" y="1"/>
                    <a:pt x="5525" y="29"/>
                    <a:pt x="5497" y="57"/>
                  </a:cubicBezTo>
                  <a:cubicBezTo>
                    <a:pt x="5511" y="43"/>
                    <a:pt x="5525" y="29"/>
                    <a:pt x="5525" y="0"/>
                  </a:cubicBezTo>
                  <a:close/>
                  <a:moveTo>
                    <a:pt x="1" y="751"/>
                  </a:moveTo>
                  <a:cubicBezTo>
                    <a:pt x="1" y="751"/>
                    <a:pt x="4" y="751"/>
                    <a:pt x="11" y="751"/>
                  </a:cubicBezTo>
                  <a:lnTo>
                    <a:pt x="11" y="751"/>
                  </a:lnTo>
                  <a:cubicBezTo>
                    <a:pt x="7" y="751"/>
                    <a:pt x="4" y="751"/>
                    <a:pt x="1" y="751"/>
                  </a:cubicBezTo>
                  <a:close/>
                  <a:moveTo>
                    <a:pt x="5497" y="57"/>
                  </a:moveTo>
                  <a:lnTo>
                    <a:pt x="5497" y="57"/>
                  </a:lnTo>
                  <a:cubicBezTo>
                    <a:pt x="5454" y="85"/>
                    <a:pt x="5412" y="128"/>
                    <a:pt x="5369" y="156"/>
                  </a:cubicBezTo>
                  <a:cubicBezTo>
                    <a:pt x="5072" y="340"/>
                    <a:pt x="4760" y="482"/>
                    <a:pt x="4435" y="581"/>
                  </a:cubicBezTo>
                  <a:cubicBezTo>
                    <a:pt x="4279" y="624"/>
                    <a:pt x="4123" y="666"/>
                    <a:pt x="3967" y="680"/>
                  </a:cubicBezTo>
                  <a:cubicBezTo>
                    <a:pt x="3599" y="723"/>
                    <a:pt x="3231" y="723"/>
                    <a:pt x="2862" y="723"/>
                  </a:cubicBezTo>
                  <a:cubicBezTo>
                    <a:pt x="2083" y="737"/>
                    <a:pt x="1347" y="765"/>
                    <a:pt x="837" y="765"/>
                  </a:cubicBezTo>
                  <a:cubicBezTo>
                    <a:pt x="752" y="770"/>
                    <a:pt x="671" y="772"/>
                    <a:pt x="597" y="772"/>
                  </a:cubicBezTo>
                  <a:cubicBezTo>
                    <a:pt x="448" y="772"/>
                    <a:pt x="322" y="765"/>
                    <a:pt x="228" y="765"/>
                  </a:cubicBezTo>
                  <a:cubicBezTo>
                    <a:pt x="114" y="754"/>
                    <a:pt x="37" y="752"/>
                    <a:pt x="11" y="751"/>
                  </a:cubicBezTo>
                  <a:lnTo>
                    <a:pt x="11" y="751"/>
                  </a:lnTo>
                  <a:cubicBezTo>
                    <a:pt x="26" y="752"/>
                    <a:pt x="46" y="754"/>
                    <a:pt x="58" y="765"/>
                  </a:cubicBezTo>
                  <a:cubicBezTo>
                    <a:pt x="100" y="765"/>
                    <a:pt x="157" y="779"/>
                    <a:pt x="228" y="779"/>
                  </a:cubicBezTo>
                  <a:cubicBezTo>
                    <a:pt x="369" y="794"/>
                    <a:pt x="582" y="808"/>
                    <a:pt x="837" y="808"/>
                  </a:cubicBezTo>
                  <a:cubicBezTo>
                    <a:pt x="912" y="810"/>
                    <a:pt x="990" y="811"/>
                    <a:pt x="1072" y="811"/>
                  </a:cubicBezTo>
                  <a:cubicBezTo>
                    <a:pt x="1565" y="811"/>
                    <a:pt x="2182" y="779"/>
                    <a:pt x="2862" y="779"/>
                  </a:cubicBezTo>
                  <a:cubicBezTo>
                    <a:pt x="3231" y="779"/>
                    <a:pt x="3599" y="765"/>
                    <a:pt x="3967" y="723"/>
                  </a:cubicBezTo>
                  <a:cubicBezTo>
                    <a:pt x="4137" y="709"/>
                    <a:pt x="4293" y="680"/>
                    <a:pt x="4449" y="624"/>
                  </a:cubicBezTo>
                  <a:cubicBezTo>
                    <a:pt x="4576" y="581"/>
                    <a:pt x="4718" y="524"/>
                    <a:pt x="4845" y="468"/>
                  </a:cubicBezTo>
                  <a:cubicBezTo>
                    <a:pt x="5030" y="383"/>
                    <a:pt x="5214" y="284"/>
                    <a:pt x="5369" y="170"/>
                  </a:cubicBezTo>
                  <a:cubicBezTo>
                    <a:pt x="5426" y="142"/>
                    <a:pt x="5469" y="100"/>
                    <a:pt x="5497" y="57"/>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7"/>
            <p:cNvSpPr/>
            <p:nvPr/>
          </p:nvSpPr>
          <p:spPr>
            <a:xfrm>
              <a:off x="5545202" y="3636893"/>
              <a:ext cx="671377" cy="422688"/>
            </a:xfrm>
            <a:custGeom>
              <a:avLst/>
              <a:gdLst/>
              <a:ahLst/>
              <a:cxnLst/>
              <a:rect l="l" t="t" r="r" b="b"/>
              <a:pathLst>
                <a:path w="8755" h="5512" extrusionOk="0">
                  <a:moveTo>
                    <a:pt x="6630" y="1"/>
                  </a:moveTo>
                  <a:cubicBezTo>
                    <a:pt x="6445" y="1"/>
                    <a:pt x="6275" y="15"/>
                    <a:pt x="6120" y="58"/>
                  </a:cubicBezTo>
                  <a:cubicBezTo>
                    <a:pt x="5766" y="128"/>
                    <a:pt x="5440" y="256"/>
                    <a:pt x="5128" y="426"/>
                  </a:cubicBezTo>
                  <a:cubicBezTo>
                    <a:pt x="4916" y="539"/>
                    <a:pt x="4703" y="653"/>
                    <a:pt x="4477" y="752"/>
                  </a:cubicBezTo>
                  <a:cubicBezTo>
                    <a:pt x="4250" y="851"/>
                    <a:pt x="4037" y="964"/>
                    <a:pt x="3825" y="1077"/>
                  </a:cubicBezTo>
                  <a:cubicBezTo>
                    <a:pt x="3414" y="1290"/>
                    <a:pt x="3003" y="1502"/>
                    <a:pt x="2607" y="1715"/>
                  </a:cubicBezTo>
                  <a:cubicBezTo>
                    <a:pt x="1842" y="2126"/>
                    <a:pt x="1119" y="2522"/>
                    <a:pt x="496" y="2862"/>
                  </a:cubicBezTo>
                  <a:cubicBezTo>
                    <a:pt x="284" y="3245"/>
                    <a:pt x="128" y="3670"/>
                    <a:pt x="43" y="4095"/>
                  </a:cubicBezTo>
                  <a:cubicBezTo>
                    <a:pt x="0" y="4279"/>
                    <a:pt x="29" y="4463"/>
                    <a:pt x="100" y="4633"/>
                  </a:cubicBezTo>
                  <a:cubicBezTo>
                    <a:pt x="170" y="4760"/>
                    <a:pt x="270" y="4888"/>
                    <a:pt x="383" y="5001"/>
                  </a:cubicBezTo>
                  <a:cubicBezTo>
                    <a:pt x="539" y="5143"/>
                    <a:pt x="694" y="5270"/>
                    <a:pt x="879" y="5398"/>
                  </a:cubicBezTo>
                  <a:cubicBezTo>
                    <a:pt x="935" y="5426"/>
                    <a:pt x="992" y="5469"/>
                    <a:pt x="1020" y="5483"/>
                  </a:cubicBezTo>
                  <a:lnTo>
                    <a:pt x="893" y="5384"/>
                  </a:lnTo>
                  <a:cubicBezTo>
                    <a:pt x="709" y="5270"/>
                    <a:pt x="553" y="5129"/>
                    <a:pt x="397" y="4987"/>
                  </a:cubicBezTo>
                  <a:cubicBezTo>
                    <a:pt x="284" y="4874"/>
                    <a:pt x="199" y="4760"/>
                    <a:pt x="128" y="4633"/>
                  </a:cubicBezTo>
                  <a:cubicBezTo>
                    <a:pt x="57" y="4463"/>
                    <a:pt x="29" y="4279"/>
                    <a:pt x="71" y="4109"/>
                  </a:cubicBezTo>
                  <a:cubicBezTo>
                    <a:pt x="170" y="3684"/>
                    <a:pt x="326" y="3273"/>
                    <a:pt x="539" y="2891"/>
                  </a:cubicBezTo>
                  <a:lnTo>
                    <a:pt x="2649" y="1743"/>
                  </a:lnTo>
                  <a:cubicBezTo>
                    <a:pt x="3032" y="1545"/>
                    <a:pt x="3443" y="1318"/>
                    <a:pt x="3867" y="1106"/>
                  </a:cubicBezTo>
                  <a:cubicBezTo>
                    <a:pt x="4080" y="1007"/>
                    <a:pt x="4264" y="893"/>
                    <a:pt x="4491" y="794"/>
                  </a:cubicBezTo>
                  <a:cubicBezTo>
                    <a:pt x="4717" y="695"/>
                    <a:pt x="4930" y="568"/>
                    <a:pt x="5156" y="454"/>
                  </a:cubicBezTo>
                  <a:cubicBezTo>
                    <a:pt x="5454" y="298"/>
                    <a:pt x="5780" y="171"/>
                    <a:pt x="6120" y="100"/>
                  </a:cubicBezTo>
                  <a:cubicBezTo>
                    <a:pt x="6290" y="58"/>
                    <a:pt x="6460" y="43"/>
                    <a:pt x="6615" y="43"/>
                  </a:cubicBezTo>
                  <a:cubicBezTo>
                    <a:pt x="6785" y="58"/>
                    <a:pt x="6941" y="72"/>
                    <a:pt x="7111" y="114"/>
                  </a:cubicBezTo>
                  <a:cubicBezTo>
                    <a:pt x="7409" y="199"/>
                    <a:pt x="7706" y="327"/>
                    <a:pt x="7961" y="525"/>
                  </a:cubicBezTo>
                  <a:cubicBezTo>
                    <a:pt x="8074" y="624"/>
                    <a:pt x="8174" y="723"/>
                    <a:pt x="8259" y="851"/>
                  </a:cubicBezTo>
                  <a:cubicBezTo>
                    <a:pt x="8344" y="978"/>
                    <a:pt x="8414" y="1106"/>
                    <a:pt x="8457" y="1247"/>
                  </a:cubicBezTo>
                  <a:cubicBezTo>
                    <a:pt x="8514" y="1375"/>
                    <a:pt x="8556" y="1517"/>
                    <a:pt x="8584" y="1644"/>
                  </a:cubicBezTo>
                  <a:cubicBezTo>
                    <a:pt x="8641" y="1786"/>
                    <a:pt x="8669" y="1913"/>
                    <a:pt x="8698" y="2041"/>
                  </a:cubicBezTo>
                  <a:cubicBezTo>
                    <a:pt x="8712" y="2296"/>
                    <a:pt x="8698" y="2551"/>
                    <a:pt x="8641" y="2806"/>
                  </a:cubicBezTo>
                  <a:cubicBezTo>
                    <a:pt x="8599" y="3046"/>
                    <a:pt x="8528" y="3273"/>
                    <a:pt x="8471" y="3486"/>
                  </a:cubicBezTo>
                  <a:lnTo>
                    <a:pt x="8386" y="3783"/>
                  </a:lnTo>
                  <a:cubicBezTo>
                    <a:pt x="8358" y="3882"/>
                    <a:pt x="8329" y="3981"/>
                    <a:pt x="8315" y="4080"/>
                  </a:cubicBezTo>
                  <a:cubicBezTo>
                    <a:pt x="8329" y="4137"/>
                    <a:pt x="8344" y="4180"/>
                    <a:pt x="8287" y="4236"/>
                  </a:cubicBezTo>
                  <a:cubicBezTo>
                    <a:pt x="8188" y="4576"/>
                    <a:pt x="8046" y="4888"/>
                    <a:pt x="7862" y="5185"/>
                  </a:cubicBezTo>
                  <a:cubicBezTo>
                    <a:pt x="7819" y="5256"/>
                    <a:pt x="7763" y="5341"/>
                    <a:pt x="7706" y="5412"/>
                  </a:cubicBezTo>
                  <a:lnTo>
                    <a:pt x="7664" y="5454"/>
                  </a:lnTo>
                  <a:lnTo>
                    <a:pt x="7650" y="5483"/>
                  </a:lnTo>
                  <a:cubicBezTo>
                    <a:pt x="7734" y="5398"/>
                    <a:pt x="7805" y="5299"/>
                    <a:pt x="7876" y="5185"/>
                  </a:cubicBezTo>
                  <a:cubicBezTo>
                    <a:pt x="8060" y="4902"/>
                    <a:pt x="8216" y="4576"/>
                    <a:pt x="8315" y="4250"/>
                  </a:cubicBezTo>
                  <a:cubicBezTo>
                    <a:pt x="8329" y="4194"/>
                    <a:pt x="8329" y="4151"/>
                    <a:pt x="8344" y="4080"/>
                  </a:cubicBezTo>
                  <a:cubicBezTo>
                    <a:pt x="8358" y="3995"/>
                    <a:pt x="8386" y="3896"/>
                    <a:pt x="8414" y="3797"/>
                  </a:cubicBezTo>
                  <a:cubicBezTo>
                    <a:pt x="8457" y="3712"/>
                    <a:pt x="8485" y="3599"/>
                    <a:pt x="8514" y="3500"/>
                  </a:cubicBezTo>
                  <a:cubicBezTo>
                    <a:pt x="8570" y="3287"/>
                    <a:pt x="8627" y="3061"/>
                    <a:pt x="8684" y="2820"/>
                  </a:cubicBezTo>
                  <a:cubicBezTo>
                    <a:pt x="8740" y="2565"/>
                    <a:pt x="8754" y="2310"/>
                    <a:pt x="8740" y="2041"/>
                  </a:cubicBezTo>
                  <a:cubicBezTo>
                    <a:pt x="8712" y="1913"/>
                    <a:pt x="8684" y="1772"/>
                    <a:pt x="8641" y="1644"/>
                  </a:cubicBezTo>
                  <a:cubicBezTo>
                    <a:pt x="8599" y="1517"/>
                    <a:pt x="8556" y="1375"/>
                    <a:pt x="8499" y="1233"/>
                  </a:cubicBezTo>
                  <a:cubicBezTo>
                    <a:pt x="8457" y="1092"/>
                    <a:pt x="8386" y="964"/>
                    <a:pt x="8301" y="837"/>
                  </a:cubicBezTo>
                  <a:cubicBezTo>
                    <a:pt x="8216" y="709"/>
                    <a:pt x="8103" y="596"/>
                    <a:pt x="7989" y="497"/>
                  </a:cubicBezTo>
                  <a:cubicBezTo>
                    <a:pt x="7734" y="298"/>
                    <a:pt x="7437" y="157"/>
                    <a:pt x="7125" y="72"/>
                  </a:cubicBezTo>
                  <a:cubicBezTo>
                    <a:pt x="6955" y="43"/>
                    <a:pt x="6785" y="15"/>
                    <a:pt x="6630" y="1"/>
                  </a:cubicBezTo>
                  <a:close/>
                  <a:moveTo>
                    <a:pt x="1020" y="5483"/>
                  </a:moveTo>
                  <a:lnTo>
                    <a:pt x="1077" y="5511"/>
                  </a:lnTo>
                  <a:cubicBezTo>
                    <a:pt x="1049" y="5497"/>
                    <a:pt x="1034" y="5483"/>
                    <a:pt x="1020" y="5483"/>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7"/>
            <p:cNvSpPr/>
            <p:nvPr/>
          </p:nvSpPr>
          <p:spPr>
            <a:xfrm>
              <a:off x="5907997" y="3950840"/>
              <a:ext cx="279210" cy="109813"/>
            </a:xfrm>
            <a:custGeom>
              <a:avLst/>
              <a:gdLst/>
              <a:ahLst/>
              <a:cxnLst/>
              <a:rect l="l" t="t" r="r" b="b"/>
              <a:pathLst>
                <a:path w="3641" h="1432" extrusionOk="0">
                  <a:moveTo>
                    <a:pt x="2508" y="1"/>
                  </a:moveTo>
                  <a:cubicBezTo>
                    <a:pt x="1828" y="1318"/>
                    <a:pt x="1" y="1431"/>
                    <a:pt x="1" y="1431"/>
                  </a:cubicBezTo>
                  <a:lnTo>
                    <a:pt x="3074" y="1431"/>
                  </a:lnTo>
                  <a:cubicBezTo>
                    <a:pt x="3329" y="1275"/>
                    <a:pt x="3499" y="992"/>
                    <a:pt x="3542" y="695"/>
                  </a:cubicBezTo>
                  <a:cubicBezTo>
                    <a:pt x="3641" y="142"/>
                    <a:pt x="2508" y="1"/>
                    <a:pt x="25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7"/>
            <p:cNvSpPr/>
            <p:nvPr/>
          </p:nvSpPr>
          <p:spPr>
            <a:xfrm>
              <a:off x="6058989" y="3931285"/>
              <a:ext cx="50075" cy="63112"/>
            </a:xfrm>
            <a:custGeom>
              <a:avLst/>
              <a:gdLst/>
              <a:ahLst/>
              <a:cxnLst/>
              <a:rect l="l" t="t" r="r" b="b"/>
              <a:pathLst>
                <a:path w="653" h="823" extrusionOk="0">
                  <a:moveTo>
                    <a:pt x="652" y="1"/>
                  </a:moveTo>
                  <a:lnTo>
                    <a:pt x="652" y="1"/>
                  </a:lnTo>
                  <a:cubicBezTo>
                    <a:pt x="581" y="156"/>
                    <a:pt x="496" y="312"/>
                    <a:pt x="397" y="454"/>
                  </a:cubicBezTo>
                  <a:cubicBezTo>
                    <a:pt x="284" y="596"/>
                    <a:pt x="156" y="709"/>
                    <a:pt x="0" y="822"/>
                  </a:cubicBezTo>
                  <a:cubicBezTo>
                    <a:pt x="185" y="766"/>
                    <a:pt x="326" y="638"/>
                    <a:pt x="440" y="496"/>
                  </a:cubicBezTo>
                  <a:cubicBezTo>
                    <a:pt x="510" y="383"/>
                    <a:pt x="581" y="270"/>
                    <a:pt x="624" y="156"/>
                  </a:cubicBezTo>
                  <a:cubicBezTo>
                    <a:pt x="638" y="100"/>
                    <a:pt x="652" y="43"/>
                    <a:pt x="65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7"/>
            <p:cNvSpPr/>
            <p:nvPr/>
          </p:nvSpPr>
          <p:spPr>
            <a:xfrm>
              <a:off x="6050323" y="3947619"/>
              <a:ext cx="28297" cy="55443"/>
            </a:xfrm>
            <a:custGeom>
              <a:avLst/>
              <a:gdLst/>
              <a:ahLst/>
              <a:cxnLst/>
              <a:rect l="l" t="t" r="r" b="b"/>
              <a:pathLst>
                <a:path w="369" h="723" extrusionOk="0">
                  <a:moveTo>
                    <a:pt x="368" y="0"/>
                  </a:moveTo>
                  <a:cubicBezTo>
                    <a:pt x="354" y="0"/>
                    <a:pt x="312" y="156"/>
                    <a:pt x="213" y="368"/>
                  </a:cubicBezTo>
                  <a:cubicBezTo>
                    <a:pt x="113" y="567"/>
                    <a:pt x="0" y="708"/>
                    <a:pt x="14" y="723"/>
                  </a:cubicBezTo>
                  <a:cubicBezTo>
                    <a:pt x="128" y="623"/>
                    <a:pt x="213" y="510"/>
                    <a:pt x="269" y="397"/>
                  </a:cubicBezTo>
                  <a:cubicBezTo>
                    <a:pt x="340" y="269"/>
                    <a:pt x="368" y="142"/>
                    <a:pt x="36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7"/>
            <p:cNvSpPr/>
            <p:nvPr/>
          </p:nvSpPr>
          <p:spPr>
            <a:xfrm>
              <a:off x="6189352" y="3838957"/>
              <a:ext cx="35889" cy="209733"/>
            </a:xfrm>
            <a:custGeom>
              <a:avLst/>
              <a:gdLst/>
              <a:ahLst/>
              <a:cxnLst/>
              <a:rect l="l" t="t" r="r" b="b"/>
              <a:pathLst>
                <a:path w="468" h="2735" extrusionOk="0">
                  <a:moveTo>
                    <a:pt x="312" y="1"/>
                  </a:moveTo>
                  <a:cubicBezTo>
                    <a:pt x="298" y="1"/>
                    <a:pt x="340" y="156"/>
                    <a:pt x="369" y="411"/>
                  </a:cubicBezTo>
                  <a:cubicBezTo>
                    <a:pt x="468" y="1063"/>
                    <a:pt x="383" y="1729"/>
                    <a:pt x="156" y="2352"/>
                  </a:cubicBezTo>
                  <a:cubicBezTo>
                    <a:pt x="71" y="2593"/>
                    <a:pt x="0" y="2734"/>
                    <a:pt x="0" y="2734"/>
                  </a:cubicBezTo>
                  <a:cubicBezTo>
                    <a:pt x="29" y="2706"/>
                    <a:pt x="43" y="2678"/>
                    <a:pt x="57" y="2635"/>
                  </a:cubicBezTo>
                  <a:cubicBezTo>
                    <a:pt x="99" y="2550"/>
                    <a:pt x="142" y="2451"/>
                    <a:pt x="184" y="2366"/>
                  </a:cubicBezTo>
                  <a:cubicBezTo>
                    <a:pt x="312" y="2055"/>
                    <a:pt x="397" y="1729"/>
                    <a:pt x="439" y="1403"/>
                  </a:cubicBezTo>
                  <a:cubicBezTo>
                    <a:pt x="468" y="1063"/>
                    <a:pt x="468" y="737"/>
                    <a:pt x="411" y="397"/>
                  </a:cubicBezTo>
                  <a:cubicBezTo>
                    <a:pt x="397" y="298"/>
                    <a:pt x="369" y="199"/>
                    <a:pt x="354" y="114"/>
                  </a:cubicBezTo>
                  <a:cubicBezTo>
                    <a:pt x="340" y="71"/>
                    <a:pt x="326" y="29"/>
                    <a:pt x="312"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7"/>
            <p:cNvSpPr/>
            <p:nvPr/>
          </p:nvSpPr>
          <p:spPr>
            <a:xfrm>
              <a:off x="5915588" y="3914875"/>
              <a:ext cx="227141" cy="142481"/>
            </a:xfrm>
            <a:custGeom>
              <a:avLst/>
              <a:gdLst/>
              <a:ahLst/>
              <a:cxnLst/>
              <a:rect l="l" t="t" r="r" b="b"/>
              <a:pathLst>
                <a:path w="2962" h="1858" extrusionOk="0">
                  <a:moveTo>
                    <a:pt x="2806" y="1"/>
                  </a:moveTo>
                  <a:cubicBezTo>
                    <a:pt x="2738" y="1"/>
                    <a:pt x="2663" y="93"/>
                    <a:pt x="2650" y="172"/>
                  </a:cubicBezTo>
                  <a:cubicBezTo>
                    <a:pt x="2253" y="1065"/>
                    <a:pt x="978" y="1759"/>
                    <a:pt x="1" y="1858"/>
                  </a:cubicBezTo>
                  <a:cubicBezTo>
                    <a:pt x="468" y="1858"/>
                    <a:pt x="950" y="1815"/>
                    <a:pt x="1417" y="1744"/>
                  </a:cubicBezTo>
                  <a:cubicBezTo>
                    <a:pt x="1814" y="1688"/>
                    <a:pt x="2182" y="1518"/>
                    <a:pt x="2494" y="1249"/>
                  </a:cubicBezTo>
                  <a:cubicBezTo>
                    <a:pt x="2805" y="980"/>
                    <a:pt x="2961" y="583"/>
                    <a:pt x="2933" y="172"/>
                  </a:cubicBezTo>
                  <a:cubicBezTo>
                    <a:pt x="2933" y="101"/>
                    <a:pt x="2890" y="16"/>
                    <a:pt x="2820" y="2"/>
                  </a:cubicBezTo>
                  <a:cubicBezTo>
                    <a:pt x="2815" y="1"/>
                    <a:pt x="2810" y="1"/>
                    <a:pt x="2806"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7"/>
            <p:cNvSpPr/>
            <p:nvPr/>
          </p:nvSpPr>
          <p:spPr>
            <a:xfrm>
              <a:off x="5485464" y="3798774"/>
              <a:ext cx="81516" cy="35889"/>
            </a:xfrm>
            <a:custGeom>
              <a:avLst/>
              <a:gdLst/>
              <a:ahLst/>
              <a:cxnLst/>
              <a:rect l="l" t="t" r="r" b="b"/>
              <a:pathLst>
                <a:path w="1063" h="468" extrusionOk="0">
                  <a:moveTo>
                    <a:pt x="0" y="1"/>
                  </a:moveTo>
                  <a:lnTo>
                    <a:pt x="0" y="1"/>
                  </a:lnTo>
                  <a:cubicBezTo>
                    <a:pt x="170" y="100"/>
                    <a:pt x="340" y="185"/>
                    <a:pt x="524" y="255"/>
                  </a:cubicBezTo>
                  <a:cubicBezTo>
                    <a:pt x="694" y="340"/>
                    <a:pt x="879" y="411"/>
                    <a:pt x="1063" y="468"/>
                  </a:cubicBezTo>
                  <a:cubicBezTo>
                    <a:pt x="893" y="369"/>
                    <a:pt x="723" y="284"/>
                    <a:pt x="539" y="213"/>
                  </a:cubicBezTo>
                  <a:cubicBezTo>
                    <a:pt x="369" y="128"/>
                    <a:pt x="184" y="57"/>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7"/>
            <p:cNvSpPr/>
            <p:nvPr/>
          </p:nvSpPr>
          <p:spPr>
            <a:xfrm>
              <a:off x="5229108" y="3741184"/>
              <a:ext cx="433500" cy="118785"/>
            </a:xfrm>
            <a:custGeom>
              <a:avLst/>
              <a:gdLst/>
              <a:ahLst/>
              <a:cxnLst/>
              <a:rect l="l" t="t" r="r" b="b"/>
              <a:pathLst>
                <a:path w="5653" h="1549" extrusionOk="0">
                  <a:moveTo>
                    <a:pt x="1105" y="1"/>
                  </a:moveTo>
                  <a:lnTo>
                    <a:pt x="0" y="355"/>
                  </a:lnTo>
                  <a:cubicBezTo>
                    <a:pt x="312" y="921"/>
                    <a:pt x="921" y="1290"/>
                    <a:pt x="1544" y="1446"/>
                  </a:cubicBezTo>
                  <a:cubicBezTo>
                    <a:pt x="1924" y="1512"/>
                    <a:pt x="2303" y="1549"/>
                    <a:pt x="2679" y="1549"/>
                  </a:cubicBezTo>
                  <a:cubicBezTo>
                    <a:pt x="2950" y="1549"/>
                    <a:pt x="3219" y="1530"/>
                    <a:pt x="3485" y="1488"/>
                  </a:cubicBezTo>
                  <a:cubicBezTo>
                    <a:pt x="4193" y="1431"/>
                    <a:pt x="4930" y="1332"/>
                    <a:pt x="5553" y="978"/>
                  </a:cubicBezTo>
                  <a:cubicBezTo>
                    <a:pt x="5596" y="950"/>
                    <a:pt x="5652" y="907"/>
                    <a:pt x="5638" y="851"/>
                  </a:cubicBezTo>
                  <a:cubicBezTo>
                    <a:pt x="5638" y="794"/>
                    <a:pt x="5567" y="752"/>
                    <a:pt x="5496" y="752"/>
                  </a:cubicBezTo>
                  <a:cubicBezTo>
                    <a:pt x="4037" y="468"/>
                    <a:pt x="2578" y="213"/>
                    <a:pt x="1105" y="1"/>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7"/>
            <p:cNvSpPr/>
            <p:nvPr/>
          </p:nvSpPr>
          <p:spPr>
            <a:xfrm>
              <a:off x="5095523" y="3446868"/>
              <a:ext cx="642007" cy="356355"/>
            </a:xfrm>
            <a:custGeom>
              <a:avLst/>
              <a:gdLst/>
              <a:ahLst/>
              <a:cxnLst/>
              <a:rect l="l" t="t" r="r" b="b"/>
              <a:pathLst>
                <a:path w="8372" h="4647" extrusionOk="0">
                  <a:moveTo>
                    <a:pt x="198" y="0"/>
                  </a:moveTo>
                  <a:cubicBezTo>
                    <a:pt x="85" y="0"/>
                    <a:pt x="0" y="128"/>
                    <a:pt x="57" y="227"/>
                  </a:cubicBezTo>
                  <a:lnTo>
                    <a:pt x="1898" y="4306"/>
                  </a:lnTo>
                  <a:cubicBezTo>
                    <a:pt x="1969" y="4476"/>
                    <a:pt x="2139" y="4575"/>
                    <a:pt x="2323" y="4575"/>
                  </a:cubicBezTo>
                  <a:lnTo>
                    <a:pt x="7692" y="4646"/>
                  </a:lnTo>
                  <a:lnTo>
                    <a:pt x="8372" y="4292"/>
                  </a:lnTo>
                  <a:lnTo>
                    <a:pt x="7309" y="4207"/>
                  </a:lnTo>
                  <a:lnTo>
                    <a:pt x="5652" y="255"/>
                  </a:lnTo>
                  <a:cubicBezTo>
                    <a:pt x="5595" y="128"/>
                    <a:pt x="5482" y="43"/>
                    <a:pt x="5340" y="43"/>
                  </a:cubicBezTo>
                  <a:lnTo>
                    <a:pt x="19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7"/>
            <p:cNvSpPr/>
            <p:nvPr/>
          </p:nvSpPr>
          <p:spPr>
            <a:xfrm>
              <a:off x="5097670" y="3445718"/>
              <a:ext cx="647451" cy="356432"/>
            </a:xfrm>
            <a:custGeom>
              <a:avLst/>
              <a:gdLst/>
              <a:ahLst/>
              <a:cxnLst/>
              <a:rect l="l" t="t" r="r" b="b"/>
              <a:pathLst>
                <a:path w="8443" h="4648" extrusionOk="0">
                  <a:moveTo>
                    <a:pt x="185" y="1"/>
                  </a:moveTo>
                  <a:cubicBezTo>
                    <a:pt x="142" y="1"/>
                    <a:pt x="114" y="15"/>
                    <a:pt x="85" y="29"/>
                  </a:cubicBezTo>
                  <a:cubicBezTo>
                    <a:pt x="80" y="35"/>
                    <a:pt x="74" y="41"/>
                    <a:pt x="70" y="47"/>
                  </a:cubicBezTo>
                  <a:lnTo>
                    <a:pt x="70" y="47"/>
                  </a:lnTo>
                  <a:cubicBezTo>
                    <a:pt x="97" y="26"/>
                    <a:pt x="132" y="15"/>
                    <a:pt x="156" y="15"/>
                  </a:cubicBezTo>
                  <a:lnTo>
                    <a:pt x="2805" y="15"/>
                  </a:lnTo>
                  <a:lnTo>
                    <a:pt x="652" y="1"/>
                  </a:lnTo>
                  <a:close/>
                  <a:moveTo>
                    <a:pt x="70" y="47"/>
                  </a:moveTo>
                  <a:lnTo>
                    <a:pt x="70" y="47"/>
                  </a:lnTo>
                  <a:cubicBezTo>
                    <a:pt x="65" y="50"/>
                    <a:pt x="61" y="54"/>
                    <a:pt x="57" y="58"/>
                  </a:cubicBezTo>
                  <a:cubicBezTo>
                    <a:pt x="15" y="86"/>
                    <a:pt x="0" y="143"/>
                    <a:pt x="0" y="199"/>
                  </a:cubicBezTo>
                  <a:cubicBezTo>
                    <a:pt x="0" y="213"/>
                    <a:pt x="15" y="228"/>
                    <a:pt x="29" y="242"/>
                  </a:cubicBezTo>
                  <a:cubicBezTo>
                    <a:pt x="29" y="213"/>
                    <a:pt x="29" y="199"/>
                    <a:pt x="29" y="171"/>
                  </a:cubicBezTo>
                  <a:cubicBezTo>
                    <a:pt x="29" y="122"/>
                    <a:pt x="39" y="84"/>
                    <a:pt x="70" y="47"/>
                  </a:cubicBezTo>
                  <a:close/>
                  <a:moveTo>
                    <a:pt x="2805" y="15"/>
                  </a:moveTo>
                  <a:lnTo>
                    <a:pt x="4307" y="29"/>
                  </a:lnTo>
                  <a:lnTo>
                    <a:pt x="5355" y="29"/>
                  </a:lnTo>
                  <a:cubicBezTo>
                    <a:pt x="5426" y="43"/>
                    <a:pt x="5482" y="72"/>
                    <a:pt x="5539" y="114"/>
                  </a:cubicBezTo>
                  <a:cubicBezTo>
                    <a:pt x="5581" y="157"/>
                    <a:pt x="5624" y="228"/>
                    <a:pt x="5638" y="284"/>
                  </a:cubicBezTo>
                  <a:cubicBezTo>
                    <a:pt x="5666" y="355"/>
                    <a:pt x="5695" y="426"/>
                    <a:pt x="5723" y="497"/>
                  </a:cubicBezTo>
                  <a:cubicBezTo>
                    <a:pt x="6205" y="1630"/>
                    <a:pt x="6715" y="2876"/>
                    <a:pt x="7267" y="4180"/>
                  </a:cubicBezTo>
                  <a:lnTo>
                    <a:pt x="7267" y="4208"/>
                  </a:lnTo>
                  <a:lnTo>
                    <a:pt x="7295" y="4208"/>
                  </a:lnTo>
                  <a:lnTo>
                    <a:pt x="8248" y="4274"/>
                  </a:lnTo>
                  <a:lnTo>
                    <a:pt x="8248" y="4274"/>
                  </a:lnTo>
                  <a:lnTo>
                    <a:pt x="7664" y="4590"/>
                  </a:lnTo>
                  <a:lnTo>
                    <a:pt x="7664" y="4590"/>
                  </a:lnTo>
                  <a:lnTo>
                    <a:pt x="3598" y="4534"/>
                  </a:lnTo>
                  <a:lnTo>
                    <a:pt x="2692" y="4520"/>
                  </a:lnTo>
                  <a:lnTo>
                    <a:pt x="2267" y="4520"/>
                  </a:lnTo>
                  <a:cubicBezTo>
                    <a:pt x="2125" y="4505"/>
                    <a:pt x="2012" y="4435"/>
                    <a:pt x="1927" y="4321"/>
                  </a:cubicBezTo>
                  <a:cubicBezTo>
                    <a:pt x="1700" y="3825"/>
                    <a:pt x="1488" y="3358"/>
                    <a:pt x="1289" y="2933"/>
                  </a:cubicBezTo>
                  <a:cubicBezTo>
                    <a:pt x="907" y="2083"/>
                    <a:pt x="595" y="1403"/>
                    <a:pt x="383" y="922"/>
                  </a:cubicBezTo>
                  <a:lnTo>
                    <a:pt x="128" y="383"/>
                  </a:lnTo>
                  <a:lnTo>
                    <a:pt x="57" y="242"/>
                  </a:lnTo>
                  <a:cubicBezTo>
                    <a:pt x="57" y="228"/>
                    <a:pt x="43" y="213"/>
                    <a:pt x="43" y="199"/>
                  </a:cubicBezTo>
                  <a:lnTo>
                    <a:pt x="43" y="199"/>
                  </a:lnTo>
                  <a:cubicBezTo>
                    <a:pt x="43" y="213"/>
                    <a:pt x="43" y="228"/>
                    <a:pt x="57" y="256"/>
                  </a:cubicBezTo>
                  <a:lnTo>
                    <a:pt x="114" y="398"/>
                  </a:lnTo>
                  <a:cubicBezTo>
                    <a:pt x="170" y="525"/>
                    <a:pt x="255" y="709"/>
                    <a:pt x="355" y="936"/>
                  </a:cubicBezTo>
                  <a:lnTo>
                    <a:pt x="1261" y="2947"/>
                  </a:lnTo>
                  <a:cubicBezTo>
                    <a:pt x="1459" y="3372"/>
                    <a:pt x="1658" y="3840"/>
                    <a:pt x="1899" y="4350"/>
                  </a:cubicBezTo>
                  <a:cubicBezTo>
                    <a:pt x="1969" y="4477"/>
                    <a:pt x="2111" y="4562"/>
                    <a:pt x="2253" y="4576"/>
                  </a:cubicBezTo>
                  <a:lnTo>
                    <a:pt x="2692" y="4576"/>
                  </a:lnTo>
                  <a:lnTo>
                    <a:pt x="3598" y="4590"/>
                  </a:lnTo>
                  <a:lnTo>
                    <a:pt x="7678" y="4647"/>
                  </a:lnTo>
                  <a:lnTo>
                    <a:pt x="8358" y="4293"/>
                  </a:lnTo>
                  <a:lnTo>
                    <a:pt x="8443" y="4250"/>
                  </a:lnTo>
                  <a:lnTo>
                    <a:pt x="8344" y="4250"/>
                  </a:lnTo>
                  <a:lnTo>
                    <a:pt x="8344" y="4222"/>
                  </a:lnTo>
                  <a:lnTo>
                    <a:pt x="8292" y="4250"/>
                  </a:lnTo>
                  <a:lnTo>
                    <a:pt x="8292" y="4250"/>
                  </a:lnTo>
                  <a:lnTo>
                    <a:pt x="7304" y="4181"/>
                  </a:lnTo>
                  <a:lnTo>
                    <a:pt x="7304" y="4181"/>
                  </a:lnTo>
                  <a:lnTo>
                    <a:pt x="5766" y="511"/>
                  </a:lnTo>
                  <a:lnTo>
                    <a:pt x="5681" y="298"/>
                  </a:lnTo>
                  <a:cubicBezTo>
                    <a:pt x="5652" y="228"/>
                    <a:pt x="5610" y="157"/>
                    <a:pt x="5553" y="100"/>
                  </a:cubicBezTo>
                  <a:cubicBezTo>
                    <a:pt x="5496" y="43"/>
                    <a:pt x="5426" y="15"/>
                    <a:pt x="5341"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7"/>
            <p:cNvSpPr/>
            <p:nvPr/>
          </p:nvSpPr>
          <p:spPr>
            <a:xfrm>
              <a:off x="5499574" y="3450089"/>
              <a:ext cx="144551" cy="353134"/>
            </a:xfrm>
            <a:custGeom>
              <a:avLst/>
              <a:gdLst/>
              <a:ahLst/>
              <a:cxnLst/>
              <a:rect l="l" t="t" r="r" b="b"/>
              <a:pathLst>
                <a:path w="1885" h="4605" extrusionOk="0">
                  <a:moveTo>
                    <a:pt x="0" y="1"/>
                  </a:moveTo>
                  <a:cubicBezTo>
                    <a:pt x="0" y="15"/>
                    <a:pt x="0" y="29"/>
                    <a:pt x="15" y="43"/>
                  </a:cubicBezTo>
                  <a:cubicBezTo>
                    <a:pt x="15" y="15"/>
                    <a:pt x="1" y="1"/>
                    <a:pt x="0" y="1"/>
                  </a:cubicBezTo>
                  <a:close/>
                  <a:moveTo>
                    <a:pt x="15" y="43"/>
                  </a:moveTo>
                  <a:lnTo>
                    <a:pt x="15" y="43"/>
                  </a:lnTo>
                  <a:cubicBezTo>
                    <a:pt x="29" y="86"/>
                    <a:pt x="43" y="128"/>
                    <a:pt x="57" y="185"/>
                  </a:cubicBezTo>
                  <a:cubicBezTo>
                    <a:pt x="100" y="298"/>
                    <a:pt x="156" y="468"/>
                    <a:pt x="241" y="680"/>
                  </a:cubicBezTo>
                  <a:cubicBezTo>
                    <a:pt x="397" y="1105"/>
                    <a:pt x="624" y="1686"/>
                    <a:pt x="893" y="2324"/>
                  </a:cubicBezTo>
                  <a:cubicBezTo>
                    <a:pt x="1148" y="2947"/>
                    <a:pt x="1403" y="3528"/>
                    <a:pt x="1573" y="3938"/>
                  </a:cubicBezTo>
                  <a:lnTo>
                    <a:pt x="1799" y="4420"/>
                  </a:lnTo>
                  <a:lnTo>
                    <a:pt x="1856" y="4562"/>
                  </a:lnTo>
                  <a:cubicBezTo>
                    <a:pt x="1856" y="4576"/>
                    <a:pt x="1870" y="4590"/>
                    <a:pt x="1884" y="4604"/>
                  </a:cubicBezTo>
                  <a:cubicBezTo>
                    <a:pt x="1870" y="4590"/>
                    <a:pt x="1870" y="4576"/>
                    <a:pt x="1870" y="4548"/>
                  </a:cubicBezTo>
                  <a:lnTo>
                    <a:pt x="1814" y="4420"/>
                  </a:lnTo>
                  <a:lnTo>
                    <a:pt x="1615" y="3924"/>
                  </a:lnTo>
                  <a:cubicBezTo>
                    <a:pt x="1445" y="3499"/>
                    <a:pt x="1205" y="2933"/>
                    <a:pt x="950" y="2295"/>
                  </a:cubicBezTo>
                  <a:cubicBezTo>
                    <a:pt x="680" y="1672"/>
                    <a:pt x="454" y="1091"/>
                    <a:pt x="284" y="666"/>
                  </a:cubicBezTo>
                  <a:cubicBezTo>
                    <a:pt x="199" y="468"/>
                    <a:pt x="128" y="298"/>
                    <a:pt x="85" y="171"/>
                  </a:cubicBezTo>
                  <a:lnTo>
                    <a:pt x="15" y="4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7"/>
            <p:cNvSpPr/>
            <p:nvPr/>
          </p:nvSpPr>
          <p:spPr>
            <a:xfrm>
              <a:off x="5340990" y="3595636"/>
              <a:ext cx="46778" cy="40873"/>
            </a:xfrm>
            <a:custGeom>
              <a:avLst/>
              <a:gdLst/>
              <a:ahLst/>
              <a:cxnLst/>
              <a:rect l="l" t="t" r="r" b="b"/>
              <a:pathLst>
                <a:path w="610" h="533" extrusionOk="0">
                  <a:moveTo>
                    <a:pt x="355" y="1"/>
                  </a:moveTo>
                  <a:cubicBezTo>
                    <a:pt x="114" y="1"/>
                    <a:pt x="0" y="284"/>
                    <a:pt x="170" y="454"/>
                  </a:cubicBezTo>
                  <a:cubicBezTo>
                    <a:pt x="220" y="508"/>
                    <a:pt x="283" y="532"/>
                    <a:pt x="346" y="532"/>
                  </a:cubicBezTo>
                  <a:cubicBezTo>
                    <a:pt x="478" y="532"/>
                    <a:pt x="609" y="424"/>
                    <a:pt x="609" y="270"/>
                  </a:cubicBezTo>
                  <a:cubicBezTo>
                    <a:pt x="609" y="114"/>
                    <a:pt x="496" y="1"/>
                    <a:pt x="3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7"/>
            <p:cNvSpPr/>
            <p:nvPr/>
          </p:nvSpPr>
          <p:spPr>
            <a:xfrm>
              <a:off x="5728785" y="3113366"/>
              <a:ext cx="59814" cy="215178"/>
            </a:xfrm>
            <a:custGeom>
              <a:avLst/>
              <a:gdLst/>
              <a:ahLst/>
              <a:cxnLst/>
              <a:rect l="l" t="t" r="r" b="b"/>
              <a:pathLst>
                <a:path w="780" h="2806" extrusionOk="0">
                  <a:moveTo>
                    <a:pt x="779" y="0"/>
                  </a:moveTo>
                  <a:lnTo>
                    <a:pt x="779" y="0"/>
                  </a:lnTo>
                  <a:cubicBezTo>
                    <a:pt x="779" y="0"/>
                    <a:pt x="765" y="29"/>
                    <a:pt x="723" y="100"/>
                  </a:cubicBezTo>
                  <a:cubicBezTo>
                    <a:pt x="694" y="156"/>
                    <a:pt x="638" y="255"/>
                    <a:pt x="581" y="369"/>
                  </a:cubicBezTo>
                  <a:cubicBezTo>
                    <a:pt x="425" y="695"/>
                    <a:pt x="298" y="1020"/>
                    <a:pt x="213" y="1346"/>
                  </a:cubicBezTo>
                  <a:cubicBezTo>
                    <a:pt x="114" y="1686"/>
                    <a:pt x="43" y="2026"/>
                    <a:pt x="14" y="2366"/>
                  </a:cubicBezTo>
                  <a:cubicBezTo>
                    <a:pt x="0" y="2508"/>
                    <a:pt x="0" y="2607"/>
                    <a:pt x="0" y="2678"/>
                  </a:cubicBezTo>
                  <a:cubicBezTo>
                    <a:pt x="0" y="2720"/>
                    <a:pt x="0" y="2763"/>
                    <a:pt x="0" y="2805"/>
                  </a:cubicBezTo>
                  <a:cubicBezTo>
                    <a:pt x="14" y="2805"/>
                    <a:pt x="29" y="2635"/>
                    <a:pt x="57" y="2380"/>
                  </a:cubicBezTo>
                  <a:cubicBezTo>
                    <a:pt x="99" y="2040"/>
                    <a:pt x="170" y="1700"/>
                    <a:pt x="255" y="1360"/>
                  </a:cubicBezTo>
                  <a:cubicBezTo>
                    <a:pt x="354" y="1034"/>
                    <a:pt x="468" y="709"/>
                    <a:pt x="609" y="397"/>
                  </a:cubicBezTo>
                  <a:cubicBezTo>
                    <a:pt x="723" y="156"/>
                    <a:pt x="779" y="1"/>
                    <a:pt x="7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7"/>
            <p:cNvSpPr/>
            <p:nvPr/>
          </p:nvSpPr>
          <p:spPr>
            <a:xfrm>
              <a:off x="6163280" y="3014519"/>
              <a:ext cx="247693" cy="337874"/>
            </a:xfrm>
            <a:custGeom>
              <a:avLst/>
              <a:gdLst/>
              <a:ahLst/>
              <a:cxnLst/>
              <a:rect l="l" t="t" r="r" b="b"/>
              <a:pathLst>
                <a:path w="3230" h="4406" extrusionOk="0">
                  <a:moveTo>
                    <a:pt x="1218" y="0"/>
                  </a:moveTo>
                  <a:lnTo>
                    <a:pt x="1218" y="0"/>
                  </a:lnTo>
                  <a:cubicBezTo>
                    <a:pt x="1218" y="0"/>
                    <a:pt x="1211" y="3"/>
                    <a:pt x="1196" y="9"/>
                  </a:cubicBezTo>
                  <a:lnTo>
                    <a:pt x="1196" y="9"/>
                  </a:lnTo>
                  <a:cubicBezTo>
                    <a:pt x="1204" y="7"/>
                    <a:pt x="1211" y="4"/>
                    <a:pt x="1218" y="0"/>
                  </a:cubicBezTo>
                  <a:close/>
                  <a:moveTo>
                    <a:pt x="1196" y="9"/>
                  </a:moveTo>
                  <a:lnTo>
                    <a:pt x="1196" y="9"/>
                  </a:lnTo>
                  <a:cubicBezTo>
                    <a:pt x="1175" y="16"/>
                    <a:pt x="1154" y="18"/>
                    <a:pt x="1133" y="29"/>
                  </a:cubicBezTo>
                  <a:cubicBezTo>
                    <a:pt x="1063" y="43"/>
                    <a:pt x="992" y="71"/>
                    <a:pt x="921" y="114"/>
                  </a:cubicBezTo>
                  <a:cubicBezTo>
                    <a:pt x="666" y="241"/>
                    <a:pt x="454" y="454"/>
                    <a:pt x="312" y="694"/>
                  </a:cubicBezTo>
                  <a:cubicBezTo>
                    <a:pt x="99" y="1077"/>
                    <a:pt x="0" y="1502"/>
                    <a:pt x="29" y="1927"/>
                  </a:cubicBezTo>
                  <a:cubicBezTo>
                    <a:pt x="29" y="2408"/>
                    <a:pt x="57" y="2918"/>
                    <a:pt x="85" y="3471"/>
                  </a:cubicBezTo>
                  <a:cubicBezTo>
                    <a:pt x="114" y="3782"/>
                    <a:pt x="128" y="4094"/>
                    <a:pt x="156" y="4377"/>
                  </a:cubicBezTo>
                  <a:lnTo>
                    <a:pt x="156" y="4406"/>
                  </a:lnTo>
                  <a:lnTo>
                    <a:pt x="170" y="4406"/>
                  </a:lnTo>
                  <a:lnTo>
                    <a:pt x="2366" y="4250"/>
                  </a:lnTo>
                  <a:lnTo>
                    <a:pt x="3003" y="4193"/>
                  </a:lnTo>
                  <a:lnTo>
                    <a:pt x="3173" y="4179"/>
                  </a:lnTo>
                  <a:lnTo>
                    <a:pt x="3230" y="4179"/>
                  </a:lnTo>
                  <a:cubicBezTo>
                    <a:pt x="3216" y="4165"/>
                    <a:pt x="3202" y="4165"/>
                    <a:pt x="3173" y="4165"/>
                  </a:cubicBezTo>
                  <a:lnTo>
                    <a:pt x="3003" y="4165"/>
                  </a:lnTo>
                  <a:lnTo>
                    <a:pt x="2366" y="4207"/>
                  </a:lnTo>
                  <a:lnTo>
                    <a:pt x="210" y="4347"/>
                  </a:lnTo>
                  <a:lnTo>
                    <a:pt x="210" y="4347"/>
                  </a:lnTo>
                  <a:cubicBezTo>
                    <a:pt x="183" y="4059"/>
                    <a:pt x="170" y="3772"/>
                    <a:pt x="156" y="3471"/>
                  </a:cubicBezTo>
                  <a:cubicBezTo>
                    <a:pt x="114" y="2918"/>
                    <a:pt x="85" y="2394"/>
                    <a:pt x="85" y="1927"/>
                  </a:cubicBezTo>
                  <a:cubicBezTo>
                    <a:pt x="43" y="1502"/>
                    <a:pt x="142" y="1091"/>
                    <a:pt x="340" y="723"/>
                  </a:cubicBezTo>
                  <a:cubicBezTo>
                    <a:pt x="482" y="468"/>
                    <a:pt x="680" y="270"/>
                    <a:pt x="935" y="128"/>
                  </a:cubicBezTo>
                  <a:cubicBezTo>
                    <a:pt x="1061" y="65"/>
                    <a:pt x="1155" y="26"/>
                    <a:pt x="1196"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7"/>
            <p:cNvSpPr/>
            <p:nvPr/>
          </p:nvSpPr>
          <p:spPr>
            <a:xfrm>
              <a:off x="5906923" y="3316504"/>
              <a:ext cx="94553" cy="160808"/>
            </a:xfrm>
            <a:custGeom>
              <a:avLst/>
              <a:gdLst/>
              <a:ahLst/>
              <a:cxnLst/>
              <a:rect l="l" t="t" r="r" b="b"/>
              <a:pathLst>
                <a:path w="1233" h="2097" extrusionOk="0">
                  <a:moveTo>
                    <a:pt x="29" y="0"/>
                  </a:moveTo>
                  <a:cubicBezTo>
                    <a:pt x="15" y="29"/>
                    <a:pt x="15" y="71"/>
                    <a:pt x="15" y="99"/>
                  </a:cubicBezTo>
                  <a:cubicBezTo>
                    <a:pt x="0" y="142"/>
                    <a:pt x="0" y="184"/>
                    <a:pt x="15" y="227"/>
                  </a:cubicBezTo>
                  <a:cubicBezTo>
                    <a:pt x="0" y="269"/>
                    <a:pt x="0" y="326"/>
                    <a:pt x="15" y="383"/>
                  </a:cubicBezTo>
                  <a:cubicBezTo>
                    <a:pt x="15" y="510"/>
                    <a:pt x="43" y="652"/>
                    <a:pt x="71" y="779"/>
                  </a:cubicBezTo>
                  <a:cubicBezTo>
                    <a:pt x="128" y="949"/>
                    <a:pt x="184" y="1105"/>
                    <a:pt x="269" y="1247"/>
                  </a:cubicBezTo>
                  <a:cubicBezTo>
                    <a:pt x="354" y="1403"/>
                    <a:pt x="454" y="1530"/>
                    <a:pt x="567" y="1658"/>
                  </a:cubicBezTo>
                  <a:cubicBezTo>
                    <a:pt x="666" y="1757"/>
                    <a:pt x="779" y="1842"/>
                    <a:pt x="893" y="1927"/>
                  </a:cubicBezTo>
                  <a:cubicBezTo>
                    <a:pt x="935" y="1955"/>
                    <a:pt x="978" y="1983"/>
                    <a:pt x="1020" y="2012"/>
                  </a:cubicBezTo>
                  <a:cubicBezTo>
                    <a:pt x="1063" y="2026"/>
                    <a:pt x="1091" y="2040"/>
                    <a:pt x="1134" y="2054"/>
                  </a:cubicBezTo>
                  <a:cubicBezTo>
                    <a:pt x="1162" y="2083"/>
                    <a:pt x="1190" y="2083"/>
                    <a:pt x="1219" y="2097"/>
                  </a:cubicBezTo>
                  <a:cubicBezTo>
                    <a:pt x="1233" y="2083"/>
                    <a:pt x="1091" y="2026"/>
                    <a:pt x="907" y="1898"/>
                  </a:cubicBezTo>
                  <a:cubicBezTo>
                    <a:pt x="794" y="1813"/>
                    <a:pt x="694" y="1714"/>
                    <a:pt x="609" y="1615"/>
                  </a:cubicBezTo>
                  <a:cubicBezTo>
                    <a:pt x="383" y="1374"/>
                    <a:pt x="213" y="1091"/>
                    <a:pt x="128" y="765"/>
                  </a:cubicBezTo>
                  <a:cubicBezTo>
                    <a:pt x="85" y="638"/>
                    <a:pt x="57" y="510"/>
                    <a:pt x="43" y="383"/>
                  </a:cubicBezTo>
                  <a:cubicBezTo>
                    <a:pt x="29" y="142"/>
                    <a:pt x="43" y="0"/>
                    <a:pt x="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sp>
        <p:nvSpPr>
          <p:cNvPr id="1033" name="Google Shape;1033;p25"/>
          <p:cNvSpPr txBox="1">
            <a:spLocks noGrp="1"/>
          </p:cNvSpPr>
          <p:nvPr>
            <p:ph type="title"/>
          </p:nvPr>
        </p:nvSpPr>
        <p:spPr>
          <a:xfrm>
            <a:off x="384563" y="80043"/>
            <a:ext cx="8520600" cy="572700"/>
          </a:xfrm>
          <a:prstGeom prst="rect">
            <a:avLst/>
          </a:prstGeom>
        </p:spPr>
        <p:txBody>
          <a:bodyPr spcFirstLastPara="1" wrap="square" lIns="91425" tIns="91425" rIns="91425" bIns="91425" anchor="t" anchorCtr="0">
            <a:noAutofit/>
          </a:bodyPr>
          <a:lstStyle/>
          <a:p>
            <a:pPr>
              <a:lnSpc>
                <a:spcPct val="107000"/>
              </a:lnSpc>
              <a:spcAft>
                <a:spcPts val="800"/>
              </a:spcAft>
            </a:pPr>
            <a:r>
              <a:rPr lang="id-ID" sz="1800" dirty="0">
                <a:effectLst/>
                <a:latin typeface="Congenial" panose="02000503040000020004" pitchFamily="2" charset="0"/>
                <a:ea typeface="Calibri" panose="020F0502020204030204" pitchFamily="34" charset="0"/>
                <a:cs typeface="Times New Roman" panose="02020603050405020304" pitchFamily="18" charset="0"/>
              </a:rPr>
              <a:t>Komponen </a:t>
            </a:r>
            <a:r>
              <a:rPr lang="en-US" sz="1800" dirty="0" err="1">
                <a:effectLst/>
                <a:latin typeface="Congenial" panose="02000503040000020004" pitchFamily="2" charset="0"/>
                <a:ea typeface="Calibri" panose="020F0502020204030204" pitchFamily="34" charset="0"/>
                <a:cs typeface="Times New Roman" panose="02020603050405020304" pitchFamily="18" charset="0"/>
              </a:rPr>
              <a:t>Penerapan</a:t>
            </a:r>
            <a:r>
              <a:rPr lang="en-US" sz="1800" dirty="0">
                <a:effectLst/>
                <a:latin typeface="Congenial" panose="02000503040000020004" pitchFamily="2" charset="0"/>
                <a:ea typeface="Calibri" panose="020F0502020204030204" pitchFamily="34" charset="0"/>
                <a:cs typeface="Times New Roman" panose="02020603050405020304" pitchFamily="18" charset="0"/>
              </a:rPr>
              <a:t> </a:t>
            </a:r>
            <a:r>
              <a:rPr lang="id-ID" sz="1800" dirty="0">
                <a:effectLst/>
                <a:latin typeface="Congenial" panose="02000503040000020004" pitchFamily="2" charset="0"/>
                <a:ea typeface="Calibri" panose="020F0502020204030204" pitchFamily="34" charset="0"/>
                <a:cs typeface="Times New Roman" panose="02020603050405020304" pitchFamily="18" charset="0"/>
              </a:rPr>
              <a:t>Temu </a:t>
            </a:r>
            <a:r>
              <a:rPr lang="en-US" sz="1800" dirty="0">
                <a:effectLst/>
                <a:latin typeface="Congenial" panose="02000503040000020004" pitchFamily="2" charset="0"/>
                <a:ea typeface="Calibri" panose="020F0502020204030204" pitchFamily="34" charset="0"/>
                <a:cs typeface="Times New Roman" panose="02020603050405020304" pitchFamily="18" charset="0"/>
              </a:rPr>
              <a:t>Kembali</a:t>
            </a:r>
            <a:r>
              <a:rPr lang="id-ID" sz="1800" dirty="0">
                <a:effectLst/>
                <a:latin typeface="Congenial" panose="02000503040000020004" pitchFamily="2" charset="0"/>
                <a:ea typeface="Calibri" panose="020F0502020204030204" pitchFamily="34" charset="0"/>
                <a:cs typeface="Times New Roman" panose="02020603050405020304" pitchFamily="18" charset="0"/>
              </a:rPr>
              <a:t> Informasi</a:t>
            </a:r>
            <a:endParaRPr lang="en-ID" sz="1800" dirty="0">
              <a:effectLst/>
              <a:latin typeface="Congenial" panose="02000503040000020004" pitchFamily="2" charset="0"/>
              <a:ea typeface="Calibri" panose="020F0502020204030204" pitchFamily="34" charset="0"/>
              <a:cs typeface="Times New Roman" panose="02020603050405020304" pitchFamily="18" charset="0"/>
            </a:endParaRPr>
          </a:p>
        </p:txBody>
      </p:sp>
      <p:sp>
        <p:nvSpPr>
          <p:cNvPr id="1034" name="Google Shape;1034;p25"/>
          <p:cNvSpPr/>
          <p:nvPr/>
        </p:nvSpPr>
        <p:spPr>
          <a:xfrm rot="-5400000">
            <a:off x="6858599" y="-25"/>
            <a:ext cx="335654" cy="1867939"/>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5"/>
          <p:cNvSpPr txBox="1"/>
          <p:nvPr/>
        </p:nvSpPr>
        <p:spPr>
          <a:xfrm>
            <a:off x="6156896" y="832838"/>
            <a:ext cx="1791885" cy="171628"/>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800" b="1" dirty="0">
                <a:solidFill>
                  <a:schemeClr val="accent6"/>
                </a:solidFill>
                <a:latin typeface="Fira Sans Extra Condensed"/>
                <a:ea typeface="Fira Sans Extra Condensed"/>
                <a:cs typeface="Fira Sans Extra Condensed"/>
                <a:sym typeface="Fira Sans Extra Condensed"/>
              </a:rPr>
              <a:t>Indeks Dokumen</a:t>
            </a:r>
            <a:endParaRPr sz="1800" b="1" dirty="0">
              <a:solidFill>
                <a:schemeClr val="accent6"/>
              </a:solidFill>
              <a:latin typeface="Fira Sans Extra Condensed"/>
              <a:ea typeface="Fira Sans Extra Condensed"/>
              <a:cs typeface="Fira Sans Extra Condensed"/>
              <a:sym typeface="Fira Sans Extra Condensed"/>
            </a:endParaRPr>
          </a:p>
        </p:txBody>
      </p:sp>
      <p:sp>
        <p:nvSpPr>
          <p:cNvPr id="1037" name="Google Shape;1037;p25"/>
          <p:cNvSpPr/>
          <p:nvPr/>
        </p:nvSpPr>
        <p:spPr>
          <a:xfrm>
            <a:off x="8126808" y="766119"/>
            <a:ext cx="506328" cy="335653"/>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2500" b="1" dirty="0">
                <a:solidFill>
                  <a:schemeClr val="accent6"/>
                </a:solidFill>
                <a:latin typeface="Fira Sans Extra Condensed"/>
                <a:sym typeface="Fira Sans Extra Condensed"/>
              </a:rPr>
              <a:t>4</a:t>
            </a:r>
            <a:endParaRPr sz="2500" dirty="0">
              <a:solidFill>
                <a:schemeClr val="accent6"/>
              </a:solidFill>
            </a:endParaRPr>
          </a:p>
        </p:txBody>
      </p:sp>
      <p:cxnSp>
        <p:nvCxnSpPr>
          <p:cNvPr id="1038" name="Google Shape;1038;p25"/>
          <p:cNvCxnSpPr>
            <a:cxnSpLocks/>
            <a:stCxn id="1037" idx="2"/>
            <a:endCxn id="1034" idx="2"/>
          </p:cNvCxnSpPr>
          <p:nvPr/>
        </p:nvCxnSpPr>
        <p:spPr>
          <a:xfrm flipH="1" flipV="1">
            <a:off x="7960396" y="933945"/>
            <a:ext cx="166412" cy="1"/>
          </a:xfrm>
          <a:prstGeom prst="straightConnector1">
            <a:avLst/>
          </a:prstGeom>
          <a:noFill/>
          <a:ln w="19050" cap="flat" cmpd="sng">
            <a:solidFill>
              <a:schemeClr val="dk1"/>
            </a:solidFill>
            <a:prstDash val="solid"/>
            <a:round/>
            <a:headEnd type="none" w="med" len="med"/>
            <a:tailEnd type="none" w="med" len="med"/>
          </a:ln>
        </p:spPr>
      </p:cxnSp>
      <p:sp>
        <p:nvSpPr>
          <p:cNvPr id="1039" name="Google Shape;1039;p25"/>
          <p:cNvSpPr/>
          <p:nvPr/>
        </p:nvSpPr>
        <p:spPr>
          <a:xfrm rot="-5400000">
            <a:off x="1584931" y="1354904"/>
            <a:ext cx="572700" cy="21294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1040" name="Google Shape;1040;p25"/>
          <p:cNvSpPr txBox="1"/>
          <p:nvPr/>
        </p:nvSpPr>
        <p:spPr>
          <a:xfrm>
            <a:off x="965086" y="2244114"/>
            <a:ext cx="1839303" cy="32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id-ID" sz="1600" b="1" dirty="0">
                <a:solidFill>
                  <a:schemeClr val="accent6"/>
                </a:solidFill>
                <a:effectLst/>
                <a:latin typeface="Fira Sans Extra Condensed" panose="020B0503050000020004" pitchFamily="34" charset="0"/>
                <a:ea typeface="Calibri" panose="020F0502020204030204" pitchFamily="34" charset="0"/>
                <a:cs typeface="Times New Roman" panose="02020603050405020304" pitchFamily="18" charset="0"/>
              </a:rPr>
              <a:t>Pencocokkan (Matcher Function)</a:t>
            </a:r>
            <a:r>
              <a:rPr lang="id-ID" sz="1600" dirty="0">
                <a:solidFill>
                  <a:schemeClr val="accent6"/>
                </a:solidFill>
                <a:effectLst/>
                <a:latin typeface="Fira Sans Extra Condensed" panose="020B0503050000020004" pitchFamily="34" charset="0"/>
                <a:ea typeface="Calibri" panose="020F0502020204030204" pitchFamily="34" charset="0"/>
                <a:cs typeface="Times New Roman" panose="02020603050405020304" pitchFamily="18" charset="0"/>
              </a:rPr>
              <a:t> </a:t>
            </a:r>
            <a:endParaRPr sz="1600" b="1" dirty="0">
              <a:solidFill>
                <a:schemeClr val="accent6"/>
              </a:solidFill>
              <a:latin typeface="Fira Sans Extra Condensed" panose="020B0503050000020004" pitchFamily="34" charset="0"/>
              <a:ea typeface="Fira Sans Extra Condensed"/>
              <a:cs typeface="Fira Sans Extra Condensed"/>
              <a:sym typeface="Fira Sans Extra Condensed"/>
            </a:endParaRPr>
          </a:p>
        </p:txBody>
      </p:sp>
      <p:sp>
        <p:nvSpPr>
          <p:cNvPr id="1042" name="Google Shape;1042;p25"/>
          <p:cNvSpPr/>
          <p:nvPr/>
        </p:nvSpPr>
        <p:spPr>
          <a:xfrm>
            <a:off x="150709" y="2230004"/>
            <a:ext cx="490083" cy="3792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2500" b="1" dirty="0">
                <a:solidFill>
                  <a:schemeClr val="accent6"/>
                </a:solidFill>
                <a:latin typeface="Fira Sans Extra Condensed"/>
                <a:sym typeface="Fira Sans Extra Condensed"/>
              </a:rPr>
              <a:t>5</a:t>
            </a:r>
            <a:endParaRPr sz="2500" dirty="0">
              <a:solidFill>
                <a:schemeClr val="accent6"/>
              </a:solidFill>
            </a:endParaRPr>
          </a:p>
        </p:txBody>
      </p:sp>
      <p:cxnSp>
        <p:nvCxnSpPr>
          <p:cNvPr id="1043" name="Google Shape;1043;p25"/>
          <p:cNvCxnSpPr>
            <a:cxnSpLocks/>
            <a:stCxn id="1042" idx="6"/>
            <a:endCxn id="1039" idx="0"/>
          </p:cNvCxnSpPr>
          <p:nvPr/>
        </p:nvCxnSpPr>
        <p:spPr>
          <a:xfrm>
            <a:off x="640792" y="2419604"/>
            <a:ext cx="165789" cy="0"/>
          </a:xfrm>
          <a:prstGeom prst="straightConnector1">
            <a:avLst/>
          </a:prstGeom>
          <a:noFill/>
          <a:ln w="19050" cap="flat" cmpd="sng">
            <a:solidFill>
              <a:schemeClr val="dk1"/>
            </a:solidFill>
            <a:prstDash val="solid"/>
            <a:round/>
            <a:headEnd type="none" w="med" len="med"/>
            <a:tailEnd type="none" w="med" len="med"/>
          </a:ln>
        </p:spPr>
      </p:cxnSp>
      <p:grpSp>
        <p:nvGrpSpPr>
          <p:cNvPr id="1055" name="Google Shape;1055;p25"/>
          <p:cNvGrpSpPr/>
          <p:nvPr/>
        </p:nvGrpSpPr>
        <p:grpSpPr>
          <a:xfrm>
            <a:off x="127344" y="30697"/>
            <a:ext cx="1268654" cy="1636656"/>
            <a:chOff x="-2327075" y="1326200"/>
            <a:chExt cx="2958222" cy="3336249"/>
          </a:xfrm>
        </p:grpSpPr>
        <p:sp>
          <p:nvSpPr>
            <p:cNvPr id="1056" name="Google Shape;1056;p25"/>
            <p:cNvSpPr/>
            <p:nvPr/>
          </p:nvSpPr>
          <p:spPr>
            <a:xfrm>
              <a:off x="-2327075" y="4651628"/>
              <a:ext cx="2871782" cy="3414"/>
            </a:xfrm>
            <a:custGeom>
              <a:avLst/>
              <a:gdLst/>
              <a:ahLst/>
              <a:cxnLst/>
              <a:rect l="l" t="t" r="r" b="b"/>
              <a:pathLst>
                <a:path w="49629" h="59" extrusionOk="0">
                  <a:moveTo>
                    <a:pt x="24820" y="0"/>
                  </a:moveTo>
                  <a:cubicBezTo>
                    <a:pt x="11107" y="0"/>
                    <a:pt x="0" y="12"/>
                    <a:pt x="0" y="24"/>
                  </a:cubicBezTo>
                  <a:cubicBezTo>
                    <a:pt x="0" y="35"/>
                    <a:pt x="11107" y="58"/>
                    <a:pt x="24820" y="58"/>
                  </a:cubicBezTo>
                  <a:cubicBezTo>
                    <a:pt x="38510" y="58"/>
                    <a:pt x="49629" y="35"/>
                    <a:pt x="49629" y="24"/>
                  </a:cubicBezTo>
                  <a:cubicBezTo>
                    <a:pt x="49629" y="12"/>
                    <a:pt x="38510" y="0"/>
                    <a:pt x="248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5"/>
            <p:cNvSpPr/>
            <p:nvPr/>
          </p:nvSpPr>
          <p:spPr>
            <a:xfrm>
              <a:off x="-1144899" y="4517613"/>
              <a:ext cx="357259" cy="144836"/>
            </a:xfrm>
            <a:custGeom>
              <a:avLst/>
              <a:gdLst/>
              <a:ahLst/>
              <a:cxnLst/>
              <a:rect l="l" t="t" r="r" b="b"/>
              <a:pathLst>
                <a:path w="6174" h="2503" extrusionOk="0">
                  <a:moveTo>
                    <a:pt x="3070" y="0"/>
                  </a:moveTo>
                  <a:lnTo>
                    <a:pt x="2699" y="1587"/>
                  </a:lnTo>
                  <a:cubicBezTo>
                    <a:pt x="2699" y="1587"/>
                    <a:pt x="1" y="2224"/>
                    <a:pt x="638" y="2432"/>
                  </a:cubicBezTo>
                  <a:cubicBezTo>
                    <a:pt x="811" y="2483"/>
                    <a:pt x="1243" y="2502"/>
                    <a:pt x="1790" y="2502"/>
                  </a:cubicBezTo>
                  <a:cubicBezTo>
                    <a:pt x="3104" y="2502"/>
                    <a:pt x="5081" y="2392"/>
                    <a:pt x="5711" y="2351"/>
                  </a:cubicBezTo>
                  <a:lnTo>
                    <a:pt x="5908" y="2340"/>
                  </a:lnTo>
                  <a:lnTo>
                    <a:pt x="6174" y="70"/>
                  </a:lnTo>
                  <a:lnTo>
                    <a:pt x="30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5"/>
            <p:cNvSpPr/>
            <p:nvPr/>
          </p:nvSpPr>
          <p:spPr>
            <a:xfrm>
              <a:off x="-870099" y="4598624"/>
              <a:ext cx="67066" cy="53757"/>
            </a:xfrm>
            <a:custGeom>
              <a:avLst/>
              <a:gdLst/>
              <a:ahLst/>
              <a:cxnLst/>
              <a:rect l="l" t="t" r="r" b="b"/>
              <a:pathLst>
                <a:path w="1159" h="929" extrusionOk="0">
                  <a:moveTo>
                    <a:pt x="1097" y="0"/>
                  </a:moveTo>
                  <a:cubicBezTo>
                    <a:pt x="849" y="0"/>
                    <a:pt x="612" y="82"/>
                    <a:pt x="406" y="245"/>
                  </a:cubicBezTo>
                  <a:cubicBezTo>
                    <a:pt x="186" y="407"/>
                    <a:pt x="47" y="662"/>
                    <a:pt x="0" y="928"/>
                  </a:cubicBezTo>
                  <a:lnTo>
                    <a:pt x="1159" y="882"/>
                  </a:lnTo>
                  <a:lnTo>
                    <a:pt x="1147" y="2"/>
                  </a:lnTo>
                  <a:cubicBezTo>
                    <a:pt x="1130" y="1"/>
                    <a:pt x="1114" y="0"/>
                    <a:pt x="1097" y="0"/>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5"/>
            <p:cNvSpPr/>
            <p:nvPr/>
          </p:nvSpPr>
          <p:spPr>
            <a:xfrm>
              <a:off x="-1120075" y="4630160"/>
              <a:ext cx="317042" cy="31131"/>
            </a:xfrm>
            <a:custGeom>
              <a:avLst/>
              <a:gdLst/>
              <a:ahLst/>
              <a:cxnLst/>
              <a:rect l="l" t="t" r="r" b="b"/>
              <a:pathLst>
                <a:path w="5479" h="538" extrusionOk="0">
                  <a:moveTo>
                    <a:pt x="950" y="1"/>
                  </a:moveTo>
                  <a:cubicBezTo>
                    <a:pt x="950" y="1"/>
                    <a:pt x="0" y="290"/>
                    <a:pt x="128" y="441"/>
                  </a:cubicBezTo>
                  <a:cubicBezTo>
                    <a:pt x="176" y="508"/>
                    <a:pt x="827" y="537"/>
                    <a:pt x="1687" y="537"/>
                  </a:cubicBezTo>
                  <a:cubicBezTo>
                    <a:pt x="2908" y="537"/>
                    <a:pt x="4548" y="478"/>
                    <a:pt x="5479" y="383"/>
                  </a:cubicBezTo>
                  <a:lnTo>
                    <a:pt x="5479" y="314"/>
                  </a:lnTo>
                  <a:lnTo>
                    <a:pt x="1240" y="395"/>
                  </a:lnTo>
                  <a:cubicBezTo>
                    <a:pt x="1240" y="395"/>
                    <a:pt x="1240" y="395"/>
                    <a:pt x="1240" y="395"/>
                  </a:cubicBezTo>
                  <a:cubicBezTo>
                    <a:pt x="1237" y="395"/>
                    <a:pt x="1133" y="1"/>
                    <a:pt x="95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5"/>
            <p:cNvSpPr/>
            <p:nvPr/>
          </p:nvSpPr>
          <p:spPr>
            <a:xfrm>
              <a:off x="-1110701" y="4648272"/>
              <a:ext cx="310330" cy="6018"/>
            </a:xfrm>
            <a:custGeom>
              <a:avLst/>
              <a:gdLst/>
              <a:ahLst/>
              <a:cxnLst/>
              <a:rect l="l" t="t" r="r" b="b"/>
              <a:pathLst>
                <a:path w="5363" h="104" extrusionOk="0">
                  <a:moveTo>
                    <a:pt x="5305" y="1"/>
                  </a:moveTo>
                  <a:cubicBezTo>
                    <a:pt x="5259" y="1"/>
                    <a:pt x="5201" y="1"/>
                    <a:pt x="5143" y="12"/>
                  </a:cubicBezTo>
                  <a:lnTo>
                    <a:pt x="5305" y="12"/>
                  </a:lnTo>
                  <a:cubicBezTo>
                    <a:pt x="5351" y="1"/>
                    <a:pt x="5363" y="1"/>
                    <a:pt x="5363" y="1"/>
                  </a:cubicBezTo>
                  <a:close/>
                  <a:moveTo>
                    <a:pt x="5143" y="12"/>
                  </a:moveTo>
                  <a:cubicBezTo>
                    <a:pt x="4981" y="12"/>
                    <a:pt x="4795" y="12"/>
                    <a:pt x="4564" y="24"/>
                  </a:cubicBezTo>
                  <a:cubicBezTo>
                    <a:pt x="4077" y="35"/>
                    <a:pt x="3406" y="58"/>
                    <a:pt x="2653" y="70"/>
                  </a:cubicBezTo>
                  <a:lnTo>
                    <a:pt x="0" y="70"/>
                  </a:lnTo>
                  <a:cubicBezTo>
                    <a:pt x="47" y="82"/>
                    <a:pt x="105" y="82"/>
                    <a:pt x="163" y="82"/>
                  </a:cubicBezTo>
                  <a:cubicBezTo>
                    <a:pt x="325" y="82"/>
                    <a:pt x="510" y="93"/>
                    <a:pt x="742" y="93"/>
                  </a:cubicBezTo>
                  <a:cubicBezTo>
                    <a:pt x="1074" y="93"/>
                    <a:pt x="1478" y="104"/>
                    <a:pt x="1933" y="104"/>
                  </a:cubicBezTo>
                  <a:cubicBezTo>
                    <a:pt x="2161" y="104"/>
                    <a:pt x="2402" y="101"/>
                    <a:pt x="2653" y="93"/>
                  </a:cubicBezTo>
                  <a:cubicBezTo>
                    <a:pt x="3406" y="82"/>
                    <a:pt x="4077" y="70"/>
                    <a:pt x="4564" y="35"/>
                  </a:cubicBezTo>
                  <a:cubicBezTo>
                    <a:pt x="4795" y="24"/>
                    <a:pt x="4981" y="24"/>
                    <a:pt x="5143" y="12"/>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5"/>
            <p:cNvSpPr/>
            <p:nvPr/>
          </p:nvSpPr>
          <p:spPr>
            <a:xfrm>
              <a:off x="-1067128" y="4627903"/>
              <a:ext cx="19501" cy="28470"/>
            </a:xfrm>
            <a:custGeom>
              <a:avLst/>
              <a:gdLst/>
              <a:ahLst/>
              <a:cxnLst/>
              <a:rect l="l" t="t" r="r" b="b"/>
              <a:pathLst>
                <a:path w="337" h="492" extrusionOk="0">
                  <a:moveTo>
                    <a:pt x="9" y="0"/>
                  </a:moveTo>
                  <a:cubicBezTo>
                    <a:pt x="3" y="0"/>
                    <a:pt x="0" y="2"/>
                    <a:pt x="0" y="5"/>
                  </a:cubicBezTo>
                  <a:cubicBezTo>
                    <a:pt x="0" y="17"/>
                    <a:pt x="116" y="75"/>
                    <a:pt x="209" y="214"/>
                  </a:cubicBezTo>
                  <a:cubicBezTo>
                    <a:pt x="290" y="364"/>
                    <a:pt x="301" y="492"/>
                    <a:pt x="325" y="492"/>
                  </a:cubicBezTo>
                  <a:cubicBezTo>
                    <a:pt x="325" y="492"/>
                    <a:pt x="336" y="353"/>
                    <a:pt x="232" y="202"/>
                  </a:cubicBezTo>
                  <a:cubicBezTo>
                    <a:pt x="162" y="63"/>
                    <a:pt x="41" y="0"/>
                    <a:pt x="9" y="0"/>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5"/>
            <p:cNvSpPr/>
            <p:nvPr/>
          </p:nvSpPr>
          <p:spPr>
            <a:xfrm>
              <a:off x="-1004808" y="4612743"/>
              <a:ext cx="10763" cy="15508"/>
            </a:xfrm>
            <a:custGeom>
              <a:avLst/>
              <a:gdLst/>
              <a:ahLst/>
              <a:cxnLst/>
              <a:rect l="l" t="t" r="r" b="b"/>
              <a:pathLst>
                <a:path w="186" h="268" extrusionOk="0">
                  <a:moveTo>
                    <a:pt x="0" y="1"/>
                  </a:moveTo>
                  <a:cubicBezTo>
                    <a:pt x="0" y="12"/>
                    <a:pt x="24" y="70"/>
                    <a:pt x="70" y="151"/>
                  </a:cubicBezTo>
                  <a:cubicBezTo>
                    <a:pt x="116" y="221"/>
                    <a:pt x="163" y="267"/>
                    <a:pt x="174" y="267"/>
                  </a:cubicBezTo>
                  <a:cubicBezTo>
                    <a:pt x="186" y="267"/>
                    <a:pt x="163" y="209"/>
                    <a:pt x="105" y="117"/>
                  </a:cubicBezTo>
                  <a:cubicBezTo>
                    <a:pt x="58" y="47"/>
                    <a:pt x="12" y="1"/>
                    <a:pt x="0" y="1"/>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5"/>
            <p:cNvSpPr/>
            <p:nvPr/>
          </p:nvSpPr>
          <p:spPr>
            <a:xfrm>
              <a:off x="-992078" y="4609965"/>
              <a:ext cx="12094" cy="10589"/>
            </a:xfrm>
            <a:custGeom>
              <a:avLst/>
              <a:gdLst/>
              <a:ahLst/>
              <a:cxnLst/>
              <a:rect l="l" t="t" r="r" b="b"/>
              <a:pathLst>
                <a:path w="209" h="183" extrusionOk="0">
                  <a:moveTo>
                    <a:pt x="14" y="1"/>
                  </a:moveTo>
                  <a:cubicBezTo>
                    <a:pt x="13" y="1"/>
                    <a:pt x="12" y="1"/>
                    <a:pt x="12" y="2"/>
                  </a:cubicBezTo>
                  <a:cubicBezTo>
                    <a:pt x="0" y="2"/>
                    <a:pt x="35" y="60"/>
                    <a:pt x="93" y="107"/>
                  </a:cubicBezTo>
                  <a:cubicBezTo>
                    <a:pt x="140" y="144"/>
                    <a:pt x="188" y="182"/>
                    <a:pt x="203" y="182"/>
                  </a:cubicBezTo>
                  <a:cubicBezTo>
                    <a:pt x="207" y="182"/>
                    <a:pt x="209" y="180"/>
                    <a:pt x="209" y="176"/>
                  </a:cubicBezTo>
                  <a:cubicBezTo>
                    <a:pt x="209" y="165"/>
                    <a:pt x="186" y="118"/>
                    <a:pt x="128" y="83"/>
                  </a:cubicBezTo>
                  <a:cubicBezTo>
                    <a:pt x="76" y="42"/>
                    <a:pt x="24" y="1"/>
                    <a:pt x="14" y="1"/>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5"/>
            <p:cNvSpPr/>
            <p:nvPr/>
          </p:nvSpPr>
          <p:spPr>
            <a:xfrm>
              <a:off x="-990053" y="4602038"/>
              <a:ext cx="19501" cy="2720"/>
            </a:xfrm>
            <a:custGeom>
              <a:avLst/>
              <a:gdLst/>
              <a:ahLst/>
              <a:cxnLst/>
              <a:rect l="l" t="t" r="r" b="b"/>
              <a:pathLst>
                <a:path w="337" h="47" extrusionOk="0">
                  <a:moveTo>
                    <a:pt x="162" y="0"/>
                  </a:moveTo>
                  <a:cubicBezTo>
                    <a:pt x="70" y="12"/>
                    <a:pt x="0" y="12"/>
                    <a:pt x="0" y="24"/>
                  </a:cubicBezTo>
                  <a:cubicBezTo>
                    <a:pt x="0" y="47"/>
                    <a:pt x="93" y="47"/>
                    <a:pt x="174" y="47"/>
                  </a:cubicBezTo>
                  <a:cubicBezTo>
                    <a:pt x="267" y="24"/>
                    <a:pt x="336" y="24"/>
                    <a:pt x="336" y="12"/>
                  </a:cubicBezTo>
                  <a:cubicBezTo>
                    <a:pt x="336" y="0"/>
                    <a:pt x="267" y="0"/>
                    <a:pt x="162" y="0"/>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5"/>
            <p:cNvSpPr/>
            <p:nvPr/>
          </p:nvSpPr>
          <p:spPr>
            <a:xfrm>
              <a:off x="-988722" y="4589828"/>
              <a:ext cx="21468" cy="3993"/>
            </a:xfrm>
            <a:custGeom>
              <a:avLst/>
              <a:gdLst/>
              <a:ahLst/>
              <a:cxnLst/>
              <a:rect l="l" t="t" r="r" b="b"/>
              <a:pathLst>
                <a:path w="371" h="69" extrusionOk="0">
                  <a:moveTo>
                    <a:pt x="362" y="1"/>
                  </a:moveTo>
                  <a:cubicBezTo>
                    <a:pt x="342" y="1"/>
                    <a:pt x="295" y="17"/>
                    <a:pt x="229" y="17"/>
                  </a:cubicBezTo>
                  <a:cubicBezTo>
                    <a:pt x="215" y="17"/>
                    <a:pt x="201" y="16"/>
                    <a:pt x="186" y="15"/>
                  </a:cubicBezTo>
                  <a:cubicBezTo>
                    <a:pt x="134" y="26"/>
                    <a:pt x="87" y="26"/>
                    <a:pt x="54" y="26"/>
                  </a:cubicBezTo>
                  <a:cubicBezTo>
                    <a:pt x="21" y="26"/>
                    <a:pt x="0" y="26"/>
                    <a:pt x="0" y="38"/>
                  </a:cubicBezTo>
                  <a:cubicBezTo>
                    <a:pt x="0" y="47"/>
                    <a:pt x="47" y="69"/>
                    <a:pt x="115" y="69"/>
                  </a:cubicBezTo>
                  <a:cubicBezTo>
                    <a:pt x="137" y="69"/>
                    <a:pt x="161" y="66"/>
                    <a:pt x="186" y="61"/>
                  </a:cubicBezTo>
                  <a:cubicBezTo>
                    <a:pt x="301" y="49"/>
                    <a:pt x="371" y="26"/>
                    <a:pt x="371" y="3"/>
                  </a:cubicBezTo>
                  <a:cubicBezTo>
                    <a:pt x="369" y="1"/>
                    <a:pt x="366" y="1"/>
                    <a:pt x="362" y="1"/>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5"/>
            <p:cNvSpPr/>
            <p:nvPr/>
          </p:nvSpPr>
          <p:spPr>
            <a:xfrm>
              <a:off x="-1036981" y="4596193"/>
              <a:ext cx="36223" cy="19327"/>
            </a:xfrm>
            <a:custGeom>
              <a:avLst/>
              <a:gdLst/>
              <a:ahLst/>
              <a:cxnLst/>
              <a:rect l="l" t="t" r="r" b="b"/>
              <a:pathLst>
                <a:path w="626" h="334" extrusionOk="0">
                  <a:moveTo>
                    <a:pt x="174" y="27"/>
                  </a:moveTo>
                  <a:cubicBezTo>
                    <a:pt x="221" y="27"/>
                    <a:pt x="269" y="37"/>
                    <a:pt x="313" y="44"/>
                  </a:cubicBezTo>
                  <a:cubicBezTo>
                    <a:pt x="383" y="67"/>
                    <a:pt x="441" y="113"/>
                    <a:pt x="487" y="159"/>
                  </a:cubicBezTo>
                  <a:cubicBezTo>
                    <a:pt x="525" y="197"/>
                    <a:pt x="548" y="238"/>
                    <a:pt x="561" y="270"/>
                  </a:cubicBezTo>
                  <a:lnTo>
                    <a:pt x="561" y="270"/>
                  </a:lnTo>
                  <a:cubicBezTo>
                    <a:pt x="524" y="265"/>
                    <a:pt x="471" y="257"/>
                    <a:pt x="406" y="240"/>
                  </a:cubicBezTo>
                  <a:cubicBezTo>
                    <a:pt x="336" y="229"/>
                    <a:pt x="267" y="217"/>
                    <a:pt x="197" y="183"/>
                  </a:cubicBezTo>
                  <a:cubicBezTo>
                    <a:pt x="151" y="171"/>
                    <a:pt x="105" y="159"/>
                    <a:pt x="82" y="148"/>
                  </a:cubicBezTo>
                  <a:cubicBezTo>
                    <a:pt x="47" y="113"/>
                    <a:pt x="35" y="90"/>
                    <a:pt x="58" y="55"/>
                  </a:cubicBezTo>
                  <a:cubicBezTo>
                    <a:pt x="95" y="34"/>
                    <a:pt x="134" y="27"/>
                    <a:pt x="174" y="27"/>
                  </a:cubicBezTo>
                  <a:close/>
                  <a:moveTo>
                    <a:pt x="212" y="0"/>
                  </a:moveTo>
                  <a:cubicBezTo>
                    <a:pt x="157" y="0"/>
                    <a:pt x="101" y="13"/>
                    <a:pt x="47" y="44"/>
                  </a:cubicBezTo>
                  <a:cubicBezTo>
                    <a:pt x="24" y="55"/>
                    <a:pt x="0" y="101"/>
                    <a:pt x="24" y="125"/>
                  </a:cubicBezTo>
                  <a:cubicBezTo>
                    <a:pt x="35" y="159"/>
                    <a:pt x="58" y="171"/>
                    <a:pt x="82" y="183"/>
                  </a:cubicBezTo>
                  <a:lnTo>
                    <a:pt x="209" y="229"/>
                  </a:lnTo>
                  <a:cubicBezTo>
                    <a:pt x="278" y="264"/>
                    <a:pt x="371" y="275"/>
                    <a:pt x="429" y="275"/>
                  </a:cubicBezTo>
                  <a:cubicBezTo>
                    <a:pt x="471" y="279"/>
                    <a:pt x="507" y="280"/>
                    <a:pt x="537" y="280"/>
                  </a:cubicBezTo>
                  <a:cubicBezTo>
                    <a:pt x="547" y="280"/>
                    <a:pt x="556" y="280"/>
                    <a:pt x="565" y="280"/>
                  </a:cubicBezTo>
                  <a:lnTo>
                    <a:pt x="565" y="280"/>
                  </a:lnTo>
                  <a:cubicBezTo>
                    <a:pt x="577" y="311"/>
                    <a:pt x="580" y="333"/>
                    <a:pt x="580" y="333"/>
                  </a:cubicBezTo>
                  <a:cubicBezTo>
                    <a:pt x="601" y="333"/>
                    <a:pt x="603" y="302"/>
                    <a:pt x="583" y="279"/>
                  </a:cubicBezTo>
                  <a:lnTo>
                    <a:pt x="583" y="279"/>
                  </a:lnTo>
                  <a:cubicBezTo>
                    <a:pt x="611" y="278"/>
                    <a:pt x="626" y="275"/>
                    <a:pt x="626" y="275"/>
                  </a:cubicBezTo>
                  <a:cubicBezTo>
                    <a:pt x="626" y="275"/>
                    <a:pt x="609" y="275"/>
                    <a:pt x="578" y="272"/>
                  </a:cubicBezTo>
                  <a:lnTo>
                    <a:pt x="578" y="272"/>
                  </a:lnTo>
                  <a:cubicBezTo>
                    <a:pt x="567" y="238"/>
                    <a:pt x="555" y="204"/>
                    <a:pt x="510" y="148"/>
                  </a:cubicBezTo>
                  <a:cubicBezTo>
                    <a:pt x="461" y="74"/>
                    <a:pt x="342" y="0"/>
                    <a:pt x="212" y="0"/>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5"/>
            <p:cNvSpPr/>
            <p:nvPr/>
          </p:nvSpPr>
          <p:spPr>
            <a:xfrm>
              <a:off x="-1005503" y="4589886"/>
              <a:ext cx="17475" cy="22915"/>
            </a:xfrm>
            <a:custGeom>
              <a:avLst/>
              <a:gdLst/>
              <a:ahLst/>
              <a:cxnLst/>
              <a:rect l="l" t="t" r="r" b="b"/>
              <a:pathLst>
                <a:path w="302" h="396" extrusionOk="0">
                  <a:moveTo>
                    <a:pt x="203" y="1"/>
                  </a:moveTo>
                  <a:cubicBezTo>
                    <a:pt x="131" y="1"/>
                    <a:pt x="79" y="63"/>
                    <a:pt x="47" y="106"/>
                  </a:cubicBezTo>
                  <a:cubicBezTo>
                    <a:pt x="12" y="153"/>
                    <a:pt x="1" y="210"/>
                    <a:pt x="1" y="257"/>
                  </a:cubicBezTo>
                  <a:cubicBezTo>
                    <a:pt x="1" y="349"/>
                    <a:pt x="24" y="396"/>
                    <a:pt x="24" y="396"/>
                  </a:cubicBezTo>
                  <a:cubicBezTo>
                    <a:pt x="24" y="396"/>
                    <a:pt x="12" y="338"/>
                    <a:pt x="36" y="257"/>
                  </a:cubicBezTo>
                  <a:cubicBezTo>
                    <a:pt x="47" y="210"/>
                    <a:pt x="70" y="164"/>
                    <a:pt x="93" y="118"/>
                  </a:cubicBezTo>
                  <a:cubicBezTo>
                    <a:pt x="128" y="83"/>
                    <a:pt x="175" y="37"/>
                    <a:pt x="221" y="37"/>
                  </a:cubicBezTo>
                  <a:cubicBezTo>
                    <a:pt x="267" y="48"/>
                    <a:pt x="256" y="118"/>
                    <a:pt x="221" y="164"/>
                  </a:cubicBezTo>
                  <a:cubicBezTo>
                    <a:pt x="198" y="222"/>
                    <a:pt x="163" y="268"/>
                    <a:pt x="140" y="292"/>
                  </a:cubicBezTo>
                  <a:lnTo>
                    <a:pt x="36" y="396"/>
                  </a:lnTo>
                  <a:cubicBezTo>
                    <a:pt x="36" y="396"/>
                    <a:pt x="93" y="373"/>
                    <a:pt x="151" y="315"/>
                  </a:cubicBezTo>
                  <a:cubicBezTo>
                    <a:pt x="198" y="268"/>
                    <a:pt x="221" y="234"/>
                    <a:pt x="256" y="176"/>
                  </a:cubicBezTo>
                  <a:cubicBezTo>
                    <a:pt x="267" y="164"/>
                    <a:pt x="279" y="118"/>
                    <a:pt x="279" y="95"/>
                  </a:cubicBezTo>
                  <a:cubicBezTo>
                    <a:pt x="302" y="60"/>
                    <a:pt x="267" y="2"/>
                    <a:pt x="221" y="2"/>
                  </a:cubicBezTo>
                  <a:cubicBezTo>
                    <a:pt x="215" y="1"/>
                    <a:pt x="209" y="1"/>
                    <a:pt x="203" y="1"/>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5"/>
            <p:cNvSpPr/>
            <p:nvPr/>
          </p:nvSpPr>
          <p:spPr>
            <a:xfrm>
              <a:off x="-869463" y="4597582"/>
              <a:ext cx="65098" cy="54104"/>
            </a:xfrm>
            <a:custGeom>
              <a:avLst/>
              <a:gdLst/>
              <a:ahLst/>
              <a:cxnLst/>
              <a:rect l="l" t="t" r="r" b="b"/>
              <a:pathLst>
                <a:path w="1125" h="935" extrusionOk="0">
                  <a:moveTo>
                    <a:pt x="1042" y="0"/>
                  </a:moveTo>
                  <a:cubicBezTo>
                    <a:pt x="1016" y="0"/>
                    <a:pt x="985" y="2"/>
                    <a:pt x="949" y="8"/>
                  </a:cubicBezTo>
                  <a:lnTo>
                    <a:pt x="1124" y="8"/>
                  </a:lnTo>
                  <a:cubicBezTo>
                    <a:pt x="1124" y="8"/>
                    <a:pt x="1094" y="0"/>
                    <a:pt x="1042" y="0"/>
                  </a:cubicBezTo>
                  <a:close/>
                  <a:moveTo>
                    <a:pt x="893" y="8"/>
                  </a:moveTo>
                  <a:cubicBezTo>
                    <a:pt x="742" y="20"/>
                    <a:pt x="522" y="77"/>
                    <a:pt x="348" y="216"/>
                  </a:cubicBezTo>
                  <a:cubicBezTo>
                    <a:pt x="175" y="367"/>
                    <a:pt x="82" y="552"/>
                    <a:pt x="36" y="703"/>
                  </a:cubicBezTo>
                  <a:cubicBezTo>
                    <a:pt x="24" y="772"/>
                    <a:pt x="1" y="830"/>
                    <a:pt x="1" y="877"/>
                  </a:cubicBezTo>
                  <a:lnTo>
                    <a:pt x="1" y="934"/>
                  </a:lnTo>
                  <a:cubicBezTo>
                    <a:pt x="24" y="934"/>
                    <a:pt x="24" y="830"/>
                    <a:pt x="59" y="703"/>
                  </a:cubicBezTo>
                  <a:cubicBezTo>
                    <a:pt x="105" y="552"/>
                    <a:pt x="209" y="379"/>
                    <a:pt x="383" y="240"/>
                  </a:cubicBezTo>
                  <a:cubicBezTo>
                    <a:pt x="557" y="89"/>
                    <a:pt x="742" y="31"/>
                    <a:pt x="893" y="20"/>
                  </a:cubicBezTo>
                  <a:cubicBezTo>
                    <a:pt x="913" y="15"/>
                    <a:pt x="931" y="11"/>
                    <a:pt x="949" y="8"/>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5"/>
            <p:cNvSpPr/>
            <p:nvPr/>
          </p:nvSpPr>
          <p:spPr>
            <a:xfrm>
              <a:off x="-825890" y="4521606"/>
              <a:ext cx="3414" cy="75109"/>
            </a:xfrm>
            <a:custGeom>
              <a:avLst/>
              <a:gdLst/>
              <a:ahLst/>
              <a:cxnLst/>
              <a:rect l="l" t="t" r="r" b="b"/>
              <a:pathLst>
                <a:path w="59" h="1298" extrusionOk="0">
                  <a:moveTo>
                    <a:pt x="24" y="1"/>
                  </a:moveTo>
                  <a:cubicBezTo>
                    <a:pt x="1" y="1"/>
                    <a:pt x="1" y="290"/>
                    <a:pt x="24" y="649"/>
                  </a:cubicBezTo>
                  <a:cubicBezTo>
                    <a:pt x="24" y="1008"/>
                    <a:pt x="35" y="1298"/>
                    <a:pt x="47" y="1298"/>
                  </a:cubicBezTo>
                  <a:cubicBezTo>
                    <a:pt x="59" y="1298"/>
                    <a:pt x="59" y="1008"/>
                    <a:pt x="47" y="649"/>
                  </a:cubicBezTo>
                  <a:cubicBezTo>
                    <a:pt x="47" y="290"/>
                    <a:pt x="35" y="1"/>
                    <a:pt x="24" y="1"/>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5"/>
            <p:cNvSpPr/>
            <p:nvPr/>
          </p:nvSpPr>
          <p:spPr>
            <a:xfrm>
              <a:off x="-947175" y="4634326"/>
              <a:ext cx="53641" cy="3935"/>
            </a:xfrm>
            <a:custGeom>
              <a:avLst/>
              <a:gdLst/>
              <a:ahLst/>
              <a:cxnLst/>
              <a:rect l="l" t="t" r="r" b="b"/>
              <a:pathLst>
                <a:path w="927" h="68" extrusionOk="0">
                  <a:moveTo>
                    <a:pt x="880" y="0"/>
                  </a:moveTo>
                  <a:cubicBezTo>
                    <a:pt x="806" y="0"/>
                    <a:pt x="652" y="17"/>
                    <a:pt x="464" y="33"/>
                  </a:cubicBezTo>
                  <a:cubicBezTo>
                    <a:pt x="294" y="33"/>
                    <a:pt x="145" y="28"/>
                    <a:pt x="64" y="28"/>
                  </a:cubicBezTo>
                  <a:cubicBezTo>
                    <a:pt x="24" y="28"/>
                    <a:pt x="0" y="29"/>
                    <a:pt x="0" y="33"/>
                  </a:cubicBezTo>
                  <a:cubicBezTo>
                    <a:pt x="0" y="45"/>
                    <a:pt x="209" y="68"/>
                    <a:pt x="464" y="68"/>
                  </a:cubicBezTo>
                  <a:cubicBezTo>
                    <a:pt x="730" y="45"/>
                    <a:pt x="927" y="22"/>
                    <a:pt x="927" y="10"/>
                  </a:cubicBezTo>
                  <a:cubicBezTo>
                    <a:pt x="927" y="3"/>
                    <a:pt x="910" y="0"/>
                    <a:pt x="880" y="0"/>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5"/>
            <p:cNvSpPr/>
            <p:nvPr/>
          </p:nvSpPr>
          <p:spPr>
            <a:xfrm>
              <a:off x="-863387" y="4633400"/>
              <a:ext cx="6712" cy="10242"/>
            </a:xfrm>
            <a:custGeom>
              <a:avLst/>
              <a:gdLst/>
              <a:ahLst/>
              <a:cxnLst/>
              <a:rect l="l" t="t" r="r" b="b"/>
              <a:pathLst>
                <a:path w="116" h="177" extrusionOk="0">
                  <a:moveTo>
                    <a:pt x="102" y="1"/>
                  </a:moveTo>
                  <a:cubicBezTo>
                    <a:pt x="93" y="1"/>
                    <a:pt x="55" y="33"/>
                    <a:pt x="35" y="84"/>
                  </a:cubicBezTo>
                  <a:cubicBezTo>
                    <a:pt x="0" y="142"/>
                    <a:pt x="0" y="177"/>
                    <a:pt x="12" y="177"/>
                  </a:cubicBezTo>
                  <a:cubicBezTo>
                    <a:pt x="35" y="177"/>
                    <a:pt x="46" y="142"/>
                    <a:pt x="58" y="95"/>
                  </a:cubicBezTo>
                  <a:cubicBezTo>
                    <a:pt x="93" y="49"/>
                    <a:pt x="116" y="26"/>
                    <a:pt x="104" y="3"/>
                  </a:cubicBezTo>
                  <a:cubicBezTo>
                    <a:pt x="104" y="1"/>
                    <a:pt x="104" y="1"/>
                    <a:pt x="102" y="1"/>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5"/>
            <p:cNvSpPr/>
            <p:nvPr/>
          </p:nvSpPr>
          <p:spPr>
            <a:xfrm>
              <a:off x="-851351" y="4616562"/>
              <a:ext cx="8101" cy="7407"/>
            </a:xfrm>
            <a:custGeom>
              <a:avLst/>
              <a:gdLst/>
              <a:ahLst/>
              <a:cxnLst/>
              <a:rect l="l" t="t" r="r" b="b"/>
              <a:pathLst>
                <a:path w="140" h="128" extrusionOk="0">
                  <a:moveTo>
                    <a:pt x="123" y="0"/>
                  </a:moveTo>
                  <a:cubicBezTo>
                    <a:pt x="112" y="0"/>
                    <a:pt x="85" y="15"/>
                    <a:pt x="59" y="51"/>
                  </a:cubicBezTo>
                  <a:cubicBezTo>
                    <a:pt x="24" y="85"/>
                    <a:pt x="1" y="108"/>
                    <a:pt x="12" y="120"/>
                  </a:cubicBezTo>
                  <a:cubicBezTo>
                    <a:pt x="15" y="125"/>
                    <a:pt x="19" y="128"/>
                    <a:pt x="24" y="128"/>
                  </a:cubicBezTo>
                  <a:cubicBezTo>
                    <a:pt x="39" y="128"/>
                    <a:pt x="64" y="103"/>
                    <a:pt x="82" y="85"/>
                  </a:cubicBezTo>
                  <a:cubicBezTo>
                    <a:pt x="116" y="51"/>
                    <a:pt x="140" y="27"/>
                    <a:pt x="128" y="4"/>
                  </a:cubicBezTo>
                  <a:cubicBezTo>
                    <a:pt x="128" y="2"/>
                    <a:pt x="126" y="0"/>
                    <a:pt x="123" y="0"/>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5"/>
            <p:cNvSpPr/>
            <p:nvPr/>
          </p:nvSpPr>
          <p:spPr>
            <a:xfrm>
              <a:off x="-835265" y="4607477"/>
              <a:ext cx="11457" cy="4861"/>
            </a:xfrm>
            <a:custGeom>
              <a:avLst/>
              <a:gdLst/>
              <a:ahLst/>
              <a:cxnLst/>
              <a:rect l="l" t="t" r="r" b="b"/>
              <a:pathLst>
                <a:path w="198" h="84" extrusionOk="0">
                  <a:moveTo>
                    <a:pt x="138" y="1"/>
                  </a:moveTo>
                  <a:cubicBezTo>
                    <a:pt x="123" y="1"/>
                    <a:pt x="108" y="3"/>
                    <a:pt x="93" y="11"/>
                  </a:cubicBezTo>
                  <a:cubicBezTo>
                    <a:pt x="35" y="22"/>
                    <a:pt x="1" y="80"/>
                    <a:pt x="24" y="80"/>
                  </a:cubicBezTo>
                  <a:cubicBezTo>
                    <a:pt x="24" y="82"/>
                    <a:pt x="25" y="83"/>
                    <a:pt x="27" y="83"/>
                  </a:cubicBezTo>
                  <a:cubicBezTo>
                    <a:pt x="37" y="83"/>
                    <a:pt x="67" y="64"/>
                    <a:pt x="105" y="45"/>
                  </a:cubicBezTo>
                  <a:cubicBezTo>
                    <a:pt x="151" y="34"/>
                    <a:pt x="197" y="34"/>
                    <a:pt x="197" y="22"/>
                  </a:cubicBezTo>
                  <a:cubicBezTo>
                    <a:pt x="197" y="14"/>
                    <a:pt x="170" y="1"/>
                    <a:pt x="138" y="1"/>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5"/>
            <p:cNvSpPr/>
            <p:nvPr/>
          </p:nvSpPr>
          <p:spPr>
            <a:xfrm>
              <a:off x="-816516" y="4604700"/>
              <a:ext cx="6134" cy="3067"/>
            </a:xfrm>
            <a:custGeom>
              <a:avLst/>
              <a:gdLst/>
              <a:ahLst/>
              <a:cxnLst/>
              <a:rect l="l" t="t" r="r" b="b"/>
              <a:pathLst>
                <a:path w="106" h="53" extrusionOk="0">
                  <a:moveTo>
                    <a:pt x="47" y="1"/>
                  </a:moveTo>
                  <a:cubicBezTo>
                    <a:pt x="12" y="12"/>
                    <a:pt x="1" y="24"/>
                    <a:pt x="1" y="36"/>
                  </a:cubicBezTo>
                  <a:cubicBezTo>
                    <a:pt x="1" y="47"/>
                    <a:pt x="10" y="53"/>
                    <a:pt x="21" y="53"/>
                  </a:cubicBezTo>
                  <a:cubicBezTo>
                    <a:pt x="33" y="53"/>
                    <a:pt x="47" y="47"/>
                    <a:pt x="59" y="36"/>
                  </a:cubicBezTo>
                  <a:cubicBezTo>
                    <a:pt x="94" y="24"/>
                    <a:pt x="105" y="12"/>
                    <a:pt x="105" y="1"/>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5"/>
            <p:cNvSpPr/>
            <p:nvPr/>
          </p:nvSpPr>
          <p:spPr>
            <a:xfrm>
              <a:off x="-440511" y="4508876"/>
              <a:ext cx="341866" cy="153574"/>
            </a:xfrm>
            <a:custGeom>
              <a:avLst/>
              <a:gdLst/>
              <a:ahLst/>
              <a:cxnLst/>
              <a:rect l="l" t="t" r="r" b="b"/>
              <a:pathLst>
                <a:path w="5908" h="2654" extrusionOk="0">
                  <a:moveTo>
                    <a:pt x="47" y="1"/>
                  </a:moveTo>
                  <a:lnTo>
                    <a:pt x="0" y="2491"/>
                  </a:lnTo>
                  <a:lnTo>
                    <a:pt x="209" y="2502"/>
                  </a:lnTo>
                  <a:cubicBezTo>
                    <a:pt x="830" y="2543"/>
                    <a:pt x="2804" y="2653"/>
                    <a:pt x="4118" y="2653"/>
                  </a:cubicBezTo>
                  <a:cubicBezTo>
                    <a:pt x="4664" y="2653"/>
                    <a:pt x="5097" y="2634"/>
                    <a:pt x="5270" y="2583"/>
                  </a:cubicBezTo>
                  <a:cubicBezTo>
                    <a:pt x="5907" y="2386"/>
                    <a:pt x="3220" y="1738"/>
                    <a:pt x="3220" y="1738"/>
                  </a:cubicBezTo>
                  <a:lnTo>
                    <a:pt x="3232" y="47"/>
                  </a:lnTo>
                  <a:lnTo>
                    <a:pt x="47" y="1"/>
                  </a:lnTo>
                  <a:close/>
                </a:path>
              </a:pathLst>
            </a:custGeom>
            <a:solidFill>
              <a:srgbClr val="CA5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5"/>
            <p:cNvSpPr/>
            <p:nvPr/>
          </p:nvSpPr>
          <p:spPr>
            <a:xfrm>
              <a:off x="-441206" y="4598624"/>
              <a:ext cx="67066" cy="53757"/>
            </a:xfrm>
            <a:custGeom>
              <a:avLst/>
              <a:gdLst/>
              <a:ahLst/>
              <a:cxnLst/>
              <a:rect l="l" t="t" r="r" b="b"/>
              <a:pathLst>
                <a:path w="1159" h="929" extrusionOk="0">
                  <a:moveTo>
                    <a:pt x="62" y="0"/>
                  </a:moveTo>
                  <a:cubicBezTo>
                    <a:pt x="46" y="0"/>
                    <a:pt x="29" y="1"/>
                    <a:pt x="12" y="2"/>
                  </a:cubicBezTo>
                  <a:lnTo>
                    <a:pt x="1" y="882"/>
                  </a:lnTo>
                  <a:lnTo>
                    <a:pt x="1159" y="928"/>
                  </a:lnTo>
                  <a:cubicBezTo>
                    <a:pt x="1113" y="662"/>
                    <a:pt x="974" y="407"/>
                    <a:pt x="754" y="245"/>
                  </a:cubicBezTo>
                  <a:cubicBezTo>
                    <a:pt x="547" y="82"/>
                    <a:pt x="310" y="0"/>
                    <a:pt x="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5"/>
            <p:cNvSpPr/>
            <p:nvPr/>
          </p:nvSpPr>
          <p:spPr>
            <a:xfrm>
              <a:off x="-440511" y="4630160"/>
              <a:ext cx="317042" cy="31131"/>
            </a:xfrm>
            <a:custGeom>
              <a:avLst/>
              <a:gdLst/>
              <a:ahLst/>
              <a:cxnLst/>
              <a:rect l="l" t="t" r="r" b="b"/>
              <a:pathLst>
                <a:path w="5479" h="538" extrusionOk="0">
                  <a:moveTo>
                    <a:pt x="4540" y="1"/>
                  </a:moveTo>
                  <a:cubicBezTo>
                    <a:pt x="4346" y="24"/>
                    <a:pt x="4254" y="395"/>
                    <a:pt x="4251" y="395"/>
                  </a:cubicBezTo>
                  <a:cubicBezTo>
                    <a:pt x="4251" y="395"/>
                    <a:pt x="4251" y="395"/>
                    <a:pt x="4251" y="395"/>
                  </a:cubicBezTo>
                  <a:lnTo>
                    <a:pt x="0" y="314"/>
                  </a:lnTo>
                  <a:lnTo>
                    <a:pt x="0" y="383"/>
                  </a:lnTo>
                  <a:cubicBezTo>
                    <a:pt x="938" y="478"/>
                    <a:pt x="2581" y="537"/>
                    <a:pt x="3802" y="537"/>
                  </a:cubicBezTo>
                  <a:cubicBezTo>
                    <a:pt x="4663" y="537"/>
                    <a:pt x="5315" y="508"/>
                    <a:pt x="5363" y="441"/>
                  </a:cubicBezTo>
                  <a:cubicBezTo>
                    <a:pt x="5478" y="290"/>
                    <a:pt x="4540" y="1"/>
                    <a:pt x="45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5"/>
            <p:cNvSpPr/>
            <p:nvPr/>
          </p:nvSpPr>
          <p:spPr>
            <a:xfrm>
              <a:off x="-442537" y="4648966"/>
              <a:ext cx="309693" cy="6365"/>
            </a:xfrm>
            <a:custGeom>
              <a:avLst/>
              <a:gdLst/>
              <a:ahLst/>
              <a:cxnLst/>
              <a:rect l="l" t="t" r="r" b="b"/>
              <a:pathLst>
                <a:path w="5352" h="110" extrusionOk="0">
                  <a:moveTo>
                    <a:pt x="1" y="0"/>
                  </a:moveTo>
                  <a:cubicBezTo>
                    <a:pt x="1" y="0"/>
                    <a:pt x="12" y="0"/>
                    <a:pt x="58" y="12"/>
                  </a:cubicBezTo>
                  <a:lnTo>
                    <a:pt x="209" y="12"/>
                  </a:lnTo>
                  <a:cubicBezTo>
                    <a:pt x="151" y="12"/>
                    <a:pt x="93" y="0"/>
                    <a:pt x="58" y="0"/>
                  </a:cubicBezTo>
                  <a:close/>
                  <a:moveTo>
                    <a:pt x="209" y="12"/>
                  </a:moveTo>
                  <a:cubicBezTo>
                    <a:pt x="371" y="23"/>
                    <a:pt x="556" y="23"/>
                    <a:pt x="788" y="46"/>
                  </a:cubicBezTo>
                  <a:cubicBezTo>
                    <a:pt x="1286" y="70"/>
                    <a:pt x="1946" y="81"/>
                    <a:pt x="2699" y="104"/>
                  </a:cubicBezTo>
                  <a:cubicBezTo>
                    <a:pt x="2950" y="108"/>
                    <a:pt x="3192" y="110"/>
                    <a:pt x="3421" y="110"/>
                  </a:cubicBezTo>
                  <a:cubicBezTo>
                    <a:pt x="3879" y="110"/>
                    <a:pt x="4286" y="104"/>
                    <a:pt x="4610" y="104"/>
                  </a:cubicBezTo>
                  <a:cubicBezTo>
                    <a:pt x="4842" y="104"/>
                    <a:pt x="5027" y="81"/>
                    <a:pt x="5189" y="81"/>
                  </a:cubicBezTo>
                  <a:cubicBezTo>
                    <a:pt x="5247" y="81"/>
                    <a:pt x="5305" y="81"/>
                    <a:pt x="5351" y="70"/>
                  </a:cubicBezTo>
                  <a:lnTo>
                    <a:pt x="2699" y="70"/>
                  </a:lnTo>
                  <a:cubicBezTo>
                    <a:pt x="1946" y="58"/>
                    <a:pt x="1286" y="46"/>
                    <a:pt x="788" y="23"/>
                  </a:cubicBezTo>
                  <a:cubicBezTo>
                    <a:pt x="556" y="12"/>
                    <a:pt x="371" y="12"/>
                    <a:pt x="209" y="12"/>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5"/>
            <p:cNvSpPr/>
            <p:nvPr/>
          </p:nvSpPr>
          <p:spPr>
            <a:xfrm>
              <a:off x="-195917" y="4628771"/>
              <a:ext cx="19501" cy="28296"/>
            </a:xfrm>
            <a:custGeom>
              <a:avLst/>
              <a:gdLst/>
              <a:ahLst/>
              <a:cxnLst/>
              <a:rect l="l" t="t" r="r" b="b"/>
              <a:pathLst>
                <a:path w="337" h="489" extrusionOk="0">
                  <a:moveTo>
                    <a:pt x="334" y="0"/>
                  </a:moveTo>
                  <a:cubicBezTo>
                    <a:pt x="314" y="0"/>
                    <a:pt x="190" y="60"/>
                    <a:pt x="105" y="199"/>
                  </a:cubicBezTo>
                  <a:cubicBezTo>
                    <a:pt x="1" y="349"/>
                    <a:pt x="1" y="488"/>
                    <a:pt x="24" y="488"/>
                  </a:cubicBezTo>
                  <a:cubicBezTo>
                    <a:pt x="35" y="488"/>
                    <a:pt x="47" y="361"/>
                    <a:pt x="140" y="222"/>
                  </a:cubicBezTo>
                  <a:cubicBezTo>
                    <a:pt x="221" y="71"/>
                    <a:pt x="337" y="13"/>
                    <a:pt x="337" y="2"/>
                  </a:cubicBezTo>
                  <a:cubicBezTo>
                    <a:pt x="337" y="1"/>
                    <a:pt x="336" y="0"/>
                    <a:pt x="334" y="0"/>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5"/>
            <p:cNvSpPr/>
            <p:nvPr/>
          </p:nvSpPr>
          <p:spPr>
            <a:xfrm>
              <a:off x="-249500" y="4613437"/>
              <a:ext cx="10069" cy="15450"/>
            </a:xfrm>
            <a:custGeom>
              <a:avLst/>
              <a:gdLst/>
              <a:ahLst/>
              <a:cxnLst/>
              <a:rect l="l" t="t" r="r" b="b"/>
              <a:pathLst>
                <a:path w="174" h="267" extrusionOk="0">
                  <a:moveTo>
                    <a:pt x="174" y="0"/>
                  </a:moveTo>
                  <a:cubicBezTo>
                    <a:pt x="162" y="0"/>
                    <a:pt x="116" y="47"/>
                    <a:pt x="81" y="116"/>
                  </a:cubicBezTo>
                  <a:cubicBezTo>
                    <a:pt x="35" y="197"/>
                    <a:pt x="0" y="267"/>
                    <a:pt x="0" y="267"/>
                  </a:cubicBezTo>
                  <a:cubicBezTo>
                    <a:pt x="23" y="267"/>
                    <a:pt x="58" y="220"/>
                    <a:pt x="104" y="151"/>
                  </a:cubicBezTo>
                  <a:cubicBezTo>
                    <a:pt x="151" y="81"/>
                    <a:pt x="174" y="23"/>
                    <a:pt x="174" y="0"/>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5"/>
            <p:cNvSpPr/>
            <p:nvPr/>
          </p:nvSpPr>
          <p:spPr>
            <a:xfrm>
              <a:off x="-264255" y="4609965"/>
              <a:ext cx="13425" cy="10589"/>
            </a:xfrm>
            <a:custGeom>
              <a:avLst/>
              <a:gdLst/>
              <a:ahLst/>
              <a:cxnLst/>
              <a:rect l="l" t="t" r="r" b="b"/>
              <a:pathLst>
                <a:path w="232" h="183" extrusionOk="0">
                  <a:moveTo>
                    <a:pt x="218" y="1"/>
                  </a:moveTo>
                  <a:cubicBezTo>
                    <a:pt x="208" y="1"/>
                    <a:pt x="156" y="42"/>
                    <a:pt x="105" y="83"/>
                  </a:cubicBezTo>
                  <a:cubicBezTo>
                    <a:pt x="47" y="141"/>
                    <a:pt x="0" y="176"/>
                    <a:pt x="12" y="176"/>
                  </a:cubicBezTo>
                  <a:cubicBezTo>
                    <a:pt x="12" y="180"/>
                    <a:pt x="14" y="182"/>
                    <a:pt x="17" y="182"/>
                  </a:cubicBezTo>
                  <a:cubicBezTo>
                    <a:pt x="33" y="182"/>
                    <a:pt x="80" y="144"/>
                    <a:pt x="128" y="107"/>
                  </a:cubicBezTo>
                  <a:cubicBezTo>
                    <a:pt x="186" y="60"/>
                    <a:pt x="232" y="2"/>
                    <a:pt x="220" y="2"/>
                  </a:cubicBezTo>
                  <a:cubicBezTo>
                    <a:pt x="220" y="1"/>
                    <a:pt x="220" y="1"/>
                    <a:pt x="218" y="1"/>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5"/>
            <p:cNvSpPr/>
            <p:nvPr/>
          </p:nvSpPr>
          <p:spPr>
            <a:xfrm>
              <a:off x="-272993" y="4602038"/>
              <a:ext cx="19501" cy="2720"/>
            </a:xfrm>
            <a:custGeom>
              <a:avLst/>
              <a:gdLst/>
              <a:ahLst/>
              <a:cxnLst/>
              <a:rect l="l" t="t" r="r" b="b"/>
              <a:pathLst>
                <a:path w="337" h="47" extrusionOk="0">
                  <a:moveTo>
                    <a:pt x="174" y="0"/>
                  </a:moveTo>
                  <a:cubicBezTo>
                    <a:pt x="82" y="0"/>
                    <a:pt x="1" y="12"/>
                    <a:pt x="1" y="12"/>
                  </a:cubicBezTo>
                  <a:cubicBezTo>
                    <a:pt x="1" y="24"/>
                    <a:pt x="82" y="24"/>
                    <a:pt x="163" y="47"/>
                  </a:cubicBezTo>
                  <a:cubicBezTo>
                    <a:pt x="256" y="47"/>
                    <a:pt x="337" y="47"/>
                    <a:pt x="337" y="24"/>
                  </a:cubicBezTo>
                  <a:cubicBezTo>
                    <a:pt x="337" y="12"/>
                    <a:pt x="267" y="12"/>
                    <a:pt x="174" y="0"/>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5"/>
            <p:cNvSpPr/>
            <p:nvPr/>
          </p:nvSpPr>
          <p:spPr>
            <a:xfrm>
              <a:off x="-276349" y="4590754"/>
              <a:ext cx="22220" cy="4108"/>
            </a:xfrm>
            <a:custGeom>
              <a:avLst/>
              <a:gdLst/>
              <a:ahLst/>
              <a:cxnLst/>
              <a:rect l="l" t="t" r="r" b="b"/>
              <a:pathLst>
                <a:path w="384" h="71" extrusionOk="0">
                  <a:moveTo>
                    <a:pt x="25" y="0"/>
                  </a:moveTo>
                  <a:cubicBezTo>
                    <a:pt x="10" y="0"/>
                    <a:pt x="1" y="3"/>
                    <a:pt x="1" y="10"/>
                  </a:cubicBezTo>
                  <a:cubicBezTo>
                    <a:pt x="1" y="22"/>
                    <a:pt x="82" y="45"/>
                    <a:pt x="198" y="68"/>
                  </a:cubicBezTo>
                  <a:cubicBezTo>
                    <a:pt x="211" y="70"/>
                    <a:pt x="224" y="70"/>
                    <a:pt x="236" y="70"/>
                  </a:cubicBezTo>
                  <a:cubicBezTo>
                    <a:pt x="314" y="70"/>
                    <a:pt x="383" y="43"/>
                    <a:pt x="383" y="33"/>
                  </a:cubicBezTo>
                  <a:cubicBezTo>
                    <a:pt x="383" y="28"/>
                    <a:pt x="360" y="28"/>
                    <a:pt x="325" y="28"/>
                  </a:cubicBezTo>
                  <a:cubicBezTo>
                    <a:pt x="290" y="28"/>
                    <a:pt x="244" y="28"/>
                    <a:pt x="198" y="22"/>
                  </a:cubicBezTo>
                  <a:cubicBezTo>
                    <a:pt x="126" y="14"/>
                    <a:pt x="59" y="0"/>
                    <a:pt x="25" y="0"/>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5"/>
            <p:cNvSpPr/>
            <p:nvPr/>
          </p:nvSpPr>
          <p:spPr>
            <a:xfrm>
              <a:off x="-242845" y="4596830"/>
              <a:ext cx="36281" cy="19327"/>
            </a:xfrm>
            <a:custGeom>
              <a:avLst/>
              <a:gdLst/>
              <a:ahLst/>
              <a:cxnLst/>
              <a:rect l="l" t="t" r="r" b="b"/>
              <a:pathLst>
                <a:path w="627" h="334" extrusionOk="0">
                  <a:moveTo>
                    <a:pt x="447" y="33"/>
                  </a:moveTo>
                  <a:cubicBezTo>
                    <a:pt x="490" y="33"/>
                    <a:pt x="534" y="38"/>
                    <a:pt x="568" y="56"/>
                  </a:cubicBezTo>
                  <a:cubicBezTo>
                    <a:pt x="592" y="90"/>
                    <a:pt x="580" y="114"/>
                    <a:pt x="557" y="148"/>
                  </a:cubicBezTo>
                  <a:cubicBezTo>
                    <a:pt x="522" y="160"/>
                    <a:pt x="476" y="172"/>
                    <a:pt x="441" y="195"/>
                  </a:cubicBezTo>
                  <a:cubicBezTo>
                    <a:pt x="360" y="218"/>
                    <a:pt x="290" y="229"/>
                    <a:pt x="221" y="253"/>
                  </a:cubicBezTo>
                  <a:cubicBezTo>
                    <a:pt x="163" y="258"/>
                    <a:pt x="112" y="261"/>
                    <a:pt x="74" y="263"/>
                  </a:cubicBezTo>
                  <a:lnTo>
                    <a:pt x="74" y="263"/>
                  </a:lnTo>
                  <a:cubicBezTo>
                    <a:pt x="89" y="234"/>
                    <a:pt x="113" y="198"/>
                    <a:pt x="151" y="160"/>
                  </a:cubicBezTo>
                  <a:cubicBezTo>
                    <a:pt x="198" y="114"/>
                    <a:pt x="244" y="79"/>
                    <a:pt x="325" y="44"/>
                  </a:cubicBezTo>
                  <a:cubicBezTo>
                    <a:pt x="360" y="38"/>
                    <a:pt x="403" y="33"/>
                    <a:pt x="447" y="33"/>
                  </a:cubicBezTo>
                  <a:close/>
                  <a:moveTo>
                    <a:pt x="417" y="1"/>
                  </a:moveTo>
                  <a:cubicBezTo>
                    <a:pt x="289" y="1"/>
                    <a:pt x="174" y="75"/>
                    <a:pt x="117" y="148"/>
                  </a:cubicBezTo>
                  <a:cubicBezTo>
                    <a:pt x="87" y="198"/>
                    <a:pt x="65" y="240"/>
                    <a:pt x="53" y="265"/>
                  </a:cubicBezTo>
                  <a:lnTo>
                    <a:pt x="53" y="265"/>
                  </a:lnTo>
                  <a:cubicBezTo>
                    <a:pt x="20" y="268"/>
                    <a:pt x="1" y="271"/>
                    <a:pt x="1" y="276"/>
                  </a:cubicBezTo>
                  <a:cubicBezTo>
                    <a:pt x="1" y="276"/>
                    <a:pt x="17" y="278"/>
                    <a:pt x="46" y="280"/>
                  </a:cubicBezTo>
                  <a:lnTo>
                    <a:pt x="46" y="280"/>
                  </a:lnTo>
                  <a:cubicBezTo>
                    <a:pt x="36" y="312"/>
                    <a:pt x="36" y="334"/>
                    <a:pt x="47" y="334"/>
                  </a:cubicBezTo>
                  <a:cubicBezTo>
                    <a:pt x="47" y="334"/>
                    <a:pt x="50" y="313"/>
                    <a:pt x="65" y="280"/>
                  </a:cubicBezTo>
                  <a:lnTo>
                    <a:pt x="65" y="280"/>
                  </a:lnTo>
                  <a:cubicBezTo>
                    <a:pt x="75" y="281"/>
                    <a:pt x="86" y="281"/>
                    <a:pt x="99" y="281"/>
                  </a:cubicBezTo>
                  <a:cubicBezTo>
                    <a:pt x="130" y="281"/>
                    <a:pt x="167" y="280"/>
                    <a:pt x="209" y="276"/>
                  </a:cubicBezTo>
                  <a:cubicBezTo>
                    <a:pt x="267" y="276"/>
                    <a:pt x="348" y="264"/>
                    <a:pt x="429" y="229"/>
                  </a:cubicBezTo>
                  <a:lnTo>
                    <a:pt x="557" y="195"/>
                  </a:lnTo>
                  <a:cubicBezTo>
                    <a:pt x="568" y="172"/>
                    <a:pt x="603" y="160"/>
                    <a:pt x="615" y="137"/>
                  </a:cubicBezTo>
                  <a:cubicBezTo>
                    <a:pt x="626" y="102"/>
                    <a:pt x="615" y="56"/>
                    <a:pt x="580" y="44"/>
                  </a:cubicBezTo>
                  <a:cubicBezTo>
                    <a:pt x="526" y="14"/>
                    <a:pt x="470" y="1"/>
                    <a:pt x="417" y="1"/>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5"/>
            <p:cNvSpPr/>
            <p:nvPr/>
          </p:nvSpPr>
          <p:spPr>
            <a:xfrm>
              <a:off x="-254881" y="4590581"/>
              <a:ext cx="17475" cy="22915"/>
            </a:xfrm>
            <a:custGeom>
              <a:avLst/>
              <a:gdLst/>
              <a:ahLst/>
              <a:cxnLst/>
              <a:rect l="l" t="t" r="r" b="b"/>
              <a:pathLst>
                <a:path w="302" h="396" extrusionOk="0">
                  <a:moveTo>
                    <a:pt x="86" y="0"/>
                  </a:moveTo>
                  <a:cubicBezTo>
                    <a:pt x="80" y="0"/>
                    <a:pt x="75" y="1"/>
                    <a:pt x="70" y="2"/>
                  </a:cubicBezTo>
                  <a:cubicBezTo>
                    <a:pt x="24" y="2"/>
                    <a:pt x="0" y="59"/>
                    <a:pt x="12" y="94"/>
                  </a:cubicBezTo>
                  <a:cubicBezTo>
                    <a:pt x="12" y="129"/>
                    <a:pt x="24" y="164"/>
                    <a:pt x="35" y="187"/>
                  </a:cubicBezTo>
                  <a:cubicBezTo>
                    <a:pt x="70" y="245"/>
                    <a:pt x="93" y="268"/>
                    <a:pt x="139" y="314"/>
                  </a:cubicBezTo>
                  <a:cubicBezTo>
                    <a:pt x="197" y="372"/>
                    <a:pt x="255" y="395"/>
                    <a:pt x="255" y="395"/>
                  </a:cubicBezTo>
                  <a:lnTo>
                    <a:pt x="151" y="291"/>
                  </a:lnTo>
                  <a:cubicBezTo>
                    <a:pt x="128" y="268"/>
                    <a:pt x="93" y="222"/>
                    <a:pt x="70" y="164"/>
                  </a:cubicBezTo>
                  <a:cubicBezTo>
                    <a:pt x="35" y="129"/>
                    <a:pt x="24" y="48"/>
                    <a:pt x="70" y="36"/>
                  </a:cubicBezTo>
                  <a:cubicBezTo>
                    <a:pt x="128" y="36"/>
                    <a:pt x="174" y="83"/>
                    <a:pt x="197" y="129"/>
                  </a:cubicBezTo>
                  <a:cubicBezTo>
                    <a:pt x="232" y="164"/>
                    <a:pt x="244" y="210"/>
                    <a:pt x="255" y="256"/>
                  </a:cubicBezTo>
                  <a:cubicBezTo>
                    <a:pt x="290" y="337"/>
                    <a:pt x="255" y="384"/>
                    <a:pt x="267" y="395"/>
                  </a:cubicBezTo>
                  <a:cubicBezTo>
                    <a:pt x="267" y="395"/>
                    <a:pt x="302" y="361"/>
                    <a:pt x="302" y="256"/>
                  </a:cubicBezTo>
                  <a:cubicBezTo>
                    <a:pt x="302" y="210"/>
                    <a:pt x="290" y="152"/>
                    <a:pt x="244" y="106"/>
                  </a:cubicBezTo>
                  <a:cubicBezTo>
                    <a:pt x="211" y="73"/>
                    <a:pt x="159" y="0"/>
                    <a:pt x="86" y="0"/>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5"/>
            <p:cNvSpPr/>
            <p:nvPr/>
          </p:nvSpPr>
          <p:spPr>
            <a:xfrm>
              <a:off x="-438486" y="4598392"/>
              <a:ext cx="64346" cy="53988"/>
            </a:xfrm>
            <a:custGeom>
              <a:avLst/>
              <a:gdLst/>
              <a:ahLst/>
              <a:cxnLst/>
              <a:rect l="l" t="t" r="r" b="b"/>
              <a:pathLst>
                <a:path w="1112" h="933" extrusionOk="0">
                  <a:moveTo>
                    <a:pt x="22" y="0"/>
                  </a:moveTo>
                  <a:cubicBezTo>
                    <a:pt x="5" y="0"/>
                    <a:pt x="0" y="6"/>
                    <a:pt x="0" y="6"/>
                  </a:cubicBezTo>
                  <a:cubicBezTo>
                    <a:pt x="0" y="6"/>
                    <a:pt x="15" y="3"/>
                    <a:pt x="45" y="3"/>
                  </a:cubicBezTo>
                  <a:lnTo>
                    <a:pt x="45" y="3"/>
                  </a:lnTo>
                  <a:cubicBezTo>
                    <a:pt x="49" y="3"/>
                    <a:pt x="53" y="4"/>
                    <a:pt x="58" y="6"/>
                  </a:cubicBezTo>
                  <a:lnTo>
                    <a:pt x="132" y="6"/>
                  </a:lnTo>
                  <a:cubicBezTo>
                    <a:pt x="103" y="3"/>
                    <a:pt x="79" y="3"/>
                    <a:pt x="59" y="3"/>
                  </a:cubicBezTo>
                  <a:cubicBezTo>
                    <a:pt x="54" y="3"/>
                    <a:pt x="50" y="3"/>
                    <a:pt x="45" y="3"/>
                  </a:cubicBezTo>
                  <a:lnTo>
                    <a:pt x="45" y="3"/>
                  </a:lnTo>
                  <a:cubicBezTo>
                    <a:pt x="36" y="1"/>
                    <a:pt x="28" y="0"/>
                    <a:pt x="22" y="0"/>
                  </a:cubicBezTo>
                  <a:close/>
                  <a:moveTo>
                    <a:pt x="132" y="6"/>
                  </a:moveTo>
                  <a:cubicBezTo>
                    <a:pt x="161" y="8"/>
                    <a:pt x="194" y="11"/>
                    <a:pt x="232" y="17"/>
                  </a:cubicBezTo>
                  <a:cubicBezTo>
                    <a:pt x="371" y="29"/>
                    <a:pt x="568" y="87"/>
                    <a:pt x="741" y="237"/>
                  </a:cubicBezTo>
                  <a:cubicBezTo>
                    <a:pt x="915" y="376"/>
                    <a:pt x="1008" y="550"/>
                    <a:pt x="1054" y="700"/>
                  </a:cubicBezTo>
                  <a:cubicBezTo>
                    <a:pt x="1100" y="828"/>
                    <a:pt x="1100" y="932"/>
                    <a:pt x="1112" y="932"/>
                  </a:cubicBezTo>
                  <a:lnTo>
                    <a:pt x="1112" y="874"/>
                  </a:lnTo>
                  <a:cubicBezTo>
                    <a:pt x="1112" y="828"/>
                    <a:pt x="1100" y="770"/>
                    <a:pt x="1089" y="700"/>
                  </a:cubicBezTo>
                  <a:cubicBezTo>
                    <a:pt x="1042" y="550"/>
                    <a:pt x="938" y="365"/>
                    <a:pt x="764" y="226"/>
                  </a:cubicBezTo>
                  <a:cubicBezTo>
                    <a:pt x="591" y="75"/>
                    <a:pt x="371" y="17"/>
                    <a:pt x="232" y="6"/>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5"/>
            <p:cNvSpPr/>
            <p:nvPr/>
          </p:nvSpPr>
          <p:spPr>
            <a:xfrm>
              <a:off x="-421069" y="4521606"/>
              <a:ext cx="3414" cy="75109"/>
            </a:xfrm>
            <a:custGeom>
              <a:avLst/>
              <a:gdLst/>
              <a:ahLst/>
              <a:cxnLst/>
              <a:rect l="l" t="t" r="r" b="b"/>
              <a:pathLst>
                <a:path w="59" h="1298" extrusionOk="0">
                  <a:moveTo>
                    <a:pt x="46" y="1"/>
                  </a:moveTo>
                  <a:cubicBezTo>
                    <a:pt x="35" y="1"/>
                    <a:pt x="12" y="290"/>
                    <a:pt x="12" y="649"/>
                  </a:cubicBezTo>
                  <a:cubicBezTo>
                    <a:pt x="0" y="1008"/>
                    <a:pt x="0" y="1298"/>
                    <a:pt x="12" y="1298"/>
                  </a:cubicBezTo>
                  <a:cubicBezTo>
                    <a:pt x="35" y="1298"/>
                    <a:pt x="46" y="1008"/>
                    <a:pt x="46" y="649"/>
                  </a:cubicBezTo>
                  <a:cubicBezTo>
                    <a:pt x="58" y="302"/>
                    <a:pt x="58" y="1"/>
                    <a:pt x="46" y="1"/>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5"/>
            <p:cNvSpPr/>
            <p:nvPr/>
          </p:nvSpPr>
          <p:spPr>
            <a:xfrm>
              <a:off x="-350705" y="4634442"/>
              <a:ext cx="53641" cy="3819"/>
            </a:xfrm>
            <a:custGeom>
              <a:avLst/>
              <a:gdLst/>
              <a:ahLst/>
              <a:cxnLst/>
              <a:rect l="l" t="t" r="r" b="b"/>
              <a:pathLst>
                <a:path w="927" h="66" extrusionOk="0">
                  <a:moveTo>
                    <a:pt x="41" y="0"/>
                  </a:moveTo>
                  <a:cubicBezTo>
                    <a:pt x="17" y="0"/>
                    <a:pt x="3" y="2"/>
                    <a:pt x="0" y="8"/>
                  </a:cubicBezTo>
                  <a:cubicBezTo>
                    <a:pt x="0" y="20"/>
                    <a:pt x="209" y="43"/>
                    <a:pt x="464" y="66"/>
                  </a:cubicBezTo>
                  <a:cubicBezTo>
                    <a:pt x="730" y="66"/>
                    <a:pt x="927" y="43"/>
                    <a:pt x="927" y="31"/>
                  </a:cubicBezTo>
                  <a:cubicBezTo>
                    <a:pt x="927" y="27"/>
                    <a:pt x="905" y="26"/>
                    <a:pt x="866" y="26"/>
                  </a:cubicBezTo>
                  <a:cubicBezTo>
                    <a:pt x="788" y="26"/>
                    <a:pt x="641" y="31"/>
                    <a:pt x="464" y="31"/>
                  </a:cubicBezTo>
                  <a:cubicBezTo>
                    <a:pt x="279" y="22"/>
                    <a:pt x="114" y="0"/>
                    <a:pt x="41" y="0"/>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5"/>
            <p:cNvSpPr/>
            <p:nvPr/>
          </p:nvSpPr>
          <p:spPr>
            <a:xfrm>
              <a:off x="-387565" y="4633516"/>
              <a:ext cx="6770" cy="10126"/>
            </a:xfrm>
            <a:custGeom>
              <a:avLst/>
              <a:gdLst/>
              <a:ahLst/>
              <a:cxnLst/>
              <a:rect l="l" t="t" r="r" b="b"/>
              <a:pathLst>
                <a:path w="117" h="175" extrusionOk="0">
                  <a:moveTo>
                    <a:pt x="12" y="1"/>
                  </a:moveTo>
                  <a:cubicBezTo>
                    <a:pt x="0" y="24"/>
                    <a:pt x="35" y="47"/>
                    <a:pt x="58" y="93"/>
                  </a:cubicBezTo>
                  <a:cubicBezTo>
                    <a:pt x="70" y="140"/>
                    <a:pt x="93" y="175"/>
                    <a:pt x="104" y="175"/>
                  </a:cubicBezTo>
                  <a:cubicBezTo>
                    <a:pt x="116" y="175"/>
                    <a:pt x="116" y="140"/>
                    <a:pt x="93" y="82"/>
                  </a:cubicBezTo>
                  <a:cubicBezTo>
                    <a:pt x="70" y="36"/>
                    <a:pt x="35" y="1"/>
                    <a:pt x="12" y="1"/>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5"/>
            <p:cNvSpPr/>
            <p:nvPr/>
          </p:nvSpPr>
          <p:spPr>
            <a:xfrm>
              <a:off x="-400990" y="4616793"/>
              <a:ext cx="8795" cy="7175"/>
            </a:xfrm>
            <a:custGeom>
              <a:avLst/>
              <a:gdLst/>
              <a:ahLst/>
              <a:cxnLst/>
              <a:rect l="l" t="t" r="r" b="b"/>
              <a:pathLst>
                <a:path w="152" h="124" extrusionOk="0">
                  <a:moveTo>
                    <a:pt x="12" y="0"/>
                  </a:moveTo>
                  <a:cubicBezTo>
                    <a:pt x="1" y="23"/>
                    <a:pt x="35" y="47"/>
                    <a:pt x="59" y="81"/>
                  </a:cubicBezTo>
                  <a:cubicBezTo>
                    <a:pt x="85" y="99"/>
                    <a:pt x="105" y="124"/>
                    <a:pt x="118" y="124"/>
                  </a:cubicBezTo>
                  <a:cubicBezTo>
                    <a:pt x="122" y="124"/>
                    <a:pt x="125" y="121"/>
                    <a:pt x="128" y="116"/>
                  </a:cubicBezTo>
                  <a:cubicBezTo>
                    <a:pt x="151" y="104"/>
                    <a:pt x="116" y="81"/>
                    <a:pt x="93" y="47"/>
                  </a:cubicBezTo>
                  <a:cubicBezTo>
                    <a:pt x="59" y="23"/>
                    <a:pt x="35" y="0"/>
                    <a:pt x="12" y="0"/>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5"/>
            <p:cNvSpPr/>
            <p:nvPr/>
          </p:nvSpPr>
          <p:spPr>
            <a:xfrm>
              <a:off x="-419101" y="4608461"/>
              <a:ext cx="10821" cy="4513"/>
            </a:xfrm>
            <a:custGeom>
              <a:avLst/>
              <a:gdLst/>
              <a:ahLst/>
              <a:cxnLst/>
              <a:rect l="l" t="t" r="r" b="b"/>
              <a:pathLst>
                <a:path w="187" h="78" extrusionOk="0">
                  <a:moveTo>
                    <a:pt x="49" y="0"/>
                  </a:moveTo>
                  <a:cubicBezTo>
                    <a:pt x="18" y="0"/>
                    <a:pt x="1" y="9"/>
                    <a:pt x="1" y="17"/>
                  </a:cubicBezTo>
                  <a:cubicBezTo>
                    <a:pt x="1" y="28"/>
                    <a:pt x="36" y="28"/>
                    <a:pt x="82" y="52"/>
                  </a:cubicBezTo>
                  <a:cubicBezTo>
                    <a:pt x="119" y="61"/>
                    <a:pt x="157" y="78"/>
                    <a:pt x="170" y="78"/>
                  </a:cubicBezTo>
                  <a:cubicBezTo>
                    <a:pt x="173" y="78"/>
                    <a:pt x="175" y="77"/>
                    <a:pt x="175" y="75"/>
                  </a:cubicBezTo>
                  <a:cubicBezTo>
                    <a:pt x="186" y="75"/>
                    <a:pt x="151" y="17"/>
                    <a:pt x="94" y="5"/>
                  </a:cubicBezTo>
                  <a:cubicBezTo>
                    <a:pt x="77" y="2"/>
                    <a:pt x="62" y="0"/>
                    <a:pt x="49" y="0"/>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5"/>
            <p:cNvSpPr/>
            <p:nvPr/>
          </p:nvSpPr>
          <p:spPr>
            <a:xfrm>
              <a:off x="-432468" y="4604873"/>
              <a:ext cx="5381" cy="3588"/>
            </a:xfrm>
            <a:custGeom>
              <a:avLst/>
              <a:gdLst/>
              <a:ahLst/>
              <a:cxnLst/>
              <a:rect l="l" t="t" r="r" b="b"/>
              <a:pathLst>
                <a:path w="93" h="62" extrusionOk="0">
                  <a:moveTo>
                    <a:pt x="15" y="1"/>
                  </a:moveTo>
                  <a:cubicBezTo>
                    <a:pt x="6" y="1"/>
                    <a:pt x="0" y="4"/>
                    <a:pt x="0" y="9"/>
                  </a:cubicBezTo>
                  <a:cubicBezTo>
                    <a:pt x="0" y="21"/>
                    <a:pt x="12" y="33"/>
                    <a:pt x="35" y="44"/>
                  </a:cubicBezTo>
                  <a:cubicBezTo>
                    <a:pt x="52" y="56"/>
                    <a:pt x="67" y="61"/>
                    <a:pt x="77" y="61"/>
                  </a:cubicBezTo>
                  <a:cubicBezTo>
                    <a:pt x="87" y="61"/>
                    <a:pt x="93" y="56"/>
                    <a:pt x="93" y="44"/>
                  </a:cubicBezTo>
                  <a:cubicBezTo>
                    <a:pt x="93" y="33"/>
                    <a:pt x="81" y="21"/>
                    <a:pt x="47" y="9"/>
                  </a:cubicBezTo>
                  <a:cubicBezTo>
                    <a:pt x="35" y="4"/>
                    <a:pt x="23" y="1"/>
                    <a:pt x="15" y="1"/>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5"/>
            <p:cNvSpPr/>
            <p:nvPr/>
          </p:nvSpPr>
          <p:spPr>
            <a:xfrm>
              <a:off x="-986060" y="2813324"/>
              <a:ext cx="836439" cy="1781432"/>
            </a:xfrm>
            <a:custGeom>
              <a:avLst/>
              <a:gdLst/>
              <a:ahLst/>
              <a:cxnLst/>
              <a:rect l="l" t="t" r="r" b="b"/>
              <a:pathLst>
                <a:path w="14455" h="30786" extrusionOk="0">
                  <a:moveTo>
                    <a:pt x="14455" y="1"/>
                  </a:moveTo>
                  <a:lnTo>
                    <a:pt x="5317" y="58"/>
                  </a:lnTo>
                  <a:lnTo>
                    <a:pt x="1" y="30634"/>
                  </a:lnTo>
                  <a:lnTo>
                    <a:pt x="3394" y="30785"/>
                  </a:lnTo>
                  <a:lnTo>
                    <a:pt x="9347" y="4170"/>
                  </a:lnTo>
                  <a:lnTo>
                    <a:pt x="9023" y="30739"/>
                  </a:lnTo>
                  <a:lnTo>
                    <a:pt x="9023" y="30739"/>
                  </a:lnTo>
                  <a:lnTo>
                    <a:pt x="13007" y="30634"/>
                  </a:lnTo>
                  <a:lnTo>
                    <a:pt x="144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5"/>
            <p:cNvSpPr/>
            <p:nvPr/>
          </p:nvSpPr>
          <p:spPr>
            <a:xfrm>
              <a:off x="-450580" y="2836759"/>
              <a:ext cx="62378" cy="174810"/>
            </a:xfrm>
            <a:custGeom>
              <a:avLst/>
              <a:gdLst/>
              <a:ahLst/>
              <a:cxnLst/>
              <a:rect l="l" t="t" r="r" b="b"/>
              <a:pathLst>
                <a:path w="1078" h="3021" extrusionOk="0">
                  <a:moveTo>
                    <a:pt x="1066" y="1"/>
                  </a:moveTo>
                  <a:cubicBezTo>
                    <a:pt x="1043" y="1"/>
                    <a:pt x="1020" y="186"/>
                    <a:pt x="973" y="499"/>
                  </a:cubicBezTo>
                  <a:cubicBezTo>
                    <a:pt x="916" y="800"/>
                    <a:pt x="858" y="1217"/>
                    <a:pt x="800" y="1692"/>
                  </a:cubicBezTo>
                  <a:cubicBezTo>
                    <a:pt x="777" y="1923"/>
                    <a:pt x="753" y="2155"/>
                    <a:pt x="695" y="2352"/>
                  </a:cubicBezTo>
                  <a:cubicBezTo>
                    <a:pt x="638" y="2537"/>
                    <a:pt x="556" y="2699"/>
                    <a:pt x="441" y="2792"/>
                  </a:cubicBezTo>
                  <a:cubicBezTo>
                    <a:pt x="209" y="3012"/>
                    <a:pt x="1" y="3001"/>
                    <a:pt x="1" y="3012"/>
                  </a:cubicBezTo>
                  <a:cubicBezTo>
                    <a:pt x="1" y="3018"/>
                    <a:pt x="15" y="3021"/>
                    <a:pt x="41" y="3021"/>
                  </a:cubicBezTo>
                  <a:cubicBezTo>
                    <a:pt x="67" y="3021"/>
                    <a:pt x="105" y="3018"/>
                    <a:pt x="151" y="3012"/>
                  </a:cubicBezTo>
                  <a:cubicBezTo>
                    <a:pt x="232" y="3001"/>
                    <a:pt x="348" y="2954"/>
                    <a:pt x="487" y="2850"/>
                  </a:cubicBezTo>
                  <a:cubicBezTo>
                    <a:pt x="614" y="2757"/>
                    <a:pt x="719" y="2584"/>
                    <a:pt x="777" y="2375"/>
                  </a:cubicBezTo>
                  <a:cubicBezTo>
                    <a:pt x="834" y="2178"/>
                    <a:pt x="858" y="1947"/>
                    <a:pt x="892" y="1715"/>
                  </a:cubicBezTo>
                  <a:cubicBezTo>
                    <a:pt x="950" y="1252"/>
                    <a:pt x="1008" y="812"/>
                    <a:pt x="1031" y="511"/>
                  </a:cubicBezTo>
                  <a:cubicBezTo>
                    <a:pt x="1066" y="186"/>
                    <a:pt x="1078" y="1"/>
                    <a:pt x="10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5"/>
            <p:cNvSpPr/>
            <p:nvPr/>
          </p:nvSpPr>
          <p:spPr>
            <a:xfrm>
              <a:off x="-450348" y="2843182"/>
              <a:ext cx="26618" cy="24361"/>
            </a:xfrm>
            <a:custGeom>
              <a:avLst/>
              <a:gdLst/>
              <a:ahLst/>
              <a:cxnLst/>
              <a:rect l="l" t="t" r="r" b="b"/>
              <a:pathLst>
                <a:path w="460" h="421" extrusionOk="0">
                  <a:moveTo>
                    <a:pt x="240" y="1"/>
                  </a:moveTo>
                  <a:cubicBezTo>
                    <a:pt x="155" y="1"/>
                    <a:pt x="116" y="52"/>
                    <a:pt x="136" y="52"/>
                  </a:cubicBezTo>
                  <a:cubicBezTo>
                    <a:pt x="136" y="52"/>
                    <a:pt x="161" y="37"/>
                    <a:pt x="199" y="37"/>
                  </a:cubicBezTo>
                  <a:cubicBezTo>
                    <a:pt x="218" y="37"/>
                    <a:pt x="240" y="40"/>
                    <a:pt x="263" y="52"/>
                  </a:cubicBezTo>
                  <a:cubicBezTo>
                    <a:pt x="286" y="64"/>
                    <a:pt x="332" y="98"/>
                    <a:pt x="344" y="133"/>
                  </a:cubicBezTo>
                  <a:cubicBezTo>
                    <a:pt x="367" y="179"/>
                    <a:pt x="344" y="237"/>
                    <a:pt x="309" y="284"/>
                  </a:cubicBezTo>
                  <a:cubicBezTo>
                    <a:pt x="277" y="300"/>
                    <a:pt x="238" y="316"/>
                    <a:pt x="202" y="316"/>
                  </a:cubicBezTo>
                  <a:cubicBezTo>
                    <a:pt x="187" y="316"/>
                    <a:pt x="172" y="314"/>
                    <a:pt x="159" y="307"/>
                  </a:cubicBezTo>
                  <a:cubicBezTo>
                    <a:pt x="112" y="295"/>
                    <a:pt x="89" y="249"/>
                    <a:pt x="78" y="214"/>
                  </a:cubicBezTo>
                  <a:cubicBezTo>
                    <a:pt x="43" y="133"/>
                    <a:pt x="89" y="75"/>
                    <a:pt x="78" y="75"/>
                  </a:cubicBezTo>
                  <a:cubicBezTo>
                    <a:pt x="78" y="74"/>
                    <a:pt x="77" y="74"/>
                    <a:pt x="76" y="74"/>
                  </a:cubicBezTo>
                  <a:cubicBezTo>
                    <a:pt x="65" y="74"/>
                    <a:pt x="0" y="131"/>
                    <a:pt x="43" y="237"/>
                  </a:cubicBezTo>
                  <a:cubicBezTo>
                    <a:pt x="43" y="295"/>
                    <a:pt x="78" y="353"/>
                    <a:pt x="147" y="400"/>
                  </a:cubicBezTo>
                  <a:cubicBezTo>
                    <a:pt x="170" y="414"/>
                    <a:pt x="196" y="421"/>
                    <a:pt x="223" y="421"/>
                  </a:cubicBezTo>
                  <a:cubicBezTo>
                    <a:pt x="279" y="421"/>
                    <a:pt x="340" y="392"/>
                    <a:pt x="379" y="353"/>
                  </a:cubicBezTo>
                  <a:cubicBezTo>
                    <a:pt x="448" y="295"/>
                    <a:pt x="460" y="191"/>
                    <a:pt x="437" y="122"/>
                  </a:cubicBezTo>
                  <a:cubicBezTo>
                    <a:pt x="402" y="52"/>
                    <a:pt x="344" y="17"/>
                    <a:pt x="286" y="6"/>
                  </a:cubicBezTo>
                  <a:cubicBezTo>
                    <a:pt x="270" y="2"/>
                    <a:pt x="254" y="1"/>
                    <a:pt x="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5"/>
            <p:cNvSpPr/>
            <p:nvPr/>
          </p:nvSpPr>
          <p:spPr>
            <a:xfrm>
              <a:off x="-597903" y="2828716"/>
              <a:ext cx="10647" cy="49127"/>
            </a:xfrm>
            <a:custGeom>
              <a:avLst/>
              <a:gdLst/>
              <a:ahLst/>
              <a:cxnLst/>
              <a:rect l="l" t="t" r="r" b="b"/>
              <a:pathLst>
                <a:path w="184" h="849" extrusionOk="0">
                  <a:moveTo>
                    <a:pt x="161" y="1"/>
                  </a:moveTo>
                  <a:cubicBezTo>
                    <a:pt x="149" y="1"/>
                    <a:pt x="45" y="175"/>
                    <a:pt x="33" y="418"/>
                  </a:cubicBezTo>
                  <a:cubicBezTo>
                    <a:pt x="0" y="649"/>
                    <a:pt x="82" y="848"/>
                    <a:pt x="100" y="848"/>
                  </a:cubicBezTo>
                  <a:cubicBezTo>
                    <a:pt x="101" y="848"/>
                    <a:pt x="102" y="848"/>
                    <a:pt x="103" y="846"/>
                  </a:cubicBezTo>
                  <a:cubicBezTo>
                    <a:pt x="138" y="846"/>
                    <a:pt x="91" y="661"/>
                    <a:pt x="103" y="418"/>
                  </a:cubicBezTo>
                  <a:cubicBezTo>
                    <a:pt x="114" y="186"/>
                    <a:pt x="184" y="13"/>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5"/>
            <p:cNvSpPr/>
            <p:nvPr/>
          </p:nvSpPr>
          <p:spPr>
            <a:xfrm>
              <a:off x="-564515" y="2823334"/>
              <a:ext cx="8795" cy="51037"/>
            </a:xfrm>
            <a:custGeom>
              <a:avLst/>
              <a:gdLst/>
              <a:ahLst/>
              <a:cxnLst/>
              <a:rect l="l" t="t" r="r" b="b"/>
              <a:pathLst>
                <a:path w="152" h="882" extrusionOk="0">
                  <a:moveTo>
                    <a:pt x="114" y="1"/>
                  </a:moveTo>
                  <a:cubicBezTo>
                    <a:pt x="89" y="1"/>
                    <a:pt x="23" y="183"/>
                    <a:pt x="1" y="441"/>
                  </a:cubicBezTo>
                  <a:cubicBezTo>
                    <a:pt x="1" y="696"/>
                    <a:pt x="82" y="881"/>
                    <a:pt x="93" y="881"/>
                  </a:cubicBezTo>
                  <a:cubicBezTo>
                    <a:pt x="116" y="881"/>
                    <a:pt x="93" y="696"/>
                    <a:pt x="93" y="441"/>
                  </a:cubicBezTo>
                  <a:cubicBezTo>
                    <a:pt x="93" y="210"/>
                    <a:pt x="151" y="13"/>
                    <a:pt x="116" y="1"/>
                  </a:cubicBezTo>
                  <a:cubicBezTo>
                    <a:pt x="116" y="1"/>
                    <a:pt x="115" y="1"/>
                    <a:pt x="1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5"/>
            <p:cNvSpPr/>
            <p:nvPr/>
          </p:nvSpPr>
          <p:spPr>
            <a:xfrm>
              <a:off x="-277680" y="2818011"/>
              <a:ext cx="7465" cy="54335"/>
            </a:xfrm>
            <a:custGeom>
              <a:avLst/>
              <a:gdLst/>
              <a:ahLst/>
              <a:cxnLst/>
              <a:rect l="l" t="t" r="r" b="b"/>
              <a:pathLst>
                <a:path w="129" h="939" extrusionOk="0">
                  <a:moveTo>
                    <a:pt x="47" y="1"/>
                  </a:moveTo>
                  <a:cubicBezTo>
                    <a:pt x="24" y="24"/>
                    <a:pt x="47" y="221"/>
                    <a:pt x="47" y="475"/>
                  </a:cubicBezTo>
                  <a:cubicBezTo>
                    <a:pt x="24" y="730"/>
                    <a:pt x="1" y="939"/>
                    <a:pt x="24" y="939"/>
                  </a:cubicBezTo>
                  <a:cubicBezTo>
                    <a:pt x="59" y="939"/>
                    <a:pt x="128" y="730"/>
                    <a:pt x="128" y="475"/>
                  </a:cubicBezTo>
                  <a:cubicBezTo>
                    <a:pt x="128" y="209"/>
                    <a:pt x="59" y="1"/>
                    <a:pt x="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5"/>
            <p:cNvSpPr/>
            <p:nvPr/>
          </p:nvSpPr>
          <p:spPr>
            <a:xfrm>
              <a:off x="-241457" y="2814654"/>
              <a:ext cx="10069" cy="54335"/>
            </a:xfrm>
            <a:custGeom>
              <a:avLst/>
              <a:gdLst/>
              <a:ahLst/>
              <a:cxnLst/>
              <a:rect l="l" t="t" r="r" b="b"/>
              <a:pathLst>
                <a:path w="174" h="939" extrusionOk="0">
                  <a:moveTo>
                    <a:pt x="59" y="0"/>
                  </a:moveTo>
                  <a:cubicBezTo>
                    <a:pt x="59" y="0"/>
                    <a:pt x="58" y="0"/>
                    <a:pt x="58" y="1"/>
                  </a:cubicBezTo>
                  <a:cubicBezTo>
                    <a:pt x="23" y="1"/>
                    <a:pt x="81" y="209"/>
                    <a:pt x="70" y="476"/>
                  </a:cubicBezTo>
                  <a:cubicBezTo>
                    <a:pt x="70" y="719"/>
                    <a:pt x="0" y="916"/>
                    <a:pt x="23" y="939"/>
                  </a:cubicBezTo>
                  <a:cubicBezTo>
                    <a:pt x="35" y="939"/>
                    <a:pt x="151" y="742"/>
                    <a:pt x="151" y="487"/>
                  </a:cubicBezTo>
                  <a:cubicBezTo>
                    <a:pt x="173" y="216"/>
                    <a:pt x="75" y="0"/>
                    <a:pt x="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5"/>
            <p:cNvSpPr/>
            <p:nvPr/>
          </p:nvSpPr>
          <p:spPr>
            <a:xfrm>
              <a:off x="-544379" y="2012476"/>
              <a:ext cx="58" cy="58"/>
            </a:xfrm>
            <a:custGeom>
              <a:avLst/>
              <a:gdLst/>
              <a:ahLst/>
              <a:cxnLst/>
              <a:rect l="l" t="t" r="r" b="b"/>
              <a:pathLst>
                <a:path w="1" h="1" extrusionOk="0">
                  <a:moveTo>
                    <a:pt x="0" y="0"/>
                  </a:moveTo>
                  <a:close/>
                </a:path>
              </a:pathLst>
            </a:custGeom>
            <a:solidFill>
              <a:srgbClr val="CA5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5"/>
            <p:cNvSpPr/>
            <p:nvPr/>
          </p:nvSpPr>
          <p:spPr>
            <a:xfrm>
              <a:off x="-603401" y="1525833"/>
              <a:ext cx="333823" cy="308536"/>
            </a:xfrm>
            <a:custGeom>
              <a:avLst/>
              <a:gdLst/>
              <a:ahLst/>
              <a:cxnLst/>
              <a:rect l="l" t="t" r="r" b="b"/>
              <a:pathLst>
                <a:path w="5769" h="5332" extrusionOk="0">
                  <a:moveTo>
                    <a:pt x="2970" y="0"/>
                  </a:moveTo>
                  <a:cubicBezTo>
                    <a:pt x="2673" y="0"/>
                    <a:pt x="2378" y="103"/>
                    <a:pt x="2167" y="315"/>
                  </a:cubicBezTo>
                  <a:cubicBezTo>
                    <a:pt x="2086" y="407"/>
                    <a:pt x="2005" y="488"/>
                    <a:pt x="1912" y="546"/>
                  </a:cubicBezTo>
                  <a:cubicBezTo>
                    <a:pt x="1738" y="650"/>
                    <a:pt x="1518" y="604"/>
                    <a:pt x="1333" y="627"/>
                  </a:cubicBezTo>
                  <a:cubicBezTo>
                    <a:pt x="1009" y="650"/>
                    <a:pt x="707" y="836"/>
                    <a:pt x="545" y="1114"/>
                  </a:cubicBezTo>
                  <a:cubicBezTo>
                    <a:pt x="383" y="1392"/>
                    <a:pt x="360" y="1739"/>
                    <a:pt x="487" y="2040"/>
                  </a:cubicBezTo>
                  <a:cubicBezTo>
                    <a:pt x="198" y="2214"/>
                    <a:pt x="59" y="2550"/>
                    <a:pt x="24" y="2886"/>
                  </a:cubicBezTo>
                  <a:cubicBezTo>
                    <a:pt x="1" y="3210"/>
                    <a:pt x="70" y="3546"/>
                    <a:pt x="140" y="3870"/>
                  </a:cubicBezTo>
                  <a:cubicBezTo>
                    <a:pt x="233" y="4276"/>
                    <a:pt x="325" y="4692"/>
                    <a:pt x="615" y="4982"/>
                  </a:cubicBezTo>
                  <a:cubicBezTo>
                    <a:pt x="812" y="5179"/>
                    <a:pt x="1078" y="5318"/>
                    <a:pt x="1356" y="5329"/>
                  </a:cubicBezTo>
                  <a:cubicBezTo>
                    <a:pt x="1379" y="5331"/>
                    <a:pt x="1401" y="5331"/>
                    <a:pt x="1424" y="5331"/>
                  </a:cubicBezTo>
                  <a:cubicBezTo>
                    <a:pt x="1806" y="5331"/>
                    <a:pt x="2180" y="5149"/>
                    <a:pt x="2398" y="4831"/>
                  </a:cubicBezTo>
                  <a:lnTo>
                    <a:pt x="5363" y="3036"/>
                  </a:lnTo>
                  <a:cubicBezTo>
                    <a:pt x="5525" y="2851"/>
                    <a:pt x="5653" y="2504"/>
                    <a:pt x="5560" y="2272"/>
                  </a:cubicBezTo>
                  <a:cubicBezTo>
                    <a:pt x="5745" y="2168"/>
                    <a:pt x="5769" y="1994"/>
                    <a:pt x="5769" y="1785"/>
                  </a:cubicBezTo>
                  <a:cubicBezTo>
                    <a:pt x="5769" y="1565"/>
                    <a:pt x="5688" y="1357"/>
                    <a:pt x="5583" y="1160"/>
                  </a:cubicBezTo>
                  <a:cubicBezTo>
                    <a:pt x="5421" y="859"/>
                    <a:pt x="5190" y="546"/>
                    <a:pt x="4888" y="396"/>
                  </a:cubicBezTo>
                  <a:cubicBezTo>
                    <a:pt x="4743" y="317"/>
                    <a:pt x="4570" y="274"/>
                    <a:pt x="4398" y="274"/>
                  </a:cubicBezTo>
                  <a:cubicBezTo>
                    <a:pt x="4216" y="274"/>
                    <a:pt x="4036" y="323"/>
                    <a:pt x="3892" y="430"/>
                  </a:cubicBezTo>
                  <a:cubicBezTo>
                    <a:pt x="3678" y="147"/>
                    <a:pt x="3323" y="0"/>
                    <a:pt x="29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5"/>
            <p:cNvSpPr/>
            <p:nvPr/>
          </p:nvSpPr>
          <p:spPr>
            <a:xfrm>
              <a:off x="-557803" y="1612978"/>
              <a:ext cx="268146" cy="483288"/>
            </a:xfrm>
            <a:custGeom>
              <a:avLst/>
              <a:gdLst/>
              <a:ahLst/>
              <a:cxnLst/>
              <a:rect l="l" t="t" r="r" b="b"/>
              <a:pathLst>
                <a:path w="4634" h="8352" extrusionOk="0">
                  <a:moveTo>
                    <a:pt x="2751" y="0"/>
                  </a:moveTo>
                  <a:cubicBezTo>
                    <a:pt x="1834" y="0"/>
                    <a:pt x="926" y="301"/>
                    <a:pt x="174" y="882"/>
                  </a:cubicBezTo>
                  <a:lnTo>
                    <a:pt x="0" y="1021"/>
                  </a:lnTo>
                  <a:lnTo>
                    <a:pt x="336" y="8352"/>
                  </a:lnTo>
                  <a:lnTo>
                    <a:pt x="3556" y="8213"/>
                  </a:lnTo>
                  <a:cubicBezTo>
                    <a:pt x="3568" y="7866"/>
                    <a:pt x="3394" y="5758"/>
                    <a:pt x="3394" y="5758"/>
                  </a:cubicBezTo>
                  <a:cubicBezTo>
                    <a:pt x="3394" y="5758"/>
                    <a:pt x="4610" y="5572"/>
                    <a:pt x="4622" y="4356"/>
                  </a:cubicBezTo>
                  <a:cubicBezTo>
                    <a:pt x="4633" y="3140"/>
                    <a:pt x="4425" y="349"/>
                    <a:pt x="4425" y="349"/>
                  </a:cubicBezTo>
                  <a:cubicBezTo>
                    <a:pt x="3886" y="115"/>
                    <a:pt x="3316" y="0"/>
                    <a:pt x="2751" y="0"/>
                  </a:cubicBezTo>
                  <a:close/>
                </a:path>
              </a:pathLst>
            </a:custGeom>
            <a:solidFill>
              <a:srgbClr val="F8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5"/>
            <p:cNvSpPr/>
            <p:nvPr/>
          </p:nvSpPr>
          <p:spPr>
            <a:xfrm>
              <a:off x="-451911" y="1919314"/>
              <a:ext cx="91890" cy="44788"/>
            </a:xfrm>
            <a:custGeom>
              <a:avLst/>
              <a:gdLst/>
              <a:ahLst/>
              <a:cxnLst/>
              <a:rect l="l" t="t" r="r" b="b"/>
              <a:pathLst>
                <a:path w="1588" h="774" extrusionOk="0">
                  <a:moveTo>
                    <a:pt x="0" y="0"/>
                  </a:moveTo>
                  <a:cubicBezTo>
                    <a:pt x="0" y="0"/>
                    <a:pt x="330" y="773"/>
                    <a:pt x="1389" y="773"/>
                  </a:cubicBezTo>
                  <a:cubicBezTo>
                    <a:pt x="1452" y="773"/>
                    <a:pt x="1518" y="771"/>
                    <a:pt x="1587" y="765"/>
                  </a:cubicBezTo>
                  <a:lnTo>
                    <a:pt x="1576" y="452"/>
                  </a:lnTo>
                  <a:cubicBezTo>
                    <a:pt x="1576" y="452"/>
                    <a:pt x="1549" y="454"/>
                    <a:pt x="1501" y="454"/>
                  </a:cubicBezTo>
                  <a:cubicBezTo>
                    <a:pt x="1291" y="454"/>
                    <a:pt x="661" y="416"/>
                    <a:pt x="0"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5"/>
            <p:cNvSpPr/>
            <p:nvPr/>
          </p:nvSpPr>
          <p:spPr>
            <a:xfrm>
              <a:off x="-596167" y="1742132"/>
              <a:ext cx="50458" cy="73315"/>
            </a:xfrm>
            <a:custGeom>
              <a:avLst/>
              <a:gdLst/>
              <a:ahLst/>
              <a:cxnLst/>
              <a:rect l="l" t="t" r="r" b="b"/>
              <a:pathLst>
                <a:path w="872" h="1267" extrusionOk="0">
                  <a:moveTo>
                    <a:pt x="564" y="1"/>
                  </a:moveTo>
                  <a:cubicBezTo>
                    <a:pt x="321" y="1"/>
                    <a:pt x="0" y="101"/>
                    <a:pt x="15" y="619"/>
                  </a:cubicBezTo>
                  <a:cubicBezTo>
                    <a:pt x="38" y="1165"/>
                    <a:pt x="408" y="1266"/>
                    <a:pt x="654" y="1266"/>
                  </a:cubicBezTo>
                  <a:cubicBezTo>
                    <a:pt x="779" y="1266"/>
                    <a:pt x="872" y="1240"/>
                    <a:pt x="872" y="1232"/>
                  </a:cubicBezTo>
                  <a:cubicBezTo>
                    <a:pt x="872" y="1209"/>
                    <a:pt x="826" y="40"/>
                    <a:pt x="826" y="40"/>
                  </a:cubicBezTo>
                  <a:cubicBezTo>
                    <a:pt x="821" y="35"/>
                    <a:pt x="706" y="1"/>
                    <a:pt x="564" y="1"/>
                  </a:cubicBezTo>
                  <a:close/>
                </a:path>
              </a:pathLst>
            </a:custGeom>
            <a:solidFill>
              <a:srgbClr val="AA87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5"/>
            <p:cNvSpPr/>
            <p:nvPr/>
          </p:nvSpPr>
          <p:spPr>
            <a:xfrm>
              <a:off x="-582627" y="1759202"/>
              <a:ext cx="21526" cy="41779"/>
            </a:xfrm>
            <a:custGeom>
              <a:avLst/>
              <a:gdLst/>
              <a:ahLst/>
              <a:cxnLst/>
              <a:rect l="l" t="t" r="r" b="b"/>
              <a:pathLst>
                <a:path w="372" h="722" extrusionOk="0">
                  <a:moveTo>
                    <a:pt x="223" y="1"/>
                  </a:moveTo>
                  <a:cubicBezTo>
                    <a:pt x="213" y="1"/>
                    <a:pt x="201" y="4"/>
                    <a:pt x="186" y="11"/>
                  </a:cubicBezTo>
                  <a:cubicBezTo>
                    <a:pt x="128" y="11"/>
                    <a:pt x="70" y="80"/>
                    <a:pt x="47" y="138"/>
                  </a:cubicBezTo>
                  <a:cubicBezTo>
                    <a:pt x="13" y="208"/>
                    <a:pt x="1" y="277"/>
                    <a:pt x="1" y="370"/>
                  </a:cubicBezTo>
                  <a:cubicBezTo>
                    <a:pt x="13" y="544"/>
                    <a:pt x="105" y="683"/>
                    <a:pt x="221" y="717"/>
                  </a:cubicBezTo>
                  <a:cubicBezTo>
                    <a:pt x="235" y="720"/>
                    <a:pt x="249" y="722"/>
                    <a:pt x="260" y="722"/>
                  </a:cubicBezTo>
                  <a:cubicBezTo>
                    <a:pt x="296" y="722"/>
                    <a:pt x="322" y="709"/>
                    <a:pt x="348" y="683"/>
                  </a:cubicBezTo>
                  <a:cubicBezTo>
                    <a:pt x="372" y="660"/>
                    <a:pt x="372" y="648"/>
                    <a:pt x="372" y="648"/>
                  </a:cubicBezTo>
                  <a:lnTo>
                    <a:pt x="372" y="648"/>
                  </a:lnTo>
                  <a:cubicBezTo>
                    <a:pt x="372" y="648"/>
                    <a:pt x="360" y="659"/>
                    <a:pt x="337" y="671"/>
                  </a:cubicBezTo>
                  <a:cubicBezTo>
                    <a:pt x="319" y="677"/>
                    <a:pt x="305" y="680"/>
                    <a:pt x="289" y="680"/>
                  </a:cubicBezTo>
                  <a:cubicBezTo>
                    <a:pt x="273" y="680"/>
                    <a:pt x="256" y="677"/>
                    <a:pt x="233" y="671"/>
                  </a:cubicBezTo>
                  <a:cubicBezTo>
                    <a:pt x="140" y="648"/>
                    <a:pt x="59" y="509"/>
                    <a:pt x="59" y="358"/>
                  </a:cubicBezTo>
                  <a:cubicBezTo>
                    <a:pt x="59" y="277"/>
                    <a:pt x="70" y="208"/>
                    <a:pt x="82" y="150"/>
                  </a:cubicBezTo>
                  <a:cubicBezTo>
                    <a:pt x="117" y="92"/>
                    <a:pt x="140" y="46"/>
                    <a:pt x="186" y="34"/>
                  </a:cubicBezTo>
                  <a:cubicBezTo>
                    <a:pt x="194" y="32"/>
                    <a:pt x="202" y="31"/>
                    <a:pt x="209" y="31"/>
                  </a:cubicBezTo>
                  <a:cubicBezTo>
                    <a:pt x="241" y="31"/>
                    <a:pt x="260" y="52"/>
                    <a:pt x="279" y="80"/>
                  </a:cubicBezTo>
                  <a:cubicBezTo>
                    <a:pt x="290" y="104"/>
                    <a:pt x="279" y="127"/>
                    <a:pt x="290" y="127"/>
                  </a:cubicBezTo>
                  <a:cubicBezTo>
                    <a:pt x="290" y="127"/>
                    <a:pt x="302" y="104"/>
                    <a:pt x="302" y="80"/>
                  </a:cubicBezTo>
                  <a:cubicBezTo>
                    <a:pt x="302" y="69"/>
                    <a:pt x="290" y="46"/>
                    <a:pt x="279" y="22"/>
                  </a:cubicBezTo>
                  <a:cubicBezTo>
                    <a:pt x="263" y="15"/>
                    <a:pt x="247" y="1"/>
                    <a:pt x="223" y="1"/>
                  </a:cubicBezTo>
                  <a:close/>
                </a:path>
              </a:pathLst>
            </a:custGeom>
            <a:solidFill>
              <a:srgbClr val="99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5"/>
            <p:cNvSpPr/>
            <p:nvPr/>
          </p:nvSpPr>
          <p:spPr>
            <a:xfrm>
              <a:off x="-336644" y="1734262"/>
              <a:ext cx="20137" cy="19558"/>
            </a:xfrm>
            <a:custGeom>
              <a:avLst/>
              <a:gdLst/>
              <a:ahLst/>
              <a:cxnLst/>
              <a:rect l="l" t="t" r="r" b="b"/>
              <a:pathLst>
                <a:path w="348" h="338" extrusionOk="0">
                  <a:moveTo>
                    <a:pt x="194" y="1"/>
                  </a:moveTo>
                  <a:cubicBezTo>
                    <a:pt x="188" y="1"/>
                    <a:pt x="181" y="1"/>
                    <a:pt x="174" y="2"/>
                  </a:cubicBezTo>
                  <a:cubicBezTo>
                    <a:pt x="82" y="2"/>
                    <a:pt x="0" y="94"/>
                    <a:pt x="0" y="176"/>
                  </a:cubicBezTo>
                  <a:cubicBezTo>
                    <a:pt x="0" y="280"/>
                    <a:pt x="82" y="338"/>
                    <a:pt x="174" y="338"/>
                  </a:cubicBezTo>
                  <a:cubicBezTo>
                    <a:pt x="278" y="338"/>
                    <a:pt x="348" y="245"/>
                    <a:pt x="348" y="164"/>
                  </a:cubicBezTo>
                  <a:cubicBezTo>
                    <a:pt x="348" y="67"/>
                    <a:pt x="278" y="1"/>
                    <a:pt x="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5"/>
            <p:cNvSpPr/>
            <p:nvPr/>
          </p:nvSpPr>
          <p:spPr>
            <a:xfrm>
              <a:off x="-354756" y="1720953"/>
              <a:ext cx="40968" cy="11168"/>
            </a:xfrm>
            <a:custGeom>
              <a:avLst/>
              <a:gdLst/>
              <a:ahLst/>
              <a:cxnLst/>
              <a:rect l="l" t="t" r="r" b="b"/>
              <a:pathLst>
                <a:path w="708" h="193" extrusionOk="0">
                  <a:moveTo>
                    <a:pt x="360" y="0"/>
                  </a:moveTo>
                  <a:cubicBezTo>
                    <a:pt x="244" y="0"/>
                    <a:pt x="140" y="46"/>
                    <a:pt x="82" y="81"/>
                  </a:cubicBezTo>
                  <a:cubicBezTo>
                    <a:pt x="24" y="128"/>
                    <a:pt x="1" y="174"/>
                    <a:pt x="12" y="185"/>
                  </a:cubicBezTo>
                  <a:cubicBezTo>
                    <a:pt x="16" y="188"/>
                    <a:pt x="21" y="189"/>
                    <a:pt x="27" y="189"/>
                  </a:cubicBezTo>
                  <a:cubicBezTo>
                    <a:pt x="76" y="189"/>
                    <a:pt x="195" y="116"/>
                    <a:pt x="360" y="116"/>
                  </a:cubicBezTo>
                  <a:cubicBezTo>
                    <a:pt x="509" y="116"/>
                    <a:pt x="641" y="193"/>
                    <a:pt x="683" y="193"/>
                  </a:cubicBezTo>
                  <a:cubicBezTo>
                    <a:pt x="690" y="193"/>
                    <a:pt x="694" y="190"/>
                    <a:pt x="696" y="185"/>
                  </a:cubicBezTo>
                  <a:cubicBezTo>
                    <a:pt x="707" y="174"/>
                    <a:pt x="696" y="151"/>
                    <a:pt x="638" y="81"/>
                  </a:cubicBezTo>
                  <a:cubicBezTo>
                    <a:pt x="580" y="46"/>
                    <a:pt x="476" y="0"/>
                    <a:pt x="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5"/>
            <p:cNvSpPr/>
            <p:nvPr/>
          </p:nvSpPr>
          <p:spPr>
            <a:xfrm>
              <a:off x="-442537" y="1736808"/>
              <a:ext cx="20137" cy="19674"/>
            </a:xfrm>
            <a:custGeom>
              <a:avLst/>
              <a:gdLst/>
              <a:ahLst/>
              <a:cxnLst/>
              <a:rect l="l" t="t" r="r" b="b"/>
              <a:pathLst>
                <a:path w="348" h="340" extrusionOk="0">
                  <a:moveTo>
                    <a:pt x="206" y="0"/>
                  </a:moveTo>
                  <a:cubicBezTo>
                    <a:pt x="196" y="0"/>
                    <a:pt x="185" y="1"/>
                    <a:pt x="174" y="4"/>
                  </a:cubicBezTo>
                  <a:cubicBezTo>
                    <a:pt x="70" y="4"/>
                    <a:pt x="1" y="85"/>
                    <a:pt x="1" y="178"/>
                  </a:cubicBezTo>
                  <a:cubicBezTo>
                    <a:pt x="1" y="282"/>
                    <a:pt x="70" y="340"/>
                    <a:pt x="174" y="340"/>
                  </a:cubicBezTo>
                  <a:cubicBezTo>
                    <a:pt x="267" y="340"/>
                    <a:pt x="348" y="247"/>
                    <a:pt x="348" y="166"/>
                  </a:cubicBezTo>
                  <a:cubicBezTo>
                    <a:pt x="348" y="74"/>
                    <a:pt x="285" y="0"/>
                    <a:pt x="2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5"/>
            <p:cNvSpPr/>
            <p:nvPr/>
          </p:nvSpPr>
          <p:spPr>
            <a:xfrm>
              <a:off x="-460648" y="1723615"/>
              <a:ext cx="40274" cy="11168"/>
            </a:xfrm>
            <a:custGeom>
              <a:avLst/>
              <a:gdLst/>
              <a:ahLst/>
              <a:cxnLst/>
              <a:rect l="l" t="t" r="r" b="b"/>
              <a:pathLst>
                <a:path w="696" h="193" extrusionOk="0">
                  <a:moveTo>
                    <a:pt x="371" y="0"/>
                  </a:moveTo>
                  <a:cubicBezTo>
                    <a:pt x="256" y="0"/>
                    <a:pt x="151" y="47"/>
                    <a:pt x="93" y="82"/>
                  </a:cubicBezTo>
                  <a:cubicBezTo>
                    <a:pt x="36" y="128"/>
                    <a:pt x="1" y="174"/>
                    <a:pt x="24" y="186"/>
                  </a:cubicBezTo>
                  <a:cubicBezTo>
                    <a:pt x="26" y="187"/>
                    <a:pt x="28" y="187"/>
                    <a:pt x="30" y="187"/>
                  </a:cubicBezTo>
                  <a:cubicBezTo>
                    <a:pt x="64" y="187"/>
                    <a:pt x="188" y="116"/>
                    <a:pt x="371" y="116"/>
                  </a:cubicBezTo>
                  <a:cubicBezTo>
                    <a:pt x="510" y="116"/>
                    <a:pt x="641" y="193"/>
                    <a:pt x="683" y="193"/>
                  </a:cubicBezTo>
                  <a:cubicBezTo>
                    <a:pt x="690" y="193"/>
                    <a:pt x="694" y="191"/>
                    <a:pt x="696" y="186"/>
                  </a:cubicBezTo>
                  <a:cubicBezTo>
                    <a:pt x="696" y="174"/>
                    <a:pt x="684" y="128"/>
                    <a:pt x="638" y="82"/>
                  </a:cubicBezTo>
                  <a:cubicBezTo>
                    <a:pt x="580" y="35"/>
                    <a:pt x="487" y="0"/>
                    <a:pt x="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5"/>
            <p:cNvSpPr/>
            <p:nvPr/>
          </p:nvSpPr>
          <p:spPr>
            <a:xfrm>
              <a:off x="-387565" y="1723615"/>
              <a:ext cx="33562" cy="91022"/>
            </a:xfrm>
            <a:custGeom>
              <a:avLst/>
              <a:gdLst/>
              <a:ahLst/>
              <a:cxnLst/>
              <a:rect l="l" t="t" r="r" b="b"/>
              <a:pathLst>
                <a:path w="580" h="1573" extrusionOk="0">
                  <a:moveTo>
                    <a:pt x="13" y="0"/>
                  </a:moveTo>
                  <a:cubicBezTo>
                    <a:pt x="12" y="0"/>
                    <a:pt x="12" y="0"/>
                    <a:pt x="12" y="0"/>
                  </a:cubicBezTo>
                  <a:cubicBezTo>
                    <a:pt x="0" y="12"/>
                    <a:pt x="128" y="429"/>
                    <a:pt x="336" y="950"/>
                  </a:cubicBezTo>
                  <a:cubicBezTo>
                    <a:pt x="394" y="1089"/>
                    <a:pt x="440" y="1205"/>
                    <a:pt x="475" y="1321"/>
                  </a:cubicBezTo>
                  <a:cubicBezTo>
                    <a:pt x="498" y="1379"/>
                    <a:pt x="521" y="1437"/>
                    <a:pt x="510" y="1460"/>
                  </a:cubicBezTo>
                  <a:cubicBezTo>
                    <a:pt x="498" y="1495"/>
                    <a:pt x="452" y="1506"/>
                    <a:pt x="406" y="1506"/>
                  </a:cubicBezTo>
                  <a:cubicBezTo>
                    <a:pt x="220" y="1529"/>
                    <a:pt x="104" y="1552"/>
                    <a:pt x="104" y="1564"/>
                  </a:cubicBezTo>
                  <a:cubicBezTo>
                    <a:pt x="110" y="1570"/>
                    <a:pt x="142" y="1573"/>
                    <a:pt x="194" y="1573"/>
                  </a:cubicBezTo>
                  <a:cubicBezTo>
                    <a:pt x="246" y="1573"/>
                    <a:pt x="319" y="1570"/>
                    <a:pt x="406" y="1564"/>
                  </a:cubicBezTo>
                  <a:cubicBezTo>
                    <a:pt x="440" y="1564"/>
                    <a:pt x="464" y="1564"/>
                    <a:pt x="498" y="1552"/>
                  </a:cubicBezTo>
                  <a:cubicBezTo>
                    <a:pt x="521" y="1529"/>
                    <a:pt x="556" y="1506"/>
                    <a:pt x="568" y="1471"/>
                  </a:cubicBezTo>
                  <a:cubicBezTo>
                    <a:pt x="579" y="1402"/>
                    <a:pt x="556" y="1344"/>
                    <a:pt x="533" y="1286"/>
                  </a:cubicBezTo>
                  <a:cubicBezTo>
                    <a:pt x="498" y="1170"/>
                    <a:pt x="452" y="1054"/>
                    <a:pt x="406" y="927"/>
                  </a:cubicBezTo>
                  <a:cubicBezTo>
                    <a:pt x="223" y="413"/>
                    <a:pt x="40" y="0"/>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5"/>
            <p:cNvSpPr/>
            <p:nvPr/>
          </p:nvSpPr>
          <p:spPr>
            <a:xfrm>
              <a:off x="-416382" y="1821464"/>
              <a:ext cx="36918" cy="30900"/>
            </a:xfrm>
            <a:custGeom>
              <a:avLst/>
              <a:gdLst/>
              <a:ahLst/>
              <a:cxnLst/>
              <a:rect l="l" t="t" r="r" b="b"/>
              <a:pathLst>
                <a:path w="638" h="534" extrusionOk="0">
                  <a:moveTo>
                    <a:pt x="47" y="0"/>
                  </a:moveTo>
                  <a:cubicBezTo>
                    <a:pt x="47" y="0"/>
                    <a:pt x="23" y="58"/>
                    <a:pt x="0" y="128"/>
                  </a:cubicBezTo>
                  <a:cubicBezTo>
                    <a:pt x="23" y="220"/>
                    <a:pt x="58" y="336"/>
                    <a:pt x="162" y="417"/>
                  </a:cubicBezTo>
                  <a:cubicBezTo>
                    <a:pt x="278" y="510"/>
                    <a:pt x="406" y="533"/>
                    <a:pt x="498" y="533"/>
                  </a:cubicBezTo>
                  <a:cubicBezTo>
                    <a:pt x="602" y="533"/>
                    <a:pt x="637" y="510"/>
                    <a:pt x="637" y="498"/>
                  </a:cubicBezTo>
                  <a:cubicBezTo>
                    <a:pt x="637" y="464"/>
                    <a:pt x="429" y="498"/>
                    <a:pt x="255" y="348"/>
                  </a:cubicBezTo>
                  <a:cubicBezTo>
                    <a:pt x="81" y="209"/>
                    <a:pt x="81" y="0"/>
                    <a:pt x="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5"/>
            <p:cNvSpPr/>
            <p:nvPr/>
          </p:nvSpPr>
          <p:spPr>
            <a:xfrm>
              <a:off x="-467303" y="1683804"/>
              <a:ext cx="49648" cy="14756"/>
            </a:xfrm>
            <a:custGeom>
              <a:avLst/>
              <a:gdLst/>
              <a:ahLst/>
              <a:cxnLst/>
              <a:rect l="l" t="t" r="r" b="b"/>
              <a:pathLst>
                <a:path w="858" h="255" extrusionOk="0">
                  <a:moveTo>
                    <a:pt x="517" y="1"/>
                  </a:moveTo>
                  <a:cubicBezTo>
                    <a:pt x="488" y="1"/>
                    <a:pt x="459" y="2"/>
                    <a:pt x="429" y="5"/>
                  </a:cubicBezTo>
                  <a:cubicBezTo>
                    <a:pt x="290" y="17"/>
                    <a:pt x="174" y="75"/>
                    <a:pt x="104" y="121"/>
                  </a:cubicBezTo>
                  <a:cubicBezTo>
                    <a:pt x="35" y="167"/>
                    <a:pt x="0" y="202"/>
                    <a:pt x="23" y="237"/>
                  </a:cubicBezTo>
                  <a:cubicBezTo>
                    <a:pt x="29" y="249"/>
                    <a:pt x="46" y="254"/>
                    <a:pt x="71" y="254"/>
                  </a:cubicBezTo>
                  <a:cubicBezTo>
                    <a:pt x="142" y="254"/>
                    <a:pt x="278" y="216"/>
                    <a:pt x="440" y="190"/>
                  </a:cubicBezTo>
                  <a:cubicBezTo>
                    <a:pt x="660" y="167"/>
                    <a:pt x="845" y="190"/>
                    <a:pt x="857" y="133"/>
                  </a:cubicBezTo>
                  <a:cubicBezTo>
                    <a:pt x="857" y="109"/>
                    <a:pt x="834" y="63"/>
                    <a:pt x="753" y="51"/>
                  </a:cubicBezTo>
                  <a:cubicBezTo>
                    <a:pt x="691" y="16"/>
                    <a:pt x="609" y="1"/>
                    <a:pt x="5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5"/>
            <p:cNvSpPr/>
            <p:nvPr/>
          </p:nvSpPr>
          <p:spPr>
            <a:xfrm>
              <a:off x="-355392" y="1690111"/>
              <a:ext cx="38249" cy="11978"/>
            </a:xfrm>
            <a:custGeom>
              <a:avLst/>
              <a:gdLst/>
              <a:ahLst/>
              <a:cxnLst/>
              <a:rect l="l" t="t" r="r" b="b"/>
              <a:pathLst>
                <a:path w="661" h="207" extrusionOk="0">
                  <a:moveTo>
                    <a:pt x="324" y="0"/>
                  </a:moveTo>
                  <a:cubicBezTo>
                    <a:pt x="209" y="0"/>
                    <a:pt x="128" y="24"/>
                    <a:pt x="70" y="70"/>
                  </a:cubicBezTo>
                  <a:cubicBezTo>
                    <a:pt x="23" y="116"/>
                    <a:pt x="0" y="163"/>
                    <a:pt x="12" y="174"/>
                  </a:cubicBezTo>
                  <a:cubicBezTo>
                    <a:pt x="20" y="190"/>
                    <a:pt x="42" y="195"/>
                    <a:pt x="74" y="195"/>
                  </a:cubicBezTo>
                  <a:cubicBezTo>
                    <a:pt x="123" y="195"/>
                    <a:pt x="194" y="184"/>
                    <a:pt x="272" y="184"/>
                  </a:cubicBezTo>
                  <a:cubicBezTo>
                    <a:pt x="289" y="184"/>
                    <a:pt x="307" y="184"/>
                    <a:pt x="324" y="186"/>
                  </a:cubicBezTo>
                  <a:cubicBezTo>
                    <a:pt x="433" y="186"/>
                    <a:pt x="525" y="206"/>
                    <a:pt x="585" y="206"/>
                  </a:cubicBezTo>
                  <a:cubicBezTo>
                    <a:pt x="615" y="206"/>
                    <a:pt x="637" y="201"/>
                    <a:pt x="649" y="186"/>
                  </a:cubicBezTo>
                  <a:cubicBezTo>
                    <a:pt x="660" y="163"/>
                    <a:pt x="637" y="116"/>
                    <a:pt x="579" y="81"/>
                  </a:cubicBezTo>
                  <a:cubicBezTo>
                    <a:pt x="533" y="35"/>
                    <a:pt x="429" y="0"/>
                    <a:pt x="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5"/>
            <p:cNvSpPr/>
            <p:nvPr/>
          </p:nvSpPr>
          <p:spPr>
            <a:xfrm>
              <a:off x="-564458" y="1586707"/>
              <a:ext cx="288168" cy="177588"/>
            </a:xfrm>
            <a:custGeom>
              <a:avLst/>
              <a:gdLst/>
              <a:ahLst/>
              <a:cxnLst/>
              <a:rect l="l" t="t" r="r" b="b"/>
              <a:pathLst>
                <a:path w="4980" h="3069" extrusionOk="0">
                  <a:moveTo>
                    <a:pt x="58" y="1417"/>
                  </a:moveTo>
                  <a:lnTo>
                    <a:pt x="58" y="1463"/>
                  </a:lnTo>
                  <a:cubicBezTo>
                    <a:pt x="58" y="1454"/>
                    <a:pt x="58" y="1445"/>
                    <a:pt x="59" y="1436"/>
                  </a:cubicBezTo>
                  <a:lnTo>
                    <a:pt x="59" y="1436"/>
                  </a:lnTo>
                  <a:cubicBezTo>
                    <a:pt x="58" y="1430"/>
                    <a:pt x="58" y="1423"/>
                    <a:pt x="58" y="1417"/>
                  </a:cubicBezTo>
                  <a:close/>
                  <a:moveTo>
                    <a:pt x="3175" y="0"/>
                  </a:moveTo>
                  <a:cubicBezTo>
                    <a:pt x="2341" y="0"/>
                    <a:pt x="1502" y="259"/>
                    <a:pt x="776" y="687"/>
                  </a:cubicBezTo>
                  <a:cubicBezTo>
                    <a:pt x="625" y="768"/>
                    <a:pt x="463" y="872"/>
                    <a:pt x="347" y="1000"/>
                  </a:cubicBezTo>
                  <a:cubicBezTo>
                    <a:pt x="237" y="1132"/>
                    <a:pt x="74" y="1264"/>
                    <a:pt x="59" y="1436"/>
                  </a:cubicBezTo>
                  <a:lnTo>
                    <a:pt x="59" y="1436"/>
                  </a:lnTo>
                  <a:cubicBezTo>
                    <a:pt x="78" y="1780"/>
                    <a:pt x="1" y="2188"/>
                    <a:pt x="58" y="2529"/>
                  </a:cubicBezTo>
                  <a:cubicBezTo>
                    <a:pt x="81" y="2575"/>
                    <a:pt x="208" y="2714"/>
                    <a:pt x="220" y="2772"/>
                  </a:cubicBezTo>
                  <a:cubicBezTo>
                    <a:pt x="261" y="2951"/>
                    <a:pt x="327" y="3069"/>
                    <a:pt x="410" y="3069"/>
                  </a:cubicBezTo>
                  <a:cubicBezTo>
                    <a:pt x="467" y="3069"/>
                    <a:pt x="532" y="3014"/>
                    <a:pt x="602" y="2888"/>
                  </a:cubicBezTo>
                  <a:cubicBezTo>
                    <a:pt x="671" y="2772"/>
                    <a:pt x="718" y="2424"/>
                    <a:pt x="741" y="2285"/>
                  </a:cubicBezTo>
                  <a:lnTo>
                    <a:pt x="961" y="1162"/>
                  </a:lnTo>
                  <a:cubicBezTo>
                    <a:pt x="1236" y="1283"/>
                    <a:pt x="1531" y="1383"/>
                    <a:pt x="1838" y="1383"/>
                  </a:cubicBezTo>
                  <a:cubicBezTo>
                    <a:pt x="1854" y="1383"/>
                    <a:pt x="1871" y="1383"/>
                    <a:pt x="1887" y="1382"/>
                  </a:cubicBezTo>
                  <a:cubicBezTo>
                    <a:pt x="2200" y="1370"/>
                    <a:pt x="2524" y="1197"/>
                    <a:pt x="2687" y="919"/>
                  </a:cubicBezTo>
                  <a:cubicBezTo>
                    <a:pt x="2826" y="1162"/>
                    <a:pt x="3104" y="1347"/>
                    <a:pt x="3393" y="1382"/>
                  </a:cubicBezTo>
                  <a:cubicBezTo>
                    <a:pt x="3433" y="1387"/>
                    <a:pt x="3473" y="1389"/>
                    <a:pt x="3513" y="1389"/>
                  </a:cubicBezTo>
                  <a:cubicBezTo>
                    <a:pt x="3764" y="1389"/>
                    <a:pt x="4014" y="1296"/>
                    <a:pt x="4204" y="1116"/>
                  </a:cubicBezTo>
                  <a:cubicBezTo>
                    <a:pt x="4278" y="1228"/>
                    <a:pt x="4406" y="1287"/>
                    <a:pt x="4534" y="1287"/>
                  </a:cubicBezTo>
                  <a:cubicBezTo>
                    <a:pt x="4604" y="1287"/>
                    <a:pt x="4675" y="1269"/>
                    <a:pt x="4737" y="1231"/>
                  </a:cubicBezTo>
                  <a:cubicBezTo>
                    <a:pt x="4910" y="1127"/>
                    <a:pt x="4980" y="907"/>
                    <a:pt x="4945" y="699"/>
                  </a:cubicBezTo>
                  <a:cubicBezTo>
                    <a:pt x="4852" y="409"/>
                    <a:pt x="4540" y="235"/>
                    <a:pt x="4250" y="154"/>
                  </a:cubicBezTo>
                  <a:cubicBezTo>
                    <a:pt x="3899" y="49"/>
                    <a:pt x="3538" y="0"/>
                    <a:pt x="31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5"/>
            <p:cNvSpPr/>
            <p:nvPr/>
          </p:nvSpPr>
          <p:spPr>
            <a:xfrm>
              <a:off x="-478702" y="1709438"/>
              <a:ext cx="91195" cy="89806"/>
            </a:xfrm>
            <a:custGeom>
              <a:avLst/>
              <a:gdLst/>
              <a:ahLst/>
              <a:cxnLst/>
              <a:rect l="l" t="t" r="r" b="b"/>
              <a:pathLst>
                <a:path w="1576" h="1552" extrusionOk="0">
                  <a:moveTo>
                    <a:pt x="790" y="0"/>
                  </a:moveTo>
                  <a:cubicBezTo>
                    <a:pt x="747" y="0"/>
                    <a:pt x="704" y="5"/>
                    <a:pt x="660" y="14"/>
                  </a:cubicBezTo>
                  <a:cubicBezTo>
                    <a:pt x="510" y="25"/>
                    <a:pt x="348" y="118"/>
                    <a:pt x="232" y="222"/>
                  </a:cubicBezTo>
                  <a:cubicBezTo>
                    <a:pt x="116" y="338"/>
                    <a:pt x="46" y="500"/>
                    <a:pt x="12" y="662"/>
                  </a:cubicBezTo>
                  <a:cubicBezTo>
                    <a:pt x="0" y="825"/>
                    <a:pt x="23" y="987"/>
                    <a:pt x="81" y="1114"/>
                  </a:cubicBezTo>
                  <a:cubicBezTo>
                    <a:pt x="220" y="1369"/>
                    <a:pt x="475" y="1531"/>
                    <a:pt x="695" y="1543"/>
                  </a:cubicBezTo>
                  <a:cubicBezTo>
                    <a:pt x="735" y="1549"/>
                    <a:pt x="773" y="1552"/>
                    <a:pt x="810" y="1552"/>
                  </a:cubicBezTo>
                  <a:cubicBezTo>
                    <a:pt x="975" y="1552"/>
                    <a:pt x="1106" y="1493"/>
                    <a:pt x="1181" y="1427"/>
                  </a:cubicBezTo>
                  <a:cubicBezTo>
                    <a:pt x="1239" y="1404"/>
                    <a:pt x="1286" y="1369"/>
                    <a:pt x="1297" y="1346"/>
                  </a:cubicBezTo>
                  <a:cubicBezTo>
                    <a:pt x="1320" y="1311"/>
                    <a:pt x="1332" y="1299"/>
                    <a:pt x="1332" y="1299"/>
                  </a:cubicBezTo>
                  <a:cubicBezTo>
                    <a:pt x="1332" y="1298"/>
                    <a:pt x="1332" y="1298"/>
                    <a:pt x="1331" y="1298"/>
                  </a:cubicBezTo>
                  <a:cubicBezTo>
                    <a:pt x="1323" y="1298"/>
                    <a:pt x="1276" y="1351"/>
                    <a:pt x="1170" y="1404"/>
                  </a:cubicBezTo>
                  <a:cubicBezTo>
                    <a:pt x="1087" y="1449"/>
                    <a:pt x="962" y="1495"/>
                    <a:pt x="815" y="1495"/>
                  </a:cubicBezTo>
                  <a:cubicBezTo>
                    <a:pt x="776" y="1495"/>
                    <a:pt x="736" y="1492"/>
                    <a:pt x="695" y="1485"/>
                  </a:cubicBezTo>
                  <a:cubicBezTo>
                    <a:pt x="487" y="1462"/>
                    <a:pt x="255" y="1311"/>
                    <a:pt x="139" y="1068"/>
                  </a:cubicBezTo>
                  <a:cubicBezTo>
                    <a:pt x="23" y="825"/>
                    <a:pt x="58" y="477"/>
                    <a:pt x="290" y="257"/>
                  </a:cubicBezTo>
                  <a:cubicBezTo>
                    <a:pt x="426" y="114"/>
                    <a:pt x="611" y="50"/>
                    <a:pt x="790" y="50"/>
                  </a:cubicBezTo>
                  <a:cubicBezTo>
                    <a:pt x="900" y="50"/>
                    <a:pt x="1008" y="74"/>
                    <a:pt x="1100" y="118"/>
                  </a:cubicBezTo>
                  <a:cubicBezTo>
                    <a:pt x="1355" y="234"/>
                    <a:pt x="1494" y="466"/>
                    <a:pt x="1517" y="662"/>
                  </a:cubicBezTo>
                  <a:cubicBezTo>
                    <a:pt x="1552" y="871"/>
                    <a:pt x="1494" y="1033"/>
                    <a:pt x="1436" y="1137"/>
                  </a:cubicBezTo>
                  <a:cubicBezTo>
                    <a:pt x="1378" y="1242"/>
                    <a:pt x="1332" y="1299"/>
                    <a:pt x="1332" y="1299"/>
                  </a:cubicBezTo>
                  <a:cubicBezTo>
                    <a:pt x="1340" y="1299"/>
                    <a:pt x="1342" y="1294"/>
                    <a:pt x="1343" y="1294"/>
                  </a:cubicBezTo>
                  <a:cubicBezTo>
                    <a:pt x="1344" y="1294"/>
                    <a:pt x="1344" y="1296"/>
                    <a:pt x="1344" y="1299"/>
                  </a:cubicBezTo>
                  <a:cubicBezTo>
                    <a:pt x="1378" y="1276"/>
                    <a:pt x="1402" y="1242"/>
                    <a:pt x="1436" y="1184"/>
                  </a:cubicBezTo>
                  <a:cubicBezTo>
                    <a:pt x="1506" y="1091"/>
                    <a:pt x="1575" y="906"/>
                    <a:pt x="1552" y="697"/>
                  </a:cubicBezTo>
                  <a:cubicBezTo>
                    <a:pt x="1529" y="477"/>
                    <a:pt x="1390" y="211"/>
                    <a:pt x="1112" y="83"/>
                  </a:cubicBezTo>
                  <a:cubicBezTo>
                    <a:pt x="1019" y="32"/>
                    <a:pt x="907" y="0"/>
                    <a:pt x="7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5"/>
            <p:cNvSpPr/>
            <p:nvPr/>
          </p:nvSpPr>
          <p:spPr>
            <a:xfrm>
              <a:off x="-367486" y="1709438"/>
              <a:ext cx="91195" cy="89806"/>
            </a:xfrm>
            <a:custGeom>
              <a:avLst/>
              <a:gdLst/>
              <a:ahLst/>
              <a:cxnLst/>
              <a:rect l="l" t="t" r="r" b="b"/>
              <a:pathLst>
                <a:path w="1576" h="1552" extrusionOk="0">
                  <a:moveTo>
                    <a:pt x="795" y="0"/>
                  </a:moveTo>
                  <a:cubicBezTo>
                    <a:pt x="754" y="0"/>
                    <a:pt x="713" y="5"/>
                    <a:pt x="672" y="14"/>
                  </a:cubicBezTo>
                  <a:cubicBezTo>
                    <a:pt x="510" y="25"/>
                    <a:pt x="348" y="118"/>
                    <a:pt x="232" y="222"/>
                  </a:cubicBezTo>
                  <a:cubicBezTo>
                    <a:pt x="117" y="338"/>
                    <a:pt x="47" y="500"/>
                    <a:pt x="12" y="662"/>
                  </a:cubicBezTo>
                  <a:cubicBezTo>
                    <a:pt x="1" y="825"/>
                    <a:pt x="35" y="987"/>
                    <a:pt x="93" y="1114"/>
                  </a:cubicBezTo>
                  <a:cubicBezTo>
                    <a:pt x="221" y="1369"/>
                    <a:pt x="476" y="1531"/>
                    <a:pt x="696" y="1543"/>
                  </a:cubicBezTo>
                  <a:cubicBezTo>
                    <a:pt x="736" y="1549"/>
                    <a:pt x="774" y="1552"/>
                    <a:pt x="811" y="1552"/>
                  </a:cubicBezTo>
                  <a:cubicBezTo>
                    <a:pt x="976" y="1552"/>
                    <a:pt x="1108" y="1493"/>
                    <a:pt x="1194" y="1427"/>
                  </a:cubicBezTo>
                  <a:cubicBezTo>
                    <a:pt x="1252" y="1404"/>
                    <a:pt x="1286" y="1369"/>
                    <a:pt x="1309" y="1346"/>
                  </a:cubicBezTo>
                  <a:cubicBezTo>
                    <a:pt x="1321" y="1311"/>
                    <a:pt x="1333" y="1299"/>
                    <a:pt x="1333" y="1299"/>
                  </a:cubicBezTo>
                  <a:cubicBezTo>
                    <a:pt x="1333" y="1298"/>
                    <a:pt x="1332" y="1298"/>
                    <a:pt x="1332" y="1298"/>
                  </a:cubicBezTo>
                  <a:cubicBezTo>
                    <a:pt x="1324" y="1298"/>
                    <a:pt x="1276" y="1351"/>
                    <a:pt x="1170" y="1404"/>
                  </a:cubicBezTo>
                  <a:cubicBezTo>
                    <a:pt x="1097" y="1449"/>
                    <a:pt x="973" y="1495"/>
                    <a:pt x="822" y="1495"/>
                  </a:cubicBezTo>
                  <a:cubicBezTo>
                    <a:pt x="781" y="1495"/>
                    <a:pt x="739" y="1492"/>
                    <a:pt x="696" y="1485"/>
                  </a:cubicBezTo>
                  <a:cubicBezTo>
                    <a:pt x="499" y="1462"/>
                    <a:pt x="267" y="1311"/>
                    <a:pt x="151" y="1068"/>
                  </a:cubicBezTo>
                  <a:cubicBezTo>
                    <a:pt x="35" y="825"/>
                    <a:pt x="59" y="477"/>
                    <a:pt x="290" y="257"/>
                  </a:cubicBezTo>
                  <a:cubicBezTo>
                    <a:pt x="427" y="114"/>
                    <a:pt x="612" y="50"/>
                    <a:pt x="791" y="50"/>
                  </a:cubicBezTo>
                  <a:cubicBezTo>
                    <a:pt x="901" y="50"/>
                    <a:pt x="1008" y="74"/>
                    <a:pt x="1101" y="118"/>
                  </a:cubicBezTo>
                  <a:cubicBezTo>
                    <a:pt x="1367" y="234"/>
                    <a:pt x="1495" y="466"/>
                    <a:pt x="1518" y="662"/>
                  </a:cubicBezTo>
                  <a:cubicBezTo>
                    <a:pt x="1553" y="871"/>
                    <a:pt x="1495" y="1033"/>
                    <a:pt x="1437" y="1137"/>
                  </a:cubicBezTo>
                  <a:cubicBezTo>
                    <a:pt x="1379" y="1242"/>
                    <a:pt x="1333" y="1299"/>
                    <a:pt x="1333" y="1299"/>
                  </a:cubicBezTo>
                  <a:cubicBezTo>
                    <a:pt x="1333" y="1299"/>
                    <a:pt x="1338" y="1294"/>
                    <a:pt x="1341" y="1294"/>
                  </a:cubicBezTo>
                  <a:cubicBezTo>
                    <a:pt x="1343" y="1294"/>
                    <a:pt x="1344" y="1296"/>
                    <a:pt x="1344" y="1299"/>
                  </a:cubicBezTo>
                  <a:cubicBezTo>
                    <a:pt x="1379" y="1276"/>
                    <a:pt x="1402" y="1242"/>
                    <a:pt x="1437" y="1184"/>
                  </a:cubicBezTo>
                  <a:cubicBezTo>
                    <a:pt x="1506" y="1091"/>
                    <a:pt x="1576" y="906"/>
                    <a:pt x="1553" y="697"/>
                  </a:cubicBezTo>
                  <a:cubicBezTo>
                    <a:pt x="1541" y="477"/>
                    <a:pt x="1391" y="211"/>
                    <a:pt x="1113" y="83"/>
                  </a:cubicBezTo>
                  <a:cubicBezTo>
                    <a:pt x="1019" y="32"/>
                    <a:pt x="907" y="0"/>
                    <a:pt x="7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5"/>
            <p:cNvSpPr/>
            <p:nvPr/>
          </p:nvSpPr>
          <p:spPr>
            <a:xfrm>
              <a:off x="-388896" y="1747745"/>
              <a:ext cx="24824" cy="4745"/>
            </a:xfrm>
            <a:custGeom>
              <a:avLst/>
              <a:gdLst/>
              <a:ahLst/>
              <a:cxnLst/>
              <a:rect l="l" t="t" r="r" b="b"/>
              <a:pathLst>
                <a:path w="429" h="82" extrusionOk="0">
                  <a:moveTo>
                    <a:pt x="209" y="0"/>
                  </a:moveTo>
                  <a:cubicBezTo>
                    <a:pt x="93" y="0"/>
                    <a:pt x="0" y="35"/>
                    <a:pt x="0" y="47"/>
                  </a:cubicBezTo>
                  <a:cubicBezTo>
                    <a:pt x="0" y="70"/>
                    <a:pt x="93" y="82"/>
                    <a:pt x="209" y="82"/>
                  </a:cubicBezTo>
                  <a:cubicBezTo>
                    <a:pt x="324" y="82"/>
                    <a:pt x="429" y="58"/>
                    <a:pt x="429" y="47"/>
                  </a:cubicBezTo>
                  <a:cubicBezTo>
                    <a:pt x="429" y="12"/>
                    <a:pt x="348" y="0"/>
                    <a:pt x="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5"/>
            <p:cNvSpPr/>
            <p:nvPr/>
          </p:nvSpPr>
          <p:spPr>
            <a:xfrm>
              <a:off x="-551785" y="1742479"/>
              <a:ext cx="77134" cy="5092"/>
            </a:xfrm>
            <a:custGeom>
              <a:avLst/>
              <a:gdLst/>
              <a:ahLst/>
              <a:cxnLst/>
              <a:rect l="l" t="t" r="r" b="b"/>
              <a:pathLst>
                <a:path w="1333" h="88" extrusionOk="0">
                  <a:moveTo>
                    <a:pt x="983" y="0"/>
                  </a:moveTo>
                  <a:cubicBezTo>
                    <a:pt x="890" y="0"/>
                    <a:pt x="784" y="3"/>
                    <a:pt x="672" y="10"/>
                  </a:cubicBezTo>
                  <a:cubicBezTo>
                    <a:pt x="290" y="22"/>
                    <a:pt x="1" y="45"/>
                    <a:pt x="1" y="68"/>
                  </a:cubicBezTo>
                  <a:cubicBezTo>
                    <a:pt x="1" y="82"/>
                    <a:pt x="104" y="87"/>
                    <a:pt x="264" y="87"/>
                  </a:cubicBezTo>
                  <a:cubicBezTo>
                    <a:pt x="377" y="87"/>
                    <a:pt x="519" y="85"/>
                    <a:pt x="672" y="80"/>
                  </a:cubicBezTo>
                  <a:cubicBezTo>
                    <a:pt x="1043" y="68"/>
                    <a:pt x="1333" y="34"/>
                    <a:pt x="1333" y="22"/>
                  </a:cubicBezTo>
                  <a:cubicBezTo>
                    <a:pt x="1333" y="14"/>
                    <a:pt x="1189" y="0"/>
                    <a:pt x="983" y="0"/>
                  </a:cubicBezTo>
                  <a:close/>
                </a:path>
              </a:pathLst>
            </a:custGeom>
            <a:solidFill>
              <a:srgbClr val="4D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5"/>
            <p:cNvSpPr/>
            <p:nvPr/>
          </p:nvSpPr>
          <p:spPr>
            <a:xfrm>
              <a:off x="-758883" y="1710885"/>
              <a:ext cx="247373" cy="187714"/>
            </a:xfrm>
            <a:custGeom>
              <a:avLst/>
              <a:gdLst/>
              <a:ahLst/>
              <a:cxnLst/>
              <a:rect l="l" t="t" r="r" b="b"/>
              <a:pathLst>
                <a:path w="4275" h="3244" extrusionOk="0">
                  <a:moveTo>
                    <a:pt x="3232" y="0"/>
                  </a:moveTo>
                  <a:lnTo>
                    <a:pt x="2248" y="348"/>
                  </a:lnTo>
                  <a:lnTo>
                    <a:pt x="893" y="1761"/>
                  </a:lnTo>
                  <a:lnTo>
                    <a:pt x="1" y="2606"/>
                  </a:lnTo>
                  <a:lnTo>
                    <a:pt x="1449" y="3243"/>
                  </a:lnTo>
                  <a:lnTo>
                    <a:pt x="2225" y="2942"/>
                  </a:lnTo>
                  <a:lnTo>
                    <a:pt x="3441" y="2108"/>
                  </a:lnTo>
                  <a:lnTo>
                    <a:pt x="4136" y="811"/>
                  </a:lnTo>
                  <a:cubicBezTo>
                    <a:pt x="4136" y="811"/>
                    <a:pt x="4107" y="798"/>
                    <a:pt x="4059" y="798"/>
                  </a:cubicBezTo>
                  <a:cubicBezTo>
                    <a:pt x="3979" y="798"/>
                    <a:pt x="3845" y="835"/>
                    <a:pt x="3707" y="1031"/>
                  </a:cubicBezTo>
                  <a:lnTo>
                    <a:pt x="3510" y="1298"/>
                  </a:lnTo>
                  <a:lnTo>
                    <a:pt x="3302" y="545"/>
                  </a:lnTo>
                  <a:lnTo>
                    <a:pt x="3302" y="336"/>
                  </a:lnTo>
                  <a:lnTo>
                    <a:pt x="3916" y="522"/>
                  </a:lnTo>
                  <a:cubicBezTo>
                    <a:pt x="3952" y="528"/>
                    <a:pt x="3986" y="531"/>
                    <a:pt x="4019" y="531"/>
                  </a:cubicBezTo>
                  <a:cubicBezTo>
                    <a:pt x="4110" y="531"/>
                    <a:pt x="4186" y="503"/>
                    <a:pt x="4263" y="417"/>
                  </a:cubicBezTo>
                  <a:lnTo>
                    <a:pt x="4263" y="383"/>
                  </a:lnTo>
                  <a:lnTo>
                    <a:pt x="4275" y="383"/>
                  </a:lnTo>
                  <a:lnTo>
                    <a:pt x="3232" y="0"/>
                  </a:lnTo>
                  <a:close/>
                </a:path>
              </a:pathLst>
            </a:custGeom>
            <a:solidFill>
              <a:srgbClr val="F8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5"/>
            <p:cNvSpPr/>
            <p:nvPr/>
          </p:nvSpPr>
          <p:spPr>
            <a:xfrm>
              <a:off x="-629498" y="1796640"/>
              <a:ext cx="14813" cy="69091"/>
            </a:xfrm>
            <a:custGeom>
              <a:avLst/>
              <a:gdLst/>
              <a:ahLst/>
              <a:cxnLst/>
              <a:rect l="l" t="t" r="r" b="b"/>
              <a:pathLst>
                <a:path w="256" h="1194" extrusionOk="0">
                  <a:moveTo>
                    <a:pt x="104" y="1"/>
                  </a:moveTo>
                  <a:cubicBezTo>
                    <a:pt x="70" y="12"/>
                    <a:pt x="186" y="267"/>
                    <a:pt x="174" y="603"/>
                  </a:cubicBezTo>
                  <a:cubicBezTo>
                    <a:pt x="139" y="939"/>
                    <a:pt x="0" y="1182"/>
                    <a:pt x="12" y="1194"/>
                  </a:cubicBezTo>
                  <a:cubicBezTo>
                    <a:pt x="23" y="1194"/>
                    <a:pt x="70" y="1136"/>
                    <a:pt x="128" y="1043"/>
                  </a:cubicBezTo>
                  <a:cubicBezTo>
                    <a:pt x="186" y="939"/>
                    <a:pt x="232" y="777"/>
                    <a:pt x="243" y="603"/>
                  </a:cubicBezTo>
                  <a:cubicBezTo>
                    <a:pt x="255" y="429"/>
                    <a:pt x="232" y="267"/>
                    <a:pt x="186" y="151"/>
                  </a:cubicBezTo>
                  <a:cubicBezTo>
                    <a:pt x="139" y="59"/>
                    <a:pt x="116" y="1"/>
                    <a:pt x="104" y="1"/>
                  </a:cubicBezTo>
                  <a:close/>
                </a:path>
              </a:pathLst>
            </a:custGeom>
            <a:solidFill>
              <a:srgbClr val="EEB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5"/>
            <p:cNvSpPr/>
            <p:nvPr/>
          </p:nvSpPr>
          <p:spPr>
            <a:xfrm>
              <a:off x="-630192" y="1769097"/>
              <a:ext cx="54335" cy="57807"/>
            </a:xfrm>
            <a:custGeom>
              <a:avLst/>
              <a:gdLst/>
              <a:ahLst/>
              <a:cxnLst/>
              <a:rect l="l" t="t" r="r" b="b"/>
              <a:pathLst>
                <a:path w="939" h="999" extrusionOk="0">
                  <a:moveTo>
                    <a:pt x="651" y="1"/>
                  </a:moveTo>
                  <a:cubicBezTo>
                    <a:pt x="635" y="1"/>
                    <a:pt x="618" y="2"/>
                    <a:pt x="603" y="2"/>
                  </a:cubicBezTo>
                  <a:cubicBezTo>
                    <a:pt x="533" y="25"/>
                    <a:pt x="475" y="37"/>
                    <a:pt x="406" y="48"/>
                  </a:cubicBezTo>
                  <a:cubicBezTo>
                    <a:pt x="140" y="106"/>
                    <a:pt x="1" y="141"/>
                    <a:pt x="1" y="153"/>
                  </a:cubicBezTo>
                  <a:cubicBezTo>
                    <a:pt x="1" y="155"/>
                    <a:pt x="9" y="157"/>
                    <a:pt x="25" y="157"/>
                  </a:cubicBezTo>
                  <a:cubicBezTo>
                    <a:pt x="78" y="157"/>
                    <a:pt x="211" y="142"/>
                    <a:pt x="406" y="106"/>
                  </a:cubicBezTo>
                  <a:cubicBezTo>
                    <a:pt x="464" y="95"/>
                    <a:pt x="533" y="95"/>
                    <a:pt x="603" y="83"/>
                  </a:cubicBezTo>
                  <a:cubicBezTo>
                    <a:pt x="649" y="83"/>
                    <a:pt x="672" y="83"/>
                    <a:pt x="696" y="95"/>
                  </a:cubicBezTo>
                  <a:cubicBezTo>
                    <a:pt x="707" y="106"/>
                    <a:pt x="719" y="153"/>
                    <a:pt x="730" y="199"/>
                  </a:cubicBezTo>
                  <a:cubicBezTo>
                    <a:pt x="788" y="361"/>
                    <a:pt x="904" y="535"/>
                    <a:pt x="811" y="685"/>
                  </a:cubicBezTo>
                  <a:cubicBezTo>
                    <a:pt x="758" y="793"/>
                    <a:pt x="665" y="860"/>
                    <a:pt x="568" y="934"/>
                  </a:cubicBezTo>
                  <a:lnTo>
                    <a:pt x="568" y="934"/>
                  </a:lnTo>
                  <a:cubicBezTo>
                    <a:pt x="531" y="902"/>
                    <a:pt x="497" y="865"/>
                    <a:pt x="487" y="836"/>
                  </a:cubicBezTo>
                  <a:cubicBezTo>
                    <a:pt x="475" y="790"/>
                    <a:pt x="487" y="743"/>
                    <a:pt x="522" y="709"/>
                  </a:cubicBezTo>
                  <a:cubicBezTo>
                    <a:pt x="533" y="662"/>
                    <a:pt x="580" y="616"/>
                    <a:pt x="580" y="558"/>
                  </a:cubicBezTo>
                  <a:cubicBezTo>
                    <a:pt x="591" y="512"/>
                    <a:pt x="580" y="442"/>
                    <a:pt x="522" y="419"/>
                  </a:cubicBezTo>
                  <a:lnTo>
                    <a:pt x="487" y="419"/>
                  </a:lnTo>
                  <a:cubicBezTo>
                    <a:pt x="255" y="454"/>
                    <a:pt x="116" y="488"/>
                    <a:pt x="116" y="500"/>
                  </a:cubicBezTo>
                  <a:cubicBezTo>
                    <a:pt x="116" y="500"/>
                    <a:pt x="253" y="489"/>
                    <a:pt x="492" y="421"/>
                  </a:cubicBezTo>
                  <a:lnTo>
                    <a:pt x="492" y="421"/>
                  </a:lnTo>
                  <a:cubicBezTo>
                    <a:pt x="523" y="433"/>
                    <a:pt x="533" y="456"/>
                    <a:pt x="522" y="500"/>
                  </a:cubicBezTo>
                  <a:cubicBezTo>
                    <a:pt x="522" y="546"/>
                    <a:pt x="487" y="593"/>
                    <a:pt x="464" y="627"/>
                  </a:cubicBezTo>
                  <a:cubicBezTo>
                    <a:pt x="441" y="674"/>
                    <a:pt x="406" y="743"/>
                    <a:pt x="429" y="824"/>
                  </a:cubicBezTo>
                  <a:cubicBezTo>
                    <a:pt x="441" y="894"/>
                    <a:pt x="499" y="940"/>
                    <a:pt x="545" y="975"/>
                  </a:cubicBezTo>
                  <a:lnTo>
                    <a:pt x="557" y="998"/>
                  </a:lnTo>
                  <a:lnTo>
                    <a:pt x="591" y="975"/>
                  </a:lnTo>
                  <a:cubicBezTo>
                    <a:pt x="696" y="905"/>
                    <a:pt x="811" y="836"/>
                    <a:pt x="881" y="709"/>
                  </a:cubicBezTo>
                  <a:cubicBezTo>
                    <a:pt x="939" y="616"/>
                    <a:pt x="939" y="488"/>
                    <a:pt x="904" y="396"/>
                  </a:cubicBezTo>
                  <a:cubicBezTo>
                    <a:pt x="881" y="315"/>
                    <a:pt x="835" y="222"/>
                    <a:pt x="811" y="153"/>
                  </a:cubicBezTo>
                  <a:cubicBezTo>
                    <a:pt x="777" y="129"/>
                    <a:pt x="777" y="83"/>
                    <a:pt x="730" y="37"/>
                  </a:cubicBezTo>
                  <a:cubicBezTo>
                    <a:pt x="715" y="6"/>
                    <a:pt x="684" y="1"/>
                    <a:pt x="651" y="1"/>
                  </a:cubicBezTo>
                  <a:close/>
                </a:path>
              </a:pathLst>
            </a:custGeom>
            <a:solidFill>
              <a:srgbClr val="EEB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5"/>
            <p:cNvSpPr/>
            <p:nvPr/>
          </p:nvSpPr>
          <p:spPr>
            <a:xfrm>
              <a:off x="-638235" y="1748439"/>
              <a:ext cx="77134" cy="59254"/>
            </a:xfrm>
            <a:custGeom>
              <a:avLst/>
              <a:gdLst/>
              <a:ahLst/>
              <a:cxnLst/>
              <a:rect l="l" t="t" r="r" b="b"/>
              <a:pathLst>
                <a:path w="1333" h="1024" extrusionOk="0">
                  <a:moveTo>
                    <a:pt x="892" y="0"/>
                  </a:moveTo>
                  <a:cubicBezTo>
                    <a:pt x="811" y="0"/>
                    <a:pt x="742" y="0"/>
                    <a:pt x="672" y="12"/>
                  </a:cubicBezTo>
                  <a:cubicBezTo>
                    <a:pt x="545" y="35"/>
                    <a:pt x="429" y="46"/>
                    <a:pt x="325" y="70"/>
                  </a:cubicBezTo>
                  <a:cubicBezTo>
                    <a:pt x="116" y="116"/>
                    <a:pt x="1" y="162"/>
                    <a:pt x="1" y="174"/>
                  </a:cubicBezTo>
                  <a:cubicBezTo>
                    <a:pt x="1" y="176"/>
                    <a:pt x="4" y="177"/>
                    <a:pt x="11" y="177"/>
                  </a:cubicBezTo>
                  <a:cubicBezTo>
                    <a:pt x="45" y="177"/>
                    <a:pt x="153" y="156"/>
                    <a:pt x="325" y="127"/>
                  </a:cubicBezTo>
                  <a:cubicBezTo>
                    <a:pt x="429" y="116"/>
                    <a:pt x="545" y="104"/>
                    <a:pt x="672" y="93"/>
                  </a:cubicBezTo>
                  <a:cubicBezTo>
                    <a:pt x="716" y="85"/>
                    <a:pt x="764" y="78"/>
                    <a:pt x="811" y="78"/>
                  </a:cubicBezTo>
                  <a:cubicBezTo>
                    <a:pt x="899" y="78"/>
                    <a:pt x="982" y="102"/>
                    <a:pt x="1020" y="185"/>
                  </a:cubicBezTo>
                  <a:cubicBezTo>
                    <a:pt x="1089" y="336"/>
                    <a:pt x="1136" y="475"/>
                    <a:pt x="1194" y="591"/>
                  </a:cubicBezTo>
                  <a:cubicBezTo>
                    <a:pt x="1251" y="707"/>
                    <a:pt x="1275" y="822"/>
                    <a:pt x="1251" y="915"/>
                  </a:cubicBezTo>
                  <a:cubicBezTo>
                    <a:pt x="1225" y="976"/>
                    <a:pt x="1172" y="1005"/>
                    <a:pt x="1128" y="1005"/>
                  </a:cubicBezTo>
                  <a:cubicBezTo>
                    <a:pt x="1114" y="1005"/>
                    <a:pt x="1101" y="1002"/>
                    <a:pt x="1089" y="996"/>
                  </a:cubicBezTo>
                  <a:cubicBezTo>
                    <a:pt x="1031" y="984"/>
                    <a:pt x="1020" y="961"/>
                    <a:pt x="1020" y="961"/>
                  </a:cubicBezTo>
                  <a:lnTo>
                    <a:pt x="1020" y="961"/>
                  </a:lnTo>
                  <a:cubicBezTo>
                    <a:pt x="1020" y="961"/>
                    <a:pt x="1020" y="998"/>
                    <a:pt x="1061" y="998"/>
                  </a:cubicBezTo>
                  <a:cubicBezTo>
                    <a:pt x="1066" y="998"/>
                    <a:pt x="1071" y="997"/>
                    <a:pt x="1078" y="996"/>
                  </a:cubicBezTo>
                  <a:cubicBezTo>
                    <a:pt x="1095" y="1013"/>
                    <a:pt x="1124" y="1024"/>
                    <a:pt x="1157" y="1024"/>
                  </a:cubicBezTo>
                  <a:cubicBezTo>
                    <a:pt x="1169" y="1024"/>
                    <a:pt x="1181" y="1022"/>
                    <a:pt x="1194" y="1019"/>
                  </a:cubicBezTo>
                  <a:cubicBezTo>
                    <a:pt x="1251" y="996"/>
                    <a:pt x="1275" y="973"/>
                    <a:pt x="1309" y="915"/>
                  </a:cubicBezTo>
                  <a:cubicBezTo>
                    <a:pt x="1333" y="869"/>
                    <a:pt x="1333" y="799"/>
                    <a:pt x="1321" y="741"/>
                  </a:cubicBezTo>
                  <a:cubicBezTo>
                    <a:pt x="1309" y="683"/>
                    <a:pt x="1298" y="614"/>
                    <a:pt x="1263" y="556"/>
                  </a:cubicBezTo>
                  <a:cubicBezTo>
                    <a:pt x="1205" y="440"/>
                    <a:pt x="1159" y="290"/>
                    <a:pt x="1089" y="151"/>
                  </a:cubicBezTo>
                  <a:cubicBezTo>
                    <a:pt x="1066" y="58"/>
                    <a:pt x="974" y="0"/>
                    <a:pt x="892" y="0"/>
                  </a:cubicBezTo>
                  <a:close/>
                </a:path>
              </a:pathLst>
            </a:custGeom>
            <a:solidFill>
              <a:srgbClr val="EEB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5"/>
            <p:cNvSpPr/>
            <p:nvPr/>
          </p:nvSpPr>
          <p:spPr>
            <a:xfrm>
              <a:off x="-631523" y="1732005"/>
              <a:ext cx="76440" cy="55319"/>
            </a:xfrm>
            <a:custGeom>
              <a:avLst/>
              <a:gdLst/>
              <a:ahLst/>
              <a:cxnLst/>
              <a:rect l="l" t="t" r="r" b="b"/>
              <a:pathLst>
                <a:path w="1321" h="956" extrusionOk="0">
                  <a:moveTo>
                    <a:pt x="860" y="0"/>
                  </a:moveTo>
                  <a:cubicBezTo>
                    <a:pt x="755" y="0"/>
                    <a:pt x="664" y="36"/>
                    <a:pt x="580" y="52"/>
                  </a:cubicBezTo>
                  <a:cubicBezTo>
                    <a:pt x="475" y="99"/>
                    <a:pt x="383" y="122"/>
                    <a:pt x="278" y="157"/>
                  </a:cubicBezTo>
                  <a:cubicBezTo>
                    <a:pt x="105" y="215"/>
                    <a:pt x="0" y="249"/>
                    <a:pt x="0" y="261"/>
                  </a:cubicBezTo>
                  <a:cubicBezTo>
                    <a:pt x="0" y="263"/>
                    <a:pt x="4" y="264"/>
                    <a:pt x="10" y="264"/>
                  </a:cubicBezTo>
                  <a:cubicBezTo>
                    <a:pt x="42" y="264"/>
                    <a:pt x="146" y="241"/>
                    <a:pt x="290" y="203"/>
                  </a:cubicBezTo>
                  <a:cubicBezTo>
                    <a:pt x="383" y="168"/>
                    <a:pt x="498" y="145"/>
                    <a:pt x="591" y="110"/>
                  </a:cubicBezTo>
                  <a:cubicBezTo>
                    <a:pt x="679" y="94"/>
                    <a:pt x="767" y="67"/>
                    <a:pt x="851" y="67"/>
                  </a:cubicBezTo>
                  <a:cubicBezTo>
                    <a:pt x="889" y="67"/>
                    <a:pt x="926" y="73"/>
                    <a:pt x="962" y="87"/>
                  </a:cubicBezTo>
                  <a:cubicBezTo>
                    <a:pt x="1020" y="99"/>
                    <a:pt x="1054" y="145"/>
                    <a:pt x="1078" y="203"/>
                  </a:cubicBezTo>
                  <a:lnTo>
                    <a:pt x="1124" y="377"/>
                  </a:lnTo>
                  <a:lnTo>
                    <a:pt x="1205" y="678"/>
                  </a:lnTo>
                  <a:cubicBezTo>
                    <a:pt x="1263" y="852"/>
                    <a:pt x="1298" y="956"/>
                    <a:pt x="1309" y="956"/>
                  </a:cubicBezTo>
                  <a:cubicBezTo>
                    <a:pt x="1321" y="956"/>
                    <a:pt x="1309" y="840"/>
                    <a:pt x="1263" y="666"/>
                  </a:cubicBezTo>
                  <a:cubicBezTo>
                    <a:pt x="1240" y="574"/>
                    <a:pt x="1217" y="469"/>
                    <a:pt x="1193" y="354"/>
                  </a:cubicBezTo>
                  <a:cubicBezTo>
                    <a:pt x="1170" y="307"/>
                    <a:pt x="1159" y="249"/>
                    <a:pt x="1147" y="168"/>
                  </a:cubicBezTo>
                  <a:cubicBezTo>
                    <a:pt x="1112" y="110"/>
                    <a:pt x="1054" y="41"/>
                    <a:pt x="985" y="18"/>
                  </a:cubicBezTo>
                  <a:cubicBezTo>
                    <a:pt x="941" y="5"/>
                    <a:pt x="900" y="0"/>
                    <a:pt x="860" y="0"/>
                  </a:cubicBezTo>
                  <a:close/>
                </a:path>
              </a:pathLst>
            </a:custGeom>
            <a:solidFill>
              <a:srgbClr val="EEB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5"/>
            <p:cNvSpPr/>
            <p:nvPr/>
          </p:nvSpPr>
          <p:spPr>
            <a:xfrm>
              <a:off x="-707268" y="1710885"/>
              <a:ext cx="196452" cy="170933"/>
            </a:xfrm>
            <a:custGeom>
              <a:avLst/>
              <a:gdLst/>
              <a:ahLst/>
              <a:cxnLst/>
              <a:rect l="l" t="t" r="r" b="b"/>
              <a:pathLst>
                <a:path w="3395" h="2954" extrusionOk="0">
                  <a:moveTo>
                    <a:pt x="368" y="1394"/>
                  </a:moveTo>
                  <a:cubicBezTo>
                    <a:pt x="254" y="1508"/>
                    <a:pt x="174" y="1611"/>
                    <a:pt x="93" y="1668"/>
                  </a:cubicBezTo>
                  <a:lnTo>
                    <a:pt x="24" y="1738"/>
                  </a:lnTo>
                  <a:cubicBezTo>
                    <a:pt x="21" y="1745"/>
                    <a:pt x="19" y="1752"/>
                    <a:pt x="16" y="1757"/>
                  </a:cubicBezTo>
                  <a:lnTo>
                    <a:pt x="16" y="1757"/>
                  </a:lnTo>
                  <a:cubicBezTo>
                    <a:pt x="19" y="1755"/>
                    <a:pt x="21" y="1752"/>
                    <a:pt x="24" y="1749"/>
                  </a:cubicBezTo>
                  <a:lnTo>
                    <a:pt x="93" y="1680"/>
                  </a:lnTo>
                  <a:cubicBezTo>
                    <a:pt x="174" y="1611"/>
                    <a:pt x="254" y="1508"/>
                    <a:pt x="368" y="1394"/>
                  </a:cubicBezTo>
                  <a:close/>
                  <a:moveTo>
                    <a:pt x="16" y="1757"/>
                  </a:moveTo>
                  <a:lnTo>
                    <a:pt x="16" y="1757"/>
                  </a:lnTo>
                  <a:cubicBezTo>
                    <a:pt x="1" y="1775"/>
                    <a:pt x="1" y="1784"/>
                    <a:pt x="1" y="1784"/>
                  </a:cubicBezTo>
                  <a:cubicBezTo>
                    <a:pt x="1" y="1784"/>
                    <a:pt x="8" y="1777"/>
                    <a:pt x="16" y="1757"/>
                  </a:cubicBezTo>
                  <a:close/>
                  <a:moveTo>
                    <a:pt x="2340" y="0"/>
                  </a:moveTo>
                  <a:cubicBezTo>
                    <a:pt x="1981" y="128"/>
                    <a:pt x="1657" y="244"/>
                    <a:pt x="1356" y="348"/>
                  </a:cubicBezTo>
                  <a:cubicBezTo>
                    <a:pt x="950" y="776"/>
                    <a:pt x="615" y="1135"/>
                    <a:pt x="371" y="1390"/>
                  </a:cubicBezTo>
                  <a:cubicBezTo>
                    <a:pt x="615" y="1147"/>
                    <a:pt x="950" y="800"/>
                    <a:pt x="1367" y="359"/>
                  </a:cubicBezTo>
                  <a:cubicBezTo>
                    <a:pt x="1655" y="267"/>
                    <a:pt x="1989" y="141"/>
                    <a:pt x="2346" y="37"/>
                  </a:cubicBezTo>
                  <a:lnTo>
                    <a:pt x="2346" y="37"/>
                  </a:lnTo>
                  <a:cubicBezTo>
                    <a:pt x="2676" y="151"/>
                    <a:pt x="3018" y="276"/>
                    <a:pt x="3371" y="402"/>
                  </a:cubicBezTo>
                  <a:lnTo>
                    <a:pt x="3371" y="402"/>
                  </a:lnTo>
                  <a:lnTo>
                    <a:pt x="3371" y="417"/>
                  </a:lnTo>
                  <a:cubicBezTo>
                    <a:pt x="3325" y="464"/>
                    <a:pt x="3278" y="510"/>
                    <a:pt x="3220" y="522"/>
                  </a:cubicBezTo>
                  <a:cubicBezTo>
                    <a:pt x="3192" y="527"/>
                    <a:pt x="3160" y="530"/>
                    <a:pt x="3128" y="530"/>
                  </a:cubicBezTo>
                  <a:cubicBezTo>
                    <a:pt x="3096" y="530"/>
                    <a:pt x="3064" y="527"/>
                    <a:pt x="3035" y="522"/>
                  </a:cubicBezTo>
                  <a:lnTo>
                    <a:pt x="2607" y="394"/>
                  </a:lnTo>
                  <a:cubicBezTo>
                    <a:pt x="2526" y="383"/>
                    <a:pt x="2468" y="348"/>
                    <a:pt x="2410" y="336"/>
                  </a:cubicBezTo>
                  <a:lnTo>
                    <a:pt x="2387" y="325"/>
                  </a:lnTo>
                  <a:lnTo>
                    <a:pt x="2387" y="348"/>
                  </a:lnTo>
                  <a:lnTo>
                    <a:pt x="2387" y="568"/>
                  </a:lnTo>
                  <a:cubicBezTo>
                    <a:pt x="2456" y="823"/>
                    <a:pt x="2526" y="1078"/>
                    <a:pt x="2583" y="1321"/>
                  </a:cubicBezTo>
                  <a:lnTo>
                    <a:pt x="2607" y="1367"/>
                  </a:lnTo>
                  <a:lnTo>
                    <a:pt x="2630" y="1332"/>
                  </a:lnTo>
                  <a:cubicBezTo>
                    <a:pt x="2631" y="1331"/>
                    <a:pt x="2631" y="1330"/>
                    <a:pt x="2632" y="1329"/>
                  </a:cubicBezTo>
                  <a:lnTo>
                    <a:pt x="2632" y="1329"/>
                  </a:lnTo>
                  <a:lnTo>
                    <a:pt x="2641" y="1332"/>
                  </a:lnTo>
                  <a:cubicBezTo>
                    <a:pt x="2640" y="1329"/>
                    <a:pt x="2639" y="1325"/>
                    <a:pt x="2638" y="1322"/>
                  </a:cubicBezTo>
                  <a:lnTo>
                    <a:pt x="2638" y="1322"/>
                  </a:lnTo>
                  <a:cubicBezTo>
                    <a:pt x="2727" y="1209"/>
                    <a:pt x="2806" y="1086"/>
                    <a:pt x="2896" y="985"/>
                  </a:cubicBezTo>
                  <a:cubicBezTo>
                    <a:pt x="2931" y="927"/>
                    <a:pt x="2989" y="881"/>
                    <a:pt x="3047" y="857"/>
                  </a:cubicBezTo>
                  <a:cubicBezTo>
                    <a:pt x="3079" y="838"/>
                    <a:pt x="3118" y="830"/>
                    <a:pt x="3156" y="830"/>
                  </a:cubicBezTo>
                  <a:cubicBezTo>
                    <a:pt x="3174" y="830"/>
                    <a:pt x="3192" y="832"/>
                    <a:pt x="3208" y="835"/>
                  </a:cubicBezTo>
                  <a:lnTo>
                    <a:pt x="3208" y="835"/>
                  </a:lnTo>
                  <a:cubicBezTo>
                    <a:pt x="2970" y="1312"/>
                    <a:pt x="2742" y="1744"/>
                    <a:pt x="2549" y="2120"/>
                  </a:cubicBezTo>
                  <a:cubicBezTo>
                    <a:pt x="2178" y="2363"/>
                    <a:pt x="1877" y="2583"/>
                    <a:pt x="1657" y="2722"/>
                  </a:cubicBezTo>
                  <a:cubicBezTo>
                    <a:pt x="1564" y="2792"/>
                    <a:pt x="1472" y="2850"/>
                    <a:pt x="1414" y="2896"/>
                  </a:cubicBezTo>
                  <a:cubicBezTo>
                    <a:pt x="1472" y="2850"/>
                    <a:pt x="1564" y="2815"/>
                    <a:pt x="1657" y="2734"/>
                  </a:cubicBezTo>
                  <a:cubicBezTo>
                    <a:pt x="1877" y="2583"/>
                    <a:pt x="2178" y="2375"/>
                    <a:pt x="2560" y="2131"/>
                  </a:cubicBezTo>
                  <a:cubicBezTo>
                    <a:pt x="2754" y="1755"/>
                    <a:pt x="2982" y="1334"/>
                    <a:pt x="3243" y="846"/>
                  </a:cubicBezTo>
                  <a:lnTo>
                    <a:pt x="3243" y="846"/>
                  </a:lnTo>
                  <a:cubicBezTo>
                    <a:pt x="3243" y="846"/>
                    <a:pt x="3243" y="846"/>
                    <a:pt x="3244" y="846"/>
                  </a:cubicBezTo>
                  <a:lnTo>
                    <a:pt x="3243" y="845"/>
                  </a:lnTo>
                  <a:lnTo>
                    <a:pt x="3243" y="845"/>
                  </a:lnTo>
                  <a:cubicBezTo>
                    <a:pt x="3247" y="838"/>
                    <a:pt x="3251" y="830"/>
                    <a:pt x="3255" y="823"/>
                  </a:cubicBezTo>
                  <a:lnTo>
                    <a:pt x="3267" y="811"/>
                  </a:lnTo>
                  <a:lnTo>
                    <a:pt x="3255" y="811"/>
                  </a:lnTo>
                  <a:cubicBezTo>
                    <a:pt x="3228" y="803"/>
                    <a:pt x="3201" y="800"/>
                    <a:pt x="3176" y="800"/>
                  </a:cubicBezTo>
                  <a:cubicBezTo>
                    <a:pt x="3048" y="800"/>
                    <a:pt x="2939" y="887"/>
                    <a:pt x="2861" y="973"/>
                  </a:cubicBezTo>
                  <a:lnTo>
                    <a:pt x="2629" y="1290"/>
                  </a:lnTo>
                  <a:lnTo>
                    <a:pt x="2629" y="1290"/>
                  </a:lnTo>
                  <a:cubicBezTo>
                    <a:pt x="2565" y="1059"/>
                    <a:pt x="2510" y="820"/>
                    <a:pt x="2444" y="580"/>
                  </a:cubicBezTo>
                  <a:lnTo>
                    <a:pt x="2444" y="389"/>
                  </a:lnTo>
                  <a:lnTo>
                    <a:pt x="2444" y="389"/>
                  </a:lnTo>
                  <a:cubicBezTo>
                    <a:pt x="2508" y="401"/>
                    <a:pt x="2557" y="419"/>
                    <a:pt x="2607" y="429"/>
                  </a:cubicBezTo>
                  <a:cubicBezTo>
                    <a:pt x="2757" y="475"/>
                    <a:pt x="2908" y="522"/>
                    <a:pt x="3035" y="568"/>
                  </a:cubicBezTo>
                  <a:cubicBezTo>
                    <a:pt x="3064" y="574"/>
                    <a:pt x="3096" y="577"/>
                    <a:pt x="3131" y="577"/>
                  </a:cubicBezTo>
                  <a:cubicBezTo>
                    <a:pt x="3165" y="577"/>
                    <a:pt x="3203" y="574"/>
                    <a:pt x="3244" y="568"/>
                  </a:cubicBezTo>
                  <a:cubicBezTo>
                    <a:pt x="3302" y="533"/>
                    <a:pt x="3359" y="487"/>
                    <a:pt x="3394" y="452"/>
                  </a:cubicBezTo>
                  <a:lnTo>
                    <a:pt x="3394" y="429"/>
                  </a:lnTo>
                  <a:lnTo>
                    <a:pt x="3394" y="394"/>
                  </a:lnTo>
                  <a:lnTo>
                    <a:pt x="3394" y="383"/>
                  </a:lnTo>
                  <a:lnTo>
                    <a:pt x="3383" y="383"/>
                  </a:lnTo>
                  <a:cubicBezTo>
                    <a:pt x="3024" y="244"/>
                    <a:pt x="2665" y="116"/>
                    <a:pt x="2340" y="0"/>
                  </a:cubicBezTo>
                  <a:close/>
                  <a:moveTo>
                    <a:pt x="1414" y="2896"/>
                  </a:moveTo>
                  <a:cubicBezTo>
                    <a:pt x="1356" y="2931"/>
                    <a:pt x="1321" y="2954"/>
                    <a:pt x="1321" y="2954"/>
                  </a:cubicBezTo>
                  <a:cubicBezTo>
                    <a:pt x="1321" y="2954"/>
                    <a:pt x="1356" y="2942"/>
                    <a:pt x="1414" y="2896"/>
                  </a:cubicBezTo>
                  <a:close/>
                </a:path>
              </a:pathLst>
            </a:custGeom>
            <a:solidFill>
              <a:srgbClr val="EEB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5"/>
            <p:cNvSpPr/>
            <p:nvPr/>
          </p:nvSpPr>
          <p:spPr>
            <a:xfrm>
              <a:off x="-686494" y="2015832"/>
              <a:ext cx="1150761" cy="820989"/>
            </a:xfrm>
            <a:custGeom>
              <a:avLst/>
              <a:gdLst/>
              <a:ahLst/>
              <a:cxnLst/>
              <a:rect l="l" t="t" r="r" b="b"/>
              <a:pathLst>
                <a:path w="19887" h="14188" extrusionOk="0">
                  <a:moveTo>
                    <a:pt x="2595" y="0"/>
                  </a:moveTo>
                  <a:cubicBezTo>
                    <a:pt x="2109" y="12"/>
                    <a:pt x="1703" y="174"/>
                    <a:pt x="1298" y="243"/>
                  </a:cubicBezTo>
                  <a:lnTo>
                    <a:pt x="1" y="683"/>
                  </a:lnTo>
                  <a:lnTo>
                    <a:pt x="70" y="5675"/>
                  </a:lnTo>
                  <a:lnTo>
                    <a:pt x="1" y="8814"/>
                  </a:lnTo>
                  <a:lnTo>
                    <a:pt x="1" y="9961"/>
                  </a:lnTo>
                  <a:lnTo>
                    <a:pt x="12" y="14188"/>
                  </a:lnTo>
                  <a:lnTo>
                    <a:pt x="9266" y="14188"/>
                  </a:lnTo>
                  <a:cubicBezTo>
                    <a:pt x="9289" y="13261"/>
                    <a:pt x="8849" y="6555"/>
                    <a:pt x="8757" y="5351"/>
                  </a:cubicBezTo>
                  <a:lnTo>
                    <a:pt x="8757" y="5351"/>
                  </a:lnTo>
                  <a:cubicBezTo>
                    <a:pt x="10728" y="6450"/>
                    <a:pt x="13952" y="8214"/>
                    <a:pt x="14406" y="8214"/>
                  </a:cubicBezTo>
                  <a:cubicBezTo>
                    <a:pt x="14416" y="8214"/>
                    <a:pt x="14424" y="8213"/>
                    <a:pt x="14432" y="8212"/>
                  </a:cubicBezTo>
                  <a:cubicBezTo>
                    <a:pt x="14907" y="8096"/>
                    <a:pt x="19887" y="3116"/>
                    <a:pt x="19887" y="3116"/>
                  </a:cubicBezTo>
                  <a:lnTo>
                    <a:pt x="17964" y="1610"/>
                  </a:lnTo>
                  <a:lnTo>
                    <a:pt x="14154" y="4505"/>
                  </a:lnTo>
                  <a:lnTo>
                    <a:pt x="7691" y="637"/>
                  </a:lnTo>
                  <a:cubicBezTo>
                    <a:pt x="7286" y="348"/>
                    <a:pt x="6799" y="139"/>
                    <a:pt x="6267" y="70"/>
                  </a:cubicBezTo>
                  <a:lnTo>
                    <a:pt x="6220" y="70"/>
                  </a:lnTo>
                  <a:cubicBezTo>
                    <a:pt x="6023" y="46"/>
                    <a:pt x="5861" y="23"/>
                    <a:pt x="5734" y="12"/>
                  </a:cubicBezTo>
                  <a:lnTo>
                    <a:pt x="5687" y="46"/>
                  </a:lnTo>
                  <a:cubicBezTo>
                    <a:pt x="5236" y="380"/>
                    <a:pt x="4701" y="545"/>
                    <a:pt x="4169" y="545"/>
                  </a:cubicBezTo>
                  <a:cubicBezTo>
                    <a:pt x="3610" y="545"/>
                    <a:pt x="3052" y="362"/>
                    <a:pt x="25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5"/>
            <p:cNvSpPr/>
            <p:nvPr/>
          </p:nvSpPr>
          <p:spPr>
            <a:xfrm>
              <a:off x="-187874" y="2159221"/>
              <a:ext cx="18170" cy="325086"/>
            </a:xfrm>
            <a:custGeom>
              <a:avLst/>
              <a:gdLst/>
              <a:ahLst/>
              <a:cxnLst/>
              <a:rect l="l" t="t" r="r" b="b"/>
              <a:pathLst>
                <a:path w="314" h="5618" extrusionOk="0">
                  <a:moveTo>
                    <a:pt x="12" y="1"/>
                  </a:moveTo>
                  <a:cubicBezTo>
                    <a:pt x="12" y="1"/>
                    <a:pt x="1" y="70"/>
                    <a:pt x="12" y="221"/>
                  </a:cubicBezTo>
                  <a:cubicBezTo>
                    <a:pt x="12" y="371"/>
                    <a:pt x="24" y="580"/>
                    <a:pt x="24" y="823"/>
                  </a:cubicBezTo>
                  <a:cubicBezTo>
                    <a:pt x="35" y="1333"/>
                    <a:pt x="82" y="2039"/>
                    <a:pt x="116" y="2803"/>
                  </a:cubicBezTo>
                  <a:cubicBezTo>
                    <a:pt x="151" y="3591"/>
                    <a:pt x="198" y="4286"/>
                    <a:pt x="232" y="4796"/>
                  </a:cubicBezTo>
                  <a:cubicBezTo>
                    <a:pt x="244" y="5039"/>
                    <a:pt x="255" y="5224"/>
                    <a:pt x="267" y="5398"/>
                  </a:cubicBezTo>
                  <a:cubicBezTo>
                    <a:pt x="290" y="5548"/>
                    <a:pt x="302" y="5618"/>
                    <a:pt x="302" y="5618"/>
                  </a:cubicBezTo>
                  <a:cubicBezTo>
                    <a:pt x="302" y="5618"/>
                    <a:pt x="313" y="5548"/>
                    <a:pt x="302" y="5398"/>
                  </a:cubicBezTo>
                  <a:cubicBezTo>
                    <a:pt x="302" y="5236"/>
                    <a:pt x="290" y="5039"/>
                    <a:pt x="290" y="4796"/>
                  </a:cubicBezTo>
                  <a:cubicBezTo>
                    <a:pt x="267" y="4286"/>
                    <a:pt x="232" y="3579"/>
                    <a:pt x="198" y="2803"/>
                  </a:cubicBezTo>
                  <a:cubicBezTo>
                    <a:pt x="151" y="2027"/>
                    <a:pt x="116" y="1333"/>
                    <a:pt x="82" y="823"/>
                  </a:cubicBezTo>
                  <a:cubicBezTo>
                    <a:pt x="70" y="580"/>
                    <a:pt x="59" y="394"/>
                    <a:pt x="35" y="221"/>
                  </a:cubicBezTo>
                  <a:cubicBezTo>
                    <a:pt x="35" y="82"/>
                    <a:pt x="24" y="1"/>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5"/>
            <p:cNvSpPr/>
            <p:nvPr/>
          </p:nvSpPr>
          <p:spPr>
            <a:xfrm>
              <a:off x="292635" y="2155807"/>
              <a:ext cx="113994" cy="97965"/>
            </a:xfrm>
            <a:custGeom>
              <a:avLst/>
              <a:gdLst/>
              <a:ahLst/>
              <a:cxnLst/>
              <a:rect l="l" t="t" r="r" b="b"/>
              <a:pathLst>
                <a:path w="1970" h="1693" extrusionOk="0">
                  <a:moveTo>
                    <a:pt x="37" y="1"/>
                  </a:moveTo>
                  <a:cubicBezTo>
                    <a:pt x="36" y="1"/>
                    <a:pt x="36" y="1"/>
                    <a:pt x="36" y="2"/>
                  </a:cubicBezTo>
                  <a:cubicBezTo>
                    <a:pt x="1" y="25"/>
                    <a:pt x="418" y="419"/>
                    <a:pt x="962" y="882"/>
                  </a:cubicBezTo>
                  <a:cubicBezTo>
                    <a:pt x="1486" y="1338"/>
                    <a:pt x="1932" y="1693"/>
                    <a:pt x="1957" y="1693"/>
                  </a:cubicBezTo>
                  <a:cubicBezTo>
                    <a:pt x="1958" y="1693"/>
                    <a:pt x="1958" y="1693"/>
                    <a:pt x="1958" y="1693"/>
                  </a:cubicBezTo>
                  <a:cubicBezTo>
                    <a:pt x="1970" y="1681"/>
                    <a:pt x="1553" y="1287"/>
                    <a:pt x="1008" y="812"/>
                  </a:cubicBezTo>
                  <a:cubicBezTo>
                    <a:pt x="754" y="581"/>
                    <a:pt x="510" y="372"/>
                    <a:pt x="313" y="222"/>
                  </a:cubicBezTo>
                  <a:cubicBezTo>
                    <a:pt x="162" y="81"/>
                    <a:pt x="50" y="1"/>
                    <a:pt x="37" y="1"/>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5"/>
            <p:cNvSpPr/>
            <p:nvPr/>
          </p:nvSpPr>
          <p:spPr>
            <a:xfrm>
              <a:off x="267869" y="2173976"/>
              <a:ext cx="113994" cy="99933"/>
            </a:xfrm>
            <a:custGeom>
              <a:avLst/>
              <a:gdLst/>
              <a:ahLst/>
              <a:cxnLst/>
              <a:rect l="l" t="t" r="r" b="b"/>
              <a:pathLst>
                <a:path w="1970" h="1727" extrusionOk="0">
                  <a:moveTo>
                    <a:pt x="12" y="0"/>
                  </a:moveTo>
                  <a:lnTo>
                    <a:pt x="12" y="0"/>
                  </a:lnTo>
                  <a:cubicBezTo>
                    <a:pt x="0" y="24"/>
                    <a:pt x="417" y="429"/>
                    <a:pt x="950" y="904"/>
                  </a:cubicBezTo>
                  <a:cubicBezTo>
                    <a:pt x="1228" y="1135"/>
                    <a:pt x="1471" y="1356"/>
                    <a:pt x="1645" y="1495"/>
                  </a:cubicBezTo>
                  <a:cubicBezTo>
                    <a:pt x="1830" y="1645"/>
                    <a:pt x="1946" y="1726"/>
                    <a:pt x="1946" y="1726"/>
                  </a:cubicBezTo>
                  <a:cubicBezTo>
                    <a:pt x="1969" y="1715"/>
                    <a:pt x="1865" y="1610"/>
                    <a:pt x="1691" y="1448"/>
                  </a:cubicBezTo>
                  <a:cubicBezTo>
                    <a:pt x="1517" y="1298"/>
                    <a:pt x="1286" y="1078"/>
                    <a:pt x="1008" y="834"/>
                  </a:cubicBezTo>
                  <a:cubicBezTo>
                    <a:pt x="730" y="603"/>
                    <a:pt x="487" y="383"/>
                    <a:pt x="313" y="232"/>
                  </a:cubicBezTo>
                  <a:cubicBezTo>
                    <a:pt x="139" y="93"/>
                    <a:pt x="23" y="0"/>
                    <a:pt x="12" y="0"/>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5"/>
            <p:cNvSpPr/>
            <p:nvPr/>
          </p:nvSpPr>
          <p:spPr>
            <a:xfrm>
              <a:off x="-1061111" y="1814752"/>
              <a:ext cx="422935" cy="465408"/>
            </a:xfrm>
            <a:custGeom>
              <a:avLst/>
              <a:gdLst/>
              <a:ahLst/>
              <a:cxnLst/>
              <a:rect l="l" t="t" r="r" b="b"/>
              <a:pathLst>
                <a:path w="7309" h="8043" extrusionOk="0">
                  <a:moveTo>
                    <a:pt x="5513" y="1"/>
                  </a:moveTo>
                  <a:cubicBezTo>
                    <a:pt x="5513" y="1"/>
                    <a:pt x="1807" y="3464"/>
                    <a:pt x="649" y="4877"/>
                  </a:cubicBezTo>
                  <a:cubicBezTo>
                    <a:pt x="116" y="5514"/>
                    <a:pt x="1" y="6475"/>
                    <a:pt x="429" y="7181"/>
                  </a:cubicBezTo>
                  <a:cubicBezTo>
                    <a:pt x="744" y="7714"/>
                    <a:pt x="1325" y="8043"/>
                    <a:pt x="1950" y="8043"/>
                  </a:cubicBezTo>
                  <a:cubicBezTo>
                    <a:pt x="1991" y="8043"/>
                    <a:pt x="2032" y="8041"/>
                    <a:pt x="2074" y="8038"/>
                  </a:cubicBezTo>
                  <a:lnTo>
                    <a:pt x="6533" y="7737"/>
                  </a:lnTo>
                  <a:lnTo>
                    <a:pt x="6869" y="4031"/>
                  </a:lnTo>
                  <a:lnTo>
                    <a:pt x="4170" y="4865"/>
                  </a:lnTo>
                  <a:lnTo>
                    <a:pt x="4170" y="4865"/>
                  </a:lnTo>
                  <a:lnTo>
                    <a:pt x="7309" y="1576"/>
                  </a:lnTo>
                  <a:lnTo>
                    <a:pt x="55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5"/>
            <p:cNvSpPr/>
            <p:nvPr/>
          </p:nvSpPr>
          <p:spPr>
            <a:xfrm>
              <a:off x="-687131" y="2226228"/>
              <a:ext cx="5381" cy="205826"/>
            </a:xfrm>
            <a:custGeom>
              <a:avLst/>
              <a:gdLst/>
              <a:ahLst/>
              <a:cxnLst/>
              <a:rect l="l" t="t" r="r" b="b"/>
              <a:pathLst>
                <a:path w="93" h="3557" extrusionOk="0">
                  <a:moveTo>
                    <a:pt x="70" y="1"/>
                  </a:moveTo>
                  <a:cubicBezTo>
                    <a:pt x="58" y="1"/>
                    <a:pt x="23" y="800"/>
                    <a:pt x="12" y="1784"/>
                  </a:cubicBezTo>
                  <a:cubicBezTo>
                    <a:pt x="0" y="2769"/>
                    <a:pt x="12" y="3556"/>
                    <a:pt x="23" y="3556"/>
                  </a:cubicBezTo>
                  <a:cubicBezTo>
                    <a:pt x="58" y="3556"/>
                    <a:pt x="81" y="2769"/>
                    <a:pt x="81" y="1784"/>
                  </a:cubicBezTo>
                  <a:cubicBezTo>
                    <a:pt x="93" y="800"/>
                    <a:pt x="81"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5"/>
            <p:cNvSpPr/>
            <p:nvPr/>
          </p:nvSpPr>
          <p:spPr>
            <a:xfrm>
              <a:off x="-960600" y="2022486"/>
              <a:ext cx="211207" cy="234643"/>
            </a:xfrm>
            <a:custGeom>
              <a:avLst/>
              <a:gdLst/>
              <a:ahLst/>
              <a:cxnLst/>
              <a:rect l="l" t="t" r="r" b="b"/>
              <a:pathLst>
                <a:path w="3650" h="4055" extrusionOk="0">
                  <a:moveTo>
                    <a:pt x="3649" y="1"/>
                  </a:moveTo>
                  <a:cubicBezTo>
                    <a:pt x="3637" y="1"/>
                    <a:pt x="3591" y="47"/>
                    <a:pt x="3522" y="117"/>
                  </a:cubicBezTo>
                  <a:lnTo>
                    <a:pt x="3174" y="464"/>
                  </a:lnTo>
                  <a:cubicBezTo>
                    <a:pt x="2885" y="765"/>
                    <a:pt x="2479" y="1194"/>
                    <a:pt x="2028" y="1669"/>
                  </a:cubicBezTo>
                  <a:lnTo>
                    <a:pt x="2028" y="1680"/>
                  </a:lnTo>
                  <a:cubicBezTo>
                    <a:pt x="1981" y="1842"/>
                    <a:pt x="1923" y="2005"/>
                    <a:pt x="1865" y="2155"/>
                  </a:cubicBezTo>
                  <a:cubicBezTo>
                    <a:pt x="1738" y="2526"/>
                    <a:pt x="1576" y="2873"/>
                    <a:pt x="1391" y="3140"/>
                  </a:cubicBezTo>
                  <a:cubicBezTo>
                    <a:pt x="1205" y="3418"/>
                    <a:pt x="985" y="3615"/>
                    <a:pt x="765" y="3765"/>
                  </a:cubicBezTo>
                  <a:cubicBezTo>
                    <a:pt x="557" y="3904"/>
                    <a:pt x="348" y="3985"/>
                    <a:pt x="221" y="4008"/>
                  </a:cubicBezTo>
                  <a:lnTo>
                    <a:pt x="1" y="4055"/>
                  </a:lnTo>
                  <a:lnTo>
                    <a:pt x="59" y="4055"/>
                  </a:lnTo>
                  <a:cubicBezTo>
                    <a:pt x="93" y="4055"/>
                    <a:pt x="151" y="4055"/>
                    <a:pt x="221" y="4043"/>
                  </a:cubicBezTo>
                  <a:cubicBezTo>
                    <a:pt x="360" y="4008"/>
                    <a:pt x="568" y="3950"/>
                    <a:pt x="788" y="3811"/>
                  </a:cubicBezTo>
                  <a:cubicBezTo>
                    <a:pt x="997" y="3672"/>
                    <a:pt x="1228" y="3464"/>
                    <a:pt x="1437" y="3186"/>
                  </a:cubicBezTo>
                  <a:cubicBezTo>
                    <a:pt x="1622" y="2896"/>
                    <a:pt x="1784" y="2549"/>
                    <a:pt x="1923" y="2190"/>
                  </a:cubicBezTo>
                  <a:cubicBezTo>
                    <a:pt x="1981" y="2028"/>
                    <a:pt x="2039" y="1866"/>
                    <a:pt x="2086" y="1715"/>
                  </a:cubicBezTo>
                  <a:lnTo>
                    <a:pt x="2086" y="1715"/>
                  </a:lnTo>
                  <a:lnTo>
                    <a:pt x="2074" y="1727"/>
                  </a:lnTo>
                  <a:cubicBezTo>
                    <a:pt x="2526" y="1252"/>
                    <a:pt x="2931" y="812"/>
                    <a:pt x="3197" y="511"/>
                  </a:cubicBezTo>
                  <a:cubicBezTo>
                    <a:pt x="3348" y="360"/>
                    <a:pt x="3452" y="244"/>
                    <a:pt x="3533" y="152"/>
                  </a:cubicBezTo>
                  <a:cubicBezTo>
                    <a:pt x="3603" y="59"/>
                    <a:pt x="3649" y="1"/>
                    <a:pt x="36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5"/>
            <p:cNvSpPr/>
            <p:nvPr/>
          </p:nvSpPr>
          <p:spPr>
            <a:xfrm>
              <a:off x="-862750" y="2155228"/>
              <a:ext cx="16144" cy="78465"/>
            </a:xfrm>
            <a:custGeom>
              <a:avLst/>
              <a:gdLst/>
              <a:ahLst/>
              <a:cxnLst/>
              <a:rect l="l" t="t" r="r" b="b"/>
              <a:pathLst>
                <a:path w="279" h="1356" extrusionOk="0">
                  <a:moveTo>
                    <a:pt x="174" y="0"/>
                  </a:moveTo>
                  <a:cubicBezTo>
                    <a:pt x="151" y="0"/>
                    <a:pt x="209" y="301"/>
                    <a:pt x="163" y="672"/>
                  </a:cubicBezTo>
                  <a:cubicBezTo>
                    <a:pt x="117" y="1066"/>
                    <a:pt x="1" y="1344"/>
                    <a:pt x="24" y="1355"/>
                  </a:cubicBezTo>
                  <a:cubicBezTo>
                    <a:pt x="24" y="1355"/>
                    <a:pt x="24" y="1356"/>
                    <a:pt x="25" y="1356"/>
                  </a:cubicBezTo>
                  <a:cubicBezTo>
                    <a:pt x="42" y="1356"/>
                    <a:pt x="198" y="1070"/>
                    <a:pt x="232" y="684"/>
                  </a:cubicBezTo>
                  <a:cubicBezTo>
                    <a:pt x="279" y="301"/>
                    <a:pt x="198"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5"/>
            <p:cNvSpPr/>
            <p:nvPr/>
          </p:nvSpPr>
          <p:spPr>
            <a:xfrm>
              <a:off x="-652296" y="2050667"/>
              <a:ext cx="52310" cy="779499"/>
            </a:xfrm>
            <a:custGeom>
              <a:avLst/>
              <a:gdLst/>
              <a:ahLst/>
              <a:cxnLst/>
              <a:rect l="l" t="t" r="r" b="b"/>
              <a:pathLst>
                <a:path w="904" h="13471" extrusionOk="0">
                  <a:moveTo>
                    <a:pt x="116" y="0"/>
                  </a:moveTo>
                  <a:lnTo>
                    <a:pt x="116" y="35"/>
                  </a:lnTo>
                  <a:lnTo>
                    <a:pt x="116" y="139"/>
                  </a:lnTo>
                  <a:cubicBezTo>
                    <a:pt x="116" y="232"/>
                    <a:pt x="128" y="371"/>
                    <a:pt x="163" y="545"/>
                  </a:cubicBezTo>
                  <a:cubicBezTo>
                    <a:pt x="209" y="892"/>
                    <a:pt x="302" y="1390"/>
                    <a:pt x="452" y="2004"/>
                  </a:cubicBezTo>
                  <a:cubicBezTo>
                    <a:pt x="580" y="2618"/>
                    <a:pt x="788" y="3348"/>
                    <a:pt x="811" y="4181"/>
                  </a:cubicBezTo>
                  <a:lnTo>
                    <a:pt x="811" y="4494"/>
                  </a:lnTo>
                  <a:cubicBezTo>
                    <a:pt x="811" y="4598"/>
                    <a:pt x="800" y="4714"/>
                    <a:pt x="800" y="4818"/>
                  </a:cubicBezTo>
                  <a:cubicBezTo>
                    <a:pt x="788" y="5027"/>
                    <a:pt x="742" y="5247"/>
                    <a:pt x="695" y="5467"/>
                  </a:cubicBezTo>
                  <a:cubicBezTo>
                    <a:pt x="591" y="5896"/>
                    <a:pt x="464" y="6347"/>
                    <a:pt x="359" y="6822"/>
                  </a:cubicBezTo>
                  <a:cubicBezTo>
                    <a:pt x="267" y="7309"/>
                    <a:pt x="186" y="7772"/>
                    <a:pt x="232" y="8235"/>
                  </a:cubicBezTo>
                  <a:cubicBezTo>
                    <a:pt x="267" y="8675"/>
                    <a:pt x="417" y="9104"/>
                    <a:pt x="510" y="9509"/>
                  </a:cubicBezTo>
                  <a:cubicBezTo>
                    <a:pt x="556" y="9706"/>
                    <a:pt x="568" y="9914"/>
                    <a:pt x="568" y="10100"/>
                  </a:cubicBezTo>
                  <a:cubicBezTo>
                    <a:pt x="568" y="10297"/>
                    <a:pt x="522" y="10470"/>
                    <a:pt x="452" y="10644"/>
                  </a:cubicBezTo>
                  <a:cubicBezTo>
                    <a:pt x="302" y="10980"/>
                    <a:pt x="116" y="11281"/>
                    <a:pt x="58" y="11605"/>
                  </a:cubicBezTo>
                  <a:cubicBezTo>
                    <a:pt x="0" y="11918"/>
                    <a:pt x="93" y="12208"/>
                    <a:pt x="186" y="12439"/>
                  </a:cubicBezTo>
                  <a:cubicBezTo>
                    <a:pt x="290" y="12671"/>
                    <a:pt x="406" y="12868"/>
                    <a:pt x="498" y="13007"/>
                  </a:cubicBezTo>
                  <a:cubicBezTo>
                    <a:pt x="580" y="13157"/>
                    <a:pt x="637" y="13262"/>
                    <a:pt x="695" y="13354"/>
                  </a:cubicBezTo>
                  <a:cubicBezTo>
                    <a:pt x="730" y="13389"/>
                    <a:pt x="742" y="13412"/>
                    <a:pt x="753" y="13447"/>
                  </a:cubicBezTo>
                  <a:cubicBezTo>
                    <a:pt x="753" y="13459"/>
                    <a:pt x="765" y="13470"/>
                    <a:pt x="765" y="13470"/>
                  </a:cubicBezTo>
                  <a:cubicBezTo>
                    <a:pt x="765" y="13470"/>
                    <a:pt x="765" y="13459"/>
                    <a:pt x="788" y="13447"/>
                  </a:cubicBezTo>
                  <a:cubicBezTo>
                    <a:pt x="765" y="13424"/>
                    <a:pt x="753" y="13401"/>
                    <a:pt x="742" y="13354"/>
                  </a:cubicBezTo>
                  <a:cubicBezTo>
                    <a:pt x="684" y="13273"/>
                    <a:pt x="626" y="13134"/>
                    <a:pt x="533" y="12995"/>
                  </a:cubicBezTo>
                  <a:cubicBezTo>
                    <a:pt x="464" y="12845"/>
                    <a:pt x="348" y="12659"/>
                    <a:pt x="244" y="12428"/>
                  </a:cubicBezTo>
                  <a:cubicBezTo>
                    <a:pt x="151" y="12208"/>
                    <a:pt x="58" y="11918"/>
                    <a:pt x="128" y="11617"/>
                  </a:cubicBezTo>
                  <a:cubicBezTo>
                    <a:pt x="186" y="11316"/>
                    <a:pt x="383" y="11026"/>
                    <a:pt x="522" y="10679"/>
                  </a:cubicBezTo>
                  <a:cubicBezTo>
                    <a:pt x="591" y="10505"/>
                    <a:pt x="649" y="10320"/>
                    <a:pt x="649" y="10111"/>
                  </a:cubicBezTo>
                  <a:cubicBezTo>
                    <a:pt x="672" y="9914"/>
                    <a:pt x="637" y="9706"/>
                    <a:pt x="591" y="9509"/>
                  </a:cubicBezTo>
                  <a:cubicBezTo>
                    <a:pt x="510" y="9081"/>
                    <a:pt x="359" y="8675"/>
                    <a:pt x="325" y="8235"/>
                  </a:cubicBezTo>
                  <a:cubicBezTo>
                    <a:pt x="278" y="7783"/>
                    <a:pt x="348" y="7320"/>
                    <a:pt x="452" y="6857"/>
                  </a:cubicBezTo>
                  <a:cubicBezTo>
                    <a:pt x="568" y="6394"/>
                    <a:pt x="695" y="5942"/>
                    <a:pt x="788" y="5490"/>
                  </a:cubicBezTo>
                  <a:cubicBezTo>
                    <a:pt x="823" y="5259"/>
                    <a:pt x="869" y="5050"/>
                    <a:pt x="881" y="4830"/>
                  </a:cubicBezTo>
                  <a:cubicBezTo>
                    <a:pt x="881" y="4726"/>
                    <a:pt x="904" y="4610"/>
                    <a:pt x="904" y="4506"/>
                  </a:cubicBezTo>
                  <a:lnTo>
                    <a:pt x="904" y="4193"/>
                  </a:lnTo>
                  <a:cubicBezTo>
                    <a:pt x="869" y="3348"/>
                    <a:pt x="672" y="2618"/>
                    <a:pt x="522" y="2004"/>
                  </a:cubicBezTo>
                  <a:cubicBezTo>
                    <a:pt x="359" y="1379"/>
                    <a:pt x="267" y="892"/>
                    <a:pt x="209" y="545"/>
                  </a:cubicBezTo>
                  <a:cubicBezTo>
                    <a:pt x="174" y="371"/>
                    <a:pt x="163" y="220"/>
                    <a:pt x="151" y="139"/>
                  </a:cubicBezTo>
                  <a:cubicBezTo>
                    <a:pt x="151" y="93"/>
                    <a:pt x="128" y="70"/>
                    <a:pt x="128" y="35"/>
                  </a:cubicBezTo>
                  <a:cubicBezTo>
                    <a:pt x="116" y="24"/>
                    <a:pt x="116" y="0"/>
                    <a:pt x="1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5"/>
            <p:cNvSpPr/>
            <p:nvPr/>
          </p:nvSpPr>
          <p:spPr>
            <a:xfrm>
              <a:off x="-524299" y="2048005"/>
              <a:ext cx="48317" cy="791535"/>
            </a:xfrm>
            <a:custGeom>
              <a:avLst/>
              <a:gdLst/>
              <a:ahLst/>
              <a:cxnLst/>
              <a:rect l="l" t="t" r="r" b="b"/>
              <a:pathLst>
                <a:path w="835" h="13679" extrusionOk="0">
                  <a:moveTo>
                    <a:pt x="568" y="0"/>
                  </a:moveTo>
                  <a:lnTo>
                    <a:pt x="568" y="23"/>
                  </a:lnTo>
                  <a:cubicBezTo>
                    <a:pt x="568" y="58"/>
                    <a:pt x="580" y="81"/>
                    <a:pt x="580" y="127"/>
                  </a:cubicBezTo>
                  <a:cubicBezTo>
                    <a:pt x="591" y="232"/>
                    <a:pt x="614" y="359"/>
                    <a:pt x="638" y="533"/>
                  </a:cubicBezTo>
                  <a:cubicBezTo>
                    <a:pt x="684" y="880"/>
                    <a:pt x="742" y="1390"/>
                    <a:pt x="742" y="2004"/>
                  </a:cubicBezTo>
                  <a:cubicBezTo>
                    <a:pt x="742" y="2629"/>
                    <a:pt x="695" y="3370"/>
                    <a:pt x="533" y="4181"/>
                  </a:cubicBezTo>
                  <a:cubicBezTo>
                    <a:pt x="394" y="4992"/>
                    <a:pt x="151" y="5872"/>
                    <a:pt x="70" y="6833"/>
                  </a:cubicBezTo>
                  <a:cubicBezTo>
                    <a:pt x="1" y="7795"/>
                    <a:pt x="151" y="8710"/>
                    <a:pt x="267" y="9520"/>
                  </a:cubicBezTo>
                  <a:cubicBezTo>
                    <a:pt x="383" y="10343"/>
                    <a:pt x="475" y="11084"/>
                    <a:pt x="499" y="11709"/>
                  </a:cubicBezTo>
                  <a:cubicBezTo>
                    <a:pt x="510" y="12335"/>
                    <a:pt x="441" y="12833"/>
                    <a:pt x="348" y="13169"/>
                  </a:cubicBezTo>
                  <a:cubicBezTo>
                    <a:pt x="336" y="13215"/>
                    <a:pt x="336" y="13238"/>
                    <a:pt x="325" y="13284"/>
                  </a:cubicBezTo>
                  <a:cubicBezTo>
                    <a:pt x="313" y="13319"/>
                    <a:pt x="313" y="13354"/>
                    <a:pt x="290" y="13389"/>
                  </a:cubicBezTo>
                  <a:cubicBezTo>
                    <a:pt x="267" y="13447"/>
                    <a:pt x="255" y="13505"/>
                    <a:pt x="232" y="13551"/>
                  </a:cubicBezTo>
                  <a:cubicBezTo>
                    <a:pt x="221" y="13586"/>
                    <a:pt x="221" y="13620"/>
                    <a:pt x="209" y="13643"/>
                  </a:cubicBezTo>
                  <a:cubicBezTo>
                    <a:pt x="221" y="13620"/>
                    <a:pt x="232" y="13586"/>
                    <a:pt x="255" y="13551"/>
                  </a:cubicBezTo>
                  <a:cubicBezTo>
                    <a:pt x="267" y="13505"/>
                    <a:pt x="279" y="13447"/>
                    <a:pt x="313" y="13389"/>
                  </a:cubicBezTo>
                  <a:cubicBezTo>
                    <a:pt x="325" y="13354"/>
                    <a:pt x="336" y="13331"/>
                    <a:pt x="348" y="13284"/>
                  </a:cubicBezTo>
                  <a:cubicBezTo>
                    <a:pt x="360" y="13261"/>
                    <a:pt x="360" y="13215"/>
                    <a:pt x="383" y="13169"/>
                  </a:cubicBezTo>
                  <a:cubicBezTo>
                    <a:pt x="475" y="12821"/>
                    <a:pt x="556" y="12312"/>
                    <a:pt x="556" y="11698"/>
                  </a:cubicBezTo>
                  <a:cubicBezTo>
                    <a:pt x="556" y="11072"/>
                    <a:pt x="452" y="10331"/>
                    <a:pt x="336" y="9509"/>
                  </a:cubicBezTo>
                  <a:cubicBezTo>
                    <a:pt x="232" y="8686"/>
                    <a:pt x="93" y="7783"/>
                    <a:pt x="163" y="6833"/>
                  </a:cubicBezTo>
                  <a:cubicBezTo>
                    <a:pt x="232" y="5872"/>
                    <a:pt x="475" y="4992"/>
                    <a:pt x="626" y="4181"/>
                  </a:cubicBezTo>
                  <a:cubicBezTo>
                    <a:pt x="788" y="3370"/>
                    <a:pt x="834" y="2618"/>
                    <a:pt x="811" y="1992"/>
                  </a:cubicBezTo>
                  <a:cubicBezTo>
                    <a:pt x="800" y="1367"/>
                    <a:pt x="742" y="869"/>
                    <a:pt x="684" y="521"/>
                  </a:cubicBezTo>
                  <a:cubicBezTo>
                    <a:pt x="661" y="348"/>
                    <a:pt x="626" y="209"/>
                    <a:pt x="614" y="127"/>
                  </a:cubicBezTo>
                  <a:cubicBezTo>
                    <a:pt x="603" y="81"/>
                    <a:pt x="580" y="58"/>
                    <a:pt x="580" y="23"/>
                  </a:cubicBezTo>
                  <a:cubicBezTo>
                    <a:pt x="568" y="12"/>
                    <a:pt x="568" y="0"/>
                    <a:pt x="568" y="0"/>
                  </a:cubicBezTo>
                  <a:close/>
                  <a:moveTo>
                    <a:pt x="209" y="13643"/>
                  </a:moveTo>
                  <a:lnTo>
                    <a:pt x="209" y="13643"/>
                  </a:lnTo>
                  <a:cubicBezTo>
                    <a:pt x="186" y="13667"/>
                    <a:pt x="186" y="13678"/>
                    <a:pt x="186" y="13678"/>
                  </a:cubicBezTo>
                  <a:lnTo>
                    <a:pt x="209" y="1364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5"/>
            <p:cNvSpPr/>
            <p:nvPr/>
          </p:nvSpPr>
          <p:spPr>
            <a:xfrm>
              <a:off x="-354756" y="2027231"/>
              <a:ext cx="61742" cy="803571"/>
            </a:xfrm>
            <a:custGeom>
              <a:avLst/>
              <a:gdLst/>
              <a:ahLst/>
              <a:cxnLst/>
              <a:rect l="l" t="t" r="r" b="b"/>
              <a:pathLst>
                <a:path w="1067" h="13887" extrusionOk="0">
                  <a:moveTo>
                    <a:pt x="313" y="0"/>
                  </a:moveTo>
                  <a:cubicBezTo>
                    <a:pt x="313" y="0"/>
                    <a:pt x="221" y="174"/>
                    <a:pt x="128" y="521"/>
                  </a:cubicBezTo>
                  <a:cubicBezTo>
                    <a:pt x="36" y="869"/>
                    <a:pt x="1" y="1413"/>
                    <a:pt x="82" y="2050"/>
                  </a:cubicBezTo>
                  <a:cubicBezTo>
                    <a:pt x="151" y="2687"/>
                    <a:pt x="383" y="3417"/>
                    <a:pt x="545" y="4251"/>
                  </a:cubicBezTo>
                  <a:cubicBezTo>
                    <a:pt x="615" y="4668"/>
                    <a:pt x="673" y="5096"/>
                    <a:pt x="649" y="5559"/>
                  </a:cubicBezTo>
                  <a:cubicBezTo>
                    <a:pt x="615" y="6011"/>
                    <a:pt x="522" y="6497"/>
                    <a:pt x="441" y="6972"/>
                  </a:cubicBezTo>
                  <a:cubicBezTo>
                    <a:pt x="371" y="7447"/>
                    <a:pt x="325" y="7934"/>
                    <a:pt x="418" y="8397"/>
                  </a:cubicBezTo>
                  <a:cubicBezTo>
                    <a:pt x="510" y="8860"/>
                    <a:pt x="696" y="9266"/>
                    <a:pt x="823" y="9671"/>
                  </a:cubicBezTo>
                  <a:cubicBezTo>
                    <a:pt x="974" y="10088"/>
                    <a:pt x="1043" y="10470"/>
                    <a:pt x="1020" y="10852"/>
                  </a:cubicBezTo>
                  <a:cubicBezTo>
                    <a:pt x="1008" y="11211"/>
                    <a:pt x="950" y="11559"/>
                    <a:pt x="893" y="11871"/>
                  </a:cubicBezTo>
                  <a:cubicBezTo>
                    <a:pt x="835" y="12184"/>
                    <a:pt x="800" y="12474"/>
                    <a:pt x="777" y="12728"/>
                  </a:cubicBezTo>
                  <a:cubicBezTo>
                    <a:pt x="766" y="12983"/>
                    <a:pt x="776" y="13184"/>
                    <a:pt x="817" y="13353"/>
                  </a:cubicBezTo>
                  <a:lnTo>
                    <a:pt x="817" y="13353"/>
                  </a:lnTo>
                  <a:cubicBezTo>
                    <a:pt x="796" y="13186"/>
                    <a:pt x="779" y="12974"/>
                    <a:pt x="800" y="12752"/>
                  </a:cubicBezTo>
                  <a:cubicBezTo>
                    <a:pt x="823" y="12485"/>
                    <a:pt x="869" y="12207"/>
                    <a:pt x="927" y="11895"/>
                  </a:cubicBezTo>
                  <a:cubicBezTo>
                    <a:pt x="985" y="11570"/>
                    <a:pt x="1055" y="11223"/>
                    <a:pt x="1066" y="10852"/>
                  </a:cubicBezTo>
                  <a:cubicBezTo>
                    <a:pt x="1066" y="10667"/>
                    <a:pt x="1055" y="10458"/>
                    <a:pt x="1020" y="10262"/>
                  </a:cubicBezTo>
                  <a:cubicBezTo>
                    <a:pt x="997" y="10053"/>
                    <a:pt x="939" y="9856"/>
                    <a:pt x="869" y="9648"/>
                  </a:cubicBezTo>
                  <a:cubicBezTo>
                    <a:pt x="730" y="9242"/>
                    <a:pt x="568" y="8837"/>
                    <a:pt x="476" y="8385"/>
                  </a:cubicBezTo>
                  <a:cubicBezTo>
                    <a:pt x="383" y="7945"/>
                    <a:pt x="429" y="7459"/>
                    <a:pt x="499" y="6984"/>
                  </a:cubicBezTo>
                  <a:cubicBezTo>
                    <a:pt x="580" y="6509"/>
                    <a:pt x="673" y="6034"/>
                    <a:pt x="707" y="5571"/>
                  </a:cubicBezTo>
                  <a:cubicBezTo>
                    <a:pt x="730" y="5108"/>
                    <a:pt x="696" y="4656"/>
                    <a:pt x="603" y="4239"/>
                  </a:cubicBezTo>
                  <a:cubicBezTo>
                    <a:pt x="441" y="3394"/>
                    <a:pt x="209" y="2664"/>
                    <a:pt x="128" y="2027"/>
                  </a:cubicBezTo>
                  <a:cubicBezTo>
                    <a:pt x="24" y="1401"/>
                    <a:pt x="59" y="869"/>
                    <a:pt x="140" y="533"/>
                  </a:cubicBezTo>
                  <a:cubicBezTo>
                    <a:pt x="186" y="348"/>
                    <a:pt x="232" y="220"/>
                    <a:pt x="256" y="139"/>
                  </a:cubicBezTo>
                  <a:cubicBezTo>
                    <a:pt x="279" y="93"/>
                    <a:pt x="290" y="58"/>
                    <a:pt x="302" y="35"/>
                  </a:cubicBezTo>
                  <a:cubicBezTo>
                    <a:pt x="313" y="23"/>
                    <a:pt x="313" y="0"/>
                    <a:pt x="313" y="0"/>
                  </a:cubicBezTo>
                  <a:close/>
                  <a:moveTo>
                    <a:pt x="817" y="13353"/>
                  </a:moveTo>
                  <a:cubicBezTo>
                    <a:pt x="819" y="13369"/>
                    <a:pt x="821" y="13385"/>
                    <a:pt x="823" y="13400"/>
                  </a:cubicBezTo>
                  <a:cubicBezTo>
                    <a:pt x="826" y="13410"/>
                    <a:pt x="830" y="13420"/>
                    <a:pt x="833" y="13430"/>
                  </a:cubicBezTo>
                  <a:lnTo>
                    <a:pt x="833" y="13430"/>
                  </a:lnTo>
                  <a:cubicBezTo>
                    <a:pt x="830" y="13412"/>
                    <a:pt x="827" y="13395"/>
                    <a:pt x="823" y="13377"/>
                  </a:cubicBezTo>
                  <a:cubicBezTo>
                    <a:pt x="821" y="13369"/>
                    <a:pt x="819" y="13361"/>
                    <a:pt x="817" y="13353"/>
                  </a:cubicBezTo>
                  <a:close/>
                  <a:moveTo>
                    <a:pt x="833" y="13430"/>
                  </a:moveTo>
                  <a:cubicBezTo>
                    <a:pt x="838" y="13459"/>
                    <a:pt x="843" y="13487"/>
                    <a:pt x="858" y="13516"/>
                  </a:cubicBezTo>
                  <a:cubicBezTo>
                    <a:pt x="869" y="13539"/>
                    <a:pt x="881" y="13586"/>
                    <a:pt x="893" y="13609"/>
                  </a:cubicBezTo>
                  <a:cubicBezTo>
                    <a:pt x="927" y="13690"/>
                    <a:pt x="939" y="13736"/>
                    <a:pt x="974" y="13771"/>
                  </a:cubicBezTo>
                  <a:cubicBezTo>
                    <a:pt x="997" y="13806"/>
                    <a:pt x="1008" y="13829"/>
                    <a:pt x="1020" y="13864"/>
                  </a:cubicBezTo>
                  <a:cubicBezTo>
                    <a:pt x="1020" y="13875"/>
                    <a:pt x="1043" y="13887"/>
                    <a:pt x="1043" y="13887"/>
                  </a:cubicBezTo>
                  <a:cubicBezTo>
                    <a:pt x="1054" y="13875"/>
                    <a:pt x="935" y="13723"/>
                    <a:pt x="833" y="134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5"/>
            <p:cNvSpPr/>
            <p:nvPr/>
          </p:nvSpPr>
          <p:spPr>
            <a:xfrm>
              <a:off x="-240820" y="2078152"/>
              <a:ext cx="44325" cy="764744"/>
            </a:xfrm>
            <a:custGeom>
              <a:avLst/>
              <a:gdLst/>
              <a:ahLst/>
              <a:cxnLst/>
              <a:rect l="l" t="t" r="r" b="b"/>
              <a:pathLst>
                <a:path w="766" h="13216" extrusionOk="0">
                  <a:moveTo>
                    <a:pt x="290" y="0"/>
                  </a:moveTo>
                  <a:cubicBezTo>
                    <a:pt x="290" y="0"/>
                    <a:pt x="290" y="12"/>
                    <a:pt x="302" y="23"/>
                  </a:cubicBezTo>
                  <a:cubicBezTo>
                    <a:pt x="313" y="58"/>
                    <a:pt x="313" y="81"/>
                    <a:pt x="337" y="128"/>
                  </a:cubicBezTo>
                  <a:cubicBezTo>
                    <a:pt x="349" y="173"/>
                    <a:pt x="366" y="236"/>
                    <a:pt x="382" y="310"/>
                  </a:cubicBezTo>
                  <a:lnTo>
                    <a:pt x="382" y="310"/>
                  </a:lnTo>
                  <a:cubicBezTo>
                    <a:pt x="370" y="236"/>
                    <a:pt x="361" y="173"/>
                    <a:pt x="348" y="128"/>
                  </a:cubicBezTo>
                  <a:cubicBezTo>
                    <a:pt x="325" y="81"/>
                    <a:pt x="325" y="58"/>
                    <a:pt x="325" y="23"/>
                  </a:cubicBezTo>
                  <a:cubicBezTo>
                    <a:pt x="290" y="12"/>
                    <a:pt x="290" y="0"/>
                    <a:pt x="290" y="0"/>
                  </a:cubicBezTo>
                  <a:close/>
                  <a:moveTo>
                    <a:pt x="382" y="310"/>
                  </a:moveTo>
                  <a:lnTo>
                    <a:pt x="382" y="310"/>
                  </a:lnTo>
                  <a:cubicBezTo>
                    <a:pt x="391" y="368"/>
                    <a:pt x="402" y="432"/>
                    <a:pt x="418" y="498"/>
                  </a:cubicBezTo>
                  <a:cubicBezTo>
                    <a:pt x="407" y="432"/>
                    <a:pt x="395" y="368"/>
                    <a:pt x="382" y="310"/>
                  </a:cubicBezTo>
                  <a:close/>
                  <a:moveTo>
                    <a:pt x="418" y="498"/>
                  </a:moveTo>
                  <a:lnTo>
                    <a:pt x="418" y="498"/>
                  </a:lnTo>
                  <a:cubicBezTo>
                    <a:pt x="464" y="834"/>
                    <a:pt x="487" y="1332"/>
                    <a:pt x="441" y="1923"/>
                  </a:cubicBezTo>
                  <a:cubicBezTo>
                    <a:pt x="406" y="2525"/>
                    <a:pt x="290" y="3220"/>
                    <a:pt x="174" y="4019"/>
                  </a:cubicBezTo>
                  <a:cubicBezTo>
                    <a:pt x="59" y="4818"/>
                    <a:pt x="1" y="5687"/>
                    <a:pt x="1" y="6614"/>
                  </a:cubicBezTo>
                  <a:cubicBezTo>
                    <a:pt x="12" y="8467"/>
                    <a:pt x="244" y="10111"/>
                    <a:pt x="429" y="11304"/>
                  </a:cubicBezTo>
                  <a:cubicBezTo>
                    <a:pt x="522" y="11895"/>
                    <a:pt x="603" y="12370"/>
                    <a:pt x="661" y="12706"/>
                  </a:cubicBezTo>
                  <a:cubicBezTo>
                    <a:pt x="696" y="12868"/>
                    <a:pt x="719" y="12995"/>
                    <a:pt x="730" y="13088"/>
                  </a:cubicBezTo>
                  <a:cubicBezTo>
                    <a:pt x="730" y="13122"/>
                    <a:pt x="753" y="13157"/>
                    <a:pt x="753" y="13180"/>
                  </a:cubicBezTo>
                  <a:cubicBezTo>
                    <a:pt x="765" y="13204"/>
                    <a:pt x="765" y="13215"/>
                    <a:pt x="765" y="13215"/>
                  </a:cubicBezTo>
                  <a:lnTo>
                    <a:pt x="765" y="13180"/>
                  </a:lnTo>
                  <a:cubicBezTo>
                    <a:pt x="765" y="13157"/>
                    <a:pt x="753" y="13122"/>
                    <a:pt x="753" y="13088"/>
                  </a:cubicBezTo>
                  <a:cubicBezTo>
                    <a:pt x="742" y="12984"/>
                    <a:pt x="719" y="12856"/>
                    <a:pt x="696" y="12694"/>
                  </a:cubicBezTo>
                  <a:cubicBezTo>
                    <a:pt x="638" y="12358"/>
                    <a:pt x="568" y="11883"/>
                    <a:pt x="476" y="11293"/>
                  </a:cubicBezTo>
                  <a:cubicBezTo>
                    <a:pt x="302" y="10100"/>
                    <a:pt x="70" y="8455"/>
                    <a:pt x="59" y="6614"/>
                  </a:cubicBezTo>
                  <a:cubicBezTo>
                    <a:pt x="47" y="5699"/>
                    <a:pt x="116" y="4818"/>
                    <a:pt x="221" y="4031"/>
                  </a:cubicBezTo>
                  <a:cubicBezTo>
                    <a:pt x="337" y="3255"/>
                    <a:pt x="452" y="2548"/>
                    <a:pt x="476" y="1934"/>
                  </a:cubicBezTo>
                  <a:cubicBezTo>
                    <a:pt x="522" y="1332"/>
                    <a:pt x="476" y="834"/>
                    <a:pt x="418" y="49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5"/>
            <p:cNvSpPr/>
            <p:nvPr/>
          </p:nvSpPr>
          <p:spPr>
            <a:xfrm>
              <a:off x="-100093" y="2158584"/>
              <a:ext cx="6134" cy="219193"/>
            </a:xfrm>
            <a:custGeom>
              <a:avLst/>
              <a:gdLst/>
              <a:ahLst/>
              <a:cxnLst/>
              <a:rect l="l" t="t" r="r" b="b"/>
              <a:pathLst>
                <a:path w="106" h="3788" extrusionOk="0">
                  <a:moveTo>
                    <a:pt x="70" y="0"/>
                  </a:moveTo>
                  <a:cubicBezTo>
                    <a:pt x="70" y="0"/>
                    <a:pt x="70" y="35"/>
                    <a:pt x="59" y="139"/>
                  </a:cubicBezTo>
                  <a:cubicBezTo>
                    <a:pt x="47" y="243"/>
                    <a:pt x="47" y="371"/>
                    <a:pt x="24" y="544"/>
                  </a:cubicBezTo>
                  <a:cubicBezTo>
                    <a:pt x="12" y="892"/>
                    <a:pt x="1" y="1367"/>
                    <a:pt x="1" y="1888"/>
                  </a:cubicBezTo>
                  <a:cubicBezTo>
                    <a:pt x="12" y="2409"/>
                    <a:pt x="24" y="2896"/>
                    <a:pt x="47" y="3243"/>
                  </a:cubicBezTo>
                  <a:cubicBezTo>
                    <a:pt x="59" y="3417"/>
                    <a:pt x="59" y="3544"/>
                    <a:pt x="70" y="3648"/>
                  </a:cubicBezTo>
                  <a:cubicBezTo>
                    <a:pt x="70" y="3729"/>
                    <a:pt x="82" y="3787"/>
                    <a:pt x="82" y="3787"/>
                  </a:cubicBezTo>
                  <a:cubicBezTo>
                    <a:pt x="105" y="3787"/>
                    <a:pt x="105" y="3729"/>
                    <a:pt x="105" y="3648"/>
                  </a:cubicBezTo>
                  <a:lnTo>
                    <a:pt x="105" y="3243"/>
                  </a:lnTo>
                  <a:cubicBezTo>
                    <a:pt x="105" y="2872"/>
                    <a:pt x="82" y="2409"/>
                    <a:pt x="82" y="1888"/>
                  </a:cubicBezTo>
                  <a:lnTo>
                    <a:pt x="82" y="544"/>
                  </a:lnTo>
                  <a:lnTo>
                    <a:pt x="82" y="139"/>
                  </a:lnTo>
                  <a:cubicBezTo>
                    <a:pt x="82" y="58"/>
                    <a:pt x="70" y="0"/>
                    <a:pt x="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5"/>
            <p:cNvSpPr/>
            <p:nvPr/>
          </p:nvSpPr>
          <p:spPr>
            <a:xfrm>
              <a:off x="-39740" y="2189253"/>
              <a:ext cx="28875" cy="208719"/>
            </a:xfrm>
            <a:custGeom>
              <a:avLst/>
              <a:gdLst/>
              <a:ahLst/>
              <a:cxnLst/>
              <a:rect l="l" t="t" r="r" b="b"/>
              <a:pathLst>
                <a:path w="499" h="3607" extrusionOk="0">
                  <a:moveTo>
                    <a:pt x="450" y="1"/>
                  </a:moveTo>
                  <a:cubicBezTo>
                    <a:pt x="440" y="1"/>
                    <a:pt x="400" y="36"/>
                    <a:pt x="359" y="107"/>
                  </a:cubicBezTo>
                  <a:cubicBezTo>
                    <a:pt x="301" y="177"/>
                    <a:pt x="243" y="316"/>
                    <a:pt x="243" y="489"/>
                  </a:cubicBezTo>
                  <a:cubicBezTo>
                    <a:pt x="243" y="686"/>
                    <a:pt x="267" y="871"/>
                    <a:pt x="290" y="1103"/>
                  </a:cubicBezTo>
                  <a:cubicBezTo>
                    <a:pt x="313" y="1323"/>
                    <a:pt x="359" y="1566"/>
                    <a:pt x="382" y="1821"/>
                  </a:cubicBezTo>
                  <a:cubicBezTo>
                    <a:pt x="452" y="2331"/>
                    <a:pt x="417" y="2829"/>
                    <a:pt x="290" y="3130"/>
                  </a:cubicBezTo>
                  <a:cubicBezTo>
                    <a:pt x="162" y="3443"/>
                    <a:pt x="0" y="3593"/>
                    <a:pt x="12" y="3605"/>
                  </a:cubicBezTo>
                  <a:cubicBezTo>
                    <a:pt x="12" y="3606"/>
                    <a:pt x="13" y="3607"/>
                    <a:pt x="14" y="3607"/>
                  </a:cubicBezTo>
                  <a:cubicBezTo>
                    <a:pt x="24" y="3607"/>
                    <a:pt x="65" y="3572"/>
                    <a:pt x="116" y="3501"/>
                  </a:cubicBezTo>
                  <a:cubicBezTo>
                    <a:pt x="174" y="3431"/>
                    <a:pt x="255" y="3315"/>
                    <a:pt x="336" y="3153"/>
                  </a:cubicBezTo>
                  <a:cubicBezTo>
                    <a:pt x="406" y="3003"/>
                    <a:pt x="463" y="2794"/>
                    <a:pt x="475" y="2562"/>
                  </a:cubicBezTo>
                  <a:cubicBezTo>
                    <a:pt x="487" y="2342"/>
                    <a:pt x="498" y="2088"/>
                    <a:pt x="463" y="1821"/>
                  </a:cubicBezTo>
                  <a:cubicBezTo>
                    <a:pt x="417" y="1566"/>
                    <a:pt x="371" y="1323"/>
                    <a:pt x="348" y="1103"/>
                  </a:cubicBezTo>
                  <a:cubicBezTo>
                    <a:pt x="313" y="871"/>
                    <a:pt x="290" y="686"/>
                    <a:pt x="290" y="512"/>
                  </a:cubicBezTo>
                  <a:cubicBezTo>
                    <a:pt x="290" y="350"/>
                    <a:pt x="336" y="223"/>
                    <a:pt x="371" y="130"/>
                  </a:cubicBezTo>
                  <a:cubicBezTo>
                    <a:pt x="417" y="49"/>
                    <a:pt x="452" y="3"/>
                    <a:pt x="452" y="3"/>
                  </a:cubicBezTo>
                  <a:cubicBezTo>
                    <a:pt x="452" y="1"/>
                    <a:pt x="451" y="1"/>
                    <a:pt x="4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5"/>
            <p:cNvSpPr/>
            <p:nvPr/>
          </p:nvSpPr>
          <p:spPr>
            <a:xfrm>
              <a:off x="-916333" y="2085501"/>
              <a:ext cx="201081" cy="181812"/>
            </a:xfrm>
            <a:custGeom>
              <a:avLst/>
              <a:gdLst/>
              <a:ahLst/>
              <a:cxnLst/>
              <a:rect l="l" t="t" r="r" b="b"/>
              <a:pathLst>
                <a:path w="3475" h="3142" extrusionOk="0">
                  <a:moveTo>
                    <a:pt x="3475" y="1"/>
                  </a:moveTo>
                  <a:cubicBezTo>
                    <a:pt x="3475" y="1"/>
                    <a:pt x="3440" y="47"/>
                    <a:pt x="3347" y="140"/>
                  </a:cubicBezTo>
                  <a:cubicBezTo>
                    <a:pt x="3266" y="244"/>
                    <a:pt x="3150" y="394"/>
                    <a:pt x="3011" y="545"/>
                  </a:cubicBezTo>
                  <a:cubicBezTo>
                    <a:pt x="2745" y="892"/>
                    <a:pt x="2351" y="1379"/>
                    <a:pt x="1934" y="1912"/>
                  </a:cubicBezTo>
                  <a:cubicBezTo>
                    <a:pt x="1726" y="2166"/>
                    <a:pt x="1529" y="2433"/>
                    <a:pt x="1332" y="2653"/>
                  </a:cubicBezTo>
                  <a:cubicBezTo>
                    <a:pt x="1147" y="2861"/>
                    <a:pt x="927" y="3024"/>
                    <a:pt x="718" y="3070"/>
                  </a:cubicBezTo>
                  <a:cubicBezTo>
                    <a:pt x="498" y="3116"/>
                    <a:pt x="324" y="3116"/>
                    <a:pt x="197" y="3116"/>
                  </a:cubicBezTo>
                  <a:lnTo>
                    <a:pt x="0" y="3116"/>
                  </a:lnTo>
                  <a:cubicBezTo>
                    <a:pt x="0" y="3116"/>
                    <a:pt x="81" y="3128"/>
                    <a:pt x="162" y="3139"/>
                  </a:cubicBezTo>
                  <a:cubicBezTo>
                    <a:pt x="213" y="3139"/>
                    <a:pt x="275" y="3141"/>
                    <a:pt x="345" y="3141"/>
                  </a:cubicBezTo>
                  <a:cubicBezTo>
                    <a:pt x="449" y="3141"/>
                    <a:pt x="570" y="3137"/>
                    <a:pt x="695" y="3116"/>
                  </a:cubicBezTo>
                  <a:cubicBezTo>
                    <a:pt x="927" y="3070"/>
                    <a:pt x="1158" y="2908"/>
                    <a:pt x="1367" y="2688"/>
                  </a:cubicBezTo>
                  <a:cubicBezTo>
                    <a:pt x="1564" y="2479"/>
                    <a:pt x="1761" y="2213"/>
                    <a:pt x="1969" y="1958"/>
                  </a:cubicBezTo>
                  <a:cubicBezTo>
                    <a:pt x="2398" y="1414"/>
                    <a:pt x="2768" y="927"/>
                    <a:pt x="3046" y="580"/>
                  </a:cubicBezTo>
                  <a:cubicBezTo>
                    <a:pt x="3174" y="406"/>
                    <a:pt x="3278" y="279"/>
                    <a:pt x="3359" y="163"/>
                  </a:cubicBezTo>
                  <a:cubicBezTo>
                    <a:pt x="3452" y="59"/>
                    <a:pt x="3475" y="1"/>
                    <a:pt x="34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5"/>
            <p:cNvSpPr/>
            <p:nvPr/>
          </p:nvSpPr>
          <p:spPr>
            <a:xfrm>
              <a:off x="-1028938" y="1864863"/>
              <a:ext cx="325780" cy="381562"/>
            </a:xfrm>
            <a:custGeom>
              <a:avLst/>
              <a:gdLst/>
              <a:ahLst/>
              <a:cxnLst/>
              <a:rect l="l" t="t" r="r" b="b"/>
              <a:pathLst>
                <a:path w="5630" h="6594" extrusionOk="0">
                  <a:moveTo>
                    <a:pt x="5627" y="0"/>
                  </a:moveTo>
                  <a:cubicBezTo>
                    <a:pt x="5619" y="0"/>
                    <a:pt x="5593" y="28"/>
                    <a:pt x="5583" y="96"/>
                  </a:cubicBezTo>
                  <a:cubicBezTo>
                    <a:pt x="5560" y="131"/>
                    <a:pt x="5525" y="223"/>
                    <a:pt x="5455" y="304"/>
                  </a:cubicBezTo>
                  <a:cubicBezTo>
                    <a:pt x="5340" y="501"/>
                    <a:pt x="5120" y="744"/>
                    <a:pt x="4807" y="999"/>
                  </a:cubicBezTo>
                  <a:cubicBezTo>
                    <a:pt x="4483" y="1254"/>
                    <a:pt x="4077" y="1509"/>
                    <a:pt x="3649" y="1833"/>
                  </a:cubicBezTo>
                  <a:cubicBezTo>
                    <a:pt x="3209" y="2134"/>
                    <a:pt x="2734" y="2540"/>
                    <a:pt x="2444" y="3107"/>
                  </a:cubicBezTo>
                  <a:cubicBezTo>
                    <a:pt x="2294" y="3374"/>
                    <a:pt x="2178" y="3663"/>
                    <a:pt x="2027" y="3895"/>
                  </a:cubicBezTo>
                  <a:cubicBezTo>
                    <a:pt x="1865" y="4150"/>
                    <a:pt x="1645" y="4323"/>
                    <a:pt x="1425" y="4474"/>
                  </a:cubicBezTo>
                  <a:cubicBezTo>
                    <a:pt x="1217" y="4636"/>
                    <a:pt x="985" y="4763"/>
                    <a:pt x="788" y="4914"/>
                  </a:cubicBezTo>
                  <a:cubicBezTo>
                    <a:pt x="603" y="5041"/>
                    <a:pt x="429" y="5203"/>
                    <a:pt x="302" y="5366"/>
                  </a:cubicBezTo>
                  <a:cubicBezTo>
                    <a:pt x="35" y="5678"/>
                    <a:pt x="0" y="6061"/>
                    <a:pt x="35" y="6269"/>
                  </a:cubicBezTo>
                  <a:cubicBezTo>
                    <a:pt x="58" y="6385"/>
                    <a:pt x="93" y="6466"/>
                    <a:pt x="128" y="6524"/>
                  </a:cubicBezTo>
                  <a:cubicBezTo>
                    <a:pt x="139" y="6547"/>
                    <a:pt x="151" y="6559"/>
                    <a:pt x="174" y="6582"/>
                  </a:cubicBezTo>
                  <a:lnTo>
                    <a:pt x="186" y="6593"/>
                  </a:lnTo>
                  <a:cubicBezTo>
                    <a:pt x="197" y="6593"/>
                    <a:pt x="116" y="6489"/>
                    <a:pt x="70" y="6269"/>
                  </a:cubicBezTo>
                  <a:cubicBezTo>
                    <a:pt x="35" y="6061"/>
                    <a:pt x="82" y="5690"/>
                    <a:pt x="348" y="5389"/>
                  </a:cubicBezTo>
                  <a:cubicBezTo>
                    <a:pt x="475" y="5227"/>
                    <a:pt x="649" y="5088"/>
                    <a:pt x="834" y="4960"/>
                  </a:cubicBezTo>
                  <a:cubicBezTo>
                    <a:pt x="1020" y="4821"/>
                    <a:pt x="1251" y="4694"/>
                    <a:pt x="1471" y="4532"/>
                  </a:cubicBezTo>
                  <a:cubicBezTo>
                    <a:pt x="1691" y="4381"/>
                    <a:pt x="1911" y="4184"/>
                    <a:pt x="2085" y="3941"/>
                  </a:cubicBezTo>
                  <a:cubicBezTo>
                    <a:pt x="2236" y="3698"/>
                    <a:pt x="2352" y="3420"/>
                    <a:pt x="2502" y="3142"/>
                  </a:cubicBezTo>
                  <a:cubicBezTo>
                    <a:pt x="2792" y="2598"/>
                    <a:pt x="3243" y="2204"/>
                    <a:pt x="3672" y="1891"/>
                  </a:cubicBezTo>
                  <a:cubicBezTo>
                    <a:pt x="4112" y="1578"/>
                    <a:pt x="4517" y="1312"/>
                    <a:pt x="4830" y="1046"/>
                  </a:cubicBezTo>
                  <a:cubicBezTo>
                    <a:pt x="5131" y="791"/>
                    <a:pt x="5351" y="524"/>
                    <a:pt x="5467" y="328"/>
                  </a:cubicBezTo>
                  <a:cubicBezTo>
                    <a:pt x="5537" y="235"/>
                    <a:pt x="5571" y="154"/>
                    <a:pt x="5594" y="96"/>
                  </a:cubicBezTo>
                  <a:cubicBezTo>
                    <a:pt x="5618" y="38"/>
                    <a:pt x="5629" y="3"/>
                    <a:pt x="5629" y="3"/>
                  </a:cubicBezTo>
                  <a:cubicBezTo>
                    <a:pt x="5629" y="1"/>
                    <a:pt x="5628" y="0"/>
                    <a:pt x="56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5"/>
            <p:cNvSpPr/>
            <p:nvPr/>
          </p:nvSpPr>
          <p:spPr>
            <a:xfrm>
              <a:off x="-956549" y="2111540"/>
              <a:ext cx="133437" cy="147614"/>
            </a:xfrm>
            <a:custGeom>
              <a:avLst/>
              <a:gdLst/>
              <a:ahLst/>
              <a:cxnLst/>
              <a:rect l="l" t="t" r="r" b="b"/>
              <a:pathLst>
                <a:path w="2306" h="2551" extrusionOk="0">
                  <a:moveTo>
                    <a:pt x="2161" y="0"/>
                  </a:moveTo>
                  <a:cubicBezTo>
                    <a:pt x="2113" y="0"/>
                    <a:pt x="2064" y="30"/>
                    <a:pt x="2039" y="72"/>
                  </a:cubicBezTo>
                  <a:cubicBezTo>
                    <a:pt x="2004" y="130"/>
                    <a:pt x="1992" y="199"/>
                    <a:pt x="1992" y="269"/>
                  </a:cubicBezTo>
                  <a:cubicBezTo>
                    <a:pt x="1807" y="1194"/>
                    <a:pt x="1183" y="2026"/>
                    <a:pt x="359" y="2470"/>
                  </a:cubicBezTo>
                  <a:lnTo>
                    <a:pt x="359" y="2470"/>
                  </a:lnTo>
                  <a:cubicBezTo>
                    <a:pt x="835" y="2400"/>
                    <a:pt x="1288" y="2175"/>
                    <a:pt x="1622" y="1832"/>
                  </a:cubicBezTo>
                  <a:cubicBezTo>
                    <a:pt x="2062" y="1415"/>
                    <a:pt x="2305" y="825"/>
                    <a:pt x="2305" y="211"/>
                  </a:cubicBezTo>
                  <a:cubicBezTo>
                    <a:pt x="2305" y="141"/>
                    <a:pt x="2293" y="37"/>
                    <a:pt x="2212" y="14"/>
                  </a:cubicBezTo>
                  <a:cubicBezTo>
                    <a:pt x="2196" y="4"/>
                    <a:pt x="2179" y="0"/>
                    <a:pt x="2161" y="0"/>
                  </a:cubicBezTo>
                  <a:close/>
                  <a:moveTo>
                    <a:pt x="359" y="2470"/>
                  </a:moveTo>
                  <a:cubicBezTo>
                    <a:pt x="254" y="2485"/>
                    <a:pt x="148" y="2493"/>
                    <a:pt x="41" y="2493"/>
                  </a:cubicBezTo>
                  <a:cubicBezTo>
                    <a:pt x="28" y="2493"/>
                    <a:pt x="14" y="2493"/>
                    <a:pt x="0" y="2492"/>
                  </a:cubicBezTo>
                  <a:lnTo>
                    <a:pt x="0" y="2492"/>
                  </a:lnTo>
                  <a:lnTo>
                    <a:pt x="197" y="2550"/>
                  </a:lnTo>
                  <a:cubicBezTo>
                    <a:pt x="252" y="2525"/>
                    <a:pt x="306" y="2498"/>
                    <a:pt x="359" y="2470"/>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5"/>
            <p:cNvSpPr/>
            <p:nvPr/>
          </p:nvSpPr>
          <p:spPr>
            <a:xfrm>
              <a:off x="-51834" y="2247291"/>
              <a:ext cx="141480" cy="166651"/>
            </a:xfrm>
            <a:custGeom>
              <a:avLst/>
              <a:gdLst/>
              <a:ahLst/>
              <a:cxnLst/>
              <a:rect l="l" t="t" r="r" b="b"/>
              <a:pathLst>
                <a:path w="2445" h="2880" extrusionOk="0">
                  <a:moveTo>
                    <a:pt x="2280" y="1"/>
                  </a:moveTo>
                  <a:cubicBezTo>
                    <a:pt x="2239" y="1"/>
                    <a:pt x="2198" y="11"/>
                    <a:pt x="2167" y="31"/>
                  </a:cubicBezTo>
                  <a:cubicBezTo>
                    <a:pt x="2062" y="89"/>
                    <a:pt x="2004" y="216"/>
                    <a:pt x="1935" y="320"/>
                  </a:cubicBezTo>
                  <a:cubicBezTo>
                    <a:pt x="1611" y="807"/>
                    <a:pt x="985" y="1015"/>
                    <a:pt x="580" y="1432"/>
                  </a:cubicBezTo>
                  <a:cubicBezTo>
                    <a:pt x="267" y="1745"/>
                    <a:pt x="24" y="2127"/>
                    <a:pt x="1" y="2579"/>
                  </a:cubicBezTo>
                  <a:lnTo>
                    <a:pt x="684" y="2880"/>
                  </a:lnTo>
                  <a:cubicBezTo>
                    <a:pt x="1275" y="1965"/>
                    <a:pt x="1854" y="1050"/>
                    <a:pt x="2444" y="123"/>
                  </a:cubicBezTo>
                  <a:cubicBezTo>
                    <a:pt x="2437" y="39"/>
                    <a:pt x="2359" y="1"/>
                    <a:pt x="2280" y="1"/>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5"/>
            <p:cNvSpPr/>
            <p:nvPr/>
          </p:nvSpPr>
          <p:spPr>
            <a:xfrm>
              <a:off x="-1902174" y="4228058"/>
              <a:ext cx="461821" cy="424324"/>
            </a:xfrm>
            <a:custGeom>
              <a:avLst/>
              <a:gdLst/>
              <a:ahLst/>
              <a:cxnLst/>
              <a:rect l="l" t="t" r="r" b="b"/>
              <a:pathLst>
                <a:path w="7981" h="7333" extrusionOk="0">
                  <a:moveTo>
                    <a:pt x="7980" y="1"/>
                  </a:moveTo>
                  <a:lnTo>
                    <a:pt x="2375" y="36"/>
                  </a:lnTo>
                  <a:cubicBezTo>
                    <a:pt x="2375" y="36"/>
                    <a:pt x="0" y="545"/>
                    <a:pt x="1228" y="3441"/>
                  </a:cubicBezTo>
                  <a:cubicBezTo>
                    <a:pt x="2467" y="6336"/>
                    <a:pt x="1726" y="7124"/>
                    <a:pt x="869" y="7332"/>
                  </a:cubicBezTo>
                  <a:lnTo>
                    <a:pt x="7401" y="7286"/>
                  </a:lnTo>
                  <a:lnTo>
                    <a:pt x="798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5"/>
            <p:cNvSpPr/>
            <p:nvPr/>
          </p:nvSpPr>
          <p:spPr>
            <a:xfrm>
              <a:off x="-1764803" y="4228058"/>
              <a:ext cx="838464" cy="424671"/>
            </a:xfrm>
            <a:custGeom>
              <a:avLst/>
              <a:gdLst/>
              <a:ahLst/>
              <a:cxnLst/>
              <a:rect l="l" t="t" r="r" b="b"/>
              <a:pathLst>
                <a:path w="14490" h="7339" extrusionOk="0">
                  <a:moveTo>
                    <a:pt x="5606" y="1"/>
                  </a:moveTo>
                  <a:lnTo>
                    <a:pt x="1" y="36"/>
                  </a:lnTo>
                  <a:cubicBezTo>
                    <a:pt x="1" y="36"/>
                    <a:pt x="1888" y="730"/>
                    <a:pt x="2155" y="3973"/>
                  </a:cubicBezTo>
                  <a:cubicBezTo>
                    <a:pt x="2294" y="5491"/>
                    <a:pt x="2954" y="6371"/>
                    <a:pt x="3487" y="6857"/>
                  </a:cubicBezTo>
                  <a:cubicBezTo>
                    <a:pt x="3834" y="7170"/>
                    <a:pt x="4286" y="7332"/>
                    <a:pt x="4749" y="7332"/>
                  </a:cubicBezTo>
                  <a:lnTo>
                    <a:pt x="13150" y="7302"/>
                  </a:lnTo>
                  <a:lnTo>
                    <a:pt x="13150" y="7302"/>
                  </a:lnTo>
                  <a:cubicBezTo>
                    <a:pt x="10679" y="7043"/>
                    <a:pt x="7711" y="5413"/>
                    <a:pt x="7575" y="2885"/>
                  </a:cubicBezTo>
                  <a:cubicBezTo>
                    <a:pt x="7425" y="1"/>
                    <a:pt x="5606" y="1"/>
                    <a:pt x="5606" y="1"/>
                  </a:cubicBezTo>
                  <a:close/>
                  <a:moveTo>
                    <a:pt x="14489" y="7297"/>
                  </a:moveTo>
                  <a:lnTo>
                    <a:pt x="13150" y="7302"/>
                  </a:lnTo>
                  <a:lnTo>
                    <a:pt x="13150" y="7302"/>
                  </a:lnTo>
                  <a:cubicBezTo>
                    <a:pt x="13380" y="7326"/>
                    <a:pt x="13606" y="7339"/>
                    <a:pt x="13825" y="7339"/>
                  </a:cubicBezTo>
                  <a:cubicBezTo>
                    <a:pt x="14055" y="7339"/>
                    <a:pt x="14278" y="7325"/>
                    <a:pt x="14489" y="729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5"/>
            <p:cNvSpPr/>
            <p:nvPr/>
          </p:nvSpPr>
          <p:spPr>
            <a:xfrm>
              <a:off x="-1499378" y="3939718"/>
              <a:ext cx="846449" cy="712839"/>
            </a:xfrm>
            <a:custGeom>
              <a:avLst/>
              <a:gdLst/>
              <a:ahLst/>
              <a:cxnLst/>
              <a:rect l="l" t="t" r="r" b="b"/>
              <a:pathLst>
                <a:path w="14628" h="12319" extrusionOk="0">
                  <a:moveTo>
                    <a:pt x="8424" y="0"/>
                  </a:moveTo>
                  <a:cubicBezTo>
                    <a:pt x="7958" y="0"/>
                    <a:pt x="5529" y="284"/>
                    <a:pt x="5247" y="6165"/>
                  </a:cubicBezTo>
                  <a:cubicBezTo>
                    <a:pt x="4969" y="11721"/>
                    <a:pt x="1330" y="12272"/>
                    <a:pt x="281" y="12315"/>
                  </a:cubicBezTo>
                  <a:lnTo>
                    <a:pt x="9810" y="12315"/>
                  </a:lnTo>
                  <a:cubicBezTo>
                    <a:pt x="9810" y="12315"/>
                    <a:pt x="11848" y="11863"/>
                    <a:pt x="11373" y="7265"/>
                  </a:cubicBezTo>
                  <a:cubicBezTo>
                    <a:pt x="11165" y="5331"/>
                    <a:pt x="14628" y="4"/>
                    <a:pt x="14628" y="4"/>
                  </a:cubicBezTo>
                  <a:lnTo>
                    <a:pt x="8501" y="4"/>
                  </a:lnTo>
                  <a:cubicBezTo>
                    <a:pt x="8501" y="4"/>
                    <a:pt x="8474" y="0"/>
                    <a:pt x="8424" y="0"/>
                  </a:cubicBezTo>
                  <a:close/>
                  <a:moveTo>
                    <a:pt x="0" y="12315"/>
                  </a:moveTo>
                  <a:cubicBezTo>
                    <a:pt x="0" y="12315"/>
                    <a:pt x="46" y="12318"/>
                    <a:pt x="129" y="12318"/>
                  </a:cubicBezTo>
                  <a:cubicBezTo>
                    <a:pt x="171" y="12318"/>
                    <a:pt x="222" y="12318"/>
                    <a:pt x="281" y="1231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5"/>
            <p:cNvSpPr/>
            <p:nvPr/>
          </p:nvSpPr>
          <p:spPr>
            <a:xfrm>
              <a:off x="-1120769" y="3940008"/>
              <a:ext cx="260798" cy="452331"/>
            </a:xfrm>
            <a:custGeom>
              <a:avLst/>
              <a:gdLst/>
              <a:ahLst/>
              <a:cxnLst/>
              <a:rect l="l" t="t" r="r" b="b"/>
              <a:pathLst>
                <a:path w="4507" h="7817" extrusionOk="0">
                  <a:moveTo>
                    <a:pt x="1796" y="1"/>
                  </a:moveTo>
                  <a:cubicBezTo>
                    <a:pt x="1208" y="1"/>
                    <a:pt x="652" y="350"/>
                    <a:pt x="325" y="740"/>
                  </a:cubicBezTo>
                  <a:cubicBezTo>
                    <a:pt x="1" y="1122"/>
                    <a:pt x="140" y="1713"/>
                    <a:pt x="406" y="2118"/>
                  </a:cubicBezTo>
                  <a:cubicBezTo>
                    <a:pt x="684" y="2523"/>
                    <a:pt x="1101" y="2801"/>
                    <a:pt x="1541" y="3010"/>
                  </a:cubicBezTo>
                  <a:cubicBezTo>
                    <a:pt x="1970" y="3242"/>
                    <a:pt x="2421" y="3438"/>
                    <a:pt x="2815" y="3728"/>
                  </a:cubicBezTo>
                  <a:cubicBezTo>
                    <a:pt x="3417" y="4191"/>
                    <a:pt x="3811" y="4863"/>
                    <a:pt x="4054" y="5593"/>
                  </a:cubicBezTo>
                  <a:cubicBezTo>
                    <a:pt x="4309" y="6311"/>
                    <a:pt x="4402" y="7064"/>
                    <a:pt x="4506" y="7816"/>
                  </a:cubicBezTo>
                  <a:cubicBezTo>
                    <a:pt x="4506" y="7816"/>
                    <a:pt x="4193" y="2419"/>
                    <a:pt x="3232" y="925"/>
                  </a:cubicBezTo>
                  <a:cubicBezTo>
                    <a:pt x="2809" y="248"/>
                    <a:pt x="2291" y="1"/>
                    <a:pt x="17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5"/>
            <p:cNvSpPr/>
            <p:nvPr/>
          </p:nvSpPr>
          <p:spPr>
            <a:xfrm>
              <a:off x="-1007470" y="3939892"/>
              <a:ext cx="858543" cy="712492"/>
            </a:xfrm>
            <a:custGeom>
              <a:avLst/>
              <a:gdLst/>
              <a:ahLst/>
              <a:cxnLst/>
              <a:rect l="l" t="t" r="r" b="b"/>
              <a:pathLst>
                <a:path w="14837" h="12313" extrusionOk="0">
                  <a:moveTo>
                    <a:pt x="14836" y="12300"/>
                  </a:moveTo>
                  <a:lnTo>
                    <a:pt x="14761" y="12301"/>
                  </a:lnTo>
                  <a:lnTo>
                    <a:pt x="14762" y="12301"/>
                  </a:lnTo>
                  <a:cubicBezTo>
                    <a:pt x="14772" y="12301"/>
                    <a:pt x="14782" y="12301"/>
                    <a:pt x="14792" y="12301"/>
                  </a:cubicBezTo>
                  <a:cubicBezTo>
                    <a:pt x="14807" y="12301"/>
                    <a:pt x="14821" y="12301"/>
                    <a:pt x="14836" y="12300"/>
                  </a:cubicBezTo>
                  <a:close/>
                  <a:moveTo>
                    <a:pt x="0" y="1"/>
                  </a:moveTo>
                  <a:cubicBezTo>
                    <a:pt x="1876" y="209"/>
                    <a:pt x="2212" y="5734"/>
                    <a:pt x="2618" y="9092"/>
                  </a:cubicBezTo>
                  <a:cubicBezTo>
                    <a:pt x="2992" y="12194"/>
                    <a:pt x="5490" y="12313"/>
                    <a:pt x="5870" y="12313"/>
                  </a:cubicBezTo>
                  <a:cubicBezTo>
                    <a:pt x="5901" y="12313"/>
                    <a:pt x="5918" y="12312"/>
                    <a:pt x="5918" y="12312"/>
                  </a:cubicBezTo>
                  <a:lnTo>
                    <a:pt x="14761" y="12301"/>
                  </a:lnTo>
                  <a:lnTo>
                    <a:pt x="14762" y="12301"/>
                  </a:lnTo>
                  <a:cubicBezTo>
                    <a:pt x="10543" y="12277"/>
                    <a:pt x="8858" y="7361"/>
                    <a:pt x="8513" y="4367"/>
                  </a:cubicBezTo>
                  <a:cubicBezTo>
                    <a:pt x="8351" y="2942"/>
                    <a:pt x="8096" y="1958"/>
                    <a:pt x="7829" y="1298"/>
                  </a:cubicBezTo>
                  <a:cubicBezTo>
                    <a:pt x="7528" y="510"/>
                    <a:pt x="6775" y="1"/>
                    <a:pt x="59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5"/>
            <p:cNvSpPr/>
            <p:nvPr/>
          </p:nvSpPr>
          <p:spPr>
            <a:xfrm>
              <a:off x="-774275" y="4489433"/>
              <a:ext cx="222549" cy="5439"/>
            </a:xfrm>
            <a:custGeom>
              <a:avLst/>
              <a:gdLst/>
              <a:ahLst/>
              <a:cxnLst/>
              <a:rect l="l" t="t" r="r" b="b"/>
              <a:pathLst>
                <a:path w="3846" h="94" extrusionOk="0">
                  <a:moveTo>
                    <a:pt x="1923" y="1"/>
                  </a:moveTo>
                  <a:cubicBezTo>
                    <a:pt x="869" y="1"/>
                    <a:pt x="1" y="35"/>
                    <a:pt x="1" y="47"/>
                  </a:cubicBezTo>
                  <a:cubicBezTo>
                    <a:pt x="1" y="70"/>
                    <a:pt x="846" y="93"/>
                    <a:pt x="1923" y="93"/>
                  </a:cubicBezTo>
                  <a:cubicBezTo>
                    <a:pt x="2977" y="93"/>
                    <a:pt x="3846" y="59"/>
                    <a:pt x="3846" y="47"/>
                  </a:cubicBezTo>
                  <a:cubicBezTo>
                    <a:pt x="3846" y="24"/>
                    <a:pt x="2977" y="1"/>
                    <a:pt x="1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5"/>
            <p:cNvSpPr/>
            <p:nvPr/>
          </p:nvSpPr>
          <p:spPr>
            <a:xfrm>
              <a:off x="-528987" y="4470685"/>
              <a:ext cx="36918" cy="36918"/>
            </a:xfrm>
            <a:custGeom>
              <a:avLst/>
              <a:gdLst/>
              <a:ahLst/>
              <a:cxnLst/>
              <a:rect l="l" t="t" r="r" b="b"/>
              <a:pathLst>
                <a:path w="638" h="638" extrusionOk="0">
                  <a:moveTo>
                    <a:pt x="568" y="70"/>
                  </a:moveTo>
                  <a:cubicBezTo>
                    <a:pt x="569" y="376"/>
                    <a:pt x="580" y="591"/>
                    <a:pt x="591" y="603"/>
                  </a:cubicBezTo>
                  <a:cubicBezTo>
                    <a:pt x="580" y="591"/>
                    <a:pt x="360" y="580"/>
                    <a:pt x="70" y="558"/>
                  </a:cubicBezTo>
                  <a:lnTo>
                    <a:pt x="70" y="558"/>
                  </a:lnTo>
                  <a:lnTo>
                    <a:pt x="70" y="313"/>
                  </a:lnTo>
                  <a:lnTo>
                    <a:pt x="70" y="174"/>
                  </a:lnTo>
                  <a:lnTo>
                    <a:pt x="70" y="93"/>
                  </a:lnTo>
                  <a:lnTo>
                    <a:pt x="70" y="70"/>
                  </a:lnTo>
                  <a:close/>
                  <a:moveTo>
                    <a:pt x="47" y="0"/>
                  </a:moveTo>
                  <a:lnTo>
                    <a:pt x="0" y="35"/>
                  </a:lnTo>
                  <a:lnTo>
                    <a:pt x="0" y="58"/>
                  </a:lnTo>
                  <a:lnTo>
                    <a:pt x="0" y="70"/>
                  </a:lnTo>
                  <a:lnTo>
                    <a:pt x="0" y="116"/>
                  </a:lnTo>
                  <a:lnTo>
                    <a:pt x="0" y="186"/>
                  </a:lnTo>
                  <a:lnTo>
                    <a:pt x="0" y="325"/>
                  </a:lnTo>
                  <a:lnTo>
                    <a:pt x="0" y="603"/>
                  </a:lnTo>
                  <a:lnTo>
                    <a:pt x="0" y="637"/>
                  </a:lnTo>
                  <a:lnTo>
                    <a:pt x="24" y="637"/>
                  </a:lnTo>
                  <a:cubicBezTo>
                    <a:pt x="371" y="637"/>
                    <a:pt x="603" y="614"/>
                    <a:pt x="591" y="603"/>
                  </a:cubicBezTo>
                  <a:lnTo>
                    <a:pt x="591" y="603"/>
                  </a:lnTo>
                  <a:cubicBezTo>
                    <a:pt x="591" y="603"/>
                    <a:pt x="592" y="603"/>
                    <a:pt x="592" y="603"/>
                  </a:cubicBezTo>
                  <a:cubicBezTo>
                    <a:pt x="604" y="603"/>
                    <a:pt x="626" y="374"/>
                    <a:pt x="637" y="24"/>
                  </a:cubicBezTo>
                  <a:lnTo>
                    <a:pt x="6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5"/>
            <p:cNvSpPr/>
            <p:nvPr/>
          </p:nvSpPr>
          <p:spPr>
            <a:xfrm>
              <a:off x="-723354" y="4561822"/>
              <a:ext cx="222549" cy="4745"/>
            </a:xfrm>
            <a:custGeom>
              <a:avLst/>
              <a:gdLst/>
              <a:ahLst/>
              <a:cxnLst/>
              <a:rect l="l" t="t" r="r" b="b"/>
              <a:pathLst>
                <a:path w="3846" h="82" extrusionOk="0">
                  <a:moveTo>
                    <a:pt x="1923" y="1"/>
                  </a:moveTo>
                  <a:cubicBezTo>
                    <a:pt x="869" y="1"/>
                    <a:pt x="1" y="24"/>
                    <a:pt x="1" y="47"/>
                  </a:cubicBezTo>
                  <a:cubicBezTo>
                    <a:pt x="1" y="70"/>
                    <a:pt x="858" y="82"/>
                    <a:pt x="1923" y="82"/>
                  </a:cubicBezTo>
                  <a:cubicBezTo>
                    <a:pt x="2977" y="82"/>
                    <a:pt x="3846" y="58"/>
                    <a:pt x="3846" y="47"/>
                  </a:cubicBezTo>
                  <a:cubicBezTo>
                    <a:pt x="3846" y="12"/>
                    <a:pt x="2977" y="1"/>
                    <a:pt x="1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5"/>
            <p:cNvSpPr/>
            <p:nvPr/>
          </p:nvSpPr>
          <p:spPr>
            <a:xfrm>
              <a:off x="-478066" y="4542379"/>
              <a:ext cx="36918" cy="36918"/>
            </a:xfrm>
            <a:custGeom>
              <a:avLst/>
              <a:gdLst/>
              <a:ahLst/>
              <a:cxnLst/>
              <a:rect l="l" t="t" r="r" b="b"/>
              <a:pathLst>
                <a:path w="638" h="638" extrusionOk="0">
                  <a:moveTo>
                    <a:pt x="568" y="70"/>
                  </a:moveTo>
                  <a:cubicBezTo>
                    <a:pt x="569" y="362"/>
                    <a:pt x="579" y="579"/>
                    <a:pt x="590" y="612"/>
                  </a:cubicBezTo>
                  <a:lnTo>
                    <a:pt x="590" y="612"/>
                  </a:lnTo>
                  <a:cubicBezTo>
                    <a:pt x="574" y="591"/>
                    <a:pt x="349" y="580"/>
                    <a:pt x="70" y="569"/>
                  </a:cubicBezTo>
                  <a:lnTo>
                    <a:pt x="70" y="569"/>
                  </a:lnTo>
                  <a:lnTo>
                    <a:pt x="70" y="325"/>
                  </a:lnTo>
                  <a:lnTo>
                    <a:pt x="70" y="174"/>
                  </a:lnTo>
                  <a:lnTo>
                    <a:pt x="70" y="105"/>
                  </a:lnTo>
                  <a:lnTo>
                    <a:pt x="70" y="70"/>
                  </a:lnTo>
                  <a:close/>
                  <a:moveTo>
                    <a:pt x="47" y="1"/>
                  </a:moveTo>
                  <a:lnTo>
                    <a:pt x="1" y="47"/>
                  </a:lnTo>
                  <a:lnTo>
                    <a:pt x="1" y="59"/>
                  </a:lnTo>
                  <a:lnTo>
                    <a:pt x="1" y="70"/>
                  </a:lnTo>
                  <a:lnTo>
                    <a:pt x="1" y="116"/>
                  </a:lnTo>
                  <a:lnTo>
                    <a:pt x="1" y="186"/>
                  </a:lnTo>
                  <a:lnTo>
                    <a:pt x="1" y="337"/>
                  </a:lnTo>
                  <a:lnTo>
                    <a:pt x="1" y="614"/>
                  </a:lnTo>
                  <a:lnTo>
                    <a:pt x="1" y="638"/>
                  </a:lnTo>
                  <a:lnTo>
                    <a:pt x="35" y="638"/>
                  </a:lnTo>
                  <a:cubicBezTo>
                    <a:pt x="383" y="638"/>
                    <a:pt x="615" y="626"/>
                    <a:pt x="591" y="615"/>
                  </a:cubicBezTo>
                  <a:lnTo>
                    <a:pt x="591" y="615"/>
                  </a:lnTo>
                  <a:cubicBezTo>
                    <a:pt x="592" y="615"/>
                    <a:pt x="592" y="615"/>
                    <a:pt x="593" y="615"/>
                  </a:cubicBezTo>
                  <a:cubicBezTo>
                    <a:pt x="615" y="615"/>
                    <a:pt x="626" y="386"/>
                    <a:pt x="638" y="35"/>
                  </a:cubicBezTo>
                  <a:lnTo>
                    <a:pt x="638" y="1"/>
                  </a:ln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5"/>
            <p:cNvSpPr/>
            <p:nvPr/>
          </p:nvSpPr>
          <p:spPr>
            <a:xfrm>
              <a:off x="-817847" y="4307854"/>
              <a:ext cx="222549" cy="5381"/>
            </a:xfrm>
            <a:custGeom>
              <a:avLst/>
              <a:gdLst/>
              <a:ahLst/>
              <a:cxnLst/>
              <a:rect l="l" t="t" r="r" b="b"/>
              <a:pathLst>
                <a:path w="3846" h="93" extrusionOk="0">
                  <a:moveTo>
                    <a:pt x="1923" y="0"/>
                  </a:moveTo>
                  <a:cubicBezTo>
                    <a:pt x="869" y="0"/>
                    <a:pt x="1" y="12"/>
                    <a:pt x="1" y="46"/>
                  </a:cubicBezTo>
                  <a:cubicBezTo>
                    <a:pt x="1" y="70"/>
                    <a:pt x="846" y="93"/>
                    <a:pt x="1923" y="93"/>
                  </a:cubicBezTo>
                  <a:cubicBezTo>
                    <a:pt x="2977" y="93"/>
                    <a:pt x="3846" y="58"/>
                    <a:pt x="3846" y="46"/>
                  </a:cubicBezTo>
                  <a:cubicBezTo>
                    <a:pt x="3846" y="12"/>
                    <a:pt x="2989" y="0"/>
                    <a:pt x="19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5"/>
            <p:cNvSpPr/>
            <p:nvPr/>
          </p:nvSpPr>
          <p:spPr>
            <a:xfrm>
              <a:off x="-571864" y="4288411"/>
              <a:ext cx="36918" cy="36918"/>
            </a:xfrm>
            <a:custGeom>
              <a:avLst/>
              <a:gdLst/>
              <a:ahLst/>
              <a:cxnLst/>
              <a:rect l="l" t="t" r="r" b="b"/>
              <a:pathLst>
                <a:path w="638" h="638" extrusionOk="0">
                  <a:moveTo>
                    <a:pt x="568" y="81"/>
                  </a:moveTo>
                  <a:cubicBezTo>
                    <a:pt x="569" y="387"/>
                    <a:pt x="580" y="603"/>
                    <a:pt x="591" y="614"/>
                  </a:cubicBezTo>
                  <a:cubicBezTo>
                    <a:pt x="580" y="603"/>
                    <a:pt x="360" y="580"/>
                    <a:pt x="70" y="569"/>
                  </a:cubicBezTo>
                  <a:lnTo>
                    <a:pt x="70" y="569"/>
                  </a:lnTo>
                  <a:lnTo>
                    <a:pt x="70" y="324"/>
                  </a:lnTo>
                  <a:lnTo>
                    <a:pt x="70" y="174"/>
                  </a:lnTo>
                  <a:lnTo>
                    <a:pt x="70" y="104"/>
                  </a:lnTo>
                  <a:lnTo>
                    <a:pt x="70" y="81"/>
                  </a:lnTo>
                  <a:close/>
                  <a:moveTo>
                    <a:pt x="47" y="0"/>
                  </a:moveTo>
                  <a:lnTo>
                    <a:pt x="0" y="46"/>
                  </a:lnTo>
                  <a:lnTo>
                    <a:pt x="0" y="58"/>
                  </a:lnTo>
                  <a:lnTo>
                    <a:pt x="0" y="81"/>
                  </a:lnTo>
                  <a:lnTo>
                    <a:pt x="0" y="116"/>
                  </a:lnTo>
                  <a:lnTo>
                    <a:pt x="0" y="197"/>
                  </a:lnTo>
                  <a:lnTo>
                    <a:pt x="0" y="336"/>
                  </a:lnTo>
                  <a:lnTo>
                    <a:pt x="0" y="614"/>
                  </a:lnTo>
                  <a:lnTo>
                    <a:pt x="0" y="637"/>
                  </a:lnTo>
                  <a:lnTo>
                    <a:pt x="35" y="637"/>
                  </a:lnTo>
                  <a:cubicBezTo>
                    <a:pt x="382" y="637"/>
                    <a:pt x="613" y="626"/>
                    <a:pt x="591" y="614"/>
                  </a:cubicBezTo>
                  <a:lnTo>
                    <a:pt x="591" y="614"/>
                  </a:lnTo>
                  <a:cubicBezTo>
                    <a:pt x="593" y="604"/>
                    <a:pt x="615" y="378"/>
                    <a:pt x="637" y="35"/>
                  </a:cubicBezTo>
                  <a:lnTo>
                    <a:pt x="6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5"/>
            <p:cNvSpPr/>
            <p:nvPr/>
          </p:nvSpPr>
          <p:spPr>
            <a:xfrm>
              <a:off x="-829883" y="4212666"/>
              <a:ext cx="223185" cy="4745"/>
            </a:xfrm>
            <a:custGeom>
              <a:avLst/>
              <a:gdLst/>
              <a:ahLst/>
              <a:cxnLst/>
              <a:rect l="l" t="t" r="r" b="b"/>
              <a:pathLst>
                <a:path w="3857" h="82" extrusionOk="0">
                  <a:moveTo>
                    <a:pt x="1923" y="0"/>
                  </a:moveTo>
                  <a:cubicBezTo>
                    <a:pt x="869" y="0"/>
                    <a:pt x="0" y="12"/>
                    <a:pt x="0" y="35"/>
                  </a:cubicBezTo>
                  <a:cubicBezTo>
                    <a:pt x="0" y="70"/>
                    <a:pt x="857" y="81"/>
                    <a:pt x="1923" y="81"/>
                  </a:cubicBezTo>
                  <a:cubicBezTo>
                    <a:pt x="2988" y="81"/>
                    <a:pt x="3857" y="58"/>
                    <a:pt x="3857" y="35"/>
                  </a:cubicBezTo>
                  <a:cubicBezTo>
                    <a:pt x="3857" y="24"/>
                    <a:pt x="2988" y="12"/>
                    <a:pt x="19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5"/>
            <p:cNvSpPr/>
            <p:nvPr/>
          </p:nvSpPr>
          <p:spPr>
            <a:xfrm>
              <a:off x="-584595" y="4193918"/>
              <a:ext cx="36918" cy="36918"/>
            </a:xfrm>
            <a:custGeom>
              <a:avLst/>
              <a:gdLst/>
              <a:ahLst/>
              <a:cxnLst/>
              <a:rect l="l" t="t" r="r" b="b"/>
              <a:pathLst>
                <a:path w="638" h="638" extrusionOk="0">
                  <a:moveTo>
                    <a:pt x="47" y="0"/>
                  </a:moveTo>
                  <a:lnTo>
                    <a:pt x="0" y="46"/>
                  </a:lnTo>
                  <a:lnTo>
                    <a:pt x="0" y="58"/>
                  </a:lnTo>
                  <a:lnTo>
                    <a:pt x="0" y="70"/>
                  </a:lnTo>
                  <a:lnTo>
                    <a:pt x="0" y="116"/>
                  </a:lnTo>
                  <a:lnTo>
                    <a:pt x="0" y="185"/>
                  </a:lnTo>
                  <a:lnTo>
                    <a:pt x="0" y="336"/>
                  </a:lnTo>
                  <a:lnTo>
                    <a:pt x="0" y="614"/>
                  </a:lnTo>
                  <a:lnTo>
                    <a:pt x="0" y="637"/>
                  </a:lnTo>
                  <a:lnTo>
                    <a:pt x="35" y="637"/>
                  </a:lnTo>
                  <a:cubicBezTo>
                    <a:pt x="382" y="637"/>
                    <a:pt x="614" y="626"/>
                    <a:pt x="602" y="614"/>
                  </a:cubicBezTo>
                  <a:cubicBezTo>
                    <a:pt x="580" y="592"/>
                    <a:pt x="365" y="580"/>
                    <a:pt x="81" y="569"/>
                  </a:cubicBezTo>
                  <a:lnTo>
                    <a:pt x="81" y="569"/>
                  </a:lnTo>
                  <a:lnTo>
                    <a:pt x="81" y="324"/>
                  </a:lnTo>
                  <a:lnTo>
                    <a:pt x="81" y="174"/>
                  </a:lnTo>
                  <a:lnTo>
                    <a:pt x="81" y="104"/>
                  </a:lnTo>
                  <a:lnTo>
                    <a:pt x="81" y="70"/>
                  </a:lnTo>
                  <a:lnTo>
                    <a:pt x="568" y="70"/>
                  </a:lnTo>
                  <a:cubicBezTo>
                    <a:pt x="568" y="371"/>
                    <a:pt x="580" y="591"/>
                    <a:pt x="602" y="614"/>
                  </a:cubicBezTo>
                  <a:cubicBezTo>
                    <a:pt x="602" y="614"/>
                    <a:pt x="626" y="394"/>
                    <a:pt x="637" y="35"/>
                  </a:cubicBezTo>
                  <a:lnTo>
                    <a:pt x="6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5"/>
            <p:cNvSpPr/>
            <p:nvPr/>
          </p:nvSpPr>
          <p:spPr>
            <a:xfrm>
              <a:off x="-846664" y="4126216"/>
              <a:ext cx="223243" cy="4745"/>
            </a:xfrm>
            <a:custGeom>
              <a:avLst/>
              <a:gdLst/>
              <a:ahLst/>
              <a:cxnLst/>
              <a:rect l="l" t="t" r="r" b="b"/>
              <a:pathLst>
                <a:path w="3858" h="82" extrusionOk="0">
                  <a:moveTo>
                    <a:pt x="1923" y="0"/>
                  </a:moveTo>
                  <a:cubicBezTo>
                    <a:pt x="869" y="0"/>
                    <a:pt x="1" y="12"/>
                    <a:pt x="1" y="47"/>
                  </a:cubicBezTo>
                  <a:cubicBezTo>
                    <a:pt x="1" y="70"/>
                    <a:pt x="858" y="81"/>
                    <a:pt x="1923" y="81"/>
                  </a:cubicBezTo>
                  <a:cubicBezTo>
                    <a:pt x="2989" y="81"/>
                    <a:pt x="3857" y="58"/>
                    <a:pt x="3857" y="47"/>
                  </a:cubicBezTo>
                  <a:cubicBezTo>
                    <a:pt x="3857" y="12"/>
                    <a:pt x="3000" y="0"/>
                    <a:pt x="19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5"/>
            <p:cNvSpPr/>
            <p:nvPr/>
          </p:nvSpPr>
          <p:spPr>
            <a:xfrm>
              <a:off x="-601375" y="4106774"/>
              <a:ext cx="36918" cy="36918"/>
            </a:xfrm>
            <a:custGeom>
              <a:avLst/>
              <a:gdLst/>
              <a:ahLst/>
              <a:cxnLst/>
              <a:rect l="l" t="t" r="r" b="b"/>
              <a:pathLst>
                <a:path w="638" h="638" extrusionOk="0">
                  <a:moveTo>
                    <a:pt x="568" y="70"/>
                  </a:moveTo>
                  <a:cubicBezTo>
                    <a:pt x="569" y="357"/>
                    <a:pt x="579" y="571"/>
                    <a:pt x="600" y="610"/>
                  </a:cubicBezTo>
                  <a:lnTo>
                    <a:pt x="600" y="610"/>
                  </a:lnTo>
                  <a:cubicBezTo>
                    <a:pt x="572" y="590"/>
                    <a:pt x="366" y="580"/>
                    <a:pt x="82" y="569"/>
                  </a:cubicBezTo>
                  <a:lnTo>
                    <a:pt x="82" y="569"/>
                  </a:lnTo>
                  <a:lnTo>
                    <a:pt x="82" y="325"/>
                  </a:lnTo>
                  <a:lnTo>
                    <a:pt x="82" y="174"/>
                  </a:lnTo>
                  <a:lnTo>
                    <a:pt x="82" y="105"/>
                  </a:lnTo>
                  <a:lnTo>
                    <a:pt x="82" y="70"/>
                  </a:lnTo>
                  <a:close/>
                  <a:moveTo>
                    <a:pt x="47" y="0"/>
                  </a:moveTo>
                  <a:lnTo>
                    <a:pt x="1" y="47"/>
                  </a:lnTo>
                  <a:lnTo>
                    <a:pt x="1" y="58"/>
                  </a:lnTo>
                  <a:lnTo>
                    <a:pt x="1" y="70"/>
                  </a:lnTo>
                  <a:lnTo>
                    <a:pt x="1" y="116"/>
                  </a:lnTo>
                  <a:lnTo>
                    <a:pt x="1" y="186"/>
                  </a:lnTo>
                  <a:lnTo>
                    <a:pt x="1" y="336"/>
                  </a:lnTo>
                  <a:lnTo>
                    <a:pt x="1" y="614"/>
                  </a:lnTo>
                  <a:lnTo>
                    <a:pt x="1" y="637"/>
                  </a:lnTo>
                  <a:lnTo>
                    <a:pt x="35" y="637"/>
                  </a:lnTo>
                  <a:cubicBezTo>
                    <a:pt x="383" y="637"/>
                    <a:pt x="614" y="626"/>
                    <a:pt x="603" y="614"/>
                  </a:cubicBezTo>
                  <a:lnTo>
                    <a:pt x="603" y="614"/>
                  </a:lnTo>
                  <a:cubicBezTo>
                    <a:pt x="603" y="615"/>
                    <a:pt x="603" y="615"/>
                    <a:pt x="604" y="615"/>
                  </a:cubicBezTo>
                  <a:cubicBezTo>
                    <a:pt x="615" y="615"/>
                    <a:pt x="626" y="386"/>
                    <a:pt x="638" y="35"/>
                  </a:cubicBezTo>
                  <a:lnTo>
                    <a:pt x="6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5"/>
            <p:cNvSpPr/>
            <p:nvPr/>
          </p:nvSpPr>
          <p:spPr>
            <a:xfrm>
              <a:off x="-869463" y="4046479"/>
              <a:ext cx="223243" cy="5381"/>
            </a:xfrm>
            <a:custGeom>
              <a:avLst/>
              <a:gdLst/>
              <a:ahLst/>
              <a:cxnLst/>
              <a:rect l="l" t="t" r="r" b="b"/>
              <a:pathLst>
                <a:path w="3858" h="93" extrusionOk="0">
                  <a:moveTo>
                    <a:pt x="1935" y="0"/>
                  </a:moveTo>
                  <a:cubicBezTo>
                    <a:pt x="870" y="0"/>
                    <a:pt x="1" y="35"/>
                    <a:pt x="1" y="46"/>
                  </a:cubicBezTo>
                  <a:cubicBezTo>
                    <a:pt x="1" y="70"/>
                    <a:pt x="858" y="93"/>
                    <a:pt x="1935" y="93"/>
                  </a:cubicBezTo>
                  <a:cubicBezTo>
                    <a:pt x="2989" y="93"/>
                    <a:pt x="3858" y="58"/>
                    <a:pt x="3858" y="46"/>
                  </a:cubicBezTo>
                  <a:cubicBezTo>
                    <a:pt x="3858" y="12"/>
                    <a:pt x="2989" y="0"/>
                    <a:pt x="19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5"/>
            <p:cNvSpPr/>
            <p:nvPr/>
          </p:nvSpPr>
          <p:spPr>
            <a:xfrm>
              <a:off x="-623480" y="4027036"/>
              <a:ext cx="36918" cy="36918"/>
            </a:xfrm>
            <a:custGeom>
              <a:avLst/>
              <a:gdLst/>
              <a:ahLst/>
              <a:cxnLst/>
              <a:rect l="l" t="t" r="r" b="b"/>
              <a:pathLst>
                <a:path w="638" h="638" extrusionOk="0">
                  <a:moveTo>
                    <a:pt x="35" y="0"/>
                  </a:moveTo>
                  <a:lnTo>
                    <a:pt x="0" y="47"/>
                  </a:lnTo>
                  <a:lnTo>
                    <a:pt x="0" y="58"/>
                  </a:lnTo>
                  <a:lnTo>
                    <a:pt x="0" y="81"/>
                  </a:lnTo>
                  <a:lnTo>
                    <a:pt x="0" y="116"/>
                  </a:lnTo>
                  <a:lnTo>
                    <a:pt x="0" y="197"/>
                  </a:lnTo>
                  <a:lnTo>
                    <a:pt x="0" y="336"/>
                  </a:lnTo>
                  <a:lnTo>
                    <a:pt x="0" y="614"/>
                  </a:lnTo>
                  <a:lnTo>
                    <a:pt x="0" y="637"/>
                  </a:lnTo>
                  <a:lnTo>
                    <a:pt x="24" y="637"/>
                  </a:lnTo>
                  <a:cubicBezTo>
                    <a:pt x="371" y="637"/>
                    <a:pt x="603" y="626"/>
                    <a:pt x="591" y="614"/>
                  </a:cubicBezTo>
                  <a:cubicBezTo>
                    <a:pt x="580" y="603"/>
                    <a:pt x="365" y="581"/>
                    <a:pt x="70" y="569"/>
                  </a:cubicBezTo>
                  <a:lnTo>
                    <a:pt x="70" y="569"/>
                  </a:lnTo>
                  <a:lnTo>
                    <a:pt x="70" y="325"/>
                  </a:lnTo>
                  <a:lnTo>
                    <a:pt x="70" y="174"/>
                  </a:lnTo>
                  <a:lnTo>
                    <a:pt x="70" y="104"/>
                  </a:lnTo>
                  <a:lnTo>
                    <a:pt x="70" y="81"/>
                  </a:lnTo>
                  <a:lnTo>
                    <a:pt x="556" y="81"/>
                  </a:lnTo>
                  <a:cubicBezTo>
                    <a:pt x="558" y="387"/>
                    <a:pt x="580" y="603"/>
                    <a:pt x="591" y="614"/>
                  </a:cubicBezTo>
                  <a:cubicBezTo>
                    <a:pt x="603" y="614"/>
                    <a:pt x="614" y="394"/>
                    <a:pt x="637" y="35"/>
                  </a:cubicBezTo>
                  <a:lnTo>
                    <a:pt x="6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5"/>
            <p:cNvSpPr/>
            <p:nvPr/>
          </p:nvSpPr>
          <p:spPr>
            <a:xfrm>
              <a:off x="-907653" y="3979413"/>
              <a:ext cx="222549" cy="5439"/>
            </a:xfrm>
            <a:custGeom>
              <a:avLst/>
              <a:gdLst/>
              <a:ahLst/>
              <a:cxnLst/>
              <a:rect l="l" t="t" r="r" b="b"/>
              <a:pathLst>
                <a:path w="3846" h="94" extrusionOk="0">
                  <a:moveTo>
                    <a:pt x="1923" y="1"/>
                  </a:moveTo>
                  <a:cubicBezTo>
                    <a:pt x="869" y="1"/>
                    <a:pt x="1" y="36"/>
                    <a:pt x="1" y="47"/>
                  </a:cubicBezTo>
                  <a:cubicBezTo>
                    <a:pt x="1" y="70"/>
                    <a:pt x="858" y="94"/>
                    <a:pt x="1923" y="94"/>
                  </a:cubicBezTo>
                  <a:cubicBezTo>
                    <a:pt x="2977" y="94"/>
                    <a:pt x="3846" y="59"/>
                    <a:pt x="3846" y="47"/>
                  </a:cubicBezTo>
                  <a:cubicBezTo>
                    <a:pt x="3846" y="13"/>
                    <a:pt x="2977" y="1"/>
                    <a:pt x="1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5"/>
            <p:cNvSpPr/>
            <p:nvPr/>
          </p:nvSpPr>
          <p:spPr>
            <a:xfrm>
              <a:off x="-662365" y="3960029"/>
              <a:ext cx="36918" cy="36918"/>
            </a:xfrm>
            <a:custGeom>
              <a:avLst/>
              <a:gdLst/>
              <a:ahLst/>
              <a:cxnLst/>
              <a:rect l="l" t="t" r="r" b="b"/>
              <a:pathLst>
                <a:path w="638" h="638" extrusionOk="0">
                  <a:moveTo>
                    <a:pt x="568" y="81"/>
                  </a:moveTo>
                  <a:cubicBezTo>
                    <a:pt x="569" y="387"/>
                    <a:pt x="580" y="603"/>
                    <a:pt x="591" y="614"/>
                  </a:cubicBezTo>
                  <a:cubicBezTo>
                    <a:pt x="580" y="603"/>
                    <a:pt x="360" y="580"/>
                    <a:pt x="70" y="568"/>
                  </a:cubicBezTo>
                  <a:lnTo>
                    <a:pt x="70" y="568"/>
                  </a:lnTo>
                  <a:lnTo>
                    <a:pt x="70" y="324"/>
                  </a:lnTo>
                  <a:lnTo>
                    <a:pt x="70" y="174"/>
                  </a:lnTo>
                  <a:lnTo>
                    <a:pt x="70" y="104"/>
                  </a:lnTo>
                  <a:lnTo>
                    <a:pt x="70" y="81"/>
                  </a:lnTo>
                  <a:close/>
                  <a:moveTo>
                    <a:pt x="47" y="0"/>
                  </a:moveTo>
                  <a:lnTo>
                    <a:pt x="1" y="46"/>
                  </a:lnTo>
                  <a:lnTo>
                    <a:pt x="1" y="58"/>
                  </a:lnTo>
                  <a:lnTo>
                    <a:pt x="1" y="81"/>
                  </a:lnTo>
                  <a:lnTo>
                    <a:pt x="1" y="116"/>
                  </a:lnTo>
                  <a:lnTo>
                    <a:pt x="1" y="197"/>
                  </a:lnTo>
                  <a:lnTo>
                    <a:pt x="1" y="336"/>
                  </a:lnTo>
                  <a:lnTo>
                    <a:pt x="1" y="614"/>
                  </a:lnTo>
                  <a:lnTo>
                    <a:pt x="1" y="637"/>
                  </a:lnTo>
                  <a:lnTo>
                    <a:pt x="35" y="637"/>
                  </a:lnTo>
                  <a:cubicBezTo>
                    <a:pt x="382" y="637"/>
                    <a:pt x="614" y="626"/>
                    <a:pt x="592" y="614"/>
                  </a:cubicBezTo>
                  <a:lnTo>
                    <a:pt x="592" y="614"/>
                  </a:lnTo>
                  <a:cubicBezTo>
                    <a:pt x="593" y="604"/>
                    <a:pt x="616" y="377"/>
                    <a:pt x="638" y="35"/>
                  </a:cubicBezTo>
                  <a:lnTo>
                    <a:pt x="6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5"/>
            <p:cNvSpPr/>
            <p:nvPr/>
          </p:nvSpPr>
          <p:spPr>
            <a:xfrm>
              <a:off x="-608088" y="4122860"/>
              <a:ext cx="38249" cy="30263"/>
            </a:xfrm>
            <a:custGeom>
              <a:avLst/>
              <a:gdLst/>
              <a:ahLst/>
              <a:cxnLst/>
              <a:rect l="l" t="t" r="r" b="b"/>
              <a:pathLst>
                <a:path w="661" h="523" extrusionOk="0">
                  <a:moveTo>
                    <a:pt x="406" y="0"/>
                  </a:moveTo>
                  <a:lnTo>
                    <a:pt x="383" y="24"/>
                  </a:lnTo>
                  <a:cubicBezTo>
                    <a:pt x="337" y="70"/>
                    <a:pt x="314" y="105"/>
                    <a:pt x="279" y="139"/>
                  </a:cubicBezTo>
                  <a:cubicBezTo>
                    <a:pt x="117" y="336"/>
                    <a:pt x="1" y="510"/>
                    <a:pt x="24" y="522"/>
                  </a:cubicBezTo>
                  <a:cubicBezTo>
                    <a:pt x="24" y="522"/>
                    <a:pt x="25" y="522"/>
                    <a:pt x="26" y="522"/>
                  </a:cubicBezTo>
                  <a:cubicBezTo>
                    <a:pt x="45" y="522"/>
                    <a:pt x="180" y="365"/>
                    <a:pt x="348" y="197"/>
                  </a:cubicBezTo>
                  <a:cubicBezTo>
                    <a:pt x="375" y="170"/>
                    <a:pt x="395" y="144"/>
                    <a:pt x="419" y="111"/>
                  </a:cubicBezTo>
                  <a:lnTo>
                    <a:pt x="419" y="111"/>
                  </a:lnTo>
                  <a:cubicBezTo>
                    <a:pt x="524" y="198"/>
                    <a:pt x="605" y="259"/>
                    <a:pt x="630" y="259"/>
                  </a:cubicBezTo>
                  <a:cubicBezTo>
                    <a:pt x="634" y="259"/>
                    <a:pt x="636" y="258"/>
                    <a:pt x="638" y="255"/>
                  </a:cubicBezTo>
                  <a:cubicBezTo>
                    <a:pt x="661" y="244"/>
                    <a:pt x="568" y="139"/>
                    <a:pt x="441" y="24"/>
                  </a:cubicBezTo>
                  <a:lnTo>
                    <a:pt x="4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5"/>
            <p:cNvSpPr/>
            <p:nvPr/>
          </p:nvSpPr>
          <p:spPr>
            <a:xfrm>
              <a:off x="-591307" y="4205954"/>
              <a:ext cx="38249" cy="30263"/>
            </a:xfrm>
            <a:custGeom>
              <a:avLst/>
              <a:gdLst/>
              <a:ahLst/>
              <a:cxnLst/>
              <a:rect l="l" t="t" r="r" b="b"/>
              <a:pathLst>
                <a:path w="661" h="523" extrusionOk="0">
                  <a:moveTo>
                    <a:pt x="406" y="1"/>
                  </a:moveTo>
                  <a:lnTo>
                    <a:pt x="383" y="24"/>
                  </a:lnTo>
                  <a:cubicBezTo>
                    <a:pt x="336" y="70"/>
                    <a:pt x="313" y="93"/>
                    <a:pt x="278" y="140"/>
                  </a:cubicBezTo>
                  <a:cubicBezTo>
                    <a:pt x="116" y="325"/>
                    <a:pt x="0" y="499"/>
                    <a:pt x="24" y="522"/>
                  </a:cubicBezTo>
                  <a:cubicBezTo>
                    <a:pt x="24" y="522"/>
                    <a:pt x="24" y="522"/>
                    <a:pt x="25" y="522"/>
                  </a:cubicBezTo>
                  <a:cubicBezTo>
                    <a:pt x="45" y="522"/>
                    <a:pt x="180" y="365"/>
                    <a:pt x="348" y="197"/>
                  </a:cubicBezTo>
                  <a:cubicBezTo>
                    <a:pt x="375" y="162"/>
                    <a:pt x="394" y="140"/>
                    <a:pt x="418" y="111"/>
                  </a:cubicBezTo>
                  <a:lnTo>
                    <a:pt x="418" y="111"/>
                  </a:lnTo>
                  <a:cubicBezTo>
                    <a:pt x="529" y="201"/>
                    <a:pt x="613" y="257"/>
                    <a:pt x="633" y="257"/>
                  </a:cubicBezTo>
                  <a:cubicBezTo>
                    <a:pt x="635" y="257"/>
                    <a:pt x="637" y="256"/>
                    <a:pt x="637" y="255"/>
                  </a:cubicBezTo>
                  <a:cubicBezTo>
                    <a:pt x="661" y="244"/>
                    <a:pt x="568" y="140"/>
                    <a:pt x="440" y="24"/>
                  </a:cubicBezTo>
                  <a:lnTo>
                    <a:pt x="4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5"/>
            <p:cNvSpPr/>
            <p:nvPr/>
          </p:nvSpPr>
          <p:spPr>
            <a:xfrm>
              <a:off x="-541717" y="4488797"/>
              <a:ext cx="37612" cy="30206"/>
            </a:xfrm>
            <a:custGeom>
              <a:avLst/>
              <a:gdLst/>
              <a:ahLst/>
              <a:cxnLst/>
              <a:rect l="l" t="t" r="r" b="b"/>
              <a:pathLst>
                <a:path w="650" h="522" extrusionOk="0">
                  <a:moveTo>
                    <a:pt x="406" y="0"/>
                  </a:moveTo>
                  <a:lnTo>
                    <a:pt x="383" y="35"/>
                  </a:lnTo>
                  <a:cubicBezTo>
                    <a:pt x="336" y="70"/>
                    <a:pt x="302" y="104"/>
                    <a:pt x="278" y="151"/>
                  </a:cubicBezTo>
                  <a:cubicBezTo>
                    <a:pt x="116" y="336"/>
                    <a:pt x="0" y="510"/>
                    <a:pt x="12" y="521"/>
                  </a:cubicBezTo>
                  <a:cubicBezTo>
                    <a:pt x="13" y="522"/>
                    <a:pt x="14" y="522"/>
                    <a:pt x="15" y="522"/>
                  </a:cubicBezTo>
                  <a:cubicBezTo>
                    <a:pt x="46" y="522"/>
                    <a:pt x="181" y="387"/>
                    <a:pt x="348" y="209"/>
                  </a:cubicBezTo>
                  <a:cubicBezTo>
                    <a:pt x="365" y="175"/>
                    <a:pt x="388" y="147"/>
                    <a:pt x="408" y="121"/>
                  </a:cubicBezTo>
                  <a:lnTo>
                    <a:pt x="408" y="121"/>
                  </a:lnTo>
                  <a:cubicBezTo>
                    <a:pt x="528" y="212"/>
                    <a:pt x="613" y="268"/>
                    <a:pt x="633" y="268"/>
                  </a:cubicBezTo>
                  <a:cubicBezTo>
                    <a:pt x="635" y="268"/>
                    <a:pt x="637" y="267"/>
                    <a:pt x="637" y="266"/>
                  </a:cubicBezTo>
                  <a:cubicBezTo>
                    <a:pt x="649" y="243"/>
                    <a:pt x="568" y="151"/>
                    <a:pt x="441" y="35"/>
                  </a:cubicBezTo>
                  <a:lnTo>
                    <a:pt x="4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5"/>
            <p:cNvSpPr/>
            <p:nvPr/>
          </p:nvSpPr>
          <p:spPr>
            <a:xfrm>
              <a:off x="-578577" y="4301141"/>
              <a:ext cx="37612" cy="30206"/>
            </a:xfrm>
            <a:custGeom>
              <a:avLst/>
              <a:gdLst/>
              <a:ahLst/>
              <a:cxnLst/>
              <a:rect l="l" t="t" r="r" b="b"/>
              <a:pathLst>
                <a:path w="650" h="522" extrusionOk="0">
                  <a:moveTo>
                    <a:pt x="406" y="0"/>
                  </a:moveTo>
                  <a:lnTo>
                    <a:pt x="383" y="35"/>
                  </a:lnTo>
                  <a:cubicBezTo>
                    <a:pt x="336" y="70"/>
                    <a:pt x="302" y="104"/>
                    <a:pt x="278" y="151"/>
                  </a:cubicBezTo>
                  <a:cubicBezTo>
                    <a:pt x="116" y="336"/>
                    <a:pt x="0" y="510"/>
                    <a:pt x="12" y="521"/>
                  </a:cubicBezTo>
                  <a:cubicBezTo>
                    <a:pt x="13" y="522"/>
                    <a:pt x="14" y="522"/>
                    <a:pt x="15" y="522"/>
                  </a:cubicBezTo>
                  <a:cubicBezTo>
                    <a:pt x="45" y="522"/>
                    <a:pt x="180" y="376"/>
                    <a:pt x="348" y="209"/>
                  </a:cubicBezTo>
                  <a:cubicBezTo>
                    <a:pt x="374" y="173"/>
                    <a:pt x="394" y="145"/>
                    <a:pt x="412" y="117"/>
                  </a:cubicBezTo>
                  <a:lnTo>
                    <a:pt x="412" y="117"/>
                  </a:lnTo>
                  <a:cubicBezTo>
                    <a:pt x="527" y="210"/>
                    <a:pt x="612" y="268"/>
                    <a:pt x="633" y="268"/>
                  </a:cubicBezTo>
                  <a:cubicBezTo>
                    <a:pt x="635" y="268"/>
                    <a:pt x="637" y="267"/>
                    <a:pt x="637" y="267"/>
                  </a:cubicBezTo>
                  <a:cubicBezTo>
                    <a:pt x="649" y="243"/>
                    <a:pt x="568" y="151"/>
                    <a:pt x="441" y="35"/>
                  </a:cubicBezTo>
                  <a:lnTo>
                    <a:pt x="4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5"/>
            <p:cNvSpPr/>
            <p:nvPr/>
          </p:nvSpPr>
          <p:spPr>
            <a:xfrm>
              <a:off x="-796379" y="4398296"/>
              <a:ext cx="223243" cy="5439"/>
            </a:xfrm>
            <a:custGeom>
              <a:avLst/>
              <a:gdLst/>
              <a:ahLst/>
              <a:cxnLst/>
              <a:rect l="l" t="t" r="r" b="b"/>
              <a:pathLst>
                <a:path w="3858" h="94" extrusionOk="0">
                  <a:moveTo>
                    <a:pt x="1923" y="1"/>
                  </a:moveTo>
                  <a:cubicBezTo>
                    <a:pt x="869" y="1"/>
                    <a:pt x="0" y="12"/>
                    <a:pt x="0" y="47"/>
                  </a:cubicBezTo>
                  <a:cubicBezTo>
                    <a:pt x="0" y="70"/>
                    <a:pt x="857" y="93"/>
                    <a:pt x="1923" y="93"/>
                  </a:cubicBezTo>
                  <a:cubicBezTo>
                    <a:pt x="2988" y="93"/>
                    <a:pt x="3857" y="58"/>
                    <a:pt x="3857" y="47"/>
                  </a:cubicBezTo>
                  <a:cubicBezTo>
                    <a:pt x="3857" y="35"/>
                    <a:pt x="2988" y="12"/>
                    <a:pt x="1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5"/>
            <p:cNvSpPr/>
            <p:nvPr/>
          </p:nvSpPr>
          <p:spPr>
            <a:xfrm>
              <a:off x="-551091" y="4378854"/>
              <a:ext cx="36918" cy="36918"/>
            </a:xfrm>
            <a:custGeom>
              <a:avLst/>
              <a:gdLst/>
              <a:ahLst/>
              <a:cxnLst/>
              <a:rect l="l" t="t" r="r" b="b"/>
              <a:pathLst>
                <a:path w="638" h="638" extrusionOk="0">
                  <a:moveTo>
                    <a:pt x="568" y="82"/>
                  </a:moveTo>
                  <a:cubicBezTo>
                    <a:pt x="569" y="388"/>
                    <a:pt x="580" y="603"/>
                    <a:pt x="603" y="615"/>
                  </a:cubicBezTo>
                  <a:cubicBezTo>
                    <a:pt x="580" y="615"/>
                    <a:pt x="365" y="604"/>
                    <a:pt x="81" y="572"/>
                  </a:cubicBezTo>
                  <a:lnTo>
                    <a:pt x="81" y="572"/>
                  </a:lnTo>
                  <a:lnTo>
                    <a:pt x="81" y="325"/>
                  </a:lnTo>
                  <a:lnTo>
                    <a:pt x="81" y="174"/>
                  </a:lnTo>
                  <a:lnTo>
                    <a:pt x="81" y="105"/>
                  </a:lnTo>
                  <a:lnTo>
                    <a:pt x="81" y="82"/>
                  </a:lnTo>
                  <a:close/>
                  <a:moveTo>
                    <a:pt x="47" y="1"/>
                  </a:moveTo>
                  <a:lnTo>
                    <a:pt x="0" y="47"/>
                  </a:lnTo>
                  <a:lnTo>
                    <a:pt x="0" y="59"/>
                  </a:lnTo>
                  <a:lnTo>
                    <a:pt x="0" y="82"/>
                  </a:lnTo>
                  <a:lnTo>
                    <a:pt x="0" y="117"/>
                  </a:lnTo>
                  <a:lnTo>
                    <a:pt x="0" y="198"/>
                  </a:lnTo>
                  <a:lnTo>
                    <a:pt x="0" y="337"/>
                  </a:lnTo>
                  <a:lnTo>
                    <a:pt x="0" y="615"/>
                  </a:lnTo>
                  <a:lnTo>
                    <a:pt x="0" y="638"/>
                  </a:lnTo>
                  <a:lnTo>
                    <a:pt x="35" y="638"/>
                  </a:lnTo>
                  <a:cubicBezTo>
                    <a:pt x="382" y="638"/>
                    <a:pt x="614" y="626"/>
                    <a:pt x="603" y="615"/>
                  </a:cubicBezTo>
                  <a:lnTo>
                    <a:pt x="603" y="615"/>
                  </a:lnTo>
                  <a:cubicBezTo>
                    <a:pt x="603" y="615"/>
                    <a:pt x="603" y="615"/>
                    <a:pt x="603" y="615"/>
                  </a:cubicBezTo>
                  <a:cubicBezTo>
                    <a:pt x="615" y="615"/>
                    <a:pt x="626" y="397"/>
                    <a:pt x="637" y="35"/>
                  </a:cubicBezTo>
                  <a:lnTo>
                    <a:pt x="6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5"/>
            <p:cNvSpPr/>
            <p:nvPr/>
          </p:nvSpPr>
          <p:spPr>
            <a:xfrm>
              <a:off x="-561854" y="4395634"/>
              <a:ext cx="37612" cy="30321"/>
            </a:xfrm>
            <a:custGeom>
              <a:avLst/>
              <a:gdLst/>
              <a:ahLst/>
              <a:cxnLst/>
              <a:rect l="l" t="t" r="r" b="b"/>
              <a:pathLst>
                <a:path w="650" h="524" extrusionOk="0">
                  <a:moveTo>
                    <a:pt x="406" y="0"/>
                  </a:moveTo>
                  <a:lnTo>
                    <a:pt x="383" y="35"/>
                  </a:lnTo>
                  <a:cubicBezTo>
                    <a:pt x="337" y="81"/>
                    <a:pt x="302" y="104"/>
                    <a:pt x="279" y="151"/>
                  </a:cubicBezTo>
                  <a:cubicBezTo>
                    <a:pt x="117" y="336"/>
                    <a:pt x="1" y="510"/>
                    <a:pt x="13" y="521"/>
                  </a:cubicBezTo>
                  <a:cubicBezTo>
                    <a:pt x="14" y="523"/>
                    <a:pt x="16" y="524"/>
                    <a:pt x="18" y="524"/>
                  </a:cubicBezTo>
                  <a:cubicBezTo>
                    <a:pt x="54" y="524"/>
                    <a:pt x="186" y="371"/>
                    <a:pt x="348" y="209"/>
                  </a:cubicBezTo>
                  <a:cubicBezTo>
                    <a:pt x="376" y="172"/>
                    <a:pt x="396" y="150"/>
                    <a:pt x="415" y="119"/>
                  </a:cubicBezTo>
                  <a:lnTo>
                    <a:pt x="415" y="119"/>
                  </a:lnTo>
                  <a:cubicBezTo>
                    <a:pt x="528" y="211"/>
                    <a:pt x="613" y="268"/>
                    <a:pt x="634" y="268"/>
                  </a:cubicBezTo>
                  <a:cubicBezTo>
                    <a:pt x="636" y="268"/>
                    <a:pt x="637" y="267"/>
                    <a:pt x="638" y="267"/>
                  </a:cubicBezTo>
                  <a:cubicBezTo>
                    <a:pt x="650" y="255"/>
                    <a:pt x="568" y="151"/>
                    <a:pt x="441" y="35"/>
                  </a:cubicBezTo>
                  <a:lnTo>
                    <a:pt x="4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5"/>
            <p:cNvSpPr/>
            <p:nvPr/>
          </p:nvSpPr>
          <p:spPr>
            <a:xfrm>
              <a:off x="-1503429" y="4539718"/>
              <a:ext cx="203106" cy="5381"/>
            </a:xfrm>
            <a:custGeom>
              <a:avLst/>
              <a:gdLst/>
              <a:ahLst/>
              <a:cxnLst/>
              <a:rect l="l" t="t" r="r" b="b"/>
              <a:pathLst>
                <a:path w="3510" h="93" extrusionOk="0">
                  <a:moveTo>
                    <a:pt x="1749" y="0"/>
                  </a:moveTo>
                  <a:cubicBezTo>
                    <a:pt x="788" y="0"/>
                    <a:pt x="1" y="35"/>
                    <a:pt x="1" y="47"/>
                  </a:cubicBezTo>
                  <a:cubicBezTo>
                    <a:pt x="1" y="81"/>
                    <a:pt x="800" y="93"/>
                    <a:pt x="1749" y="93"/>
                  </a:cubicBezTo>
                  <a:cubicBezTo>
                    <a:pt x="2722" y="93"/>
                    <a:pt x="3510" y="58"/>
                    <a:pt x="3510" y="47"/>
                  </a:cubicBezTo>
                  <a:cubicBezTo>
                    <a:pt x="3510" y="23"/>
                    <a:pt x="2722" y="0"/>
                    <a:pt x="17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5"/>
            <p:cNvSpPr/>
            <p:nvPr/>
          </p:nvSpPr>
          <p:spPr>
            <a:xfrm>
              <a:off x="-1557069" y="4529013"/>
              <a:ext cx="34256" cy="33562"/>
            </a:xfrm>
            <a:custGeom>
              <a:avLst/>
              <a:gdLst/>
              <a:ahLst/>
              <a:cxnLst/>
              <a:rect l="l" t="t" r="r" b="b"/>
              <a:pathLst>
                <a:path w="592" h="580" extrusionOk="0">
                  <a:moveTo>
                    <a:pt x="47" y="35"/>
                  </a:moveTo>
                  <a:cubicBezTo>
                    <a:pt x="47" y="35"/>
                    <a:pt x="250" y="45"/>
                    <a:pt x="522" y="77"/>
                  </a:cubicBezTo>
                  <a:lnTo>
                    <a:pt x="522" y="77"/>
                  </a:lnTo>
                  <a:lnTo>
                    <a:pt x="522" y="301"/>
                  </a:lnTo>
                  <a:lnTo>
                    <a:pt x="522" y="429"/>
                  </a:lnTo>
                  <a:lnTo>
                    <a:pt x="522" y="510"/>
                  </a:lnTo>
                  <a:lnTo>
                    <a:pt x="522" y="521"/>
                  </a:lnTo>
                  <a:lnTo>
                    <a:pt x="70" y="521"/>
                  </a:lnTo>
                  <a:cubicBezTo>
                    <a:pt x="70" y="229"/>
                    <a:pt x="58" y="46"/>
                    <a:pt x="47" y="35"/>
                  </a:cubicBezTo>
                  <a:close/>
                  <a:moveTo>
                    <a:pt x="568" y="0"/>
                  </a:moveTo>
                  <a:cubicBezTo>
                    <a:pt x="233" y="0"/>
                    <a:pt x="36" y="12"/>
                    <a:pt x="47" y="35"/>
                  </a:cubicBezTo>
                  <a:cubicBezTo>
                    <a:pt x="47" y="34"/>
                    <a:pt x="46" y="33"/>
                    <a:pt x="45" y="33"/>
                  </a:cubicBezTo>
                  <a:cubicBezTo>
                    <a:pt x="33" y="33"/>
                    <a:pt x="12" y="237"/>
                    <a:pt x="1" y="556"/>
                  </a:cubicBezTo>
                  <a:lnTo>
                    <a:pt x="1" y="579"/>
                  </a:lnTo>
                  <a:lnTo>
                    <a:pt x="557" y="579"/>
                  </a:lnTo>
                  <a:lnTo>
                    <a:pt x="592" y="533"/>
                  </a:lnTo>
                  <a:lnTo>
                    <a:pt x="592" y="521"/>
                  </a:lnTo>
                  <a:lnTo>
                    <a:pt x="592" y="510"/>
                  </a:lnTo>
                  <a:lnTo>
                    <a:pt x="592" y="475"/>
                  </a:lnTo>
                  <a:lnTo>
                    <a:pt x="592" y="405"/>
                  </a:lnTo>
                  <a:lnTo>
                    <a:pt x="592" y="278"/>
                  </a:lnTo>
                  <a:lnTo>
                    <a:pt x="592" y="35"/>
                  </a:lnTo>
                  <a:lnTo>
                    <a:pt x="59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5"/>
            <p:cNvSpPr/>
            <p:nvPr/>
          </p:nvSpPr>
          <p:spPr>
            <a:xfrm>
              <a:off x="-1547637" y="4519581"/>
              <a:ext cx="34198" cy="28238"/>
            </a:xfrm>
            <a:custGeom>
              <a:avLst/>
              <a:gdLst/>
              <a:ahLst/>
              <a:cxnLst/>
              <a:rect l="l" t="t" r="r" b="b"/>
              <a:pathLst>
                <a:path w="591" h="488" extrusionOk="0">
                  <a:moveTo>
                    <a:pt x="577" y="0"/>
                  </a:moveTo>
                  <a:cubicBezTo>
                    <a:pt x="558" y="0"/>
                    <a:pt x="423" y="146"/>
                    <a:pt x="278" y="314"/>
                  </a:cubicBezTo>
                  <a:cubicBezTo>
                    <a:pt x="252" y="331"/>
                    <a:pt x="232" y="355"/>
                    <a:pt x="209" y="381"/>
                  </a:cubicBezTo>
                  <a:lnTo>
                    <a:pt x="209" y="381"/>
                  </a:lnTo>
                  <a:cubicBezTo>
                    <a:pt x="114" y="310"/>
                    <a:pt x="43" y="252"/>
                    <a:pt x="19" y="252"/>
                  </a:cubicBezTo>
                  <a:cubicBezTo>
                    <a:pt x="16" y="252"/>
                    <a:pt x="13" y="253"/>
                    <a:pt x="12" y="256"/>
                  </a:cubicBezTo>
                  <a:cubicBezTo>
                    <a:pt x="0" y="256"/>
                    <a:pt x="81" y="337"/>
                    <a:pt x="197" y="453"/>
                  </a:cubicBezTo>
                  <a:lnTo>
                    <a:pt x="232" y="487"/>
                  </a:lnTo>
                  <a:lnTo>
                    <a:pt x="255" y="453"/>
                  </a:lnTo>
                  <a:cubicBezTo>
                    <a:pt x="290" y="429"/>
                    <a:pt x="313" y="383"/>
                    <a:pt x="348" y="348"/>
                  </a:cubicBezTo>
                  <a:cubicBezTo>
                    <a:pt x="487" y="175"/>
                    <a:pt x="591" y="24"/>
                    <a:pt x="579" y="1"/>
                  </a:cubicBezTo>
                  <a:cubicBezTo>
                    <a:pt x="579" y="0"/>
                    <a:pt x="578" y="0"/>
                    <a:pt x="5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5"/>
            <p:cNvSpPr/>
            <p:nvPr/>
          </p:nvSpPr>
          <p:spPr>
            <a:xfrm>
              <a:off x="-1543644" y="4480753"/>
              <a:ext cx="203106" cy="4745"/>
            </a:xfrm>
            <a:custGeom>
              <a:avLst/>
              <a:gdLst/>
              <a:ahLst/>
              <a:cxnLst/>
              <a:rect l="l" t="t" r="r" b="b"/>
              <a:pathLst>
                <a:path w="3510" h="82" extrusionOk="0">
                  <a:moveTo>
                    <a:pt x="1749" y="0"/>
                  </a:moveTo>
                  <a:cubicBezTo>
                    <a:pt x="788" y="0"/>
                    <a:pt x="1" y="23"/>
                    <a:pt x="1" y="35"/>
                  </a:cubicBezTo>
                  <a:cubicBezTo>
                    <a:pt x="1" y="70"/>
                    <a:pt x="800" y="81"/>
                    <a:pt x="1749" y="81"/>
                  </a:cubicBezTo>
                  <a:cubicBezTo>
                    <a:pt x="2722" y="81"/>
                    <a:pt x="3510" y="58"/>
                    <a:pt x="3510" y="35"/>
                  </a:cubicBezTo>
                  <a:cubicBezTo>
                    <a:pt x="3510" y="12"/>
                    <a:pt x="2722" y="0"/>
                    <a:pt x="17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5"/>
            <p:cNvSpPr/>
            <p:nvPr/>
          </p:nvSpPr>
          <p:spPr>
            <a:xfrm>
              <a:off x="-1597922" y="4468660"/>
              <a:ext cx="34256" cy="33562"/>
            </a:xfrm>
            <a:custGeom>
              <a:avLst/>
              <a:gdLst/>
              <a:ahLst/>
              <a:cxnLst/>
              <a:rect l="l" t="t" r="r" b="b"/>
              <a:pathLst>
                <a:path w="592" h="580" extrusionOk="0">
                  <a:moveTo>
                    <a:pt x="47" y="35"/>
                  </a:moveTo>
                  <a:cubicBezTo>
                    <a:pt x="58" y="47"/>
                    <a:pt x="266" y="58"/>
                    <a:pt x="522" y="80"/>
                  </a:cubicBezTo>
                  <a:lnTo>
                    <a:pt x="522" y="80"/>
                  </a:lnTo>
                  <a:lnTo>
                    <a:pt x="522" y="302"/>
                  </a:lnTo>
                  <a:lnTo>
                    <a:pt x="522" y="429"/>
                  </a:lnTo>
                  <a:lnTo>
                    <a:pt x="522" y="510"/>
                  </a:lnTo>
                  <a:lnTo>
                    <a:pt x="522" y="522"/>
                  </a:lnTo>
                  <a:lnTo>
                    <a:pt x="70" y="522"/>
                  </a:lnTo>
                  <a:cubicBezTo>
                    <a:pt x="69" y="229"/>
                    <a:pt x="58" y="47"/>
                    <a:pt x="47" y="35"/>
                  </a:cubicBezTo>
                  <a:close/>
                  <a:moveTo>
                    <a:pt x="568" y="1"/>
                  </a:moveTo>
                  <a:cubicBezTo>
                    <a:pt x="232" y="1"/>
                    <a:pt x="24" y="12"/>
                    <a:pt x="47" y="35"/>
                  </a:cubicBezTo>
                  <a:cubicBezTo>
                    <a:pt x="47" y="35"/>
                    <a:pt x="24" y="232"/>
                    <a:pt x="0" y="557"/>
                  </a:cubicBezTo>
                  <a:lnTo>
                    <a:pt x="0" y="580"/>
                  </a:lnTo>
                  <a:lnTo>
                    <a:pt x="545" y="580"/>
                  </a:lnTo>
                  <a:lnTo>
                    <a:pt x="591" y="533"/>
                  </a:lnTo>
                  <a:lnTo>
                    <a:pt x="591" y="522"/>
                  </a:lnTo>
                  <a:lnTo>
                    <a:pt x="591" y="510"/>
                  </a:lnTo>
                  <a:lnTo>
                    <a:pt x="591" y="476"/>
                  </a:lnTo>
                  <a:lnTo>
                    <a:pt x="591" y="406"/>
                  </a:lnTo>
                  <a:lnTo>
                    <a:pt x="591" y="279"/>
                  </a:lnTo>
                  <a:lnTo>
                    <a:pt x="591" y="35"/>
                  </a:lnTo>
                  <a:lnTo>
                    <a:pt x="59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5"/>
            <p:cNvSpPr/>
            <p:nvPr/>
          </p:nvSpPr>
          <p:spPr>
            <a:xfrm>
              <a:off x="-1587853" y="4460501"/>
              <a:ext cx="34198" cy="27659"/>
            </a:xfrm>
            <a:custGeom>
              <a:avLst/>
              <a:gdLst/>
              <a:ahLst/>
              <a:cxnLst/>
              <a:rect l="l" t="t" r="r" b="b"/>
              <a:pathLst>
                <a:path w="591" h="478" extrusionOk="0">
                  <a:moveTo>
                    <a:pt x="571" y="0"/>
                  </a:moveTo>
                  <a:cubicBezTo>
                    <a:pt x="527" y="0"/>
                    <a:pt x="408" y="142"/>
                    <a:pt x="278" y="304"/>
                  </a:cubicBezTo>
                  <a:cubicBezTo>
                    <a:pt x="251" y="322"/>
                    <a:pt x="231" y="347"/>
                    <a:pt x="207" y="379"/>
                  </a:cubicBezTo>
                  <a:lnTo>
                    <a:pt x="207" y="379"/>
                  </a:lnTo>
                  <a:cubicBezTo>
                    <a:pt x="108" y="298"/>
                    <a:pt x="35" y="245"/>
                    <a:pt x="16" y="245"/>
                  </a:cubicBezTo>
                  <a:cubicBezTo>
                    <a:pt x="14" y="245"/>
                    <a:pt x="13" y="245"/>
                    <a:pt x="12" y="246"/>
                  </a:cubicBezTo>
                  <a:cubicBezTo>
                    <a:pt x="0" y="246"/>
                    <a:pt x="81" y="327"/>
                    <a:pt x="197" y="443"/>
                  </a:cubicBezTo>
                  <a:lnTo>
                    <a:pt x="232" y="478"/>
                  </a:lnTo>
                  <a:lnTo>
                    <a:pt x="255" y="443"/>
                  </a:lnTo>
                  <a:cubicBezTo>
                    <a:pt x="290" y="420"/>
                    <a:pt x="313" y="373"/>
                    <a:pt x="348" y="350"/>
                  </a:cubicBezTo>
                  <a:cubicBezTo>
                    <a:pt x="487" y="176"/>
                    <a:pt x="591" y="14"/>
                    <a:pt x="579" y="3"/>
                  </a:cubicBezTo>
                  <a:cubicBezTo>
                    <a:pt x="577" y="1"/>
                    <a:pt x="574" y="0"/>
                    <a:pt x="5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5"/>
            <p:cNvSpPr/>
            <p:nvPr/>
          </p:nvSpPr>
          <p:spPr>
            <a:xfrm>
              <a:off x="-1557069" y="4413688"/>
              <a:ext cx="203164" cy="4803"/>
            </a:xfrm>
            <a:custGeom>
              <a:avLst/>
              <a:gdLst/>
              <a:ahLst/>
              <a:cxnLst/>
              <a:rect l="l" t="t" r="r" b="b"/>
              <a:pathLst>
                <a:path w="3511" h="83" extrusionOk="0">
                  <a:moveTo>
                    <a:pt x="1750" y="1"/>
                  </a:moveTo>
                  <a:cubicBezTo>
                    <a:pt x="777" y="1"/>
                    <a:pt x="1" y="24"/>
                    <a:pt x="1" y="36"/>
                  </a:cubicBezTo>
                  <a:cubicBezTo>
                    <a:pt x="1" y="59"/>
                    <a:pt x="789" y="70"/>
                    <a:pt x="1750" y="82"/>
                  </a:cubicBezTo>
                  <a:cubicBezTo>
                    <a:pt x="2723" y="82"/>
                    <a:pt x="3510" y="70"/>
                    <a:pt x="3510" y="36"/>
                  </a:cubicBezTo>
                  <a:cubicBezTo>
                    <a:pt x="3510" y="13"/>
                    <a:pt x="2723" y="1"/>
                    <a:pt x="17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5"/>
            <p:cNvSpPr/>
            <p:nvPr/>
          </p:nvSpPr>
          <p:spPr>
            <a:xfrm>
              <a:off x="-1611346" y="4401652"/>
              <a:ext cx="34256" cy="33562"/>
            </a:xfrm>
            <a:custGeom>
              <a:avLst/>
              <a:gdLst/>
              <a:ahLst/>
              <a:cxnLst/>
              <a:rect l="l" t="t" r="r" b="b"/>
              <a:pathLst>
                <a:path w="592" h="580" extrusionOk="0">
                  <a:moveTo>
                    <a:pt x="47" y="35"/>
                  </a:moveTo>
                  <a:cubicBezTo>
                    <a:pt x="58" y="46"/>
                    <a:pt x="245" y="58"/>
                    <a:pt x="522" y="80"/>
                  </a:cubicBezTo>
                  <a:lnTo>
                    <a:pt x="522" y="80"/>
                  </a:lnTo>
                  <a:lnTo>
                    <a:pt x="522" y="302"/>
                  </a:lnTo>
                  <a:lnTo>
                    <a:pt x="522" y="429"/>
                  </a:lnTo>
                  <a:lnTo>
                    <a:pt x="522" y="510"/>
                  </a:lnTo>
                  <a:lnTo>
                    <a:pt x="522" y="522"/>
                  </a:lnTo>
                  <a:lnTo>
                    <a:pt x="70" y="522"/>
                  </a:lnTo>
                  <a:cubicBezTo>
                    <a:pt x="69" y="229"/>
                    <a:pt x="58" y="46"/>
                    <a:pt x="47" y="35"/>
                  </a:cubicBezTo>
                  <a:close/>
                  <a:moveTo>
                    <a:pt x="568" y="0"/>
                  </a:moveTo>
                  <a:cubicBezTo>
                    <a:pt x="232" y="0"/>
                    <a:pt x="24" y="12"/>
                    <a:pt x="47" y="35"/>
                  </a:cubicBezTo>
                  <a:cubicBezTo>
                    <a:pt x="46" y="34"/>
                    <a:pt x="45" y="33"/>
                    <a:pt x="44" y="33"/>
                  </a:cubicBezTo>
                  <a:cubicBezTo>
                    <a:pt x="23" y="33"/>
                    <a:pt x="12" y="238"/>
                    <a:pt x="1" y="556"/>
                  </a:cubicBezTo>
                  <a:lnTo>
                    <a:pt x="1" y="580"/>
                  </a:lnTo>
                  <a:lnTo>
                    <a:pt x="545" y="580"/>
                  </a:lnTo>
                  <a:lnTo>
                    <a:pt x="592" y="533"/>
                  </a:lnTo>
                  <a:lnTo>
                    <a:pt x="592" y="522"/>
                  </a:lnTo>
                  <a:lnTo>
                    <a:pt x="592" y="510"/>
                  </a:lnTo>
                  <a:lnTo>
                    <a:pt x="592" y="475"/>
                  </a:lnTo>
                  <a:lnTo>
                    <a:pt x="592" y="406"/>
                  </a:lnTo>
                  <a:lnTo>
                    <a:pt x="592" y="278"/>
                  </a:lnTo>
                  <a:lnTo>
                    <a:pt x="592" y="35"/>
                  </a:lnTo>
                  <a:lnTo>
                    <a:pt x="59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5"/>
            <p:cNvSpPr/>
            <p:nvPr/>
          </p:nvSpPr>
          <p:spPr>
            <a:xfrm>
              <a:off x="-1601914" y="4393435"/>
              <a:ext cx="34198" cy="27717"/>
            </a:xfrm>
            <a:custGeom>
              <a:avLst/>
              <a:gdLst/>
              <a:ahLst/>
              <a:cxnLst/>
              <a:rect l="l" t="t" r="r" b="b"/>
              <a:pathLst>
                <a:path w="591" h="479" extrusionOk="0">
                  <a:moveTo>
                    <a:pt x="572" y="1"/>
                  </a:moveTo>
                  <a:cubicBezTo>
                    <a:pt x="537" y="1"/>
                    <a:pt x="417" y="133"/>
                    <a:pt x="266" y="305"/>
                  </a:cubicBezTo>
                  <a:cubicBezTo>
                    <a:pt x="249" y="322"/>
                    <a:pt x="225" y="346"/>
                    <a:pt x="204" y="377"/>
                  </a:cubicBezTo>
                  <a:lnTo>
                    <a:pt x="204" y="377"/>
                  </a:lnTo>
                  <a:cubicBezTo>
                    <a:pt x="106" y="298"/>
                    <a:pt x="34" y="245"/>
                    <a:pt x="15" y="245"/>
                  </a:cubicBezTo>
                  <a:cubicBezTo>
                    <a:pt x="14" y="245"/>
                    <a:pt x="12" y="246"/>
                    <a:pt x="12" y="247"/>
                  </a:cubicBezTo>
                  <a:cubicBezTo>
                    <a:pt x="0" y="247"/>
                    <a:pt x="81" y="328"/>
                    <a:pt x="197" y="444"/>
                  </a:cubicBezTo>
                  <a:lnTo>
                    <a:pt x="232" y="478"/>
                  </a:lnTo>
                  <a:lnTo>
                    <a:pt x="255" y="444"/>
                  </a:lnTo>
                  <a:cubicBezTo>
                    <a:pt x="290" y="420"/>
                    <a:pt x="313" y="374"/>
                    <a:pt x="347" y="351"/>
                  </a:cubicBezTo>
                  <a:cubicBezTo>
                    <a:pt x="486" y="177"/>
                    <a:pt x="591" y="15"/>
                    <a:pt x="579" y="3"/>
                  </a:cubicBezTo>
                  <a:cubicBezTo>
                    <a:pt x="577" y="2"/>
                    <a:pt x="575" y="1"/>
                    <a:pt x="5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5"/>
            <p:cNvSpPr/>
            <p:nvPr/>
          </p:nvSpPr>
          <p:spPr>
            <a:xfrm>
              <a:off x="-1571767" y="4344713"/>
              <a:ext cx="202412" cy="5381"/>
            </a:xfrm>
            <a:custGeom>
              <a:avLst/>
              <a:gdLst/>
              <a:ahLst/>
              <a:cxnLst/>
              <a:rect l="l" t="t" r="r" b="b"/>
              <a:pathLst>
                <a:path w="3498" h="93" extrusionOk="0">
                  <a:moveTo>
                    <a:pt x="1749" y="0"/>
                  </a:moveTo>
                  <a:cubicBezTo>
                    <a:pt x="776" y="0"/>
                    <a:pt x="0" y="35"/>
                    <a:pt x="0" y="46"/>
                  </a:cubicBezTo>
                  <a:cubicBezTo>
                    <a:pt x="0" y="58"/>
                    <a:pt x="776" y="70"/>
                    <a:pt x="1749" y="93"/>
                  </a:cubicBezTo>
                  <a:cubicBezTo>
                    <a:pt x="2722" y="93"/>
                    <a:pt x="3498" y="70"/>
                    <a:pt x="3498" y="46"/>
                  </a:cubicBezTo>
                  <a:cubicBezTo>
                    <a:pt x="3498" y="12"/>
                    <a:pt x="2722" y="0"/>
                    <a:pt x="17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5"/>
            <p:cNvSpPr/>
            <p:nvPr/>
          </p:nvSpPr>
          <p:spPr>
            <a:xfrm>
              <a:off x="-1626738" y="4333314"/>
              <a:ext cx="34256" cy="33562"/>
            </a:xfrm>
            <a:custGeom>
              <a:avLst/>
              <a:gdLst/>
              <a:ahLst/>
              <a:cxnLst/>
              <a:rect l="l" t="t" r="r" b="b"/>
              <a:pathLst>
                <a:path w="592" h="580" extrusionOk="0">
                  <a:moveTo>
                    <a:pt x="47" y="23"/>
                  </a:moveTo>
                  <a:cubicBezTo>
                    <a:pt x="58" y="34"/>
                    <a:pt x="260" y="56"/>
                    <a:pt x="522" y="78"/>
                  </a:cubicBezTo>
                  <a:lnTo>
                    <a:pt x="522" y="78"/>
                  </a:lnTo>
                  <a:lnTo>
                    <a:pt x="522" y="301"/>
                  </a:lnTo>
                  <a:lnTo>
                    <a:pt x="522" y="429"/>
                  </a:lnTo>
                  <a:lnTo>
                    <a:pt x="522" y="498"/>
                  </a:lnTo>
                  <a:lnTo>
                    <a:pt x="522" y="521"/>
                  </a:lnTo>
                  <a:lnTo>
                    <a:pt x="70" y="521"/>
                  </a:lnTo>
                  <a:cubicBezTo>
                    <a:pt x="69" y="233"/>
                    <a:pt x="58" y="35"/>
                    <a:pt x="47" y="23"/>
                  </a:cubicBezTo>
                  <a:close/>
                  <a:moveTo>
                    <a:pt x="568" y="0"/>
                  </a:moveTo>
                  <a:cubicBezTo>
                    <a:pt x="233" y="0"/>
                    <a:pt x="36" y="12"/>
                    <a:pt x="47" y="23"/>
                  </a:cubicBezTo>
                  <a:lnTo>
                    <a:pt x="47" y="23"/>
                  </a:lnTo>
                  <a:cubicBezTo>
                    <a:pt x="46" y="33"/>
                    <a:pt x="33" y="226"/>
                    <a:pt x="0" y="544"/>
                  </a:cubicBezTo>
                  <a:lnTo>
                    <a:pt x="0" y="579"/>
                  </a:lnTo>
                  <a:lnTo>
                    <a:pt x="556" y="579"/>
                  </a:lnTo>
                  <a:lnTo>
                    <a:pt x="591" y="533"/>
                  </a:lnTo>
                  <a:lnTo>
                    <a:pt x="591" y="521"/>
                  </a:lnTo>
                  <a:lnTo>
                    <a:pt x="591" y="498"/>
                  </a:lnTo>
                  <a:lnTo>
                    <a:pt x="591" y="475"/>
                  </a:lnTo>
                  <a:lnTo>
                    <a:pt x="591" y="405"/>
                  </a:lnTo>
                  <a:lnTo>
                    <a:pt x="591" y="267"/>
                  </a:lnTo>
                  <a:lnTo>
                    <a:pt x="591" y="23"/>
                  </a:lnTo>
                  <a:lnTo>
                    <a:pt x="5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5"/>
            <p:cNvSpPr/>
            <p:nvPr/>
          </p:nvSpPr>
          <p:spPr>
            <a:xfrm>
              <a:off x="-1617364" y="4324519"/>
              <a:ext cx="34256" cy="27602"/>
            </a:xfrm>
            <a:custGeom>
              <a:avLst/>
              <a:gdLst/>
              <a:ahLst/>
              <a:cxnLst/>
              <a:rect l="l" t="t" r="r" b="b"/>
              <a:pathLst>
                <a:path w="592" h="477" extrusionOk="0">
                  <a:moveTo>
                    <a:pt x="578" y="1"/>
                  </a:moveTo>
                  <a:cubicBezTo>
                    <a:pt x="557" y="1"/>
                    <a:pt x="434" y="125"/>
                    <a:pt x="279" y="303"/>
                  </a:cubicBezTo>
                  <a:cubicBezTo>
                    <a:pt x="252" y="329"/>
                    <a:pt x="232" y="349"/>
                    <a:pt x="209" y="378"/>
                  </a:cubicBezTo>
                  <a:lnTo>
                    <a:pt x="209" y="378"/>
                  </a:lnTo>
                  <a:cubicBezTo>
                    <a:pt x="110" y="297"/>
                    <a:pt x="44" y="244"/>
                    <a:pt x="18" y="244"/>
                  </a:cubicBezTo>
                  <a:cubicBezTo>
                    <a:pt x="16" y="244"/>
                    <a:pt x="14" y="244"/>
                    <a:pt x="12" y="245"/>
                  </a:cubicBezTo>
                  <a:cubicBezTo>
                    <a:pt x="1" y="245"/>
                    <a:pt x="93" y="337"/>
                    <a:pt x="209" y="453"/>
                  </a:cubicBezTo>
                  <a:lnTo>
                    <a:pt x="232" y="476"/>
                  </a:lnTo>
                  <a:lnTo>
                    <a:pt x="267" y="453"/>
                  </a:lnTo>
                  <a:cubicBezTo>
                    <a:pt x="290" y="419"/>
                    <a:pt x="325" y="384"/>
                    <a:pt x="348" y="349"/>
                  </a:cubicBezTo>
                  <a:cubicBezTo>
                    <a:pt x="499" y="175"/>
                    <a:pt x="591" y="13"/>
                    <a:pt x="580" y="2"/>
                  </a:cubicBezTo>
                  <a:cubicBezTo>
                    <a:pt x="579" y="1"/>
                    <a:pt x="579" y="1"/>
                    <a:pt x="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5"/>
            <p:cNvSpPr/>
            <p:nvPr/>
          </p:nvSpPr>
          <p:spPr>
            <a:xfrm>
              <a:off x="-1610652" y="4277012"/>
              <a:ext cx="203106" cy="4745"/>
            </a:xfrm>
            <a:custGeom>
              <a:avLst/>
              <a:gdLst/>
              <a:ahLst/>
              <a:cxnLst/>
              <a:rect l="l" t="t" r="r" b="b"/>
              <a:pathLst>
                <a:path w="3510" h="82" extrusionOk="0">
                  <a:moveTo>
                    <a:pt x="1749" y="0"/>
                  </a:moveTo>
                  <a:cubicBezTo>
                    <a:pt x="788" y="0"/>
                    <a:pt x="0" y="23"/>
                    <a:pt x="0" y="47"/>
                  </a:cubicBezTo>
                  <a:cubicBezTo>
                    <a:pt x="0" y="58"/>
                    <a:pt x="788" y="70"/>
                    <a:pt x="1749" y="81"/>
                  </a:cubicBezTo>
                  <a:cubicBezTo>
                    <a:pt x="2722" y="81"/>
                    <a:pt x="3510" y="70"/>
                    <a:pt x="3510" y="47"/>
                  </a:cubicBezTo>
                  <a:cubicBezTo>
                    <a:pt x="3510" y="12"/>
                    <a:pt x="2722" y="0"/>
                    <a:pt x="17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5"/>
            <p:cNvSpPr/>
            <p:nvPr/>
          </p:nvSpPr>
          <p:spPr>
            <a:xfrm>
              <a:off x="-1664929" y="4264918"/>
              <a:ext cx="34198" cy="33562"/>
            </a:xfrm>
            <a:custGeom>
              <a:avLst/>
              <a:gdLst/>
              <a:ahLst/>
              <a:cxnLst/>
              <a:rect l="l" t="t" r="r" b="b"/>
              <a:pathLst>
                <a:path w="591" h="580" extrusionOk="0">
                  <a:moveTo>
                    <a:pt x="47" y="36"/>
                  </a:moveTo>
                  <a:lnTo>
                    <a:pt x="47" y="36"/>
                  </a:lnTo>
                  <a:cubicBezTo>
                    <a:pt x="58" y="47"/>
                    <a:pt x="266" y="58"/>
                    <a:pt x="521" y="90"/>
                  </a:cubicBezTo>
                  <a:lnTo>
                    <a:pt x="521" y="90"/>
                  </a:lnTo>
                  <a:lnTo>
                    <a:pt x="521" y="302"/>
                  </a:lnTo>
                  <a:lnTo>
                    <a:pt x="521" y="441"/>
                  </a:lnTo>
                  <a:lnTo>
                    <a:pt x="521" y="510"/>
                  </a:lnTo>
                  <a:lnTo>
                    <a:pt x="521" y="522"/>
                  </a:lnTo>
                  <a:lnTo>
                    <a:pt x="70" y="522"/>
                  </a:lnTo>
                  <a:cubicBezTo>
                    <a:pt x="69" y="240"/>
                    <a:pt x="58" y="47"/>
                    <a:pt x="47" y="36"/>
                  </a:cubicBezTo>
                  <a:close/>
                  <a:moveTo>
                    <a:pt x="568" y="1"/>
                  </a:moveTo>
                  <a:cubicBezTo>
                    <a:pt x="233" y="1"/>
                    <a:pt x="25" y="24"/>
                    <a:pt x="46" y="35"/>
                  </a:cubicBezTo>
                  <a:lnTo>
                    <a:pt x="46" y="35"/>
                  </a:lnTo>
                  <a:cubicBezTo>
                    <a:pt x="44" y="45"/>
                    <a:pt x="22" y="239"/>
                    <a:pt x="0" y="557"/>
                  </a:cubicBezTo>
                  <a:lnTo>
                    <a:pt x="0" y="580"/>
                  </a:lnTo>
                  <a:lnTo>
                    <a:pt x="545" y="580"/>
                  </a:lnTo>
                  <a:lnTo>
                    <a:pt x="591" y="545"/>
                  </a:lnTo>
                  <a:lnTo>
                    <a:pt x="591" y="522"/>
                  </a:lnTo>
                  <a:lnTo>
                    <a:pt x="591" y="510"/>
                  </a:lnTo>
                  <a:lnTo>
                    <a:pt x="591" y="487"/>
                  </a:lnTo>
                  <a:lnTo>
                    <a:pt x="591" y="406"/>
                  </a:lnTo>
                  <a:lnTo>
                    <a:pt x="591" y="279"/>
                  </a:lnTo>
                  <a:lnTo>
                    <a:pt x="591" y="36"/>
                  </a:lnTo>
                  <a:lnTo>
                    <a:pt x="59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5"/>
            <p:cNvSpPr/>
            <p:nvPr/>
          </p:nvSpPr>
          <p:spPr>
            <a:xfrm>
              <a:off x="-1654860" y="4256875"/>
              <a:ext cx="34198" cy="27544"/>
            </a:xfrm>
            <a:custGeom>
              <a:avLst/>
              <a:gdLst/>
              <a:ahLst/>
              <a:cxnLst/>
              <a:rect l="l" t="t" r="r" b="b"/>
              <a:pathLst>
                <a:path w="591" h="476" extrusionOk="0">
                  <a:moveTo>
                    <a:pt x="574" y="0"/>
                  </a:moveTo>
                  <a:cubicBezTo>
                    <a:pt x="534" y="0"/>
                    <a:pt x="411" y="124"/>
                    <a:pt x="278" y="302"/>
                  </a:cubicBezTo>
                  <a:cubicBezTo>
                    <a:pt x="251" y="329"/>
                    <a:pt x="231" y="349"/>
                    <a:pt x="208" y="377"/>
                  </a:cubicBezTo>
                  <a:lnTo>
                    <a:pt x="208" y="377"/>
                  </a:lnTo>
                  <a:cubicBezTo>
                    <a:pt x="108" y="297"/>
                    <a:pt x="35" y="243"/>
                    <a:pt x="15" y="243"/>
                  </a:cubicBezTo>
                  <a:cubicBezTo>
                    <a:pt x="14" y="243"/>
                    <a:pt x="12" y="243"/>
                    <a:pt x="12" y="244"/>
                  </a:cubicBezTo>
                  <a:cubicBezTo>
                    <a:pt x="0" y="244"/>
                    <a:pt x="81" y="337"/>
                    <a:pt x="197" y="452"/>
                  </a:cubicBezTo>
                  <a:lnTo>
                    <a:pt x="232" y="476"/>
                  </a:lnTo>
                  <a:lnTo>
                    <a:pt x="255" y="452"/>
                  </a:lnTo>
                  <a:cubicBezTo>
                    <a:pt x="290" y="418"/>
                    <a:pt x="313" y="371"/>
                    <a:pt x="347" y="348"/>
                  </a:cubicBezTo>
                  <a:cubicBezTo>
                    <a:pt x="486" y="175"/>
                    <a:pt x="591" y="12"/>
                    <a:pt x="579" y="1"/>
                  </a:cubicBezTo>
                  <a:cubicBezTo>
                    <a:pt x="578" y="0"/>
                    <a:pt x="576" y="0"/>
                    <a:pt x="5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5"/>
            <p:cNvSpPr/>
            <p:nvPr/>
          </p:nvSpPr>
          <p:spPr>
            <a:xfrm>
              <a:off x="-1013546" y="3938445"/>
              <a:ext cx="569739" cy="496771"/>
            </a:xfrm>
            <a:custGeom>
              <a:avLst/>
              <a:gdLst/>
              <a:ahLst/>
              <a:cxnLst/>
              <a:rect l="l" t="t" r="r" b="b"/>
              <a:pathLst>
                <a:path w="9846" h="8585" extrusionOk="0">
                  <a:moveTo>
                    <a:pt x="6361" y="1"/>
                  </a:moveTo>
                  <a:cubicBezTo>
                    <a:pt x="6302" y="1"/>
                    <a:pt x="6243" y="5"/>
                    <a:pt x="6186" y="14"/>
                  </a:cubicBezTo>
                  <a:lnTo>
                    <a:pt x="1761" y="14"/>
                  </a:lnTo>
                  <a:cubicBezTo>
                    <a:pt x="1217" y="26"/>
                    <a:pt x="777" y="26"/>
                    <a:pt x="464" y="26"/>
                  </a:cubicBezTo>
                  <a:lnTo>
                    <a:pt x="1" y="26"/>
                  </a:lnTo>
                  <a:cubicBezTo>
                    <a:pt x="1" y="26"/>
                    <a:pt x="24" y="26"/>
                    <a:pt x="12" y="60"/>
                  </a:cubicBezTo>
                  <a:lnTo>
                    <a:pt x="453" y="60"/>
                  </a:lnTo>
                  <a:cubicBezTo>
                    <a:pt x="754" y="60"/>
                    <a:pt x="1194" y="72"/>
                    <a:pt x="1738" y="72"/>
                  </a:cubicBezTo>
                  <a:cubicBezTo>
                    <a:pt x="2850" y="84"/>
                    <a:pt x="4390" y="84"/>
                    <a:pt x="6174" y="107"/>
                  </a:cubicBezTo>
                  <a:cubicBezTo>
                    <a:pt x="6228" y="100"/>
                    <a:pt x="6283" y="97"/>
                    <a:pt x="6338" y="97"/>
                  </a:cubicBezTo>
                  <a:cubicBezTo>
                    <a:pt x="6576" y="97"/>
                    <a:pt x="6817" y="158"/>
                    <a:pt x="7043" y="280"/>
                  </a:cubicBezTo>
                  <a:cubicBezTo>
                    <a:pt x="7321" y="419"/>
                    <a:pt x="7564" y="639"/>
                    <a:pt x="7737" y="894"/>
                  </a:cubicBezTo>
                  <a:cubicBezTo>
                    <a:pt x="8050" y="1358"/>
                    <a:pt x="8201" y="1902"/>
                    <a:pt x="8293" y="2400"/>
                  </a:cubicBezTo>
                  <a:cubicBezTo>
                    <a:pt x="8398" y="2909"/>
                    <a:pt x="8490" y="3419"/>
                    <a:pt x="8548" y="3894"/>
                  </a:cubicBezTo>
                  <a:cubicBezTo>
                    <a:pt x="8676" y="4855"/>
                    <a:pt x="8757" y="5724"/>
                    <a:pt x="8919" y="6430"/>
                  </a:cubicBezTo>
                  <a:cubicBezTo>
                    <a:pt x="9093" y="7137"/>
                    <a:pt x="9324" y="7693"/>
                    <a:pt x="9510" y="8052"/>
                  </a:cubicBezTo>
                  <a:cubicBezTo>
                    <a:pt x="9602" y="8226"/>
                    <a:pt x="9695" y="8365"/>
                    <a:pt x="9753" y="8457"/>
                  </a:cubicBezTo>
                  <a:cubicBezTo>
                    <a:pt x="9776" y="8503"/>
                    <a:pt x="9799" y="8527"/>
                    <a:pt x="9822" y="8561"/>
                  </a:cubicBezTo>
                  <a:lnTo>
                    <a:pt x="9845" y="8585"/>
                  </a:lnTo>
                  <a:cubicBezTo>
                    <a:pt x="9845" y="8585"/>
                    <a:pt x="9845" y="8573"/>
                    <a:pt x="9834" y="8538"/>
                  </a:cubicBezTo>
                  <a:cubicBezTo>
                    <a:pt x="9822" y="8515"/>
                    <a:pt x="9799" y="8480"/>
                    <a:pt x="9776" y="8446"/>
                  </a:cubicBezTo>
                  <a:cubicBezTo>
                    <a:pt x="9730" y="8341"/>
                    <a:pt x="9648" y="8214"/>
                    <a:pt x="9556" y="8017"/>
                  </a:cubicBezTo>
                  <a:cubicBezTo>
                    <a:pt x="9382" y="7658"/>
                    <a:pt x="9150" y="7114"/>
                    <a:pt x="9000" y="6396"/>
                  </a:cubicBezTo>
                  <a:cubicBezTo>
                    <a:pt x="8838" y="5689"/>
                    <a:pt x="8768" y="4820"/>
                    <a:pt x="8629" y="3871"/>
                  </a:cubicBezTo>
                  <a:cubicBezTo>
                    <a:pt x="8560" y="3384"/>
                    <a:pt x="8490" y="2898"/>
                    <a:pt x="8386" y="2377"/>
                  </a:cubicBezTo>
                  <a:cubicBezTo>
                    <a:pt x="8282" y="1856"/>
                    <a:pt x="8143" y="1300"/>
                    <a:pt x="7819" y="836"/>
                  </a:cubicBezTo>
                  <a:cubicBezTo>
                    <a:pt x="7633" y="570"/>
                    <a:pt x="7390" y="338"/>
                    <a:pt x="7100" y="188"/>
                  </a:cubicBezTo>
                  <a:cubicBezTo>
                    <a:pt x="6866" y="75"/>
                    <a:pt x="6610" y="1"/>
                    <a:pt x="6361" y="1"/>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5"/>
            <p:cNvSpPr/>
            <p:nvPr/>
          </p:nvSpPr>
          <p:spPr>
            <a:xfrm>
              <a:off x="-1855246" y="3936536"/>
              <a:ext cx="1192308" cy="715848"/>
            </a:xfrm>
            <a:custGeom>
              <a:avLst/>
              <a:gdLst/>
              <a:ahLst/>
              <a:cxnLst/>
              <a:rect l="l" t="t" r="r" b="b"/>
              <a:pathLst>
                <a:path w="20605" h="12371" extrusionOk="0">
                  <a:moveTo>
                    <a:pt x="20604" y="12324"/>
                  </a:moveTo>
                  <a:cubicBezTo>
                    <a:pt x="20546" y="12335"/>
                    <a:pt x="20477" y="12335"/>
                    <a:pt x="20372" y="12347"/>
                  </a:cubicBezTo>
                  <a:cubicBezTo>
                    <a:pt x="20477" y="12347"/>
                    <a:pt x="20558" y="12335"/>
                    <a:pt x="20604" y="12324"/>
                  </a:cubicBezTo>
                  <a:close/>
                  <a:moveTo>
                    <a:pt x="14489" y="1"/>
                  </a:moveTo>
                  <a:cubicBezTo>
                    <a:pt x="14188" y="1"/>
                    <a:pt x="13898" y="105"/>
                    <a:pt x="13643" y="244"/>
                  </a:cubicBezTo>
                  <a:cubicBezTo>
                    <a:pt x="13319" y="406"/>
                    <a:pt x="13076" y="638"/>
                    <a:pt x="12844" y="904"/>
                  </a:cubicBezTo>
                  <a:cubicBezTo>
                    <a:pt x="12624" y="1159"/>
                    <a:pt x="12439" y="1460"/>
                    <a:pt x="12288" y="1784"/>
                  </a:cubicBezTo>
                  <a:cubicBezTo>
                    <a:pt x="12138" y="2097"/>
                    <a:pt x="12034" y="2433"/>
                    <a:pt x="11929" y="2780"/>
                  </a:cubicBezTo>
                  <a:cubicBezTo>
                    <a:pt x="11825" y="3116"/>
                    <a:pt x="11744" y="3464"/>
                    <a:pt x="11675" y="3823"/>
                  </a:cubicBezTo>
                  <a:cubicBezTo>
                    <a:pt x="11512" y="4552"/>
                    <a:pt x="11443" y="5270"/>
                    <a:pt x="11385" y="6023"/>
                  </a:cubicBezTo>
                  <a:cubicBezTo>
                    <a:pt x="11350" y="6405"/>
                    <a:pt x="11327" y="6776"/>
                    <a:pt x="11281" y="7158"/>
                  </a:cubicBezTo>
                  <a:cubicBezTo>
                    <a:pt x="11234" y="7529"/>
                    <a:pt x="11165" y="7888"/>
                    <a:pt x="11061" y="8270"/>
                  </a:cubicBezTo>
                  <a:cubicBezTo>
                    <a:pt x="10829" y="9081"/>
                    <a:pt x="10482" y="9880"/>
                    <a:pt x="10007" y="10540"/>
                  </a:cubicBezTo>
                  <a:cubicBezTo>
                    <a:pt x="9764" y="10876"/>
                    <a:pt x="9486" y="11177"/>
                    <a:pt x="9150" y="11409"/>
                  </a:cubicBezTo>
                  <a:cubicBezTo>
                    <a:pt x="8814" y="11640"/>
                    <a:pt x="8466" y="11860"/>
                    <a:pt x="8096" y="11988"/>
                  </a:cubicBezTo>
                  <a:cubicBezTo>
                    <a:pt x="7714" y="12138"/>
                    <a:pt x="7331" y="12208"/>
                    <a:pt x="6938" y="12231"/>
                  </a:cubicBezTo>
                  <a:cubicBezTo>
                    <a:pt x="6752" y="12266"/>
                    <a:pt x="6544" y="12277"/>
                    <a:pt x="6358" y="12277"/>
                  </a:cubicBezTo>
                  <a:cubicBezTo>
                    <a:pt x="6150" y="12266"/>
                    <a:pt x="5965" y="12231"/>
                    <a:pt x="5791" y="12162"/>
                  </a:cubicBezTo>
                  <a:cubicBezTo>
                    <a:pt x="5617" y="12092"/>
                    <a:pt x="5444" y="11999"/>
                    <a:pt x="5281" y="11907"/>
                  </a:cubicBezTo>
                  <a:cubicBezTo>
                    <a:pt x="5108" y="11803"/>
                    <a:pt x="4969" y="11698"/>
                    <a:pt x="4818" y="11571"/>
                  </a:cubicBezTo>
                  <a:cubicBezTo>
                    <a:pt x="4679" y="11444"/>
                    <a:pt x="4563" y="11305"/>
                    <a:pt x="4459" y="11154"/>
                  </a:cubicBezTo>
                  <a:cubicBezTo>
                    <a:pt x="4355" y="10992"/>
                    <a:pt x="4285" y="10818"/>
                    <a:pt x="4227" y="10644"/>
                  </a:cubicBezTo>
                  <a:cubicBezTo>
                    <a:pt x="4112" y="10297"/>
                    <a:pt x="3996" y="9949"/>
                    <a:pt x="3915" y="9602"/>
                  </a:cubicBezTo>
                  <a:cubicBezTo>
                    <a:pt x="3822" y="9255"/>
                    <a:pt x="3764" y="8907"/>
                    <a:pt x="3718" y="8560"/>
                  </a:cubicBezTo>
                  <a:cubicBezTo>
                    <a:pt x="3695" y="8386"/>
                    <a:pt x="3683" y="8212"/>
                    <a:pt x="3648" y="8038"/>
                  </a:cubicBezTo>
                  <a:cubicBezTo>
                    <a:pt x="3625" y="7865"/>
                    <a:pt x="3579" y="7691"/>
                    <a:pt x="3521" y="7529"/>
                  </a:cubicBezTo>
                  <a:cubicBezTo>
                    <a:pt x="3405" y="7216"/>
                    <a:pt x="3278" y="6892"/>
                    <a:pt x="3116" y="6602"/>
                  </a:cubicBezTo>
                  <a:cubicBezTo>
                    <a:pt x="2953" y="6313"/>
                    <a:pt x="2791" y="6035"/>
                    <a:pt x="2594" y="5780"/>
                  </a:cubicBezTo>
                  <a:cubicBezTo>
                    <a:pt x="2386" y="5537"/>
                    <a:pt x="2177" y="5282"/>
                    <a:pt x="1899" y="5143"/>
                  </a:cubicBezTo>
                  <a:cubicBezTo>
                    <a:pt x="1795" y="5086"/>
                    <a:pt x="1666" y="5044"/>
                    <a:pt x="1534" y="5044"/>
                  </a:cubicBezTo>
                  <a:cubicBezTo>
                    <a:pt x="1505" y="5044"/>
                    <a:pt x="1477" y="5046"/>
                    <a:pt x="1448" y="5050"/>
                  </a:cubicBezTo>
                  <a:lnTo>
                    <a:pt x="1332" y="5074"/>
                  </a:lnTo>
                  <a:cubicBezTo>
                    <a:pt x="1286" y="5085"/>
                    <a:pt x="1262" y="5085"/>
                    <a:pt x="1216" y="5097"/>
                  </a:cubicBezTo>
                  <a:cubicBezTo>
                    <a:pt x="1135" y="5131"/>
                    <a:pt x="1077" y="5155"/>
                    <a:pt x="996" y="5189"/>
                  </a:cubicBezTo>
                  <a:cubicBezTo>
                    <a:pt x="730" y="5317"/>
                    <a:pt x="510" y="5537"/>
                    <a:pt x="359" y="5780"/>
                  </a:cubicBezTo>
                  <a:cubicBezTo>
                    <a:pt x="58" y="6266"/>
                    <a:pt x="0" y="6834"/>
                    <a:pt x="70" y="7344"/>
                  </a:cubicBezTo>
                  <a:cubicBezTo>
                    <a:pt x="116" y="7598"/>
                    <a:pt x="174" y="7830"/>
                    <a:pt x="243" y="8062"/>
                  </a:cubicBezTo>
                  <a:cubicBezTo>
                    <a:pt x="324" y="8293"/>
                    <a:pt x="394" y="8513"/>
                    <a:pt x="475" y="8722"/>
                  </a:cubicBezTo>
                  <a:cubicBezTo>
                    <a:pt x="649" y="9127"/>
                    <a:pt x="811" y="9509"/>
                    <a:pt x="915" y="9880"/>
                  </a:cubicBezTo>
                  <a:cubicBezTo>
                    <a:pt x="1019" y="10239"/>
                    <a:pt x="1054" y="10586"/>
                    <a:pt x="1054" y="10899"/>
                  </a:cubicBezTo>
                  <a:cubicBezTo>
                    <a:pt x="1054" y="11223"/>
                    <a:pt x="996" y="11501"/>
                    <a:pt x="903" y="11710"/>
                  </a:cubicBezTo>
                  <a:cubicBezTo>
                    <a:pt x="799" y="11930"/>
                    <a:pt x="649" y="12081"/>
                    <a:pt x="521" y="12173"/>
                  </a:cubicBezTo>
                  <a:cubicBezTo>
                    <a:pt x="394" y="12266"/>
                    <a:pt x="278" y="12312"/>
                    <a:pt x="185" y="12335"/>
                  </a:cubicBezTo>
                  <a:cubicBezTo>
                    <a:pt x="104" y="12370"/>
                    <a:pt x="58" y="12370"/>
                    <a:pt x="58" y="12370"/>
                  </a:cubicBezTo>
                  <a:cubicBezTo>
                    <a:pt x="58" y="12370"/>
                    <a:pt x="104" y="12370"/>
                    <a:pt x="266" y="12335"/>
                  </a:cubicBezTo>
                  <a:cubicBezTo>
                    <a:pt x="336" y="12312"/>
                    <a:pt x="463" y="12277"/>
                    <a:pt x="591" y="12173"/>
                  </a:cubicBezTo>
                  <a:cubicBezTo>
                    <a:pt x="730" y="12092"/>
                    <a:pt x="880" y="11930"/>
                    <a:pt x="985" y="11710"/>
                  </a:cubicBezTo>
                  <a:cubicBezTo>
                    <a:pt x="1089" y="11501"/>
                    <a:pt x="1147" y="11223"/>
                    <a:pt x="1147" y="10899"/>
                  </a:cubicBezTo>
                  <a:cubicBezTo>
                    <a:pt x="1147" y="10586"/>
                    <a:pt x="1100" y="10239"/>
                    <a:pt x="996" y="9857"/>
                  </a:cubicBezTo>
                  <a:cubicBezTo>
                    <a:pt x="903" y="9486"/>
                    <a:pt x="741" y="9092"/>
                    <a:pt x="568" y="8687"/>
                  </a:cubicBezTo>
                  <a:cubicBezTo>
                    <a:pt x="475" y="8490"/>
                    <a:pt x="405" y="8270"/>
                    <a:pt x="336" y="8038"/>
                  </a:cubicBezTo>
                  <a:cubicBezTo>
                    <a:pt x="266" y="7818"/>
                    <a:pt x="185" y="7575"/>
                    <a:pt x="162" y="7332"/>
                  </a:cubicBezTo>
                  <a:cubicBezTo>
                    <a:pt x="104" y="6834"/>
                    <a:pt x="162" y="6290"/>
                    <a:pt x="452" y="5803"/>
                  </a:cubicBezTo>
                  <a:cubicBezTo>
                    <a:pt x="591" y="5572"/>
                    <a:pt x="799" y="5375"/>
                    <a:pt x="1054" y="5247"/>
                  </a:cubicBezTo>
                  <a:cubicBezTo>
                    <a:pt x="1213" y="5178"/>
                    <a:pt x="1389" y="5121"/>
                    <a:pt x="1561" y="5121"/>
                  </a:cubicBezTo>
                  <a:cubicBezTo>
                    <a:pt x="1677" y="5121"/>
                    <a:pt x="1792" y="5147"/>
                    <a:pt x="1899" y="5213"/>
                  </a:cubicBezTo>
                  <a:cubicBezTo>
                    <a:pt x="2154" y="5363"/>
                    <a:pt x="2374" y="5595"/>
                    <a:pt x="2560" y="5838"/>
                  </a:cubicBezTo>
                  <a:cubicBezTo>
                    <a:pt x="2757" y="6081"/>
                    <a:pt x="2907" y="6359"/>
                    <a:pt x="3069" y="6649"/>
                  </a:cubicBezTo>
                  <a:cubicBezTo>
                    <a:pt x="3359" y="7228"/>
                    <a:pt x="3625" y="7865"/>
                    <a:pt x="3660" y="8571"/>
                  </a:cubicBezTo>
                  <a:cubicBezTo>
                    <a:pt x="3706" y="8919"/>
                    <a:pt x="3764" y="9278"/>
                    <a:pt x="3857" y="9625"/>
                  </a:cubicBezTo>
                  <a:cubicBezTo>
                    <a:pt x="3938" y="9996"/>
                    <a:pt x="4042" y="10343"/>
                    <a:pt x="4170" y="10691"/>
                  </a:cubicBezTo>
                  <a:cubicBezTo>
                    <a:pt x="4227" y="10864"/>
                    <a:pt x="4297" y="11050"/>
                    <a:pt x="4401" y="11212"/>
                  </a:cubicBezTo>
                  <a:cubicBezTo>
                    <a:pt x="4505" y="11362"/>
                    <a:pt x="4633" y="11513"/>
                    <a:pt x="4783" y="11640"/>
                  </a:cubicBezTo>
                  <a:cubicBezTo>
                    <a:pt x="4922" y="11756"/>
                    <a:pt x="5084" y="11872"/>
                    <a:pt x="5247" y="11976"/>
                  </a:cubicBezTo>
                  <a:cubicBezTo>
                    <a:pt x="5397" y="12081"/>
                    <a:pt x="5571" y="12162"/>
                    <a:pt x="5768" y="12231"/>
                  </a:cubicBezTo>
                  <a:cubicBezTo>
                    <a:pt x="5942" y="12312"/>
                    <a:pt x="6138" y="12347"/>
                    <a:pt x="6347" y="12347"/>
                  </a:cubicBezTo>
                  <a:cubicBezTo>
                    <a:pt x="6544" y="12335"/>
                    <a:pt x="6729" y="12324"/>
                    <a:pt x="6938" y="12312"/>
                  </a:cubicBezTo>
                  <a:cubicBezTo>
                    <a:pt x="7343" y="12266"/>
                    <a:pt x="7748" y="12208"/>
                    <a:pt x="8119" y="12057"/>
                  </a:cubicBezTo>
                  <a:cubicBezTo>
                    <a:pt x="8501" y="11918"/>
                    <a:pt x="8860" y="11710"/>
                    <a:pt x="9196" y="11467"/>
                  </a:cubicBezTo>
                  <a:cubicBezTo>
                    <a:pt x="9532" y="11235"/>
                    <a:pt x="9821" y="10922"/>
                    <a:pt x="10065" y="10586"/>
                  </a:cubicBezTo>
                  <a:cubicBezTo>
                    <a:pt x="10551" y="9903"/>
                    <a:pt x="10899" y="9104"/>
                    <a:pt x="11130" y="8282"/>
                  </a:cubicBezTo>
                  <a:cubicBezTo>
                    <a:pt x="11223" y="7911"/>
                    <a:pt x="11304" y="7529"/>
                    <a:pt x="11350" y="7158"/>
                  </a:cubicBezTo>
                  <a:cubicBezTo>
                    <a:pt x="11397" y="6776"/>
                    <a:pt x="11420" y="6405"/>
                    <a:pt x="11454" y="6023"/>
                  </a:cubicBezTo>
                  <a:cubicBezTo>
                    <a:pt x="11512" y="5282"/>
                    <a:pt x="11582" y="4552"/>
                    <a:pt x="11732" y="3834"/>
                  </a:cubicBezTo>
                  <a:cubicBezTo>
                    <a:pt x="11802" y="3487"/>
                    <a:pt x="11883" y="3139"/>
                    <a:pt x="11987" y="2792"/>
                  </a:cubicBezTo>
                  <a:cubicBezTo>
                    <a:pt x="12091" y="2444"/>
                    <a:pt x="12196" y="2120"/>
                    <a:pt x="12335" y="1796"/>
                  </a:cubicBezTo>
                  <a:cubicBezTo>
                    <a:pt x="12485" y="1483"/>
                    <a:pt x="12671" y="1194"/>
                    <a:pt x="12891" y="927"/>
                  </a:cubicBezTo>
                  <a:cubicBezTo>
                    <a:pt x="13099" y="672"/>
                    <a:pt x="13365" y="441"/>
                    <a:pt x="13655" y="290"/>
                  </a:cubicBezTo>
                  <a:cubicBezTo>
                    <a:pt x="13898" y="151"/>
                    <a:pt x="14176" y="59"/>
                    <a:pt x="14466" y="59"/>
                  </a:cubicBezTo>
                  <a:cubicBezTo>
                    <a:pt x="14755" y="59"/>
                    <a:pt x="15033" y="163"/>
                    <a:pt x="15230" y="348"/>
                  </a:cubicBezTo>
                  <a:cubicBezTo>
                    <a:pt x="15439" y="522"/>
                    <a:pt x="15589" y="765"/>
                    <a:pt x="15705" y="1020"/>
                  </a:cubicBezTo>
                  <a:cubicBezTo>
                    <a:pt x="15821" y="1263"/>
                    <a:pt x="15913" y="1518"/>
                    <a:pt x="15995" y="1784"/>
                  </a:cubicBezTo>
                  <a:cubicBezTo>
                    <a:pt x="16342" y="2815"/>
                    <a:pt x="16550" y="3823"/>
                    <a:pt x="16689" y="4796"/>
                  </a:cubicBezTo>
                  <a:cubicBezTo>
                    <a:pt x="16840" y="5768"/>
                    <a:pt x="16910" y="6672"/>
                    <a:pt x="16967" y="7529"/>
                  </a:cubicBezTo>
                  <a:cubicBezTo>
                    <a:pt x="17025" y="8374"/>
                    <a:pt x="17130" y="9162"/>
                    <a:pt x="17350" y="9845"/>
                  </a:cubicBezTo>
                  <a:cubicBezTo>
                    <a:pt x="17558" y="10529"/>
                    <a:pt x="17894" y="11096"/>
                    <a:pt x="18288" y="11501"/>
                  </a:cubicBezTo>
                  <a:cubicBezTo>
                    <a:pt x="18682" y="11907"/>
                    <a:pt x="19110" y="12138"/>
                    <a:pt x="19492" y="12254"/>
                  </a:cubicBezTo>
                  <a:cubicBezTo>
                    <a:pt x="19748" y="12334"/>
                    <a:pt x="19971" y="12359"/>
                    <a:pt x="20153" y="12359"/>
                  </a:cubicBezTo>
                  <a:cubicBezTo>
                    <a:pt x="20235" y="12359"/>
                    <a:pt x="20308" y="12354"/>
                    <a:pt x="20372" y="12347"/>
                  </a:cubicBezTo>
                  <a:lnTo>
                    <a:pt x="20372" y="12347"/>
                  </a:lnTo>
                  <a:cubicBezTo>
                    <a:pt x="20326" y="12352"/>
                    <a:pt x="20274" y="12355"/>
                    <a:pt x="20218" y="12355"/>
                  </a:cubicBezTo>
                  <a:cubicBezTo>
                    <a:pt x="20026" y="12355"/>
                    <a:pt x="19782" y="12321"/>
                    <a:pt x="19504" y="12231"/>
                  </a:cubicBezTo>
                  <a:cubicBezTo>
                    <a:pt x="19145" y="12115"/>
                    <a:pt x="18705" y="11884"/>
                    <a:pt x="18334" y="11478"/>
                  </a:cubicBezTo>
                  <a:cubicBezTo>
                    <a:pt x="17952" y="11073"/>
                    <a:pt x="17616" y="10517"/>
                    <a:pt x="17419" y="9834"/>
                  </a:cubicBezTo>
                  <a:cubicBezTo>
                    <a:pt x="17199" y="9150"/>
                    <a:pt x="17118" y="8374"/>
                    <a:pt x="17060" y="7517"/>
                  </a:cubicBezTo>
                  <a:cubicBezTo>
                    <a:pt x="17002" y="6660"/>
                    <a:pt x="16921" y="5745"/>
                    <a:pt x="16794" y="4784"/>
                  </a:cubicBezTo>
                  <a:cubicBezTo>
                    <a:pt x="16655" y="3823"/>
                    <a:pt x="16446" y="2792"/>
                    <a:pt x="16099" y="1773"/>
                  </a:cubicBezTo>
                  <a:cubicBezTo>
                    <a:pt x="16018" y="1518"/>
                    <a:pt x="15913" y="1252"/>
                    <a:pt x="15798" y="997"/>
                  </a:cubicBezTo>
                  <a:cubicBezTo>
                    <a:pt x="15682" y="742"/>
                    <a:pt x="15520" y="499"/>
                    <a:pt x="15300" y="302"/>
                  </a:cubicBezTo>
                  <a:cubicBezTo>
                    <a:pt x="15091" y="117"/>
                    <a:pt x="14802" y="1"/>
                    <a:pt x="144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5"/>
            <p:cNvSpPr/>
            <p:nvPr/>
          </p:nvSpPr>
          <p:spPr>
            <a:xfrm>
              <a:off x="-1770821" y="4225338"/>
              <a:ext cx="508055" cy="306395"/>
            </a:xfrm>
            <a:custGeom>
              <a:avLst/>
              <a:gdLst/>
              <a:ahLst/>
              <a:cxnLst/>
              <a:rect l="l" t="t" r="r" b="b"/>
              <a:pathLst>
                <a:path w="8780" h="5295" extrusionOk="0">
                  <a:moveTo>
                    <a:pt x="5204" y="1"/>
                  </a:moveTo>
                  <a:cubicBezTo>
                    <a:pt x="5102" y="1"/>
                    <a:pt x="5001" y="1"/>
                    <a:pt x="4899" y="1"/>
                  </a:cubicBezTo>
                  <a:cubicBezTo>
                    <a:pt x="4506" y="1"/>
                    <a:pt x="4112" y="36"/>
                    <a:pt x="3753" y="36"/>
                  </a:cubicBezTo>
                  <a:cubicBezTo>
                    <a:pt x="3035" y="48"/>
                    <a:pt x="2363" y="48"/>
                    <a:pt x="1819" y="59"/>
                  </a:cubicBezTo>
                  <a:cubicBezTo>
                    <a:pt x="1263" y="83"/>
                    <a:pt x="811" y="94"/>
                    <a:pt x="498" y="94"/>
                  </a:cubicBezTo>
                  <a:cubicBezTo>
                    <a:pt x="336" y="106"/>
                    <a:pt x="220" y="106"/>
                    <a:pt x="139" y="106"/>
                  </a:cubicBezTo>
                  <a:cubicBezTo>
                    <a:pt x="47" y="129"/>
                    <a:pt x="0" y="129"/>
                    <a:pt x="0" y="129"/>
                  </a:cubicBezTo>
                  <a:lnTo>
                    <a:pt x="1819" y="129"/>
                  </a:lnTo>
                  <a:cubicBezTo>
                    <a:pt x="2363" y="129"/>
                    <a:pt x="3012" y="106"/>
                    <a:pt x="3753" y="106"/>
                  </a:cubicBezTo>
                  <a:cubicBezTo>
                    <a:pt x="4112" y="106"/>
                    <a:pt x="4506" y="83"/>
                    <a:pt x="4899" y="83"/>
                  </a:cubicBezTo>
                  <a:cubicBezTo>
                    <a:pt x="5037" y="74"/>
                    <a:pt x="5177" y="69"/>
                    <a:pt x="5318" y="69"/>
                  </a:cubicBezTo>
                  <a:cubicBezTo>
                    <a:pt x="5582" y="69"/>
                    <a:pt x="5851" y="88"/>
                    <a:pt x="6116" y="140"/>
                  </a:cubicBezTo>
                  <a:cubicBezTo>
                    <a:pt x="6220" y="152"/>
                    <a:pt x="6312" y="187"/>
                    <a:pt x="6405" y="222"/>
                  </a:cubicBezTo>
                  <a:cubicBezTo>
                    <a:pt x="6486" y="256"/>
                    <a:pt x="6567" y="326"/>
                    <a:pt x="6637" y="395"/>
                  </a:cubicBezTo>
                  <a:cubicBezTo>
                    <a:pt x="6776" y="546"/>
                    <a:pt x="6892" y="696"/>
                    <a:pt x="6984" y="870"/>
                  </a:cubicBezTo>
                  <a:cubicBezTo>
                    <a:pt x="7170" y="1218"/>
                    <a:pt x="7274" y="1600"/>
                    <a:pt x="7332" y="1959"/>
                  </a:cubicBezTo>
                  <a:cubicBezTo>
                    <a:pt x="7401" y="2318"/>
                    <a:pt x="7436" y="2665"/>
                    <a:pt x="7494" y="2990"/>
                  </a:cubicBezTo>
                  <a:cubicBezTo>
                    <a:pt x="7552" y="3314"/>
                    <a:pt x="7610" y="3615"/>
                    <a:pt x="7691" y="3870"/>
                  </a:cubicBezTo>
                  <a:cubicBezTo>
                    <a:pt x="7795" y="4148"/>
                    <a:pt x="7922" y="4356"/>
                    <a:pt x="8050" y="4542"/>
                  </a:cubicBezTo>
                  <a:cubicBezTo>
                    <a:pt x="8189" y="4715"/>
                    <a:pt x="8316" y="4854"/>
                    <a:pt x="8420" y="4970"/>
                  </a:cubicBezTo>
                  <a:cubicBezTo>
                    <a:pt x="8536" y="5086"/>
                    <a:pt x="8617" y="5167"/>
                    <a:pt x="8675" y="5225"/>
                  </a:cubicBezTo>
                  <a:cubicBezTo>
                    <a:pt x="8710" y="5248"/>
                    <a:pt x="8733" y="5260"/>
                    <a:pt x="8745" y="5283"/>
                  </a:cubicBezTo>
                  <a:cubicBezTo>
                    <a:pt x="8768" y="5294"/>
                    <a:pt x="8779" y="5294"/>
                    <a:pt x="8779" y="5294"/>
                  </a:cubicBezTo>
                  <a:cubicBezTo>
                    <a:pt x="8779" y="5294"/>
                    <a:pt x="8733" y="5260"/>
                    <a:pt x="8687" y="5213"/>
                  </a:cubicBezTo>
                  <a:cubicBezTo>
                    <a:pt x="8629" y="5155"/>
                    <a:pt x="8548" y="5074"/>
                    <a:pt x="8444" y="4958"/>
                  </a:cubicBezTo>
                  <a:cubicBezTo>
                    <a:pt x="8339" y="4843"/>
                    <a:pt x="8223" y="4681"/>
                    <a:pt x="8096" y="4507"/>
                  </a:cubicBezTo>
                  <a:cubicBezTo>
                    <a:pt x="7969" y="4333"/>
                    <a:pt x="7841" y="4113"/>
                    <a:pt x="7749" y="3858"/>
                  </a:cubicBezTo>
                  <a:cubicBezTo>
                    <a:pt x="7668" y="3592"/>
                    <a:pt x="7610" y="3291"/>
                    <a:pt x="7563" y="2978"/>
                  </a:cubicBezTo>
                  <a:cubicBezTo>
                    <a:pt x="7517" y="2654"/>
                    <a:pt x="7471" y="2306"/>
                    <a:pt x="7413" y="1947"/>
                  </a:cubicBezTo>
                  <a:cubicBezTo>
                    <a:pt x="7355" y="1588"/>
                    <a:pt x="7262" y="1206"/>
                    <a:pt x="7065" y="847"/>
                  </a:cubicBezTo>
                  <a:cubicBezTo>
                    <a:pt x="6973" y="662"/>
                    <a:pt x="6857" y="488"/>
                    <a:pt x="6706" y="337"/>
                  </a:cubicBezTo>
                  <a:cubicBezTo>
                    <a:pt x="6660" y="314"/>
                    <a:pt x="6637" y="268"/>
                    <a:pt x="6590" y="233"/>
                  </a:cubicBezTo>
                  <a:cubicBezTo>
                    <a:pt x="6544" y="210"/>
                    <a:pt x="6486" y="164"/>
                    <a:pt x="6451" y="152"/>
                  </a:cubicBezTo>
                  <a:cubicBezTo>
                    <a:pt x="6359" y="106"/>
                    <a:pt x="6243" y="94"/>
                    <a:pt x="6139" y="59"/>
                  </a:cubicBezTo>
                  <a:cubicBezTo>
                    <a:pt x="5817" y="7"/>
                    <a:pt x="5509" y="1"/>
                    <a:pt x="5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5"/>
            <p:cNvSpPr/>
            <p:nvPr/>
          </p:nvSpPr>
          <p:spPr>
            <a:xfrm>
              <a:off x="497071" y="1948130"/>
              <a:ext cx="47623" cy="50979"/>
            </a:xfrm>
            <a:custGeom>
              <a:avLst/>
              <a:gdLst/>
              <a:ahLst/>
              <a:cxnLst/>
              <a:rect l="l" t="t" r="r" b="b"/>
              <a:pathLst>
                <a:path w="823" h="881" extrusionOk="0">
                  <a:moveTo>
                    <a:pt x="684" y="0"/>
                  </a:moveTo>
                  <a:cubicBezTo>
                    <a:pt x="626" y="0"/>
                    <a:pt x="568" y="12"/>
                    <a:pt x="521" y="47"/>
                  </a:cubicBezTo>
                  <a:cubicBezTo>
                    <a:pt x="220" y="197"/>
                    <a:pt x="0" y="533"/>
                    <a:pt x="0" y="881"/>
                  </a:cubicBezTo>
                  <a:lnTo>
                    <a:pt x="452" y="869"/>
                  </a:lnTo>
                  <a:cubicBezTo>
                    <a:pt x="406" y="684"/>
                    <a:pt x="475" y="475"/>
                    <a:pt x="626" y="359"/>
                  </a:cubicBezTo>
                  <a:cubicBezTo>
                    <a:pt x="684" y="313"/>
                    <a:pt x="730" y="290"/>
                    <a:pt x="765" y="244"/>
                  </a:cubicBezTo>
                  <a:cubicBezTo>
                    <a:pt x="811" y="197"/>
                    <a:pt x="823" y="139"/>
                    <a:pt x="811" y="81"/>
                  </a:cubicBezTo>
                  <a:cubicBezTo>
                    <a:pt x="799" y="24"/>
                    <a:pt x="741" y="0"/>
                    <a:pt x="684" y="0"/>
                  </a:cubicBezTo>
                  <a:close/>
                </a:path>
              </a:pathLst>
            </a:custGeom>
            <a:solidFill>
              <a:srgbClr val="F8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5"/>
            <p:cNvSpPr/>
            <p:nvPr/>
          </p:nvSpPr>
          <p:spPr>
            <a:xfrm>
              <a:off x="-648940" y="1629122"/>
              <a:ext cx="1187621" cy="3026339"/>
            </a:xfrm>
            <a:custGeom>
              <a:avLst/>
              <a:gdLst/>
              <a:ahLst/>
              <a:cxnLst/>
              <a:rect l="l" t="t" r="r" b="b"/>
              <a:pathLst>
                <a:path w="20524" h="52300" extrusionOk="0">
                  <a:moveTo>
                    <a:pt x="19817" y="0"/>
                  </a:moveTo>
                  <a:lnTo>
                    <a:pt x="17072" y="186"/>
                  </a:lnTo>
                  <a:cubicBezTo>
                    <a:pt x="15694" y="290"/>
                    <a:pt x="14663" y="1483"/>
                    <a:pt x="14756" y="2861"/>
                  </a:cubicBezTo>
                  <a:cubicBezTo>
                    <a:pt x="14883" y="4818"/>
                    <a:pt x="14837" y="7459"/>
                    <a:pt x="13910" y="9092"/>
                  </a:cubicBezTo>
                  <a:cubicBezTo>
                    <a:pt x="12289" y="11883"/>
                    <a:pt x="9880" y="12370"/>
                    <a:pt x="10065" y="17975"/>
                  </a:cubicBezTo>
                  <a:cubicBezTo>
                    <a:pt x="10250" y="23569"/>
                    <a:pt x="10493" y="24160"/>
                    <a:pt x="9382" y="25608"/>
                  </a:cubicBezTo>
                  <a:cubicBezTo>
                    <a:pt x="8270" y="27056"/>
                    <a:pt x="5838" y="26303"/>
                    <a:pt x="4784" y="29604"/>
                  </a:cubicBezTo>
                  <a:cubicBezTo>
                    <a:pt x="3718" y="32893"/>
                    <a:pt x="4471" y="49362"/>
                    <a:pt x="2792" y="51099"/>
                  </a:cubicBezTo>
                  <a:cubicBezTo>
                    <a:pt x="2792" y="51099"/>
                    <a:pt x="1660" y="52193"/>
                    <a:pt x="368" y="52292"/>
                  </a:cubicBezTo>
                  <a:lnTo>
                    <a:pt x="8038" y="52292"/>
                  </a:lnTo>
                  <a:cubicBezTo>
                    <a:pt x="8710" y="52292"/>
                    <a:pt x="9382" y="52038"/>
                    <a:pt x="9868" y="51563"/>
                  </a:cubicBezTo>
                  <a:cubicBezTo>
                    <a:pt x="10216" y="51215"/>
                    <a:pt x="10505" y="50729"/>
                    <a:pt x="10505" y="50057"/>
                  </a:cubicBezTo>
                  <a:cubicBezTo>
                    <a:pt x="10505" y="48934"/>
                    <a:pt x="10887" y="32904"/>
                    <a:pt x="11513" y="31538"/>
                  </a:cubicBezTo>
                  <a:cubicBezTo>
                    <a:pt x="12127" y="30183"/>
                    <a:pt x="15358" y="28781"/>
                    <a:pt x="15856" y="25619"/>
                  </a:cubicBezTo>
                  <a:cubicBezTo>
                    <a:pt x="16342" y="22469"/>
                    <a:pt x="16169" y="17350"/>
                    <a:pt x="16169" y="16447"/>
                  </a:cubicBezTo>
                  <a:cubicBezTo>
                    <a:pt x="16169" y="15578"/>
                    <a:pt x="16342" y="13864"/>
                    <a:pt x="18010" y="11883"/>
                  </a:cubicBezTo>
                  <a:cubicBezTo>
                    <a:pt x="20523" y="8884"/>
                    <a:pt x="20176" y="5594"/>
                    <a:pt x="20257" y="4483"/>
                  </a:cubicBezTo>
                  <a:cubicBezTo>
                    <a:pt x="20315" y="3371"/>
                    <a:pt x="19817" y="0"/>
                    <a:pt x="19817" y="0"/>
                  </a:cubicBezTo>
                  <a:close/>
                  <a:moveTo>
                    <a:pt x="0" y="52292"/>
                  </a:moveTo>
                  <a:cubicBezTo>
                    <a:pt x="61" y="52297"/>
                    <a:pt x="122" y="52300"/>
                    <a:pt x="182" y="52300"/>
                  </a:cubicBezTo>
                  <a:cubicBezTo>
                    <a:pt x="245" y="52300"/>
                    <a:pt x="307" y="52297"/>
                    <a:pt x="368" y="5229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5"/>
            <p:cNvSpPr/>
            <p:nvPr/>
          </p:nvSpPr>
          <p:spPr>
            <a:xfrm>
              <a:off x="218279" y="1656666"/>
              <a:ext cx="299625" cy="177588"/>
            </a:xfrm>
            <a:custGeom>
              <a:avLst/>
              <a:gdLst/>
              <a:ahLst/>
              <a:cxnLst/>
              <a:rect l="l" t="t" r="r" b="b"/>
              <a:pathLst>
                <a:path w="5178" h="3069" extrusionOk="0">
                  <a:moveTo>
                    <a:pt x="2840" y="1"/>
                  </a:moveTo>
                  <a:cubicBezTo>
                    <a:pt x="1799" y="1"/>
                    <a:pt x="724" y="83"/>
                    <a:pt x="487" y="405"/>
                  </a:cubicBezTo>
                  <a:cubicBezTo>
                    <a:pt x="0" y="1076"/>
                    <a:pt x="0" y="1968"/>
                    <a:pt x="0" y="1968"/>
                  </a:cubicBezTo>
                  <a:cubicBezTo>
                    <a:pt x="70" y="1679"/>
                    <a:pt x="336" y="1459"/>
                    <a:pt x="626" y="1401"/>
                  </a:cubicBezTo>
                  <a:cubicBezTo>
                    <a:pt x="663" y="1395"/>
                    <a:pt x="700" y="1392"/>
                    <a:pt x="738" y="1392"/>
                  </a:cubicBezTo>
                  <a:cubicBezTo>
                    <a:pt x="993" y="1392"/>
                    <a:pt x="1249" y="1525"/>
                    <a:pt x="1390" y="1737"/>
                  </a:cubicBezTo>
                  <a:cubicBezTo>
                    <a:pt x="1622" y="2084"/>
                    <a:pt x="1575" y="2605"/>
                    <a:pt x="1900" y="2872"/>
                  </a:cubicBezTo>
                  <a:cubicBezTo>
                    <a:pt x="2097" y="3057"/>
                    <a:pt x="2398" y="3068"/>
                    <a:pt x="2664" y="3068"/>
                  </a:cubicBezTo>
                  <a:cubicBezTo>
                    <a:pt x="3521" y="3045"/>
                    <a:pt x="4355" y="2953"/>
                    <a:pt x="5177" y="2744"/>
                  </a:cubicBezTo>
                  <a:lnTo>
                    <a:pt x="4992" y="92"/>
                  </a:lnTo>
                  <a:cubicBezTo>
                    <a:pt x="4992" y="92"/>
                    <a:pt x="3935" y="1"/>
                    <a:pt x="28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5"/>
            <p:cNvSpPr/>
            <p:nvPr/>
          </p:nvSpPr>
          <p:spPr>
            <a:xfrm>
              <a:off x="196174" y="1613961"/>
              <a:ext cx="434335" cy="235048"/>
            </a:xfrm>
            <a:custGeom>
              <a:avLst/>
              <a:gdLst/>
              <a:ahLst/>
              <a:cxnLst/>
              <a:rect l="l" t="t" r="r" b="b"/>
              <a:pathLst>
                <a:path w="7506" h="4062" extrusionOk="0">
                  <a:moveTo>
                    <a:pt x="5047" y="1"/>
                  </a:moveTo>
                  <a:cubicBezTo>
                    <a:pt x="4886" y="1"/>
                    <a:pt x="4724" y="4"/>
                    <a:pt x="4563" y="8"/>
                  </a:cubicBezTo>
                  <a:cubicBezTo>
                    <a:pt x="3614" y="42"/>
                    <a:pt x="2629" y="66"/>
                    <a:pt x="1760" y="483"/>
                  </a:cubicBezTo>
                  <a:cubicBezTo>
                    <a:pt x="892" y="888"/>
                    <a:pt x="0" y="1502"/>
                    <a:pt x="208" y="3714"/>
                  </a:cubicBezTo>
                  <a:lnTo>
                    <a:pt x="206" y="3783"/>
                  </a:lnTo>
                  <a:lnTo>
                    <a:pt x="206" y="3783"/>
                  </a:lnTo>
                  <a:cubicBezTo>
                    <a:pt x="238" y="3302"/>
                    <a:pt x="346" y="2855"/>
                    <a:pt x="463" y="2359"/>
                  </a:cubicBezTo>
                  <a:cubicBezTo>
                    <a:pt x="637" y="1664"/>
                    <a:pt x="1123" y="1143"/>
                    <a:pt x="1714" y="1050"/>
                  </a:cubicBezTo>
                  <a:cubicBezTo>
                    <a:pt x="1749" y="1045"/>
                    <a:pt x="1784" y="1043"/>
                    <a:pt x="1818" y="1043"/>
                  </a:cubicBezTo>
                  <a:cubicBezTo>
                    <a:pt x="2534" y="1043"/>
                    <a:pt x="3208" y="2023"/>
                    <a:pt x="3208" y="2023"/>
                  </a:cubicBezTo>
                  <a:cubicBezTo>
                    <a:pt x="3208" y="2023"/>
                    <a:pt x="6115" y="1606"/>
                    <a:pt x="7505" y="1502"/>
                  </a:cubicBezTo>
                  <a:cubicBezTo>
                    <a:pt x="7401" y="1143"/>
                    <a:pt x="6683" y="216"/>
                    <a:pt x="6162" y="100"/>
                  </a:cubicBezTo>
                  <a:cubicBezTo>
                    <a:pt x="5797" y="19"/>
                    <a:pt x="5422" y="1"/>
                    <a:pt x="5047" y="1"/>
                  </a:cubicBezTo>
                  <a:close/>
                  <a:moveTo>
                    <a:pt x="206" y="3783"/>
                  </a:moveTo>
                  <a:cubicBezTo>
                    <a:pt x="200" y="3874"/>
                    <a:pt x="197" y="3967"/>
                    <a:pt x="197" y="4061"/>
                  </a:cubicBezTo>
                  <a:lnTo>
                    <a:pt x="206" y="378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5"/>
            <p:cNvSpPr/>
            <p:nvPr/>
          </p:nvSpPr>
          <p:spPr>
            <a:xfrm>
              <a:off x="322782" y="1623914"/>
              <a:ext cx="211844" cy="26039"/>
            </a:xfrm>
            <a:custGeom>
              <a:avLst/>
              <a:gdLst/>
              <a:ahLst/>
              <a:cxnLst/>
              <a:rect l="l" t="t" r="r" b="b"/>
              <a:pathLst>
                <a:path w="3661" h="450" extrusionOk="0">
                  <a:moveTo>
                    <a:pt x="3622" y="1"/>
                  </a:moveTo>
                  <a:cubicBezTo>
                    <a:pt x="3597" y="1"/>
                    <a:pt x="3562" y="4"/>
                    <a:pt x="3522" y="9"/>
                  </a:cubicBezTo>
                  <a:cubicBezTo>
                    <a:pt x="3418" y="9"/>
                    <a:pt x="3290" y="33"/>
                    <a:pt x="3128" y="33"/>
                  </a:cubicBezTo>
                  <a:cubicBezTo>
                    <a:pt x="2792" y="44"/>
                    <a:pt x="2329" y="67"/>
                    <a:pt x="1831" y="125"/>
                  </a:cubicBezTo>
                  <a:cubicBezTo>
                    <a:pt x="1321" y="183"/>
                    <a:pt x="870" y="241"/>
                    <a:pt x="534" y="322"/>
                  </a:cubicBezTo>
                  <a:cubicBezTo>
                    <a:pt x="360" y="345"/>
                    <a:pt x="233" y="380"/>
                    <a:pt x="152" y="403"/>
                  </a:cubicBezTo>
                  <a:cubicBezTo>
                    <a:pt x="47" y="438"/>
                    <a:pt x="1" y="449"/>
                    <a:pt x="1" y="449"/>
                  </a:cubicBezTo>
                  <a:cubicBezTo>
                    <a:pt x="1" y="449"/>
                    <a:pt x="59" y="438"/>
                    <a:pt x="152" y="415"/>
                  </a:cubicBezTo>
                  <a:cubicBezTo>
                    <a:pt x="267" y="403"/>
                    <a:pt x="395" y="380"/>
                    <a:pt x="534" y="345"/>
                  </a:cubicBezTo>
                  <a:cubicBezTo>
                    <a:pt x="858" y="287"/>
                    <a:pt x="1321" y="229"/>
                    <a:pt x="1831" y="172"/>
                  </a:cubicBezTo>
                  <a:cubicBezTo>
                    <a:pt x="2329" y="114"/>
                    <a:pt x="2792" y="90"/>
                    <a:pt x="3128" y="56"/>
                  </a:cubicBezTo>
                  <a:cubicBezTo>
                    <a:pt x="3279" y="44"/>
                    <a:pt x="3406" y="44"/>
                    <a:pt x="3522" y="33"/>
                  </a:cubicBezTo>
                  <a:cubicBezTo>
                    <a:pt x="3603" y="33"/>
                    <a:pt x="3661" y="9"/>
                    <a:pt x="3661" y="9"/>
                  </a:cubicBezTo>
                  <a:cubicBezTo>
                    <a:pt x="3661" y="4"/>
                    <a:pt x="3646" y="1"/>
                    <a:pt x="36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5"/>
            <p:cNvSpPr/>
            <p:nvPr/>
          </p:nvSpPr>
          <p:spPr>
            <a:xfrm>
              <a:off x="-306497" y="3463376"/>
              <a:ext cx="319762" cy="47796"/>
            </a:xfrm>
            <a:custGeom>
              <a:avLst/>
              <a:gdLst/>
              <a:ahLst/>
              <a:cxnLst/>
              <a:rect l="l" t="t" r="r" b="b"/>
              <a:pathLst>
                <a:path w="5526" h="826" extrusionOk="0">
                  <a:moveTo>
                    <a:pt x="5521" y="0"/>
                  </a:moveTo>
                  <a:cubicBezTo>
                    <a:pt x="5441" y="0"/>
                    <a:pt x="4223" y="159"/>
                    <a:pt x="2757" y="383"/>
                  </a:cubicBezTo>
                  <a:cubicBezTo>
                    <a:pt x="1240" y="615"/>
                    <a:pt x="1" y="812"/>
                    <a:pt x="1" y="823"/>
                  </a:cubicBezTo>
                  <a:cubicBezTo>
                    <a:pt x="1" y="825"/>
                    <a:pt x="6" y="825"/>
                    <a:pt x="16" y="825"/>
                  </a:cubicBezTo>
                  <a:cubicBezTo>
                    <a:pt x="161" y="825"/>
                    <a:pt x="1348" y="669"/>
                    <a:pt x="2769" y="453"/>
                  </a:cubicBezTo>
                  <a:cubicBezTo>
                    <a:pt x="4286" y="221"/>
                    <a:pt x="5525" y="12"/>
                    <a:pt x="5525" y="1"/>
                  </a:cubicBezTo>
                  <a:cubicBezTo>
                    <a:pt x="5525" y="1"/>
                    <a:pt x="5524" y="0"/>
                    <a:pt x="55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5"/>
            <p:cNvSpPr/>
            <p:nvPr/>
          </p:nvSpPr>
          <p:spPr>
            <a:xfrm>
              <a:off x="-263619" y="3426516"/>
              <a:ext cx="293607" cy="5671"/>
            </a:xfrm>
            <a:custGeom>
              <a:avLst/>
              <a:gdLst/>
              <a:ahLst/>
              <a:cxnLst/>
              <a:rect l="l" t="t" r="r" b="b"/>
              <a:pathLst>
                <a:path w="5074" h="98" extrusionOk="0">
                  <a:moveTo>
                    <a:pt x="2537" y="1"/>
                  </a:moveTo>
                  <a:cubicBezTo>
                    <a:pt x="1136" y="12"/>
                    <a:pt x="1" y="47"/>
                    <a:pt x="1" y="59"/>
                  </a:cubicBezTo>
                  <a:cubicBezTo>
                    <a:pt x="1" y="85"/>
                    <a:pt x="639" y="98"/>
                    <a:pt x="1550" y="98"/>
                  </a:cubicBezTo>
                  <a:cubicBezTo>
                    <a:pt x="1853" y="98"/>
                    <a:pt x="2187" y="96"/>
                    <a:pt x="2537" y="94"/>
                  </a:cubicBezTo>
                  <a:cubicBezTo>
                    <a:pt x="3939" y="70"/>
                    <a:pt x="5074" y="47"/>
                    <a:pt x="5074" y="36"/>
                  </a:cubicBezTo>
                  <a:cubicBezTo>
                    <a:pt x="5074" y="12"/>
                    <a:pt x="3939" y="1"/>
                    <a:pt x="25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5"/>
            <p:cNvSpPr/>
            <p:nvPr/>
          </p:nvSpPr>
          <p:spPr>
            <a:xfrm>
              <a:off x="-628167" y="1834195"/>
              <a:ext cx="837769" cy="2821497"/>
            </a:xfrm>
            <a:custGeom>
              <a:avLst/>
              <a:gdLst/>
              <a:ahLst/>
              <a:cxnLst/>
              <a:rect l="l" t="t" r="r" b="b"/>
              <a:pathLst>
                <a:path w="14478" h="48760" extrusionOk="0">
                  <a:moveTo>
                    <a:pt x="14443" y="0"/>
                  </a:moveTo>
                  <a:lnTo>
                    <a:pt x="14443" y="139"/>
                  </a:lnTo>
                  <a:cubicBezTo>
                    <a:pt x="14454" y="232"/>
                    <a:pt x="14454" y="371"/>
                    <a:pt x="14454" y="545"/>
                  </a:cubicBezTo>
                  <a:cubicBezTo>
                    <a:pt x="14454" y="915"/>
                    <a:pt x="14454" y="1448"/>
                    <a:pt x="14408" y="2132"/>
                  </a:cubicBezTo>
                  <a:cubicBezTo>
                    <a:pt x="14362" y="2826"/>
                    <a:pt x="14281" y="3660"/>
                    <a:pt x="13980" y="4587"/>
                  </a:cubicBezTo>
                  <a:cubicBezTo>
                    <a:pt x="13899" y="4819"/>
                    <a:pt x="13817" y="5050"/>
                    <a:pt x="13702" y="5282"/>
                  </a:cubicBezTo>
                  <a:cubicBezTo>
                    <a:pt x="13644" y="5398"/>
                    <a:pt x="13586" y="5513"/>
                    <a:pt x="13516" y="5629"/>
                  </a:cubicBezTo>
                  <a:lnTo>
                    <a:pt x="13296" y="5977"/>
                  </a:lnTo>
                  <a:cubicBezTo>
                    <a:pt x="12995" y="6440"/>
                    <a:pt x="12625" y="6903"/>
                    <a:pt x="12219" y="7367"/>
                  </a:cubicBezTo>
                  <a:cubicBezTo>
                    <a:pt x="11814" y="7830"/>
                    <a:pt x="11385" y="8328"/>
                    <a:pt x="11003" y="8872"/>
                  </a:cubicBezTo>
                  <a:cubicBezTo>
                    <a:pt x="10632" y="9417"/>
                    <a:pt x="10308" y="10065"/>
                    <a:pt x="10100" y="10760"/>
                  </a:cubicBezTo>
                  <a:cubicBezTo>
                    <a:pt x="9984" y="11107"/>
                    <a:pt x="9903" y="11467"/>
                    <a:pt x="9833" y="11826"/>
                  </a:cubicBezTo>
                  <a:cubicBezTo>
                    <a:pt x="9787" y="12185"/>
                    <a:pt x="9729" y="12567"/>
                    <a:pt x="9718" y="12949"/>
                  </a:cubicBezTo>
                  <a:cubicBezTo>
                    <a:pt x="9706" y="13146"/>
                    <a:pt x="9694" y="13331"/>
                    <a:pt x="9694" y="13528"/>
                  </a:cubicBezTo>
                  <a:lnTo>
                    <a:pt x="9694" y="14130"/>
                  </a:lnTo>
                  <a:cubicBezTo>
                    <a:pt x="9694" y="14513"/>
                    <a:pt x="9706" y="14918"/>
                    <a:pt x="9718" y="15323"/>
                  </a:cubicBezTo>
                  <a:cubicBezTo>
                    <a:pt x="9752" y="16134"/>
                    <a:pt x="9787" y="16968"/>
                    <a:pt x="9822" y="17813"/>
                  </a:cubicBezTo>
                  <a:cubicBezTo>
                    <a:pt x="9833" y="18242"/>
                    <a:pt x="9845" y="18670"/>
                    <a:pt x="9845" y="19111"/>
                  </a:cubicBezTo>
                  <a:cubicBezTo>
                    <a:pt x="9845" y="19539"/>
                    <a:pt x="9845" y="19979"/>
                    <a:pt x="9775" y="20408"/>
                  </a:cubicBezTo>
                  <a:cubicBezTo>
                    <a:pt x="9752" y="20628"/>
                    <a:pt x="9694" y="20848"/>
                    <a:pt x="9613" y="21045"/>
                  </a:cubicBezTo>
                  <a:cubicBezTo>
                    <a:pt x="9532" y="21253"/>
                    <a:pt x="9440" y="21450"/>
                    <a:pt x="9312" y="21635"/>
                  </a:cubicBezTo>
                  <a:cubicBezTo>
                    <a:pt x="9254" y="21728"/>
                    <a:pt x="9196" y="21832"/>
                    <a:pt x="9127" y="21913"/>
                  </a:cubicBezTo>
                  <a:lnTo>
                    <a:pt x="9023" y="22041"/>
                  </a:lnTo>
                  <a:cubicBezTo>
                    <a:pt x="8976" y="22087"/>
                    <a:pt x="8953" y="22133"/>
                    <a:pt x="8907" y="22180"/>
                  </a:cubicBezTo>
                  <a:lnTo>
                    <a:pt x="8791" y="22307"/>
                  </a:lnTo>
                  <a:lnTo>
                    <a:pt x="8664" y="22411"/>
                  </a:lnTo>
                  <a:cubicBezTo>
                    <a:pt x="8617" y="22434"/>
                    <a:pt x="8571" y="22481"/>
                    <a:pt x="8536" y="22504"/>
                  </a:cubicBezTo>
                  <a:lnTo>
                    <a:pt x="8386" y="22597"/>
                  </a:lnTo>
                  <a:cubicBezTo>
                    <a:pt x="8015" y="22828"/>
                    <a:pt x="7575" y="22990"/>
                    <a:pt x="7146" y="23164"/>
                  </a:cubicBezTo>
                  <a:cubicBezTo>
                    <a:pt x="6706" y="23338"/>
                    <a:pt x="6278" y="23523"/>
                    <a:pt x="5896" y="23813"/>
                  </a:cubicBezTo>
                  <a:cubicBezTo>
                    <a:pt x="5513" y="24102"/>
                    <a:pt x="5189" y="24450"/>
                    <a:pt x="4957" y="24855"/>
                  </a:cubicBezTo>
                  <a:cubicBezTo>
                    <a:pt x="4911" y="24901"/>
                    <a:pt x="4876" y="24959"/>
                    <a:pt x="4853" y="25006"/>
                  </a:cubicBezTo>
                  <a:lnTo>
                    <a:pt x="4784" y="25156"/>
                  </a:lnTo>
                  <a:lnTo>
                    <a:pt x="4622" y="25481"/>
                  </a:lnTo>
                  <a:cubicBezTo>
                    <a:pt x="4540" y="25701"/>
                    <a:pt x="4448" y="25909"/>
                    <a:pt x="4378" y="26129"/>
                  </a:cubicBezTo>
                  <a:cubicBezTo>
                    <a:pt x="4239" y="26581"/>
                    <a:pt x="4170" y="27032"/>
                    <a:pt x="4112" y="27473"/>
                  </a:cubicBezTo>
                  <a:cubicBezTo>
                    <a:pt x="4054" y="27924"/>
                    <a:pt x="4008" y="28376"/>
                    <a:pt x="3985" y="28804"/>
                  </a:cubicBezTo>
                  <a:cubicBezTo>
                    <a:pt x="3846" y="30577"/>
                    <a:pt x="3799" y="32279"/>
                    <a:pt x="3741" y="33901"/>
                  </a:cubicBezTo>
                  <a:cubicBezTo>
                    <a:pt x="3649" y="37143"/>
                    <a:pt x="3579" y="40085"/>
                    <a:pt x="3405" y="42529"/>
                  </a:cubicBezTo>
                  <a:cubicBezTo>
                    <a:pt x="3313" y="43768"/>
                    <a:pt x="3220" y="44880"/>
                    <a:pt x="3046" y="45830"/>
                  </a:cubicBezTo>
                  <a:cubicBezTo>
                    <a:pt x="2954" y="46316"/>
                    <a:pt x="2861" y="46745"/>
                    <a:pt x="2699" y="47139"/>
                  </a:cubicBezTo>
                  <a:cubicBezTo>
                    <a:pt x="2629" y="47324"/>
                    <a:pt x="2525" y="47498"/>
                    <a:pt x="2375" y="47625"/>
                  </a:cubicBezTo>
                  <a:cubicBezTo>
                    <a:pt x="2247" y="47741"/>
                    <a:pt x="2108" y="47857"/>
                    <a:pt x="1958" y="47961"/>
                  </a:cubicBezTo>
                  <a:cubicBezTo>
                    <a:pt x="1413" y="48355"/>
                    <a:pt x="904" y="48552"/>
                    <a:pt x="556" y="48656"/>
                  </a:cubicBezTo>
                  <a:cubicBezTo>
                    <a:pt x="383" y="48714"/>
                    <a:pt x="232" y="48725"/>
                    <a:pt x="151" y="48748"/>
                  </a:cubicBezTo>
                  <a:cubicBezTo>
                    <a:pt x="47" y="48748"/>
                    <a:pt x="0" y="48760"/>
                    <a:pt x="0" y="48760"/>
                  </a:cubicBezTo>
                  <a:cubicBezTo>
                    <a:pt x="0" y="48760"/>
                    <a:pt x="47" y="48760"/>
                    <a:pt x="163" y="48748"/>
                  </a:cubicBezTo>
                  <a:cubicBezTo>
                    <a:pt x="244" y="48748"/>
                    <a:pt x="394" y="48714"/>
                    <a:pt x="568" y="48667"/>
                  </a:cubicBezTo>
                  <a:cubicBezTo>
                    <a:pt x="915" y="48575"/>
                    <a:pt x="1425" y="48378"/>
                    <a:pt x="1981" y="47972"/>
                  </a:cubicBezTo>
                  <a:cubicBezTo>
                    <a:pt x="2131" y="47880"/>
                    <a:pt x="2270" y="47776"/>
                    <a:pt x="2421" y="47648"/>
                  </a:cubicBezTo>
                  <a:cubicBezTo>
                    <a:pt x="2560" y="47509"/>
                    <a:pt x="2664" y="47324"/>
                    <a:pt x="2757" y="47139"/>
                  </a:cubicBezTo>
                  <a:cubicBezTo>
                    <a:pt x="2931" y="46745"/>
                    <a:pt x="3023" y="46293"/>
                    <a:pt x="3116" y="45818"/>
                  </a:cubicBezTo>
                  <a:cubicBezTo>
                    <a:pt x="3290" y="44845"/>
                    <a:pt x="3405" y="43745"/>
                    <a:pt x="3498" y="42517"/>
                  </a:cubicBezTo>
                  <a:cubicBezTo>
                    <a:pt x="3683" y="40074"/>
                    <a:pt x="3753" y="37132"/>
                    <a:pt x="3857" y="33889"/>
                  </a:cubicBezTo>
                  <a:cubicBezTo>
                    <a:pt x="3915" y="32267"/>
                    <a:pt x="3973" y="30565"/>
                    <a:pt x="4100" y="28793"/>
                  </a:cubicBezTo>
                  <a:cubicBezTo>
                    <a:pt x="4135" y="28341"/>
                    <a:pt x="4170" y="27913"/>
                    <a:pt x="4228" y="27461"/>
                  </a:cubicBezTo>
                  <a:cubicBezTo>
                    <a:pt x="4286" y="27009"/>
                    <a:pt x="4344" y="26558"/>
                    <a:pt x="4471" y="26129"/>
                  </a:cubicBezTo>
                  <a:cubicBezTo>
                    <a:pt x="4552" y="25909"/>
                    <a:pt x="4622" y="25712"/>
                    <a:pt x="4714" y="25492"/>
                  </a:cubicBezTo>
                  <a:lnTo>
                    <a:pt x="4865" y="25191"/>
                  </a:lnTo>
                  <a:lnTo>
                    <a:pt x="4946" y="25029"/>
                  </a:lnTo>
                  <a:cubicBezTo>
                    <a:pt x="4969" y="24982"/>
                    <a:pt x="5004" y="24925"/>
                    <a:pt x="5027" y="24878"/>
                  </a:cubicBezTo>
                  <a:cubicBezTo>
                    <a:pt x="5259" y="24496"/>
                    <a:pt x="5583" y="24149"/>
                    <a:pt x="5953" y="23871"/>
                  </a:cubicBezTo>
                  <a:cubicBezTo>
                    <a:pt x="6336" y="23593"/>
                    <a:pt x="6753" y="23396"/>
                    <a:pt x="7181" y="23222"/>
                  </a:cubicBezTo>
                  <a:cubicBezTo>
                    <a:pt x="7610" y="23048"/>
                    <a:pt x="8050" y="22898"/>
                    <a:pt x="8444" y="22655"/>
                  </a:cubicBezTo>
                  <a:lnTo>
                    <a:pt x="8594" y="22562"/>
                  </a:lnTo>
                  <a:cubicBezTo>
                    <a:pt x="8629" y="22539"/>
                    <a:pt x="8675" y="22492"/>
                    <a:pt x="8721" y="22469"/>
                  </a:cubicBezTo>
                  <a:lnTo>
                    <a:pt x="8849" y="22353"/>
                  </a:lnTo>
                  <a:lnTo>
                    <a:pt x="8965" y="22214"/>
                  </a:lnTo>
                  <a:cubicBezTo>
                    <a:pt x="9011" y="22180"/>
                    <a:pt x="9034" y="22133"/>
                    <a:pt x="9081" y="22087"/>
                  </a:cubicBezTo>
                  <a:lnTo>
                    <a:pt x="9185" y="21960"/>
                  </a:lnTo>
                  <a:cubicBezTo>
                    <a:pt x="9243" y="21867"/>
                    <a:pt x="9312" y="21786"/>
                    <a:pt x="9370" y="21682"/>
                  </a:cubicBezTo>
                  <a:cubicBezTo>
                    <a:pt x="9486" y="21496"/>
                    <a:pt x="9590" y="21276"/>
                    <a:pt x="9671" y="21079"/>
                  </a:cubicBezTo>
                  <a:cubicBezTo>
                    <a:pt x="9752" y="20859"/>
                    <a:pt x="9810" y="20639"/>
                    <a:pt x="9833" y="20419"/>
                  </a:cubicBezTo>
                  <a:cubicBezTo>
                    <a:pt x="9903" y="19991"/>
                    <a:pt x="9903" y="19539"/>
                    <a:pt x="9903" y="19111"/>
                  </a:cubicBezTo>
                  <a:cubicBezTo>
                    <a:pt x="9903" y="18670"/>
                    <a:pt x="9891" y="18242"/>
                    <a:pt x="9880" y="17813"/>
                  </a:cubicBezTo>
                  <a:cubicBezTo>
                    <a:pt x="9845" y="16979"/>
                    <a:pt x="9810" y="16134"/>
                    <a:pt x="9775" y="15323"/>
                  </a:cubicBezTo>
                  <a:cubicBezTo>
                    <a:pt x="9775" y="14918"/>
                    <a:pt x="9752" y="14524"/>
                    <a:pt x="9752" y="14130"/>
                  </a:cubicBezTo>
                  <a:lnTo>
                    <a:pt x="9752" y="13528"/>
                  </a:lnTo>
                  <a:cubicBezTo>
                    <a:pt x="9752" y="13343"/>
                    <a:pt x="9764" y="13146"/>
                    <a:pt x="9775" y="12949"/>
                  </a:cubicBezTo>
                  <a:cubicBezTo>
                    <a:pt x="9775" y="12567"/>
                    <a:pt x="9845" y="12208"/>
                    <a:pt x="9891" y="11826"/>
                  </a:cubicBezTo>
                  <a:cubicBezTo>
                    <a:pt x="9984" y="11467"/>
                    <a:pt x="10042" y="11107"/>
                    <a:pt x="10158" y="10760"/>
                  </a:cubicBezTo>
                  <a:cubicBezTo>
                    <a:pt x="10366" y="10065"/>
                    <a:pt x="10690" y="9440"/>
                    <a:pt x="11061" y="8884"/>
                  </a:cubicBezTo>
                  <a:cubicBezTo>
                    <a:pt x="11443" y="8339"/>
                    <a:pt x="11860" y="7841"/>
                    <a:pt x="12266" y="7378"/>
                  </a:cubicBezTo>
                  <a:cubicBezTo>
                    <a:pt x="12671" y="6915"/>
                    <a:pt x="13030" y="6452"/>
                    <a:pt x="13343" y="5988"/>
                  </a:cubicBezTo>
                  <a:lnTo>
                    <a:pt x="13551" y="5641"/>
                  </a:lnTo>
                  <a:cubicBezTo>
                    <a:pt x="13632" y="5525"/>
                    <a:pt x="13690" y="5409"/>
                    <a:pt x="13748" y="5293"/>
                  </a:cubicBezTo>
                  <a:cubicBezTo>
                    <a:pt x="13841" y="5050"/>
                    <a:pt x="13945" y="4819"/>
                    <a:pt x="14014" y="4587"/>
                  </a:cubicBezTo>
                  <a:cubicBezTo>
                    <a:pt x="14304" y="3660"/>
                    <a:pt x="14397" y="2803"/>
                    <a:pt x="14443" y="2132"/>
                  </a:cubicBezTo>
                  <a:cubicBezTo>
                    <a:pt x="14478" y="1448"/>
                    <a:pt x="14478" y="915"/>
                    <a:pt x="14466" y="545"/>
                  </a:cubicBezTo>
                  <a:cubicBezTo>
                    <a:pt x="14454" y="186"/>
                    <a:pt x="14443" y="0"/>
                    <a:pt x="14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5"/>
            <p:cNvSpPr/>
            <p:nvPr/>
          </p:nvSpPr>
          <p:spPr>
            <a:xfrm>
              <a:off x="-173813" y="1611010"/>
              <a:ext cx="804960" cy="3044046"/>
            </a:xfrm>
            <a:custGeom>
              <a:avLst/>
              <a:gdLst/>
              <a:ahLst/>
              <a:cxnLst/>
              <a:rect l="l" t="t" r="r" b="b"/>
              <a:pathLst>
                <a:path w="13911" h="52606" extrusionOk="0">
                  <a:moveTo>
                    <a:pt x="6589" y="3814"/>
                  </a:moveTo>
                  <a:lnTo>
                    <a:pt x="6591" y="3846"/>
                  </a:lnTo>
                  <a:cubicBezTo>
                    <a:pt x="6591" y="3846"/>
                    <a:pt x="6591" y="3836"/>
                    <a:pt x="6589" y="3814"/>
                  </a:cubicBezTo>
                  <a:close/>
                  <a:moveTo>
                    <a:pt x="11200" y="1"/>
                  </a:moveTo>
                  <a:cubicBezTo>
                    <a:pt x="10853" y="1"/>
                    <a:pt x="10529" y="24"/>
                    <a:pt x="10204" y="47"/>
                  </a:cubicBezTo>
                  <a:cubicBezTo>
                    <a:pt x="9556" y="93"/>
                    <a:pt x="8977" y="221"/>
                    <a:pt x="8456" y="406"/>
                  </a:cubicBezTo>
                  <a:cubicBezTo>
                    <a:pt x="7946" y="615"/>
                    <a:pt x="7483" y="858"/>
                    <a:pt x="7182" y="1194"/>
                  </a:cubicBezTo>
                  <a:cubicBezTo>
                    <a:pt x="6880" y="1530"/>
                    <a:pt x="6718" y="1912"/>
                    <a:pt x="6649" y="2248"/>
                  </a:cubicBezTo>
                  <a:cubicBezTo>
                    <a:pt x="6614" y="2421"/>
                    <a:pt x="6568" y="2583"/>
                    <a:pt x="6556" y="2722"/>
                  </a:cubicBezTo>
                  <a:cubicBezTo>
                    <a:pt x="6545" y="2873"/>
                    <a:pt x="6545" y="3000"/>
                    <a:pt x="6545" y="3116"/>
                  </a:cubicBezTo>
                  <a:cubicBezTo>
                    <a:pt x="6556" y="3348"/>
                    <a:pt x="6556" y="3533"/>
                    <a:pt x="6568" y="3649"/>
                  </a:cubicBezTo>
                  <a:cubicBezTo>
                    <a:pt x="6581" y="3730"/>
                    <a:pt x="6587" y="3784"/>
                    <a:pt x="6589" y="3814"/>
                  </a:cubicBezTo>
                  <a:lnTo>
                    <a:pt x="6589" y="3814"/>
                  </a:lnTo>
                  <a:lnTo>
                    <a:pt x="6579" y="3626"/>
                  </a:lnTo>
                  <a:cubicBezTo>
                    <a:pt x="6568" y="3510"/>
                    <a:pt x="6568" y="3325"/>
                    <a:pt x="6556" y="3093"/>
                  </a:cubicBezTo>
                  <a:cubicBezTo>
                    <a:pt x="6545" y="2977"/>
                    <a:pt x="6556" y="2838"/>
                    <a:pt x="6568" y="2699"/>
                  </a:cubicBezTo>
                  <a:cubicBezTo>
                    <a:pt x="6579" y="2549"/>
                    <a:pt x="6626" y="2410"/>
                    <a:pt x="6660" y="2236"/>
                  </a:cubicBezTo>
                  <a:cubicBezTo>
                    <a:pt x="6730" y="1900"/>
                    <a:pt x="6892" y="1530"/>
                    <a:pt x="7193" y="1194"/>
                  </a:cubicBezTo>
                  <a:cubicBezTo>
                    <a:pt x="7494" y="858"/>
                    <a:pt x="7946" y="626"/>
                    <a:pt x="8456" y="429"/>
                  </a:cubicBezTo>
                  <a:cubicBezTo>
                    <a:pt x="8954" y="232"/>
                    <a:pt x="9556" y="117"/>
                    <a:pt x="10193" y="59"/>
                  </a:cubicBezTo>
                  <a:cubicBezTo>
                    <a:pt x="10506" y="35"/>
                    <a:pt x="10830" y="24"/>
                    <a:pt x="11177" y="24"/>
                  </a:cubicBezTo>
                  <a:cubicBezTo>
                    <a:pt x="11525" y="24"/>
                    <a:pt x="11872" y="35"/>
                    <a:pt x="12220" y="140"/>
                  </a:cubicBezTo>
                  <a:cubicBezTo>
                    <a:pt x="12393" y="174"/>
                    <a:pt x="12567" y="256"/>
                    <a:pt x="12741" y="325"/>
                  </a:cubicBezTo>
                  <a:cubicBezTo>
                    <a:pt x="12891" y="406"/>
                    <a:pt x="13054" y="522"/>
                    <a:pt x="13204" y="638"/>
                  </a:cubicBezTo>
                  <a:cubicBezTo>
                    <a:pt x="13343" y="777"/>
                    <a:pt x="13494" y="904"/>
                    <a:pt x="13609" y="1066"/>
                  </a:cubicBezTo>
                  <a:cubicBezTo>
                    <a:pt x="13719" y="1209"/>
                    <a:pt x="13829" y="1372"/>
                    <a:pt x="13850" y="1556"/>
                  </a:cubicBezTo>
                  <a:lnTo>
                    <a:pt x="13850" y="1556"/>
                  </a:lnTo>
                  <a:cubicBezTo>
                    <a:pt x="13190" y="1616"/>
                    <a:pt x="12507" y="1763"/>
                    <a:pt x="11803" y="1842"/>
                  </a:cubicBezTo>
                  <a:lnTo>
                    <a:pt x="11768" y="1842"/>
                  </a:lnTo>
                  <a:lnTo>
                    <a:pt x="11768" y="1877"/>
                  </a:lnTo>
                  <a:cubicBezTo>
                    <a:pt x="11861" y="2583"/>
                    <a:pt x="11942" y="3302"/>
                    <a:pt x="11988" y="4078"/>
                  </a:cubicBezTo>
                  <a:cubicBezTo>
                    <a:pt x="12000" y="4263"/>
                    <a:pt x="12000" y="4460"/>
                    <a:pt x="12000" y="4657"/>
                  </a:cubicBezTo>
                  <a:cubicBezTo>
                    <a:pt x="12000" y="4842"/>
                    <a:pt x="11988" y="5027"/>
                    <a:pt x="11988" y="5236"/>
                  </a:cubicBezTo>
                  <a:cubicBezTo>
                    <a:pt x="11988" y="5641"/>
                    <a:pt x="11988" y="6023"/>
                    <a:pt x="11953" y="6429"/>
                  </a:cubicBezTo>
                  <a:cubicBezTo>
                    <a:pt x="11895" y="7239"/>
                    <a:pt x="11780" y="8073"/>
                    <a:pt x="11536" y="8884"/>
                  </a:cubicBezTo>
                  <a:cubicBezTo>
                    <a:pt x="11305" y="9695"/>
                    <a:pt x="10946" y="10505"/>
                    <a:pt x="10448" y="11235"/>
                  </a:cubicBezTo>
                  <a:cubicBezTo>
                    <a:pt x="9973" y="11988"/>
                    <a:pt x="9313" y="12625"/>
                    <a:pt x="8861" y="13459"/>
                  </a:cubicBezTo>
                  <a:cubicBezTo>
                    <a:pt x="8386" y="14270"/>
                    <a:pt x="8050" y="15173"/>
                    <a:pt x="7946" y="16134"/>
                  </a:cubicBezTo>
                  <a:cubicBezTo>
                    <a:pt x="7900" y="16609"/>
                    <a:pt x="7934" y="17107"/>
                    <a:pt x="7934" y="17582"/>
                  </a:cubicBezTo>
                  <a:cubicBezTo>
                    <a:pt x="7934" y="18057"/>
                    <a:pt x="7946" y="18555"/>
                    <a:pt x="7946" y="19041"/>
                  </a:cubicBezTo>
                  <a:cubicBezTo>
                    <a:pt x="7958" y="20026"/>
                    <a:pt x="7946" y="21022"/>
                    <a:pt x="7923" y="22029"/>
                  </a:cubicBezTo>
                  <a:cubicBezTo>
                    <a:pt x="7876" y="23188"/>
                    <a:pt x="7819" y="24346"/>
                    <a:pt x="7668" y="25458"/>
                  </a:cubicBezTo>
                  <a:cubicBezTo>
                    <a:pt x="7610" y="26025"/>
                    <a:pt x="7483" y="26558"/>
                    <a:pt x="7286" y="27079"/>
                  </a:cubicBezTo>
                  <a:cubicBezTo>
                    <a:pt x="7066" y="27600"/>
                    <a:pt x="6776" y="28064"/>
                    <a:pt x="6440" y="28492"/>
                  </a:cubicBezTo>
                  <a:cubicBezTo>
                    <a:pt x="5780" y="29349"/>
                    <a:pt x="4935" y="30044"/>
                    <a:pt x="4159" y="30750"/>
                  </a:cubicBezTo>
                  <a:cubicBezTo>
                    <a:pt x="4054" y="30843"/>
                    <a:pt x="3962" y="30947"/>
                    <a:pt x="3869" y="31028"/>
                  </a:cubicBezTo>
                  <a:cubicBezTo>
                    <a:pt x="3777" y="31133"/>
                    <a:pt x="3695" y="31214"/>
                    <a:pt x="3603" y="31318"/>
                  </a:cubicBezTo>
                  <a:lnTo>
                    <a:pt x="3487" y="31480"/>
                  </a:lnTo>
                  <a:cubicBezTo>
                    <a:pt x="3441" y="31526"/>
                    <a:pt x="3406" y="31584"/>
                    <a:pt x="3371" y="31642"/>
                  </a:cubicBezTo>
                  <a:lnTo>
                    <a:pt x="3267" y="31816"/>
                  </a:lnTo>
                  <a:cubicBezTo>
                    <a:pt x="3244" y="31874"/>
                    <a:pt x="3232" y="31943"/>
                    <a:pt x="3197" y="32001"/>
                  </a:cubicBezTo>
                  <a:cubicBezTo>
                    <a:pt x="3070" y="32511"/>
                    <a:pt x="3024" y="33009"/>
                    <a:pt x="2966" y="33519"/>
                  </a:cubicBezTo>
                  <a:cubicBezTo>
                    <a:pt x="2780" y="35522"/>
                    <a:pt x="2688" y="37433"/>
                    <a:pt x="2607" y="39228"/>
                  </a:cubicBezTo>
                  <a:cubicBezTo>
                    <a:pt x="2514" y="41024"/>
                    <a:pt x="2456" y="42680"/>
                    <a:pt x="2421" y="44209"/>
                  </a:cubicBezTo>
                  <a:cubicBezTo>
                    <a:pt x="2364" y="45726"/>
                    <a:pt x="2329" y="47104"/>
                    <a:pt x="2306" y="48320"/>
                  </a:cubicBezTo>
                  <a:cubicBezTo>
                    <a:pt x="2282" y="48922"/>
                    <a:pt x="2282" y="49490"/>
                    <a:pt x="2271" y="50011"/>
                  </a:cubicBezTo>
                  <a:cubicBezTo>
                    <a:pt x="2271" y="50266"/>
                    <a:pt x="2282" y="50521"/>
                    <a:pt x="2248" y="50752"/>
                  </a:cubicBezTo>
                  <a:cubicBezTo>
                    <a:pt x="2213" y="50984"/>
                    <a:pt x="2132" y="51181"/>
                    <a:pt x="2028" y="51366"/>
                  </a:cubicBezTo>
                  <a:cubicBezTo>
                    <a:pt x="1819" y="51748"/>
                    <a:pt x="1530" y="52003"/>
                    <a:pt x="1263" y="52177"/>
                  </a:cubicBezTo>
                  <a:cubicBezTo>
                    <a:pt x="985" y="52374"/>
                    <a:pt x="719" y="52455"/>
                    <a:pt x="510" y="52513"/>
                  </a:cubicBezTo>
                  <a:cubicBezTo>
                    <a:pt x="290" y="52571"/>
                    <a:pt x="117" y="52582"/>
                    <a:pt x="1" y="52605"/>
                  </a:cubicBezTo>
                  <a:cubicBezTo>
                    <a:pt x="117" y="52605"/>
                    <a:pt x="290" y="52582"/>
                    <a:pt x="510" y="52524"/>
                  </a:cubicBezTo>
                  <a:cubicBezTo>
                    <a:pt x="719" y="52490"/>
                    <a:pt x="997" y="52385"/>
                    <a:pt x="1275" y="52212"/>
                  </a:cubicBezTo>
                  <a:cubicBezTo>
                    <a:pt x="1553" y="52038"/>
                    <a:pt x="1842" y="51772"/>
                    <a:pt x="2051" y="51401"/>
                  </a:cubicBezTo>
                  <a:cubicBezTo>
                    <a:pt x="2167" y="51216"/>
                    <a:pt x="2248" y="50996"/>
                    <a:pt x="2282" y="50764"/>
                  </a:cubicBezTo>
                  <a:cubicBezTo>
                    <a:pt x="2329" y="50532"/>
                    <a:pt x="2317" y="50289"/>
                    <a:pt x="2329" y="50023"/>
                  </a:cubicBezTo>
                  <a:cubicBezTo>
                    <a:pt x="2340" y="49513"/>
                    <a:pt x="2364" y="48957"/>
                    <a:pt x="2375" y="48343"/>
                  </a:cubicBezTo>
                  <a:cubicBezTo>
                    <a:pt x="2398" y="47127"/>
                    <a:pt x="2433" y="45749"/>
                    <a:pt x="2491" y="44232"/>
                  </a:cubicBezTo>
                  <a:cubicBezTo>
                    <a:pt x="2549" y="42715"/>
                    <a:pt x="2607" y="41047"/>
                    <a:pt x="2688" y="39252"/>
                  </a:cubicBezTo>
                  <a:cubicBezTo>
                    <a:pt x="2780" y="37468"/>
                    <a:pt x="2885" y="35545"/>
                    <a:pt x="3070" y="33553"/>
                  </a:cubicBezTo>
                  <a:cubicBezTo>
                    <a:pt x="3116" y="33055"/>
                    <a:pt x="3174" y="32534"/>
                    <a:pt x="3290" y="32048"/>
                  </a:cubicBezTo>
                  <a:cubicBezTo>
                    <a:pt x="3302" y="31990"/>
                    <a:pt x="3313" y="31932"/>
                    <a:pt x="3348" y="31874"/>
                  </a:cubicBezTo>
                  <a:lnTo>
                    <a:pt x="3429" y="31712"/>
                  </a:lnTo>
                  <a:cubicBezTo>
                    <a:pt x="3464" y="31654"/>
                    <a:pt x="3487" y="31596"/>
                    <a:pt x="3533" y="31550"/>
                  </a:cubicBezTo>
                  <a:lnTo>
                    <a:pt x="3649" y="31387"/>
                  </a:lnTo>
                  <a:cubicBezTo>
                    <a:pt x="3730" y="31295"/>
                    <a:pt x="3823" y="31202"/>
                    <a:pt x="3904" y="31098"/>
                  </a:cubicBezTo>
                  <a:cubicBezTo>
                    <a:pt x="3997" y="31017"/>
                    <a:pt x="4078" y="30913"/>
                    <a:pt x="4182" y="30832"/>
                  </a:cubicBezTo>
                  <a:cubicBezTo>
                    <a:pt x="4969" y="30113"/>
                    <a:pt x="5803" y="29419"/>
                    <a:pt x="6487" y="28550"/>
                  </a:cubicBezTo>
                  <a:cubicBezTo>
                    <a:pt x="6823" y="28121"/>
                    <a:pt x="7124" y="27647"/>
                    <a:pt x="7344" y="27125"/>
                  </a:cubicBezTo>
                  <a:cubicBezTo>
                    <a:pt x="7552" y="26604"/>
                    <a:pt x="7691" y="26048"/>
                    <a:pt x="7749" y="25481"/>
                  </a:cubicBezTo>
                  <a:cubicBezTo>
                    <a:pt x="7888" y="24369"/>
                    <a:pt x="7946" y="23211"/>
                    <a:pt x="7992" y="22053"/>
                  </a:cubicBezTo>
                  <a:cubicBezTo>
                    <a:pt x="8015" y="21045"/>
                    <a:pt x="8015" y="20037"/>
                    <a:pt x="8015" y="19053"/>
                  </a:cubicBezTo>
                  <a:cubicBezTo>
                    <a:pt x="8015" y="18566"/>
                    <a:pt x="8004" y="18092"/>
                    <a:pt x="8004" y="17594"/>
                  </a:cubicBezTo>
                  <a:cubicBezTo>
                    <a:pt x="7992" y="17107"/>
                    <a:pt x="7958" y="16621"/>
                    <a:pt x="8015" y="16146"/>
                  </a:cubicBezTo>
                  <a:cubicBezTo>
                    <a:pt x="8108" y="15208"/>
                    <a:pt x="8456" y="14304"/>
                    <a:pt x="8919" y="13517"/>
                  </a:cubicBezTo>
                  <a:cubicBezTo>
                    <a:pt x="9371" y="12706"/>
                    <a:pt x="10031" y="12046"/>
                    <a:pt x="10506" y="11293"/>
                  </a:cubicBezTo>
                  <a:cubicBezTo>
                    <a:pt x="11004" y="10540"/>
                    <a:pt x="11363" y="9753"/>
                    <a:pt x="11606" y="8919"/>
                  </a:cubicBezTo>
                  <a:cubicBezTo>
                    <a:pt x="11861" y="8096"/>
                    <a:pt x="11976" y="7274"/>
                    <a:pt x="12034" y="6463"/>
                  </a:cubicBezTo>
                  <a:cubicBezTo>
                    <a:pt x="12046" y="6058"/>
                    <a:pt x="12058" y="5653"/>
                    <a:pt x="12058" y="5259"/>
                  </a:cubicBezTo>
                  <a:cubicBezTo>
                    <a:pt x="12058" y="5074"/>
                    <a:pt x="12069" y="4888"/>
                    <a:pt x="12069" y="4680"/>
                  </a:cubicBezTo>
                  <a:cubicBezTo>
                    <a:pt x="12069" y="4494"/>
                    <a:pt x="12069" y="4286"/>
                    <a:pt x="12058" y="4101"/>
                  </a:cubicBezTo>
                  <a:cubicBezTo>
                    <a:pt x="12012" y="3359"/>
                    <a:pt x="11932" y="2628"/>
                    <a:pt x="11842" y="1931"/>
                  </a:cubicBezTo>
                  <a:lnTo>
                    <a:pt x="11842" y="1931"/>
                  </a:lnTo>
                  <a:cubicBezTo>
                    <a:pt x="12550" y="1839"/>
                    <a:pt x="13236" y="1703"/>
                    <a:pt x="13887" y="1645"/>
                  </a:cubicBezTo>
                  <a:lnTo>
                    <a:pt x="13911" y="1645"/>
                  </a:lnTo>
                  <a:lnTo>
                    <a:pt x="13911" y="1611"/>
                  </a:lnTo>
                  <a:cubicBezTo>
                    <a:pt x="13911" y="1495"/>
                    <a:pt x="13864" y="1391"/>
                    <a:pt x="13830" y="1309"/>
                  </a:cubicBezTo>
                  <a:cubicBezTo>
                    <a:pt x="13783" y="1205"/>
                    <a:pt x="13725" y="1136"/>
                    <a:pt x="13667" y="1043"/>
                  </a:cubicBezTo>
                  <a:cubicBezTo>
                    <a:pt x="13552" y="893"/>
                    <a:pt x="13401" y="754"/>
                    <a:pt x="13262" y="626"/>
                  </a:cubicBezTo>
                  <a:cubicBezTo>
                    <a:pt x="13111" y="499"/>
                    <a:pt x="12961" y="395"/>
                    <a:pt x="12787" y="313"/>
                  </a:cubicBezTo>
                  <a:cubicBezTo>
                    <a:pt x="12613" y="232"/>
                    <a:pt x="12440" y="163"/>
                    <a:pt x="12266" y="117"/>
                  </a:cubicBezTo>
                  <a:cubicBezTo>
                    <a:pt x="11895" y="24"/>
                    <a:pt x="11548" y="1"/>
                    <a:pt x="11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5"/>
            <p:cNvSpPr/>
            <p:nvPr/>
          </p:nvSpPr>
          <p:spPr>
            <a:xfrm>
              <a:off x="221635" y="1671768"/>
              <a:ext cx="408874" cy="80027"/>
            </a:xfrm>
            <a:custGeom>
              <a:avLst/>
              <a:gdLst/>
              <a:ahLst/>
              <a:cxnLst/>
              <a:rect l="l" t="t" r="r" b="b"/>
              <a:pathLst>
                <a:path w="7066" h="1383" extrusionOk="0">
                  <a:moveTo>
                    <a:pt x="1369" y="0"/>
                  </a:moveTo>
                  <a:cubicBezTo>
                    <a:pt x="1233" y="0"/>
                    <a:pt x="1103" y="21"/>
                    <a:pt x="985" y="63"/>
                  </a:cubicBezTo>
                  <a:cubicBezTo>
                    <a:pt x="776" y="144"/>
                    <a:pt x="602" y="259"/>
                    <a:pt x="487" y="387"/>
                  </a:cubicBezTo>
                  <a:cubicBezTo>
                    <a:pt x="243" y="642"/>
                    <a:pt x="139" y="908"/>
                    <a:pt x="70" y="1093"/>
                  </a:cubicBezTo>
                  <a:cubicBezTo>
                    <a:pt x="35" y="1198"/>
                    <a:pt x="23" y="1267"/>
                    <a:pt x="12" y="1313"/>
                  </a:cubicBezTo>
                  <a:cubicBezTo>
                    <a:pt x="0" y="1360"/>
                    <a:pt x="0" y="1383"/>
                    <a:pt x="0" y="1383"/>
                  </a:cubicBezTo>
                  <a:cubicBezTo>
                    <a:pt x="0" y="1383"/>
                    <a:pt x="12" y="1360"/>
                    <a:pt x="23" y="1313"/>
                  </a:cubicBezTo>
                  <a:cubicBezTo>
                    <a:pt x="35" y="1267"/>
                    <a:pt x="70" y="1198"/>
                    <a:pt x="93" y="1105"/>
                  </a:cubicBezTo>
                  <a:cubicBezTo>
                    <a:pt x="174" y="931"/>
                    <a:pt x="290" y="676"/>
                    <a:pt x="533" y="433"/>
                  </a:cubicBezTo>
                  <a:cubicBezTo>
                    <a:pt x="649" y="317"/>
                    <a:pt x="811" y="202"/>
                    <a:pt x="996" y="144"/>
                  </a:cubicBezTo>
                  <a:cubicBezTo>
                    <a:pt x="1110" y="94"/>
                    <a:pt x="1242" y="70"/>
                    <a:pt x="1377" y="70"/>
                  </a:cubicBezTo>
                  <a:cubicBezTo>
                    <a:pt x="1462" y="70"/>
                    <a:pt x="1548" y="80"/>
                    <a:pt x="1633" y="97"/>
                  </a:cubicBezTo>
                  <a:cubicBezTo>
                    <a:pt x="1853" y="144"/>
                    <a:pt x="2062" y="271"/>
                    <a:pt x="2235" y="445"/>
                  </a:cubicBezTo>
                  <a:cubicBezTo>
                    <a:pt x="2409" y="619"/>
                    <a:pt x="2571" y="839"/>
                    <a:pt x="2722" y="1059"/>
                  </a:cubicBezTo>
                  <a:lnTo>
                    <a:pt x="2733" y="1070"/>
                  </a:lnTo>
                  <a:lnTo>
                    <a:pt x="2757" y="1070"/>
                  </a:lnTo>
                  <a:cubicBezTo>
                    <a:pt x="2838" y="1059"/>
                    <a:pt x="2919" y="1059"/>
                    <a:pt x="2988" y="1035"/>
                  </a:cubicBezTo>
                  <a:cubicBezTo>
                    <a:pt x="4123" y="908"/>
                    <a:pt x="5131" y="781"/>
                    <a:pt x="5872" y="688"/>
                  </a:cubicBezTo>
                  <a:cubicBezTo>
                    <a:pt x="6231" y="653"/>
                    <a:pt x="6521" y="607"/>
                    <a:pt x="6741" y="572"/>
                  </a:cubicBezTo>
                  <a:cubicBezTo>
                    <a:pt x="6833" y="561"/>
                    <a:pt x="6914" y="561"/>
                    <a:pt x="6972" y="549"/>
                  </a:cubicBezTo>
                  <a:cubicBezTo>
                    <a:pt x="7030" y="549"/>
                    <a:pt x="7065" y="526"/>
                    <a:pt x="7065" y="526"/>
                  </a:cubicBezTo>
                  <a:lnTo>
                    <a:pt x="6961" y="526"/>
                  </a:lnTo>
                  <a:cubicBezTo>
                    <a:pt x="6903" y="526"/>
                    <a:pt x="6833" y="526"/>
                    <a:pt x="6729" y="549"/>
                  </a:cubicBezTo>
                  <a:cubicBezTo>
                    <a:pt x="6509" y="561"/>
                    <a:pt x="6220" y="584"/>
                    <a:pt x="5861" y="630"/>
                  </a:cubicBezTo>
                  <a:cubicBezTo>
                    <a:pt x="5108" y="723"/>
                    <a:pt x="4088" y="839"/>
                    <a:pt x="2977" y="966"/>
                  </a:cubicBezTo>
                  <a:cubicBezTo>
                    <a:pt x="2902" y="977"/>
                    <a:pt x="2828" y="977"/>
                    <a:pt x="2763" y="986"/>
                  </a:cubicBezTo>
                  <a:lnTo>
                    <a:pt x="2763" y="986"/>
                  </a:lnTo>
                  <a:cubicBezTo>
                    <a:pt x="2617" y="764"/>
                    <a:pt x="2460" y="554"/>
                    <a:pt x="2282" y="387"/>
                  </a:cubicBezTo>
                  <a:cubicBezTo>
                    <a:pt x="2108" y="213"/>
                    <a:pt x="1876" y="63"/>
                    <a:pt x="1645" y="28"/>
                  </a:cubicBezTo>
                  <a:cubicBezTo>
                    <a:pt x="1552" y="9"/>
                    <a:pt x="1459" y="0"/>
                    <a:pt x="13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5"/>
            <p:cNvSpPr/>
            <p:nvPr/>
          </p:nvSpPr>
          <p:spPr>
            <a:xfrm>
              <a:off x="439438" y="1992918"/>
              <a:ext cx="83789" cy="52599"/>
            </a:xfrm>
            <a:custGeom>
              <a:avLst/>
              <a:gdLst/>
              <a:ahLst/>
              <a:cxnLst/>
              <a:rect l="l" t="t" r="r" b="b"/>
              <a:pathLst>
                <a:path w="1448" h="909" extrusionOk="0">
                  <a:moveTo>
                    <a:pt x="1382" y="0"/>
                  </a:moveTo>
                  <a:cubicBezTo>
                    <a:pt x="1377" y="0"/>
                    <a:pt x="1372" y="1"/>
                    <a:pt x="1367" y="2"/>
                  </a:cubicBezTo>
                  <a:cubicBezTo>
                    <a:pt x="1031" y="153"/>
                    <a:pt x="660" y="280"/>
                    <a:pt x="324" y="431"/>
                  </a:cubicBezTo>
                  <a:cubicBezTo>
                    <a:pt x="243" y="454"/>
                    <a:pt x="139" y="500"/>
                    <a:pt x="81" y="570"/>
                  </a:cubicBezTo>
                  <a:cubicBezTo>
                    <a:pt x="23" y="639"/>
                    <a:pt x="0" y="755"/>
                    <a:pt x="58" y="836"/>
                  </a:cubicBezTo>
                  <a:cubicBezTo>
                    <a:pt x="96" y="890"/>
                    <a:pt x="154" y="909"/>
                    <a:pt x="219" y="909"/>
                  </a:cubicBezTo>
                  <a:cubicBezTo>
                    <a:pt x="293" y="909"/>
                    <a:pt x="378" y="884"/>
                    <a:pt x="452" y="859"/>
                  </a:cubicBezTo>
                  <a:lnTo>
                    <a:pt x="1321" y="524"/>
                  </a:lnTo>
                  <a:cubicBezTo>
                    <a:pt x="1390" y="512"/>
                    <a:pt x="1436" y="442"/>
                    <a:pt x="1436" y="373"/>
                  </a:cubicBezTo>
                  <a:lnTo>
                    <a:pt x="1448" y="49"/>
                  </a:lnTo>
                  <a:cubicBezTo>
                    <a:pt x="1448" y="29"/>
                    <a:pt x="1413" y="0"/>
                    <a:pt x="1382" y="0"/>
                  </a:cubicBezTo>
                  <a:close/>
                </a:path>
              </a:pathLst>
            </a:custGeom>
            <a:solidFill>
              <a:srgbClr val="F8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5"/>
            <p:cNvSpPr/>
            <p:nvPr/>
          </p:nvSpPr>
          <p:spPr>
            <a:xfrm>
              <a:off x="437412" y="2023817"/>
              <a:ext cx="89170" cy="51905"/>
            </a:xfrm>
            <a:custGeom>
              <a:avLst/>
              <a:gdLst/>
              <a:ahLst/>
              <a:cxnLst/>
              <a:rect l="l" t="t" r="r" b="b"/>
              <a:pathLst>
                <a:path w="1541" h="897" extrusionOk="0">
                  <a:moveTo>
                    <a:pt x="1375" y="1"/>
                  </a:moveTo>
                  <a:cubicBezTo>
                    <a:pt x="1361" y="1"/>
                    <a:pt x="1346" y="4"/>
                    <a:pt x="1332" y="13"/>
                  </a:cubicBezTo>
                  <a:cubicBezTo>
                    <a:pt x="1008" y="152"/>
                    <a:pt x="649" y="279"/>
                    <a:pt x="336" y="418"/>
                  </a:cubicBezTo>
                  <a:cubicBezTo>
                    <a:pt x="255" y="441"/>
                    <a:pt x="151" y="488"/>
                    <a:pt x="93" y="557"/>
                  </a:cubicBezTo>
                  <a:cubicBezTo>
                    <a:pt x="35" y="627"/>
                    <a:pt x="0" y="742"/>
                    <a:pt x="58" y="823"/>
                  </a:cubicBezTo>
                  <a:cubicBezTo>
                    <a:pt x="101" y="877"/>
                    <a:pt x="162" y="896"/>
                    <a:pt x="228" y="896"/>
                  </a:cubicBezTo>
                  <a:cubicBezTo>
                    <a:pt x="303" y="896"/>
                    <a:pt x="384" y="871"/>
                    <a:pt x="452" y="847"/>
                  </a:cubicBezTo>
                  <a:cubicBezTo>
                    <a:pt x="661" y="777"/>
                    <a:pt x="1008" y="650"/>
                    <a:pt x="1263" y="545"/>
                  </a:cubicBezTo>
                  <a:cubicBezTo>
                    <a:pt x="1437" y="488"/>
                    <a:pt x="1541" y="302"/>
                    <a:pt x="1495" y="129"/>
                  </a:cubicBezTo>
                  <a:lnTo>
                    <a:pt x="1483" y="82"/>
                  </a:lnTo>
                  <a:cubicBezTo>
                    <a:pt x="1465" y="38"/>
                    <a:pt x="1421" y="1"/>
                    <a:pt x="1375" y="1"/>
                  </a:cubicBezTo>
                  <a:close/>
                </a:path>
              </a:pathLst>
            </a:custGeom>
            <a:solidFill>
              <a:srgbClr val="F8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5"/>
            <p:cNvSpPr/>
            <p:nvPr/>
          </p:nvSpPr>
          <p:spPr>
            <a:xfrm>
              <a:off x="432031" y="2056048"/>
              <a:ext cx="87203" cy="53814"/>
            </a:xfrm>
            <a:custGeom>
              <a:avLst/>
              <a:gdLst/>
              <a:ahLst/>
              <a:cxnLst/>
              <a:rect l="l" t="t" r="r" b="b"/>
              <a:pathLst>
                <a:path w="1507" h="930" extrusionOk="0">
                  <a:moveTo>
                    <a:pt x="1449" y="0"/>
                  </a:moveTo>
                  <a:lnTo>
                    <a:pt x="1449" y="0"/>
                  </a:lnTo>
                  <a:cubicBezTo>
                    <a:pt x="1078" y="139"/>
                    <a:pt x="696" y="301"/>
                    <a:pt x="325" y="452"/>
                  </a:cubicBezTo>
                  <a:cubicBezTo>
                    <a:pt x="244" y="475"/>
                    <a:pt x="140" y="521"/>
                    <a:pt x="82" y="591"/>
                  </a:cubicBezTo>
                  <a:cubicBezTo>
                    <a:pt x="24" y="660"/>
                    <a:pt x="1" y="776"/>
                    <a:pt x="59" y="857"/>
                  </a:cubicBezTo>
                  <a:cubicBezTo>
                    <a:pt x="96" y="911"/>
                    <a:pt x="154" y="930"/>
                    <a:pt x="218" y="930"/>
                  </a:cubicBezTo>
                  <a:cubicBezTo>
                    <a:pt x="291" y="930"/>
                    <a:pt x="373" y="905"/>
                    <a:pt x="441" y="880"/>
                  </a:cubicBezTo>
                  <a:cubicBezTo>
                    <a:pt x="638" y="811"/>
                    <a:pt x="881" y="707"/>
                    <a:pt x="1113" y="625"/>
                  </a:cubicBezTo>
                  <a:cubicBezTo>
                    <a:pt x="1367" y="521"/>
                    <a:pt x="1506" y="266"/>
                    <a:pt x="1449" y="0"/>
                  </a:cubicBezTo>
                  <a:close/>
                </a:path>
              </a:pathLst>
            </a:custGeom>
            <a:solidFill>
              <a:srgbClr val="F8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5"/>
            <p:cNvSpPr/>
            <p:nvPr/>
          </p:nvSpPr>
          <p:spPr>
            <a:xfrm>
              <a:off x="33979" y="2453405"/>
              <a:ext cx="276132" cy="97965"/>
            </a:xfrm>
            <a:custGeom>
              <a:avLst/>
              <a:gdLst/>
              <a:ahLst/>
              <a:cxnLst/>
              <a:rect l="l" t="t" r="r" b="b"/>
              <a:pathLst>
                <a:path w="4772" h="1693" extrusionOk="0">
                  <a:moveTo>
                    <a:pt x="4769" y="0"/>
                  </a:moveTo>
                  <a:cubicBezTo>
                    <a:pt x="4708" y="0"/>
                    <a:pt x="3656" y="362"/>
                    <a:pt x="2374" y="812"/>
                  </a:cubicBezTo>
                  <a:cubicBezTo>
                    <a:pt x="1054" y="1287"/>
                    <a:pt x="0" y="1680"/>
                    <a:pt x="0" y="1692"/>
                  </a:cubicBezTo>
                  <a:cubicBezTo>
                    <a:pt x="0" y="1692"/>
                    <a:pt x="0" y="1692"/>
                    <a:pt x="1" y="1692"/>
                  </a:cubicBezTo>
                  <a:cubicBezTo>
                    <a:pt x="34" y="1692"/>
                    <a:pt x="1109" y="1337"/>
                    <a:pt x="2398" y="881"/>
                  </a:cubicBezTo>
                  <a:cubicBezTo>
                    <a:pt x="3718" y="406"/>
                    <a:pt x="4772" y="13"/>
                    <a:pt x="4772" y="1"/>
                  </a:cubicBezTo>
                  <a:cubicBezTo>
                    <a:pt x="4772" y="0"/>
                    <a:pt x="4771" y="0"/>
                    <a:pt x="4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5"/>
            <p:cNvSpPr/>
            <p:nvPr/>
          </p:nvSpPr>
          <p:spPr>
            <a:xfrm>
              <a:off x="117073" y="2486967"/>
              <a:ext cx="160865" cy="95246"/>
            </a:xfrm>
            <a:custGeom>
              <a:avLst/>
              <a:gdLst/>
              <a:ahLst/>
              <a:cxnLst/>
              <a:rect l="l" t="t" r="r" b="b"/>
              <a:pathLst>
                <a:path w="2780" h="1646" extrusionOk="0">
                  <a:moveTo>
                    <a:pt x="2780" y="0"/>
                  </a:moveTo>
                  <a:cubicBezTo>
                    <a:pt x="2757" y="0"/>
                    <a:pt x="2618" y="81"/>
                    <a:pt x="2375" y="243"/>
                  </a:cubicBezTo>
                  <a:cubicBezTo>
                    <a:pt x="2097" y="406"/>
                    <a:pt x="1761" y="602"/>
                    <a:pt x="1390" y="823"/>
                  </a:cubicBezTo>
                  <a:cubicBezTo>
                    <a:pt x="1008" y="1031"/>
                    <a:pt x="672" y="1239"/>
                    <a:pt x="406" y="1402"/>
                  </a:cubicBezTo>
                  <a:cubicBezTo>
                    <a:pt x="139" y="1541"/>
                    <a:pt x="0" y="1633"/>
                    <a:pt x="0" y="1645"/>
                  </a:cubicBezTo>
                  <a:cubicBezTo>
                    <a:pt x="0" y="1646"/>
                    <a:pt x="1" y="1646"/>
                    <a:pt x="2" y="1646"/>
                  </a:cubicBezTo>
                  <a:cubicBezTo>
                    <a:pt x="20" y="1646"/>
                    <a:pt x="168" y="1567"/>
                    <a:pt x="417" y="1448"/>
                  </a:cubicBezTo>
                  <a:cubicBezTo>
                    <a:pt x="672" y="1297"/>
                    <a:pt x="1043" y="1112"/>
                    <a:pt x="1413" y="880"/>
                  </a:cubicBezTo>
                  <a:cubicBezTo>
                    <a:pt x="1807" y="649"/>
                    <a:pt x="2143" y="429"/>
                    <a:pt x="2386" y="267"/>
                  </a:cubicBezTo>
                  <a:cubicBezTo>
                    <a:pt x="2629" y="116"/>
                    <a:pt x="2780" y="12"/>
                    <a:pt x="2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5"/>
            <p:cNvSpPr/>
            <p:nvPr/>
          </p:nvSpPr>
          <p:spPr>
            <a:xfrm>
              <a:off x="-1015513" y="1456222"/>
              <a:ext cx="141422" cy="140786"/>
            </a:xfrm>
            <a:custGeom>
              <a:avLst/>
              <a:gdLst/>
              <a:ahLst/>
              <a:cxnLst/>
              <a:rect l="l" t="t" r="r" b="b"/>
              <a:pathLst>
                <a:path w="2444" h="2433" extrusionOk="0">
                  <a:moveTo>
                    <a:pt x="2409" y="0"/>
                  </a:moveTo>
                  <a:cubicBezTo>
                    <a:pt x="1703" y="0"/>
                    <a:pt x="1112" y="12"/>
                    <a:pt x="672" y="12"/>
                  </a:cubicBezTo>
                  <a:cubicBezTo>
                    <a:pt x="475" y="35"/>
                    <a:pt x="313" y="35"/>
                    <a:pt x="197" y="35"/>
                  </a:cubicBezTo>
                  <a:cubicBezTo>
                    <a:pt x="93" y="47"/>
                    <a:pt x="35" y="47"/>
                    <a:pt x="35" y="47"/>
                  </a:cubicBezTo>
                  <a:cubicBezTo>
                    <a:pt x="35" y="47"/>
                    <a:pt x="58" y="47"/>
                    <a:pt x="70" y="58"/>
                  </a:cubicBezTo>
                  <a:lnTo>
                    <a:pt x="197" y="58"/>
                  </a:lnTo>
                  <a:cubicBezTo>
                    <a:pt x="324" y="70"/>
                    <a:pt x="487" y="70"/>
                    <a:pt x="695" y="70"/>
                  </a:cubicBezTo>
                  <a:cubicBezTo>
                    <a:pt x="1107" y="70"/>
                    <a:pt x="1689" y="81"/>
                    <a:pt x="2374" y="81"/>
                  </a:cubicBezTo>
                  <a:lnTo>
                    <a:pt x="2374" y="81"/>
                  </a:lnTo>
                  <a:lnTo>
                    <a:pt x="2374" y="1170"/>
                  </a:lnTo>
                  <a:lnTo>
                    <a:pt x="2374" y="1784"/>
                  </a:lnTo>
                  <a:lnTo>
                    <a:pt x="2374" y="2097"/>
                  </a:lnTo>
                  <a:lnTo>
                    <a:pt x="2374" y="2259"/>
                  </a:lnTo>
                  <a:lnTo>
                    <a:pt x="2374" y="2351"/>
                  </a:lnTo>
                  <a:lnTo>
                    <a:pt x="2374" y="2386"/>
                  </a:lnTo>
                  <a:lnTo>
                    <a:pt x="70" y="2386"/>
                  </a:lnTo>
                  <a:cubicBezTo>
                    <a:pt x="69" y="1706"/>
                    <a:pt x="58" y="1117"/>
                    <a:pt x="58" y="707"/>
                  </a:cubicBezTo>
                  <a:cubicBezTo>
                    <a:pt x="35" y="510"/>
                    <a:pt x="35" y="336"/>
                    <a:pt x="35" y="220"/>
                  </a:cubicBezTo>
                  <a:lnTo>
                    <a:pt x="35" y="93"/>
                  </a:lnTo>
                  <a:lnTo>
                    <a:pt x="35" y="47"/>
                  </a:lnTo>
                  <a:cubicBezTo>
                    <a:pt x="35" y="47"/>
                    <a:pt x="23" y="105"/>
                    <a:pt x="23" y="186"/>
                  </a:cubicBezTo>
                  <a:cubicBezTo>
                    <a:pt x="12" y="301"/>
                    <a:pt x="12" y="464"/>
                    <a:pt x="12" y="672"/>
                  </a:cubicBezTo>
                  <a:cubicBezTo>
                    <a:pt x="12" y="1101"/>
                    <a:pt x="0" y="1691"/>
                    <a:pt x="0" y="2409"/>
                  </a:cubicBezTo>
                  <a:lnTo>
                    <a:pt x="0" y="2433"/>
                  </a:lnTo>
                  <a:lnTo>
                    <a:pt x="2398" y="2433"/>
                  </a:lnTo>
                  <a:lnTo>
                    <a:pt x="2444" y="2386"/>
                  </a:lnTo>
                  <a:lnTo>
                    <a:pt x="2444" y="2375"/>
                  </a:lnTo>
                  <a:lnTo>
                    <a:pt x="2444" y="2363"/>
                  </a:lnTo>
                  <a:lnTo>
                    <a:pt x="2444" y="2317"/>
                  </a:lnTo>
                  <a:lnTo>
                    <a:pt x="2444" y="2236"/>
                  </a:lnTo>
                  <a:lnTo>
                    <a:pt x="2444" y="2073"/>
                  </a:lnTo>
                  <a:lnTo>
                    <a:pt x="2444" y="1749"/>
                  </a:lnTo>
                  <a:lnTo>
                    <a:pt x="2444" y="1147"/>
                  </a:lnTo>
                  <a:lnTo>
                    <a:pt x="2444" y="35"/>
                  </a:lnTo>
                  <a:lnTo>
                    <a:pt x="24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5"/>
            <p:cNvSpPr/>
            <p:nvPr/>
          </p:nvSpPr>
          <p:spPr>
            <a:xfrm>
              <a:off x="-999427" y="1427984"/>
              <a:ext cx="154847" cy="122095"/>
            </a:xfrm>
            <a:custGeom>
              <a:avLst/>
              <a:gdLst/>
              <a:ahLst/>
              <a:cxnLst/>
              <a:rect l="l" t="t" r="r" b="b"/>
              <a:pathLst>
                <a:path w="2676" h="2110" extrusionOk="0">
                  <a:moveTo>
                    <a:pt x="2624" y="1"/>
                  </a:moveTo>
                  <a:cubicBezTo>
                    <a:pt x="2551" y="1"/>
                    <a:pt x="1974" y="614"/>
                    <a:pt x="1309" y="1392"/>
                  </a:cubicBezTo>
                  <a:cubicBezTo>
                    <a:pt x="1186" y="1533"/>
                    <a:pt x="1079" y="1659"/>
                    <a:pt x="981" y="1788"/>
                  </a:cubicBezTo>
                  <a:lnTo>
                    <a:pt x="981" y="1788"/>
                  </a:lnTo>
                  <a:cubicBezTo>
                    <a:pt x="486" y="1386"/>
                    <a:pt x="110" y="1109"/>
                    <a:pt x="44" y="1109"/>
                  </a:cubicBezTo>
                  <a:cubicBezTo>
                    <a:pt x="39" y="1109"/>
                    <a:pt x="36" y="1111"/>
                    <a:pt x="35" y="1114"/>
                  </a:cubicBezTo>
                  <a:cubicBezTo>
                    <a:pt x="0" y="1160"/>
                    <a:pt x="382" y="1531"/>
                    <a:pt x="927" y="2040"/>
                  </a:cubicBezTo>
                  <a:lnTo>
                    <a:pt x="1019" y="2110"/>
                  </a:lnTo>
                  <a:lnTo>
                    <a:pt x="1089" y="2029"/>
                  </a:lnTo>
                  <a:cubicBezTo>
                    <a:pt x="1228" y="1878"/>
                    <a:pt x="1355" y="1716"/>
                    <a:pt x="1494" y="1542"/>
                  </a:cubicBezTo>
                  <a:cubicBezTo>
                    <a:pt x="2177" y="732"/>
                    <a:pt x="2675" y="37"/>
                    <a:pt x="2629" y="2"/>
                  </a:cubicBezTo>
                  <a:cubicBezTo>
                    <a:pt x="2628" y="1"/>
                    <a:pt x="2626" y="1"/>
                    <a:pt x="26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5"/>
            <p:cNvSpPr/>
            <p:nvPr/>
          </p:nvSpPr>
          <p:spPr>
            <a:xfrm>
              <a:off x="-1130780" y="1326200"/>
              <a:ext cx="401467" cy="397764"/>
            </a:xfrm>
            <a:custGeom>
              <a:avLst/>
              <a:gdLst/>
              <a:ahLst/>
              <a:cxnLst/>
              <a:rect l="l" t="t" r="r" b="b"/>
              <a:pathLst>
                <a:path w="6938" h="6874" extrusionOk="0">
                  <a:moveTo>
                    <a:pt x="3521" y="0"/>
                  </a:moveTo>
                  <a:cubicBezTo>
                    <a:pt x="3475" y="24"/>
                    <a:pt x="3463" y="24"/>
                    <a:pt x="3463" y="24"/>
                  </a:cubicBezTo>
                  <a:lnTo>
                    <a:pt x="3509" y="24"/>
                  </a:lnTo>
                  <a:cubicBezTo>
                    <a:pt x="3532" y="24"/>
                    <a:pt x="3567" y="24"/>
                    <a:pt x="3614" y="35"/>
                  </a:cubicBezTo>
                  <a:cubicBezTo>
                    <a:pt x="3648" y="35"/>
                    <a:pt x="3706" y="35"/>
                    <a:pt x="3787" y="47"/>
                  </a:cubicBezTo>
                  <a:cubicBezTo>
                    <a:pt x="3857" y="47"/>
                    <a:pt x="3926" y="82"/>
                    <a:pt x="4019" y="82"/>
                  </a:cubicBezTo>
                  <a:cubicBezTo>
                    <a:pt x="4366" y="139"/>
                    <a:pt x="4899" y="278"/>
                    <a:pt x="5432" y="672"/>
                  </a:cubicBezTo>
                  <a:cubicBezTo>
                    <a:pt x="5965" y="1043"/>
                    <a:pt x="6521" y="1715"/>
                    <a:pt x="6741" y="2595"/>
                  </a:cubicBezTo>
                  <a:lnTo>
                    <a:pt x="6775" y="2769"/>
                  </a:lnTo>
                  <a:cubicBezTo>
                    <a:pt x="6799" y="2826"/>
                    <a:pt x="6799" y="2884"/>
                    <a:pt x="6810" y="2942"/>
                  </a:cubicBezTo>
                  <a:cubicBezTo>
                    <a:pt x="6833" y="3058"/>
                    <a:pt x="6833" y="3174"/>
                    <a:pt x="6833" y="3290"/>
                  </a:cubicBezTo>
                  <a:cubicBezTo>
                    <a:pt x="6856" y="3533"/>
                    <a:pt x="6833" y="3788"/>
                    <a:pt x="6799" y="4031"/>
                  </a:cubicBezTo>
                  <a:cubicBezTo>
                    <a:pt x="6706" y="4517"/>
                    <a:pt x="6486" y="5027"/>
                    <a:pt x="6162" y="5467"/>
                  </a:cubicBezTo>
                  <a:lnTo>
                    <a:pt x="6138" y="5479"/>
                  </a:lnTo>
                  <a:lnTo>
                    <a:pt x="6138" y="5490"/>
                  </a:lnTo>
                  <a:cubicBezTo>
                    <a:pt x="6248" y="5886"/>
                    <a:pt x="6358" y="6292"/>
                    <a:pt x="6468" y="6709"/>
                  </a:cubicBezTo>
                  <a:lnTo>
                    <a:pt x="6468" y="6709"/>
                  </a:lnTo>
                  <a:cubicBezTo>
                    <a:pt x="6107" y="6558"/>
                    <a:pt x="5718" y="6406"/>
                    <a:pt x="5339" y="6255"/>
                  </a:cubicBezTo>
                  <a:lnTo>
                    <a:pt x="5328" y="6243"/>
                  </a:lnTo>
                  <a:lnTo>
                    <a:pt x="5316" y="6255"/>
                  </a:lnTo>
                  <a:cubicBezTo>
                    <a:pt x="4969" y="6486"/>
                    <a:pt x="4575" y="6648"/>
                    <a:pt x="4169" y="6741"/>
                  </a:cubicBezTo>
                  <a:cubicBezTo>
                    <a:pt x="3984" y="6776"/>
                    <a:pt x="3776" y="6811"/>
                    <a:pt x="3590" y="6811"/>
                  </a:cubicBezTo>
                  <a:lnTo>
                    <a:pt x="3301" y="6811"/>
                  </a:lnTo>
                  <a:cubicBezTo>
                    <a:pt x="3197" y="6811"/>
                    <a:pt x="3116" y="6811"/>
                    <a:pt x="3011" y="6776"/>
                  </a:cubicBezTo>
                  <a:cubicBezTo>
                    <a:pt x="2641" y="6741"/>
                    <a:pt x="2270" y="6625"/>
                    <a:pt x="1946" y="6452"/>
                  </a:cubicBezTo>
                  <a:cubicBezTo>
                    <a:pt x="1610" y="6289"/>
                    <a:pt x="1320" y="6069"/>
                    <a:pt x="1054" y="5826"/>
                  </a:cubicBezTo>
                  <a:cubicBezTo>
                    <a:pt x="811" y="5560"/>
                    <a:pt x="614" y="5293"/>
                    <a:pt x="452" y="4981"/>
                  </a:cubicBezTo>
                  <a:cubicBezTo>
                    <a:pt x="290" y="4680"/>
                    <a:pt x="185" y="4367"/>
                    <a:pt x="127" y="4054"/>
                  </a:cubicBezTo>
                  <a:cubicBezTo>
                    <a:pt x="116" y="3985"/>
                    <a:pt x="104" y="3904"/>
                    <a:pt x="93" y="3822"/>
                  </a:cubicBezTo>
                  <a:cubicBezTo>
                    <a:pt x="70" y="3753"/>
                    <a:pt x="70" y="3672"/>
                    <a:pt x="70" y="3591"/>
                  </a:cubicBezTo>
                  <a:cubicBezTo>
                    <a:pt x="58" y="3440"/>
                    <a:pt x="70" y="3290"/>
                    <a:pt x="70" y="3128"/>
                  </a:cubicBezTo>
                  <a:cubicBezTo>
                    <a:pt x="127" y="2525"/>
                    <a:pt x="347" y="1993"/>
                    <a:pt x="625" y="1564"/>
                  </a:cubicBezTo>
                  <a:cubicBezTo>
                    <a:pt x="915" y="1135"/>
                    <a:pt x="1262" y="811"/>
                    <a:pt x="1610" y="603"/>
                  </a:cubicBezTo>
                  <a:cubicBezTo>
                    <a:pt x="1957" y="371"/>
                    <a:pt x="2293" y="255"/>
                    <a:pt x="2560" y="163"/>
                  </a:cubicBezTo>
                  <a:cubicBezTo>
                    <a:pt x="2641" y="151"/>
                    <a:pt x="2699" y="139"/>
                    <a:pt x="2768" y="105"/>
                  </a:cubicBezTo>
                  <a:cubicBezTo>
                    <a:pt x="2826" y="93"/>
                    <a:pt x="2884" y="93"/>
                    <a:pt x="2942" y="82"/>
                  </a:cubicBezTo>
                  <a:cubicBezTo>
                    <a:pt x="3000" y="58"/>
                    <a:pt x="3046" y="58"/>
                    <a:pt x="3081" y="47"/>
                  </a:cubicBezTo>
                  <a:cubicBezTo>
                    <a:pt x="3127" y="47"/>
                    <a:pt x="3173" y="47"/>
                    <a:pt x="3220" y="35"/>
                  </a:cubicBezTo>
                  <a:cubicBezTo>
                    <a:pt x="3289" y="35"/>
                    <a:pt x="3347" y="24"/>
                    <a:pt x="3393" y="24"/>
                  </a:cubicBezTo>
                  <a:lnTo>
                    <a:pt x="3104" y="24"/>
                  </a:lnTo>
                  <a:cubicBezTo>
                    <a:pt x="3058" y="24"/>
                    <a:pt x="3000" y="35"/>
                    <a:pt x="2942" y="35"/>
                  </a:cubicBezTo>
                  <a:cubicBezTo>
                    <a:pt x="2884" y="47"/>
                    <a:pt x="2826" y="47"/>
                    <a:pt x="2768" y="58"/>
                  </a:cubicBezTo>
                  <a:cubicBezTo>
                    <a:pt x="2710" y="82"/>
                    <a:pt x="2641" y="93"/>
                    <a:pt x="2571" y="105"/>
                  </a:cubicBezTo>
                  <a:cubicBezTo>
                    <a:pt x="2293" y="174"/>
                    <a:pt x="1946" y="313"/>
                    <a:pt x="1598" y="522"/>
                  </a:cubicBezTo>
                  <a:cubicBezTo>
                    <a:pt x="1251" y="742"/>
                    <a:pt x="892" y="1066"/>
                    <a:pt x="602" y="1495"/>
                  </a:cubicBezTo>
                  <a:cubicBezTo>
                    <a:pt x="313" y="1935"/>
                    <a:pt x="93" y="2479"/>
                    <a:pt x="35" y="3093"/>
                  </a:cubicBezTo>
                  <a:cubicBezTo>
                    <a:pt x="35" y="3243"/>
                    <a:pt x="0" y="3394"/>
                    <a:pt x="23" y="3556"/>
                  </a:cubicBezTo>
                  <a:cubicBezTo>
                    <a:pt x="23" y="3626"/>
                    <a:pt x="23" y="3707"/>
                    <a:pt x="35" y="3799"/>
                  </a:cubicBezTo>
                  <a:cubicBezTo>
                    <a:pt x="46" y="3880"/>
                    <a:pt x="58" y="3961"/>
                    <a:pt x="81" y="4043"/>
                  </a:cubicBezTo>
                  <a:cubicBezTo>
                    <a:pt x="151" y="4367"/>
                    <a:pt x="232" y="4691"/>
                    <a:pt x="394" y="5004"/>
                  </a:cubicBezTo>
                  <a:cubicBezTo>
                    <a:pt x="556" y="5305"/>
                    <a:pt x="753" y="5594"/>
                    <a:pt x="1019" y="5849"/>
                  </a:cubicBezTo>
                  <a:cubicBezTo>
                    <a:pt x="1274" y="6116"/>
                    <a:pt x="1587" y="6336"/>
                    <a:pt x="1911" y="6509"/>
                  </a:cubicBezTo>
                  <a:cubicBezTo>
                    <a:pt x="2247" y="6683"/>
                    <a:pt x="2629" y="6799"/>
                    <a:pt x="3011" y="6834"/>
                  </a:cubicBezTo>
                  <a:cubicBezTo>
                    <a:pt x="3116" y="6857"/>
                    <a:pt x="3208" y="6857"/>
                    <a:pt x="3301" y="6868"/>
                  </a:cubicBezTo>
                  <a:cubicBezTo>
                    <a:pt x="3370" y="6868"/>
                    <a:pt x="3440" y="6874"/>
                    <a:pt x="3502" y="6874"/>
                  </a:cubicBezTo>
                  <a:cubicBezTo>
                    <a:pt x="3534" y="6874"/>
                    <a:pt x="3563" y="6872"/>
                    <a:pt x="3590" y="6868"/>
                  </a:cubicBezTo>
                  <a:cubicBezTo>
                    <a:pt x="3799" y="6857"/>
                    <a:pt x="3984" y="6834"/>
                    <a:pt x="4193" y="6799"/>
                  </a:cubicBezTo>
                  <a:cubicBezTo>
                    <a:pt x="4604" y="6708"/>
                    <a:pt x="5005" y="6537"/>
                    <a:pt x="5349" y="6310"/>
                  </a:cubicBezTo>
                  <a:lnTo>
                    <a:pt x="5349" y="6310"/>
                  </a:lnTo>
                  <a:cubicBezTo>
                    <a:pt x="5730" y="6462"/>
                    <a:pt x="6110" y="6614"/>
                    <a:pt x="6481" y="6756"/>
                  </a:cubicBezTo>
                  <a:lnTo>
                    <a:pt x="6481" y="6756"/>
                  </a:lnTo>
                  <a:cubicBezTo>
                    <a:pt x="6482" y="6763"/>
                    <a:pt x="6484" y="6769"/>
                    <a:pt x="6486" y="6776"/>
                  </a:cubicBezTo>
                  <a:lnTo>
                    <a:pt x="6504" y="6765"/>
                  </a:lnTo>
                  <a:lnTo>
                    <a:pt x="6504" y="6765"/>
                  </a:lnTo>
                  <a:cubicBezTo>
                    <a:pt x="6513" y="6769"/>
                    <a:pt x="6523" y="6772"/>
                    <a:pt x="6532" y="6776"/>
                  </a:cubicBezTo>
                  <a:lnTo>
                    <a:pt x="6602" y="6811"/>
                  </a:lnTo>
                  <a:lnTo>
                    <a:pt x="6590" y="6741"/>
                  </a:lnTo>
                  <a:cubicBezTo>
                    <a:pt x="6476" y="6307"/>
                    <a:pt x="6362" y="5884"/>
                    <a:pt x="6247" y="5484"/>
                  </a:cubicBezTo>
                  <a:lnTo>
                    <a:pt x="6247" y="5484"/>
                  </a:lnTo>
                  <a:cubicBezTo>
                    <a:pt x="6581" y="5034"/>
                    <a:pt x="6799" y="4538"/>
                    <a:pt x="6880" y="4031"/>
                  </a:cubicBezTo>
                  <a:cubicBezTo>
                    <a:pt x="6926" y="3788"/>
                    <a:pt x="6938" y="3521"/>
                    <a:pt x="6926" y="3278"/>
                  </a:cubicBezTo>
                  <a:cubicBezTo>
                    <a:pt x="6926" y="3162"/>
                    <a:pt x="6914" y="3035"/>
                    <a:pt x="6891" y="2919"/>
                  </a:cubicBezTo>
                  <a:cubicBezTo>
                    <a:pt x="6880" y="2861"/>
                    <a:pt x="6880" y="2803"/>
                    <a:pt x="6868" y="2745"/>
                  </a:cubicBezTo>
                  <a:lnTo>
                    <a:pt x="6822" y="2572"/>
                  </a:lnTo>
                  <a:cubicBezTo>
                    <a:pt x="6590" y="1668"/>
                    <a:pt x="6046" y="1008"/>
                    <a:pt x="5490" y="614"/>
                  </a:cubicBezTo>
                  <a:cubicBezTo>
                    <a:pt x="5212" y="429"/>
                    <a:pt x="4945" y="278"/>
                    <a:pt x="4691" y="197"/>
                  </a:cubicBezTo>
                  <a:cubicBezTo>
                    <a:pt x="4633" y="163"/>
                    <a:pt x="4575" y="151"/>
                    <a:pt x="4517" y="139"/>
                  </a:cubicBezTo>
                  <a:lnTo>
                    <a:pt x="4343" y="93"/>
                  </a:lnTo>
                  <a:cubicBezTo>
                    <a:pt x="4285" y="82"/>
                    <a:pt x="4251" y="58"/>
                    <a:pt x="4193" y="47"/>
                  </a:cubicBezTo>
                  <a:cubicBezTo>
                    <a:pt x="4146" y="35"/>
                    <a:pt x="4088" y="35"/>
                    <a:pt x="4042" y="35"/>
                  </a:cubicBezTo>
                  <a:cubicBezTo>
                    <a:pt x="3961" y="24"/>
                    <a:pt x="3868" y="0"/>
                    <a:pt x="3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extBox 7">
            <a:extLst>
              <a:ext uri="{FF2B5EF4-FFF2-40B4-BE49-F238E27FC236}">
                <a16:creationId xmlns:a16="http://schemas.microsoft.com/office/drawing/2014/main" id="{514506E8-5FCE-4793-00E0-2A5C51BFEED5}"/>
              </a:ext>
            </a:extLst>
          </p:cNvPr>
          <p:cNvSpPr txBox="1"/>
          <p:nvPr/>
        </p:nvSpPr>
        <p:spPr>
          <a:xfrm>
            <a:off x="2092332" y="1159013"/>
            <a:ext cx="5853222" cy="780150"/>
          </a:xfrm>
          <a:prstGeom prst="rect">
            <a:avLst/>
          </a:prstGeom>
          <a:solidFill>
            <a:srgbClr val="F7BF4A"/>
          </a:solidFill>
        </p:spPr>
        <p:txBody>
          <a:bodyPr wrap="square">
            <a:spAutoFit/>
          </a:bodyPr>
          <a:lstStyle/>
          <a:p>
            <a:pPr algn="just">
              <a:lnSpc>
                <a:spcPct val="107000"/>
              </a:lnSpc>
              <a:spcAft>
                <a:spcPts val="800"/>
              </a:spcAft>
            </a:pPr>
            <a:r>
              <a:rPr lang="id-ID" dirty="0">
                <a:solidFill>
                  <a:schemeClr val="accent6"/>
                </a:solidFill>
                <a:effectLst/>
                <a:latin typeface="Congenial" panose="02000503040000020004" pitchFamily="2" charset="0"/>
                <a:ea typeface="Calibri" panose="020F0502020204030204" pitchFamily="34" charset="0"/>
                <a:cs typeface="Times New Roman" panose="02020603050405020304" pitchFamily="18" charset="0"/>
              </a:rPr>
              <a:t>Indeks adalah daftar istilah atau kata (list of terms). Dokumen yang dimasukkan/disimpan dalam database diwakili oleh indeks, Indeks itu disebut indeks dokumen.</a:t>
            </a:r>
            <a:endParaRPr lang="en-ID" dirty="0">
              <a:solidFill>
                <a:schemeClr val="accent6"/>
              </a:solidFill>
              <a:effectLst/>
              <a:latin typeface="Congenial" panose="02000503040000020004" pitchFamily="2"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34132AD5-564A-7F87-0357-7B8A63A25222}"/>
              </a:ext>
            </a:extLst>
          </p:cNvPr>
          <p:cNvSpPr txBox="1"/>
          <p:nvPr/>
        </p:nvSpPr>
        <p:spPr>
          <a:xfrm>
            <a:off x="806580" y="2743683"/>
            <a:ext cx="7153816" cy="1010661"/>
          </a:xfrm>
          <a:prstGeom prst="rect">
            <a:avLst/>
          </a:prstGeom>
          <a:solidFill>
            <a:srgbClr val="EB5A93"/>
          </a:solidFill>
        </p:spPr>
        <p:txBody>
          <a:bodyPr wrap="square">
            <a:spAutoFit/>
          </a:bodyPr>
          <a:lstStyle/>
          <a:p>
            <a:pPr algn="just">
              <a:lnSpc>
                <a:spcPct val="107000"/>
              </a:lnSpc>
              <a:spcAft>
                <a:spcPts val="800"/>
              </a:spcAft>
            </a:pPr>
            <a:r>
              <a:rPr lang="id-ID" dirty="0">
                <a:solidFill>
                  <a:schemeClr val="accent6"/>
                </a:solidFill>
                <a:effectLst/>
                <a:latin typeface="Congenial" panose="02000503040000020004" pitchFamily="2" charset="0"/>
                <a:ea typeface="Calibri" panose="020F0502020204030204" pitchFamily="34" charset="0"/>
                <a:cs typeface="Times New Roman" panose="02020603050405020304" pitchFamily="18" charset="0"/>
              </a:rPr>
              <a:t>Pencocokan istilah (query) yang dimasukkan oleh pengguna dengan indeks dokumen yang tersimpan dalam database dilakukan oleh mesin komputer. Komputer yang melakukan proses pencocokan itu dalam waktu yang sangat singkat sesuai dengan kecepatan memory dan processing yang dimiliki oleh komputer itu.</a:t>
            </a:r>
            <a:endParaRPr lang="en-ID" dirty="0">
              <a:solidFill>
                <a:schemeClr val="accent6"/>
              </a:solidFill>
              <a:effectLst/>
              <a:latin typeface="Congenial" panose="02000503040000020004"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75391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sp>
        <p:nvSpPr>
          <p:cNvPr id="1209" name="Google Shape;1209;p26"/>
          <p:cNvSpPr txBox="1">
            <a:spLocks noGrp="1"/>
          </p:cNvSpPr>
          <p:nvPr>
            <p:ph type="title"/>
          </p:nvPr>
        </p:nvSpPr>
        <p:spPr>
          <a:xfrm>
            <a:off x="288653" y="99049"/>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1800" dirty="0"/>
              <a:t>Harter (1986) </a:t>
            </a:r>
            <a:r>
              <a:rPr lang="en-US" sz="1800" dirty="0" err="1"/>
              <a:t>menjelaskan</a:t>
            </a:r>
            <a:r>
              <a:rPr lang="en-US" sz="1800" dirty="0"/>
              <a:t> </a:t>
            </a:r>
            <a:r>
              <a:rPr lang="en-US" sz="1800" dirty="0" err="1"/>
              <a:t>ada</a:t>
            </a:r>
            <a:r>
              <a:rPr lang="en-US" sz="1800" dirty="0"/>
              <a:t> </a:t>
            </a:r>
            <a:r>
              <a:rPr lang="en-US" sz="1800" dirty="0" err="1"/>
              <a:t>beberapa</a:t>
            </a:r>
            <a:r>
              <a:rPr lang="en-US" sz="1800" dirty="0"/>
              <a:t> </a:t>
            </a:r>
            <a:r>
              <a:rPr lang="en-US" sz="1800" dirty="0" err="1"/>
              <a:t>tahap</a:t>
            </a:r>
            <a:r>
              <a:rPr lang="en-US" sz="1800" dirty="0"/>
              <a:t> </a:t>
            </a:r>
            <a:r>
              <a:rPr lang="en-US" sz="1800" dirty="0" err="1"/>
              <a:t>dalam</a:t>
            </a:r>
            <a:r>
              <a:rPr lang="en-US" sz="1800" dirty="0"/>
              <a:t> proses </a:t>
            </a:r>
            <a:r>
              <a:rPr lang="en-US" sz="1800" dirty="0" err="1"/>
              <a:t>penelusuran</a:t>
            </a:r>
            <a:r>
              <a:rPr lang="en-US" sz="1800" dirty="0"/>
              <a:t> </a:t>
            </a:r>
            <a:r>
              <a:rPr lang="en-US" sz="1800" dirty="0" err="1"/>
              <a:t>informasi</a:t>
            </a:r>
            <a:r>
              <a:rPr lang="en-US" sz="1800" dirty="0"/>
              <a:t>, </a:t>
            </a:r>
            <a:r>
              <a:rPr lang="en-US" sz="1800" dirty="0" err="1"/>
              <a:t>yaitu</a:t>
            </a:r>
            <a:r>
              <a:rPr lang="en-US" sz="1800" dirty="0"/>
              <a:t>:</a:t>
            </a:r>
          </a:p>
        </p:txBody>
      </p:sp>
      <p:sp>
        <p:nvSpPr>
          <p:cNvPr id="1212" name="Google Shape;1212;p26"/>
          <p:cNvSpPr txBox="1"/>
          <p:nvPr/>
        </p:nvSpPr>
        <p:spPr>
          <a:xfrm>
            <a:off x="3229435" y="2820755"/>
            <a:ext cx="1557600" cy="329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a:latin typeface="Fira Sans Extra Condensed"/>
                <a:ea typeface="Fira Sans Extra Condensed"/>
                <a:cs typeface="Fira Sans Extra Condensed"/>
                <a:sym typeface="Fira Sans Extra Condensed"/>
              </a:rPr>
              <a:t>3.</a:t>
            </a:r>
            <a:endParaRPr sz="1800" b="1" dirty="0">
              <a:solidFill>
                <a:srgbClr val="000000"/>
              </a:solidFill>
              <a:latin typeface="Fira Sans Extra Condensed"/>
              <a:ea typeface="Fira Sans Extra Condensed"/>
              <a:cs typeface="Fira Sans Extra Condensed"/>
              <a:sym typeface="Fira Sans Extra Condensed"/>
            </a:endParaRPr>
          </a:p>
        </p:txBody>
      </p:sp>
      <p:sp>
        <p:nvSpPr>
          <p:cNvPr id="1213" name="Google Shape;1213;p26"/>
          <p:cNvSpPr txBox="1"/>
          <p:nvPr/>
        </p:nvSpPr>
        <p:spPr>
          <a:xfrm>
            <a:off x="3229435" y="3071045"/>
            <a:ext cx="1680600" cy="52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err="1">
                <a:latin typeface="Roboto"/>
                <a:ea typeface="Roboto"/>
                <a:cs typeface="Roboto"/>
                <a:sym typeface="Roboto"/>
              </a:rPr>
              <a:t>memilih</a:t>
            </a:r>
            <a:r>
              <a:rPr lang="en-US" sz="1200" dirty="0">
                <a:latin typeface="Roboto"/>
                <a:ea typeface="Roboto"/>
                <a:cs typeface="Roboto"/>
                <a:sym typeface="Roboto"/>
              </a:rPr>
              <a:t> </a:t>
            </a:r>
            <a:r>
              <a:rPr lang="en-US" sz="1200" dirty="0" err="1">
                <a:latin typeface="Roboto"/>
                <a:ea typeface="Roboto"/>
                <a:cs typeface="Roboto"/>
                <a:sym typeface="Roboto"/>
              </a:rPr>
              <a:t>satu</a:t>
            </a:r>
            <a:r>
              <a:rPr lang="en-US" sz="1200" dirty="0">
                <a:latin typeface="Roboto"/>
                <a:ea typeface="Roboto"/>
                <a:cs typeface="Roboto"/>
                <a:sym typeface="Roboto"/>
              </a:rPr>
              <a:t> </a:t>
            </a:r>
            <a:r>
              <a:rPr lang="en-US" sz="1200" dirty="0" err="1">
                <a:latin typeface="Roboto"/>
                <a:ea typeface="Roboto"/>
                <a:cs typeface="Roboto"/>
                <a:sym typeface="Roboto"/>
              </a:rPr>
              <a:t>atau</a:t>
            </a:r>
            <a:r>
              <a:rPr lang="en-US" sz="1200" dirty="0">
                <a:latin typeface="Roboto"/>
                <a:ea typeface="Roboto"/>
                <a:cs typeface="Roboto"/>
                <a:sym typeface="Roboto"/>
              </a:rPr>
              <a:t> </a:t>
            </a:r>
            <a:r>
              <a:rPr lang="en-US" sz="1200" dirty="0" err="1">
                <a:latin typeface="Roboto"/>
                <a:ea typeface="Roboto"/>
                <a:cs typeface="Roboto"/>
                <a:sym typeface="Roboto"/>
              </a:rPr>
              <a:t>lebih</a:t>
            </a:r>
            <a:r>
              <a:rPr lang="en-US" sz="1200" dirty="0">
                <a:latin typeface="Roboto"/>
                <a:ea typeface="Roboto"/>
                <a:cs typeface="Roboto"/>
                <a:sym typeface="Roboto"/>
              </a:rPr>
              <a:t> database</a:t>
            </a:r>
          </a:p>
        </p:txBody>
      </p:sp>
      <p:sp>
        <p:nvSpPr>
          <p:cNvPr id="1215" name="Google Shape;1215;p26"/>
          <p:cNvSpPr/>
          <p:nvPr/>
        </p:nvSpPr>
        <p:spPr>
          <a:xfrm>
            <a:off x="4588040" y="1876717"/>
            <a:ext cx="784200" cy="7842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6"/>
          <p:cNvSpPr/>
          <p:nvPr/>
        </p:nvSpPr>
        <p:spPr>
          <a:xfrm>
            <a:off x="1946876" y="1766480"/>
            <a:ext cx="784200" cy="784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6"/>
          <p:cNvSpPr/>
          <p:nvPr/>
        </p:nvSpPr>
        <p:spPr>
          <a:xfrm>
            <a:off x="2445199" y="2820184"/>
            <a:ext cx="784200" cy="784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6"/>
          <p:cNvSpPr/>
          <p:nvPr/>
        </p:nvSpPr>
        <p:spPr>
          <a:xfrm>
            <a:off x="718898" y="774950"/>
            <a:ext cx="784200" cy="784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6"/>
          <p:cNvSpPr txBox="1"/>
          <p:nvPr/>
        </p:nvSpPr>
        <p:spPr>
          <a:xfrm>
            <a:off x="2731112" y="1767700"/>
            <a:ext cx="1557600" cy="329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a:latin typeface="Fira Sans Extra Condensed"/>
                <a:ea typeface="Fira Sans Extra Condensed"/>
                <a:cs typeface="Fira Sans Extra Condensed"/>
                <a:sym typeface="Fira Sans Extra Condensed"/>
              </a:rPr>
              <a:t>2.</a:t>
            </a:r>
            <a:endParaRPr sz="1800" b="1" dirty="0">
              <a:solidFill>
                <a:srgbClr val="000000"/>
              </a:solidFill>
              <a:latin typeface="Fira Sans Extra Condensed"/>
              <a:ea typeface="Fira Sans Extra Condensed"/>
              <a:cs typeface="Fira Sans Extra Condensed"/>
              <a:sym typeface="Fira Sans Extra Condensed"/>
            </a:endParaRPr>
          </a:p>
        </p:txBody>
      </p:sp>
      <p:sp>
        <p:nvSpPr>
          <p:cNvPr id="1220" name="Google Shape;1220;p26"/>
          <p:cNvSpPr txBox="1"/>
          <p:nvPr/>
        </p:nvSpPr>
        <p:spPr>
          <a:xfrm>
            <a:off x="2731112" y="2017975"/>
            <a:ext cx="1680600" cy="52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ID" sz="1200" dirty="0" err="1">
                <a:latin typeface="Roboto"/>
                <a:ea typeface="Roboto"/>
                <a:cs typeface="Roboto"/>
                <a:sym typeface="Roboto"/>
              </a:rPr>
              <a:t>merumuskan</a:t>
            </a:r>
            <a:r>
              <a:rPr lang="en-ID" sz="1200" dirty="0">
                <a:latin typeface="Roboto"/>
                <a:ea typeface="Roboto"/>
                <a:cs typeface="Roboto"/>
                <a:sym typeface="Roboto"/>
              </a:rPr>
              <a:t> </a:t>
            </a:r>
            <a:r>
              <a:rPr lang="en-ID" sz="1200" dirty="0" err="1">
                <a:latin typeface="Roboto"/>
                <a:ea typeface="Roboto"/>
                <a:cs typeface="Roboto"/>
                <a:sym typeface="Roboto"/>
              </a:rPr>
              <a:t>tujuan</a:t>
            </a:r>
            <a:r>
              <a:rPr lang="en-ID" sz="1200" dirty="0">
                <a:latin typeface="Roboto"/>
                <a:ea typeface="Roboto"/>
                <a:cs typeface="Roboto"/>
                <a:sym typeface="Roboto"/>
              </a:rPr>
              <a:t> </a:t>
            </a:r>
            <a:r>
              <a:rPr lang="en-ID" sz="1200" dirty="0" err="1">
                <a:latin typeface="Roboto"/>
                <a:ea typeface="Roboto"/>
                <a:cs typeface="Roboto"/>
                <a:sym typeface="Roboto"/>
              </a:rPr>
              <a:t>penelusuran</a:t>
            </a:r>
            <a:endParaRPr sz="1200" dirty="0">
              <a:latin typeface="Roboto"/>
              <a:ea typeface="Roboto"/>
              <a:cs typeface="Roboto"/>
              <a:sym typeface="Roboto"/>
            </a:endParaRPr>
          </a:p>
        </p:txBody>
      </p:sp>
      <p:sp>
        <p:nvSpPr>
          <p:cNvPr id="1221" name="Google Shape;1221;p26"/>
          <p:cNvSpPr txBox="1"/>
          <p:nvPr/>
        </p:nvSpPr>
        <p:spPr>
          <a:xfrm>
            <a:off x="1503134" y="775521"/>
            <a:ext cx="1557600" cy="3291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800" b="1" dirty="0">
                <a:latin typeface="Fira Sans Extra Condensed"/>
                <a:ea typeface="Fira Sans Extra Condensed"/>
                <a:cs typeface="Fira Sans Extra Condensed"/>
                <a:sym typeface="Fira Sans Extra Condensed"/>
              </a:rPr>
              <a:t>1.</a:t>
            </a:r>
            <a:endParaRPr lang="en" sz="1800" b="1" dirty="0">
              <a:solidFill>
                <a:srgbClr val="000000"/>
              </a:solidFill>
              <a:latin typeface="Fira Sans Extra Condensed"/>
              <a:ea typeface="Fira Sans Extra Condensed"/>
              <a:cs typeface="Fira Sans Extra Condensed"/>
              <a:sym typeface="Fira Sans Extra Condensed"/>
            </a:endParaRPr>
          </a:p>
        </p:txBody>
      </p:sp>
      <p:sp>
        <p:nvSpPr>
          <p:cNvPr id="1222" name="Google Shape;1222;p26"/>
          <p:cNvSpPr txBox="1"/>
          <p:nvPr/>
        </p:nvSpPr>
        <p:spPr>
          <a:xfrm>
            <a:off x="1503135" y="1025815"/>
            <a:ext cx="1680600" cy="520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dirty="0" err="1">
                <a:latin typeface="Roboto"/>
                <a:ea typeface="Roboto"/>
                <a:cs typeface="Roboto"/>
                <a:sym typeface="Roboto"/>
              </a:rPr>
              <a:t>memahami</a:t>
            </a:r>
            <a:r>
              <a:rPr lang="en-US" sz="1200" dirty="0">
                <a:latin typeface="Roboto"/>
                <a:ea typeface="Roboto"/>
                <a:cs typeface="Roboto"/>
                <a:sym typeface="Roboto"/>
              </a:rPr>
              <a:t> </a:t>
            </a:r>
            <a:r>
              <a:rPr lang="en-US" sz="1200" dirty="0" err="1">
                <a:latin typeface="Roboto"/>
                <a:ea typeface="Roboto"/>
                <a:cs typeface="Roboto"/>
                <a:sym typeface="Roboto"/>
              </a:rPr>
              <a:t>kebutuhan</a:t>
            </a:r>
            <a:r>
              <a:rPr lang="en-US" sz="1200" dirty="0">
                <a:latin typeface="Roboto"/>
                <a:ea typeface="Roboto"/>
                <a:cs typeface="Roboto"/>
                <a:sym typeface="Roboto"/>
              </a:rPr>
              <a:t> </a:t>
            </a:r>
            <a:r>
              <a:rPr lang="en-US" sz="1200" dirty="0" err="1">
                <a:latin typeface="Roboto"/>
                <a:ea typeface="Roboto"/>
                <a:cs typeface="Roboto"/>
                <a:sym typeface="Roboto"/>
              </a:rPr>
              <a:t>informasi</a:t>
            </a:r>
            <a:endParaRPr lang="en-US" sz="1200" dirty="0">
              <a:latin typeface="Roboto"/>
              <a:ea typeface="Roboto"/>
              <a:cs typeface="Roboto"/>
              <a:sym typeface="Roboto"/>
            </a:endParaRPr>
          </a:p>
        </p:txBody>
      </p:sp>
      <p:sp>
        <p:nvSpPr>
          <p:cNvPr id="1225" name="Google Shape;1225;p26"/>
          <p:cNvSpPr/>
          <p:nvPr/>
        </p:nvSpPr>
        <p:spPr>
          <a:xfrm>
            <a:off x="4288712" y="685040"/>
            <a:ext cx="784200" cy="784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6"/>
          <p:cNvSpPr txBox="1"/>
          <p:nvPr/>
        </p:nvSpPr>
        <p:spPr>
          <a:xfrm>
            <a:off x="5195990" y="556769"/>
            <a:ext cx="1557600" cy="3291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800" b="1" dirty="0">
                <a:solidFill>
                  <a:srgbClr val="000000"/>
                </a:solidFill>
                <a:latin typeface="Fira Sans Extra Condensed"/>
                <a:ea typeface="Fira Sans Extra Condensed"/>
                <a:cs typeface="Fira Sans Extra Condensed"/>
                <a:sym typeface="Fira Sans Extra Condensed"/>
              </a:rPr>
              <a:t>5.</a:t>
            </a:r>
            <a:endParaRPr sz="1800" b="1" dirty="0">
              <a:solidFill>
                <a:srgbClr val="000000"/>
              </a:solidFill>
              <a:latin typeface="Fira Sans Extra Condensed"/>
              <a:ea typeface="Fira Sans Extra Condensed"/>
              <a:cs typeface="Fira Sans Extra Condensed"/>
              <a:sym typeface="Fira Sans Extra Condensed"/>
            </a:endParaRPr>
          </a:p>
        </p:txBody>
      </p:sp>
      <p:sp>
        <p:nvSpPr>
          <p:cNvPr id="1227" name="Google Shape;1227;p26"/>
          <p:cNvSpPr txBox="1"/>
          <p:nvPr/>
        </p:nvSpPr>
        <p:spPr>
          <a:xfrm>
            <a:off x="5191364" y="774950"/>
            <a:ext cx="3855188" cy="5208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US" sz="1200" dirty="0" err="1">
                <a:latin typeface="Roboto"/>
                <a:ea typeface="Roboto"/>
                <a:cs typeface="Roboto"/>
                <a:sym typeface="Roboto"/>
              </a:rPr>
              <a:t>memilih</a:t>
            </a:r>
            <a:r>
              <a:rPr lang="en-US" sz="1200" dirty="0">
                <a:latin typeface="Roboto"/>
                <a:ea typeface="Roboto"/>
                <a:cs typeface="Roboto"/>
                <a:sym typeface="Roboto"/>
              </a:rPr>
              <a:t> </a:t>
            </a:r>
            <a:r>
              <a:rPr lang="en-US" sz="1200" dirty="0" err="1">
                <a:latin typeface="Roboto"/>
                <a:ea typeface="Roboto"/>
                <a:cs typeface="Roboto"/>
                <a:sym typeface="Roboto"/>
              </a:rPr>
              <a:t>suatu</a:t>
            </a:r>
            <a:r>
              <a:rPr lang="en-US" sz="1200" dirty="0">
                <a:latin typeface="Roboto"/>
                <a:ea typeface="Roboto"/>
                <a:cs typeface="Roboto"/>
                <a:sym typeface="Roboto"/>
              </a:rPr>
              <a:t> </a:t>
            </a:r>
            <a:r>
              <a:rPr lang="en-US" sz="1200" dirty="0" err="1">
                <a:latin typeface="Roboto"/>
                <a:ea typeface="Roboto"/>
                <a:cs typeface="Roboto"/>
                <a:sym typeface="Roboto"/>
              </a:rPr>
              <a:t>pendekatan</a:t>
            </a:r>
            <a:r>
              <a:rPr lang="en-US" sz="1200" dirty="0">
                <a:latin typeface="Roboto"/>
                <a:ea typeface="Roboto"/>
                <a:cs typeface="Roboto"/>
                <a:sym typeface="Roboto"/>
              </a:rPr>
              <a:t> </a:t>
            </a:r>
            <a:r>
              <a:rPr lang="en-US" sz="1200" dirty="0" err="1">
                <a:latin typeface="Roboto"/>
                <a:ea typeface="Roboto"/>
                <a:cs typeface="Roboto"/>
                <a:sym typeface="Roboto"/>
              </a:rPr>
              <a:t>atau</a:t>
            </a:r>
            <a:r>
              <a:rPr lang="en-US" sz="1200" dirty="0">
                <a:latin typeface="Roboto"/>
                <a:ea typeface="Roboto"/>
                <a:cs typeface="Roboto"/>
                <a:sym typeface="Roboto"/>
              </a:rPr>
              <a:t> strategi </a:t>
            </a:r>
            <a:r>
              <a:rPr lang="en-US" sz="1200" dirty="0" err="1">
                <a:latin typeface="Roboto"/>
                <a:ea typeface="Roboto"/>
                <a:cs typeface="Roboto"/>
                <a:sym typeface="Roboto"/>
              </a:rPr>
              <a:t>untuk</a:t>
            </a:r>
            <a:r>
              <a:rPr lang="en-US" sz="1200" dirty="0">
                <a:latin typeface="Roboto"/>
                <a:ea typeface="Roboto"/>
                <a:cs typeface="Roboto"/>
                <a:sym typeface="Roboto"/>
              </a:rPr>
              <a:t> </a:t>
            </a:r>
            <a:r>
              <a:rPr lang="en-US" sz="1200" dirty="0" err="1">
                <a:latin typeface="Roboto"/>
                <a:ea typeface="Roboto"/>
                <a:cs typeface="Roboto"/>
                <a:sym typeface="Roboto"/>
              </a:rPr>
              <a:t>mengatasi</a:t>
            </a:r>
            <a:r>
              <a:rPr lang="en-US" sz="1200" dirty="0">
                <a:latin typeface="Roboto"/>
                <a:ea typeface="Roboto"/>
                <a:cs typeface="Roboto"/>
                <a:sym typeface="Roboto"/>
              </a:rPr>
              <a:t> problem yang </a:t>
            </a:r>
            <a:r>
              <a:rPr lang="en-US" sz="1200" dirty="0" err="1">
                <a:latin typeface="Roboto"/>
                <a:ea typeface="Roboto"/>
                <a:cs typeface="Roboto"/>
                <a:sym typeface="Roboto"/>
              </a:rPr>
              <a:t>mungkin</a:t>
            </a:r>
            <a:r>
              <a:rPr lang="en-US" sz="1200" dirty="0">
                <a:latin typeface="Roboto"/>
                <a:ea typeface="Roboto"/>
                <a:cs typeface="Roboto"/>
                <a:sym typeface="Roboto"/>
              </a:rPr>
              <a:t> </a:t>
            </a:r>
            <a:r>
              <a:rPr lang="en-US" sz="1200" dirty="0" err="1">
                <a:latin typeface="Roboto"/>
                <a:ea typeface="Roboto"/>
                <a:cs typeface="Roboto"/>
                <a:sym typeface="Roboto"/>
              </a:rPr>
              <a:t>dihadapi</a:t>
            </a:r>
            <a:r>
              <a:rPr lang="en-US" sz="1200" dirty="0">
                <a:latin typeface="Roboto"/>
                <a:ea typeface="Roboto"/>
                <a:cs typeface="Roboto"/>
                <a:sym typeface="Roboto"/>
              </a:rPr>
              <a:t> </a:t>
            </a:r>
            <a:r>
              <a:rPr lang="en-US" sz="1200" dirty="0" err="1">
                <a:latin typeface="Roboto"/>
                <a:ea typeface="Roboto"/>
                <a:cs typeface="Roboto"/>
                <a:sym typeface="Roboto"/>
              </a:rPr>
              <a:t>selama</a:t>
            </a:r>
            <a:r>
              <a:rPr lang="en-US" sz="1200" dirty="0">
                <a:latin typeface="Roboto"/>
                <a:ea typeface="Roboto"/>
                <a:cs typeface="Roboto"/>
                <a:sym typeface="Roboto"/>
              </a:rPr>
              <a:t> </a:t>
            </a:r>
            <a:r>
              <a:rPr lang="en-US" sz="1200" dirty="0" err="1">
                <a:latin typeface="Roboto"/>
                <a:ea typeface="Roboto"/>
                <a:cs typeface="Roboto"/>
                <a:sym typeface="Roboto"/>
              </a:rPr>
              <a:t>penelusuran</a:t>
            </a:r>
            <a:endParaRPr lang="en-US" sz="1200" dirty="0">
              <a:latin typeface="Roboto"/>
              <a:ea typeface="Roboto"/>
              <a:cs typeface="Roboto"/>
              <a:sym typeface="Roboto"/>
            </a:endParaRPr>
          </a:p>
        </p:txBody>
      </p:sp>
      <p:sp>
        <p:nvSpPr>
          <p:cNvPr id="1228" name="Google Shape;1228;p26"/>
          <p:cNvSpPr txBox="1"/>
          <p:nvPr/>
        </p:nvSpPr>
        <p:spPr>
          <a:xfrm>
            <a:off x="5381070" y="1771781"/>
            <a:ext cx="1557600" cy="3291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800" b="1" dirty="0">
                <a:latin typeface="Fira Sans Extra Condensed"/>
                <a:ea typeface="Fira Sans Extra Condensed"/>
                <a:cs typeface="Fira Sans Extra Condensed"/>
                <a:sym typeface="Fira Sans Extra Condensed"/>
              </a:rPr>
              <a:t>6.</a:t>
            </a:r>
            <a:endParaRPr sz="1800" b="1" dirty="0">
              <a:solidFill>
                <a:srgbClr val="000000"/>
              </a:solidFill>
              <a:latin typeface="Fira Sans Extra Condensed"/>
              <a:ea typeface="Fira Sans Extra Condensed"/>
              <a:cs typeface="Fira Sans Extra Condensed"/>
              <a:sym typeface="Fira Sans Extra Condensed"/>
            </a:endParaRPr>
          </a:p>
        </p:txBody>
      </p:sp>
      <p:sp>
        <p:nvSpPr>
          <p:cNvPr id="1229" name="Google Shape;1229;p26"/>
          <p:cNvSpPr txBox="1"/>
          <p:nvPr/>
        </p:nvSpPr>
        <p:spPr>
          <a:xfrm>
            <a:off x="5381070" y="1985915"/>
            <a:ext cx="3665482" cy="5208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US" sz="1200" dirty="0" err="1">
                <a:latin typeface="Roboto"/>
                <a:ea typeface="Roboto"/>
                <a:cs typeface="Roboto"/>
                <a:sym typeface="Roboto"/>
              </a:rPr>
              <a:t>mengidentifikasi</a:t>
            </a:r>
            <a:r>
              <a:rPr lang="en-US" sz="1200" dirty="0">
                <a:latin typeface="Roboto"/>
                <a:ea typeface="Roboto"/>
                <a:cs typeface="Roboto"/>
                <a:sym typeface="Roboto"/>
              </a:rPr>
              <a:t> </a:t>
            </a:r>
            <a:r>
              <a:rPr lang="en-US" sz="1200" dirty="0" err="1">
                <a:latin typeface="Roboto"/>
                <a:ea typeface="Roboto"/>
                <a:cs typeface="Roboto"/>
                <a:sym typeface="Roboto"/>
              </a:rPr>
              <a:t>berbagai</a:t>
            </a:r>
            <a:r>
              <a:rPr lang="en-US" sz="1200" dirty="0">
                <a:latin typeface="Roboto"/>
                <a:ea typeface="Roboto"/>
                <a:cs typeface="Roboto"/>
                <a:sym typeface="Roboto"/>
              </a:rPr>
              <a:t> </a:t>
            </a:r>
            <a:r>
              <a:rPr lang="en-US" sz="1200" dirty="0" err="1">
                <a:latin typeface="Roboto"/>
                <a:ea typeface="Roboto"/>
                <a:cs typeface="Roboto"/>
                <a:sym typeface="Roboto"/>
              </a:rPr>
              <a:t>cara</a:t>
            </a:r>
            <a:r>
              <a:rPr lang="en-US" sz="1200" dirty="0">
                <a:latin typeface="Roboto"/>
                <a:ea typeface="Roboto"/>
                <a:cs typeface="Roboto"/>
                <a:sym typeface="Roboto"/>
              </a:rPr>
              <a:t> </a:t>
            </a:r>
            <a:r>
              <a:rPr lang="en-US" sz="1200" dirty="0" err="1">
                <a:latin typeface="Roboto"/>
                <a:ea typeface="Roboto"/>
                <a:cs typeface="Roboto"/>
                <a:sym typeface="Roboto"/>
              </a:rPr>
              <a:t>untuk</a:t>
            </a:r>
            <a:r>
              <a:rPr lang="en-US" sz="1200" dirty="0">
                <a:latin typeface="Roboto"/>
                <a:ea typeface="Roboto"/>
                <a:cs typeface="Roboto"/>
                <a:sym typeface="Roboto"/>
              </a:rPr>
              <a:t> </a:t>
            </a:r>
            <a:r>
              <a:rPr lang="en-US" sz="1200" dirty="0" err="1">
                <a:latin typeface="Roboto"/>
                <a:ea typeface="Roboto"/>
                <a:cs typeface="Roboto"/>
                <a:sym typeface="Roboto"/>
              </a:rPr>
              <a:t>menyatakan</a:t>
            </a:r>
            <a:r>
              <a:rPr lang="en-US" sz="1200" dirty="0">
                <a:latin typeface="Roboto"/>
                <a:ea typeface="Roboto"/>
                <a:cs typeface="Roboto"/>
                <a:sym typeface="Roboto"/>
              </a:rPr>
              <a:t> </a:t>
            </a:r>
            <a:r>
              <a:rPr lang="en-US" sz="1200" dirty="0" err="1">
                <a:latin typeface="Roboto"/>
                <a:ea typeface="Roboto"/>
                <a:cs typeface="Roboto"/>
                <a:sym typeface="Roboto"/>
              </a:rPr>
              <a:t>konsep-konsep</a:t>
            </a:r>
            <a:r>
              <a:rPr lang="en-US" sz="1200" dirty="0">
                <a:latin typeface="Roboto"/>
                <a:ea typeface="Roboto"/>
                <a:cs typeface="Roboto"/>
                <a:sym typeface="Roboto"/>
              </a:rPr>
              <a:t> </a:t>
            </a:r>
            <a:r>
              <a:rPr lang="en-US" sz="1200" dirty="0" err="1">
                <a:latin typeface="Roboto"/>
                <a:ea typeface="Roboto"/>
                <a:cs typeface="Roboto"/>
                <a:sym typeface="Roboto"/>
              </a:rPr>
              <a:t>dalam</a:t>
            </a:r>
            <a:r>
              <a:rPr lang="en-US" sz="1200" dirty="0">
                <a:latin typeface="Roboto"/>
                <a:ea typeface="Roboto"/>
                <a:cs typeface="Roboto"/>
                <a:sym typeface="Roboto"/>
              </a:rPr>
              <a:t> kata-kata, </a:t>
            </a:r>
            <a:r>
              <a:rPr lang="en-US" sz="1200" dirty="0" err="1">
                <a:latin typeface="Roboto"/>
                <a:ea typeface="Roboto"/>
                <a:cs typeface="Roboto"/>
                <a:sym typeface="Roboto"/>
              </a:rPr>
              <a:t>frase</a:t>
            </a:r>
            <a:r>
              <a:rPr lang="en-US" sz="1200" dirty="0">
                <a:latin typeface="Roboto"/>
                <a:ea typeface="Roboto"/>
                <a:cs typeface="Roboto"/>
                <a:sym typeface="Roboto"/>
              </a:rPr>
              <a:t>, </a:t>
            </a:r>
            <a:r>
              <a:rPr lang="en-US" sz="1200" dirty="0" err="1">
                <a:latin typeface="Roboto"/>
                <a:ea typeface="Roboto"/>
                <a:cs typeface="Roboto"/>
                <a:sym typeface="Roboto"/>
              </a:rPr>
              <a:t>simbol</a:t>
            </a:r>
            <a:r>
              <a:rPr lang="en-US" sz="1200" dirty="0">
                <a:latin typeface="Roboto"/>
                <a:ea typeface="Roboto"/>
                <a:cs typeface="Roboto"/>
                <a:sym typeface="Roboto"/>
              </a:rPr>
              <a:t>, dan lain-lain</a:t>
            </a:r>
          </a:p>
        </p:txBody>
      </p:sp>
      <p:grpSp>
        <p:nvGrpSpPr>
          <p:cNvPr id="1230" name="Google Shape;1230;p26"/>
          <p:cNvGrpSpPr/>
          <p:nvPr/>
        </p:nvGrpSpPr>
        <p:grpSpPr>
          <a:xfrm>
            <a:off x="-392159" y="2026894"/>
            <a:ext cx="2749488" cy="2115135"/>
            <a:chOff x="3065575" y="2235950"/>
            <a:chExt cx="2935897" cy="2337685"/>
          </a:xfrm>
        </p:grpSpPr>
        <p:sp>
          <p:nvSpPr>
            <p:cNvPr id="1231" name="Google Shape;1231;p26"/>
            <p:cNvSpPr/>
            <p:nvPr/>
          </p:nvSpPr>
          <p:spPr>
            <a:xfrm>
              <a:off x="4245615" y="2327518"/>
              <a:ext cx="538853" cy="1149455"/>
            </a:xfrm>
            <a:custGeom>
              <a:avLst/>
              <a:gdLst/>
              <a:ahLst/>
              <a:cxnLst/>
              <a:rect l="l" t="t" r="r" b="b"/>
              <a:pathLst>
                <a:path w="13158" h="28068" extrusionOk="0">
                  <a:moveTo>
                    <a:pt x="6219" y="1"/>
                  </a:moveTo>
                  <a:cubicBezTo>
                    <a:pt x="2355" y="1"/>
                    <a:pt x="163" y="3260"/>
                    <a:pt x="221" y="7147"/>
                  </a:cubicBezTo>
                  <a:lnTo>
                    <a:pt x="24" y="21972"/>
                  </a:lnTo>
                  <a:cubicBezTo>
                    <a:pt x="1" y="24443"/>
                    <a:pt x="448" y="28067"/>
                    <a:pt x="4261" y="28067"/>
                  </a:cubicBezTo>
                  <a:cubicBezTo>
                    <a:pt x="4326" y="28067"/>
                    <a:pt x="4392" y="28066"/>
                    <a:pt x="4460" y="28064"/>
                  </a:cubicBezTo>
                  <a:cubicBezTo>
                    <a:pt x="7899" y="27693"/>
                    <a:pt x="8826" y="24416"/>
                    <a:pt x="8861" y="22064"/>
                  </a:cubicBezTo>
                  <a:cubicBezTo>
                    <a:pt x="8872" y="20953"/>
                    <a:pt x="8884" y="20026"/>
                    <a:pt x="8884" y="19910"/>
                  </a:cubicBezTo>
                  <a:cubicBezTo>
                    <a:pt x="8884" y="19910"/>
                    <a:pt x="12671" y="19609"/>
                    <a:pt x="12984" y="15868"/>
                  </a:cubicBezTo>
                  <a:cubicBezTo>
                    <a:pt x="13146" y="14061"/>
                    <a:pt x="13158" y="10332"/>
                    <a:pt x="13134" y="6939"/>
                  </a:cubicBezTo>
                  <a:cubicBezTo>
                    <a:pt x="13100" y="3302"/>
                    <a:pt x="10274" y="314"/>
                    <a:pt x="6660" y="36"/>
                  </a:cubicBezTo>
                  <a:lnTo>
                    <a:pt x="6301" y="1"/>
                  </a:lnTo>
                  <a:cubicBezTo>
                    <a:pt x="6274" y="1"/>
                    <a:pt x="6246" y="1"/>
                    <a:pt x="6219"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6"/>
            <p:cNvSpPr/>
            <p:nvPr/>
          </p:nvSpPr>
          <p:spPr>
            <a:xfrm>
              <a:off x="4414459" y="3069354"/>
              <a:ext cx="194975" cy="112947"/>
            </a:xfrm>
            <a:custGeom>
              <a:avLst/>
              <a:gdLst/>
              <a:ahLst/>
              <a:cxnLst/>
              <a:rect l="l" t="t" r="r" b="b"/>
              <a:pathLst>
                <a:path w="4761" h="2758" extrusionOk="0">
                  <a:moveTo>
                    <a:pt x="1" y="0"/>
                  </a:moveTo>
                  <a:lnTo>
                    <a:pt x="1" y="0"/>
                  </a:lnTo>
                  <a:cubicBezTo>
                    <a:pt x="1" y="0"/>
                    <a:pt x="965" y="2757"/>
                    <a:pt x="4624" y="2757"/>
                  </a:cubicBezTo>
                  <a:cubicBezTo>
                    <a:pt x="4662" y="2757"/>
                    <a:pt x="4699" y="2757"/>
                    <a:pt x="4738" y="2757"/>
                  </a:cubicBezTo>
                  <a:lnTo>
                    <a:pt x="4761" y="1795"/>
                  </a:lnTo>
                  <a:cubicBezTo>
                    <a:pt x="4761" y="1795"/>
                    <a:pt x="2410" y="1772"/>
                    <a:pt x="1"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6"/>
            <p:cNvSpPr/>
            <p:nvPr/>
          </p:nvSpPr>
          <p:spPr>
            <a:xfrm>
              <a:off x="4426785" y="2646693"/>
              <a:ext cx="96320" cy="27971"/>
            </a:xfrm>
            <a:custGeom>
              <a:avLst/>
              <a:gdLst/>
              <a:ahLst/>
              <a:cxnLst/>
              <a:rect l="l" t="t" r="r" b="b"/>
              <a:pathLst>
                <a:path w="2352" h="683" extrusionOk="0">
                  <a:moveTo>
                    <a:pt x="1156" y="1"/>
                  </a:moveTo>
                  <a:cubicBezTo>
                    <a:pt x="784" y="1"/>
                    <a:pt x="478" y="124"/>
                    <a:pt x="279" y="268"/>
                  </a:cubicBezTo>
                  <a:cubicBezTo>
                    <a:pt x="82" y="407"/>
                    <a:pt x="1" y="558"/>
                    <a:pt x="36" y="581"/>
                  </a:cubicBezTo>
                  <a:cubicBezTo>
                    <a:pt x="44" y="592"/>
                    <a:pt x="59" y="597"/>
                    <a:pt x="80" y="597"/>
                  </a:cubicBezTo>
                  <a:cubicBezTo>
                    <a:pt x="216" y="597"/>
                    <a:pt x="598" y="381"/>
                    <a:pt x="1099" y="381"/>
                  </a:cubicBezTo>
                  <a:cubicBezTo>
                    <a:pt x="1130" y="381"/>
                    <a:pt x="1162" y="382"/>
                    <a:pt x="1194" y="384"/>
                  </a:cubicBezTo>
                  <a:cubicBezTo>
                    <a:pt x="1762" y="394"/>
                    <a:pt x="2168" y="683"/>
                    <a:pt x="2290" y="683"/>
                  </a:cubicBezTo>
                  <a:cubicBezTo>
                    <a:pt x="2302" y="683"/>
                    <a:pt x="2311" y="680"/>
                    <a:pt x="2317" y="673"/>
                  </a:cubicBezTo>
                  <a:cubicBezTo>
                    <a:pt x="2352" y="639"/>
                    <a:pt x="2294" y="500"/>
                    <a:pt x="2109" y="338"/>
                  </a:cubicBezTo>
                  <a:cubicBezTo>
                    <a:pt x="1912" y="175"/>
                    <a:pt x="1599" y="13"/>
                    <a:pt x="1205" y="2"/>
                  </a:cubicBezTo>
                  <a:cubicBezTo>
                    <a:pt x="1189" y="1"/>
                    <a:pt x="1172" y="1"/>
                    <a:pt x="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6"/>
            <p:cNvSpPr/>
            <p:nvPr/>
          </p:nvSpPr>
          <p:spPr>
            <a:xfrm>
              <a:off x="4475190" y="2706974"/>
              <a:ext cx="41280" cy="39888"/>
            </a:xfrm>
            <a:custGeom>
              <a:avLst/>
              <a:gdLst/>
              <a:ahLst/>
              <a:cxnLst/>
              <a:rect l="l" t="t" r="r" b="b"/>
              <a:pathLst>
                <a:path w="1008" h="974" extrusionOk="0">
                  <a:moveTo>
                    <a:pt x="521" y="1"/>
                  </a:moveTo>
                  <a:cubicBezTo>
                    <a:pt x="243" y="1"/>
                    <a:pt x="12" y="221"/>
                    <a:pt x="0" y="487"/>
                  </a:cubicBezTo>
                  <a:cubicBezTo>
                    <a:pt x="0" y="742"/>
                    <a:pt x="209" y="973"/>
                    <a:pt x="487" y="973"/>
                  </a:cubicBezTo>
                  <a:cubicBezTo>
                    <a:pt x="765" y="973"/>
                    <a:pt x="996" y="753"/>
                    <a:pt x="1008" y="499"/>
                  </a:cubicBezTo>
                  <a:cubicBezTo>
                    <a:pt x="1008" y="221"/>
                    <a:pt x="788" y="12"/>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6"/>
            <p:cNvSpPr/>
            <p:nvPr/>
          </p:nvSpPr>
          <p:spPr>
            <a:xfrm>
              <a:off x="4585677" y="2655744"/>
              <a:ext cx="63149" cy="199848"/>
            </a:xfrm>
            <a:custGeom>
              <a:avLst/>
              <a:gdLst/>
              <a:ahLst/>
              <a:cxnLst/>
              <a:rect l="l" t="t" r="r" b="b"/>
              <a:pathLst>
                <a:path w="1542" h="4880" extrusionOk="0">
                  <a:moveTo>
                    <a:pt x="83" y="1"/>
                  </a:moveTo>
                  <a:cubicBezTo>
                    <a:pt x="82" y="1"/>
                    <a:pt x="82" y="1"/>
                    <a:pt x="82" y="1"/>
                  </a:cubicBezTo>
                  <a:cubicBezTo>
                    <a:pt x="24" y="24"/>
                    <a:pt x="348" y="1356"/>
                    <a:pt x="846" y="3000"/>
                  </a:cubicBezTo>
                  <a:cubicBezTo>
                    <a:pt x="962" y="3383"/>
                    <a:pt x="1078" y="3776"/>
                    <a:pt x="1194" y="4135"/>
                  </a:cubicBezTo>
                  <a:cubicBezTo>
                    <a:pt x="1252" y="4332"/>
                    <a:pt x="1309" y="4483"/>
                    <a:pt x="1263" y="4587"/>
                  </a:cubicBezTo>
                  <a:cubicBezTo>
                    <a:pt x="1240" y="4680"/>
                    <a:pt x="1089" y="4703"/>
                    <a:pt x="950" y="4703"/>
                  </a:cubicBezTo>
                  <a:cubicBezTo>
                    <a:pt x="371" y="4738"/>
                    <a:pt x="1" y="4772"/>
                    <a:pt x="1" y="4807"/>
                  </a:cubicBezTo>
                  <a:cubicBezTo>
                    <a:pt x="1" y="4830"/>
                    <a:pt x="371" y="4865"/>
                    <a:pt x="927" y="4877"/>
                  </a:cubicBezTo>
                  <a:cubicBezTo>
                    <a:pt x="962" y="4877"/>
                    <a:pt x="1000" y="4880"/>
                    <a:pt x="1040" y="4880"/>
                  </a:cubicBezTo>
                  <a:cubicBezTo>
                    <a:pt x="1081" y="4880"/>
                    <a:pt x="1124" y="4877"/>
                    <a:pt x="1171" y="4865"/>
                  </a:cubicBezTo>
                  <a:cubicBezTo>
                    <a:pt x="1275" y="4830"/>
                    <a:pt x="1391" y="4761"/>
                    <a:pt x="1437" y="4657"/>
                  </a:cubicBezTo>
                  <a:cubicBezTo>
                    <a:pt x="1541" y="4448"/>
                    <a:pt x="1448" y="4251"/>
                    <a:pt x="1414" y="4078"/>
                  </a:cubicBezTo>
                  <a:cubicBezTo>
                    <a:pt x="1309" y="3707"/>
                    <a:pt x="1194" y="3325"/>
                    <a:pt x="1078" y="2919"/>
                  </a:cubicBezTo>
                  <a:cubicBezTo>
                    <a:pt x="582" y="1294"/>
                    <a:pt x="155" y="1"/>
                    <a:pt x="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6"/>
            <p:cNvSpPr/>
            <p:nvPr/>
          </p:nvSpPr>
          <p:spPr>
            <a:xfrm>
              <a:off x="4414459" y="2558361"/>
              <a:ext cx="97262" cy="25513"/>
            </a:xfrm>
            <a:custGeom>
              <a:avLst/>
              <a:gdLst/>
              <a:ahLst/>
              <a:cxnLst/>
              <a:rect l="l" t="t" r="r" b="b"/>
              <a:pathLst>
                <a:path w="2375" h="623" extrusionOk="0">
                  <a:moveTo>
                    <a:pt x="1285" y="1"/>
                  </a:moveTo>
                  <a:cubicBezTo>
                    <a:pt x="1248" y="1"/>
                    <a:pt x="1209" y="2"/>
                    <a:pt x="1170" y="4"/>
                  </a:cubicBezTo>
                  <a:cubicBezTo>
                    <a:pt x="811" y="16"/>
                    <a:pt x="499" y="120"/>
                    <a:pt x="290" y="248"/>
                  </a:cubicBezTo>
                  <a:cubicBezTo>
                    <a:pt x="93" y="375"/>
                    <a:pt x="1" y="514"/>
                    <a:pt x="35" y="572"/>
                  </a:cubicBezTo>
                  <a:cubicBezTo>
                    <a:pt x="56" y="609"/>
                    <a:pt x="112" y="623"/>
                    <a:pt x="197" y="623"/>
                  </a:cubicBezTo>
                  <a:cubicBezTo>
                    <a:pt x="401" y="623"/>
                    <a:pt x="768" y="545"/>
                    <a:pt x="1194" y="537"/>
                  </a:cubicBezTo>
                  <a:cubicBezTo>
                    <a:pt x="1251" y="535"/>
                    <a:pt x="1308" y="534"/>
                    <a:pt x="1363" y="534"/>
                  </a:cubicBezTo>
                  <a:cubicBezTo>
                    <a:pt x="1644" y="534"/>
                    <a:pt x="1897" y="558"/>
                    <a:pt x="2077" y="558"/>
                  </a:cubicBezTo>
                  <a:cubicBezTo>
                    <a:pt x="2228" y="558"/>
                    <a:pt x="2328" y="541"/>
                    <a:pt x="2352" y="479"/>
                  </a:cubicBezTo>
                  <a:cubicBezTo>
                    <a:pt x="2375" y="421"/>
                    <a:pt x="2271" y="294"/>
                    <a:pt x="2074" y="178"/>
                  </a:cubicBezTo>
                  <a:cubicBezTo>
                    <a:pt x="1877" y="85"/>
                    <a:pt x="1606" y="1"/>
                    <a:pt x="1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6"/>
            <p:cNvSpPr/>
            <p:nvPr/>
          </p:nvSpPr>
          <p:spPr>
            <a:xfrm>
              <a:off x="4659185" y="2605783"/>
              <a:ext cx="96361" cy="21623"/>
            </a:xfrm>
            <a:custGeom>
              <a:avLst/>
              <a:gdLst/>
              <a:ahLst/>
              <a:cxnLst/>
              <a:rect l="l" t="t" r="r" b="b"/>
              <a:pathLst>
                <a:path w="2353" h="528" extrusionOk="0">
                  <a:moveTo>
                    <a:pt x="1060" y="1"/>
                  </a:moveTo>
                  <a:cubicBezTo>
                    <a:pt x="760" y="1"/>
                    <a:pt x="487" y="72"/>
                    <a:pt x="314" y="144"/>
                  </a:cubicBezTo>
                  <a:cubicBezTo>
                    <a:pt x="105" y="236"/>
                    <a:pt x="1" y="341"/>
                    <a:pt x="36" y="398"/>
                  </a:cubicBezTo>
                  <a:cubicBezTo>
                    <a:pt x="61" y="444"/>
                    <a:pt x="167" y="454"/>
                    <a:pt x="329" y="454"/>
                  </a:cubicBezTo>
                  <a:cubicBezTo>
                    <a:pt x="463" y="454"/>
                    <a:pt x="635" y="447"/>
                    <a:pt x="830" y="447"/>
                  </a:cubicBezTo>
                  <a:cubicBezTo>
                    <a:pt x="941" y="447"/>
                    <a:pt x="1059" y="449"/>
                    <a:pt x="1182" y="456"/>
                  </a:cubicBezTo>
                  <a:cubicBezTo>
                    <a:pt x="1591" y="464"/>
                    <a:pt x="1944" y="528"/>
                    <a:pt x="2146" y="528"/>
                  </a:cubicBezTo>
                  <a:cubicBezTo>
                    <a:pt x="2236" y="528"/>
                    <a:pt x="2296" y="515"/>
                    <a:pt x="2317" y="479"/>
                  </a:cubicBezTo>
                  <a:cubicBezTo>
                    <a:pt x="2352" y="422"/>
                    <a:pt x="2248" y="317"/>
                    <a:pt x="2051" y="213"/>
                  </a:cubicBezTo>
                  <a:cubicBezTo>
                    <a:pt x="1842" y="109"/>
                    <a:pt x="1530" y="16"/>
                    <a:pt x="1182" y="5"/>
                  </a:cubicBezTo>
                  <a:cubicBezTo>
                    <a:pt x="1141" y="2"/>
                    <a:pt x="1101" y="1"/>
                    <a:pt x="10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6"/>
            <p:cNvSpPr/>
            <p:nvPr/>
          </p:nvSpPr>
          <p:spPr>
            <a:xfrm>
              <a:off x="4148192" y="2726508"/>
              <a:ext cx="110285" cy="160739"/>
            </a:xfrm>
            <a:custGeom>
              <a:avLst/>
              <a:gdLst/>
              <a:ahLst/>
              <a:cxnLst/>
              <a:rect l="l" t="t" r="r" b="b"/>
              <a:pathLst>
                <a:path w="2693" h="3925" extrusionOk="0">
                  <a:moveTo>
                    <a:pt x="1701" y="0"/>
                  </a:moveTo>
                  <a:cubicBezTo>
                    <a:pt x="989" y="0"/>
                    <a:pt x="142" y="319"/>
                    <a:pt x="75" y="1794"/>
                  </a:cubicBezTo>
                  <a:cubicBezTo>
                    <a:pt x="0" y="3619"/>
                    <a:pt x="1298" y="3925"/>
                    <a:pt x="2049" y="3925"/>
                  </a:cubicBezTo>
                  <a:cubicBezTo>
                    <a:pt x="2351" y="3925"/>
                    <a:pt x="2565" y="3875"/>
                    <a:pt x="2565" y="3855"/>
                  </a:cubicBezTo>
                  <a:cubicBezTo>
                    <a:pt x="2576" y="3786"/>
                    <a:pt x="2692" y="184"/>
                    <a:pt x="2692" y="184"/>
                  </a:cubicBezTo>
                  <a:cubicBezTo>
                    <a:pt x="2668" y="169"/>
                    <a:pt x="2220" y="0"/>
                    <a:pt x="1701"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6"/>
            <p:cNvSpPr/>
            <p:nvPr/>
          </p:nvSpPr>
          <p:spPr>
            <a:xfrm>
              <a:off x="4178250" y="2759965"/>
              <a:ext cx="45580" cy="91734"/>
            </a:xfrm>
            <a:custGeom>
              <a:avLst/>
              <a:gdLst/>
              <a:ahLst/>
              <a:cxnLst/>
              <a:rect l="l" t="t" r="r" b="b"/>
              <a:pathLst>
                <a:path w="1113" h="2240" extrusionOk="0">
                  <a:moveTo>
                    <a:pt x="723" y="1"/>
                  </a:moveTo>
                  <a:cubicBezTo>
                    <a:pt x="707" y="1"/>
                    <a:pt x="690" y="2"/>
                    <a:pt x="673" y="4"/>
                  </a:cubicBezTo>
                  <a:cubicBezTo>
                    <a:pt x="476" y="4"/>
                    <a:pt x="291" y="177"/>
                    <a:pt x="198" y="374"/>
                  </a:cubicBezTo>
                  <a:cubicBezTo>
                    <a:pt x="82" y="583"/>
                    <a:pt x="24" y="826"/>
                    <a:pt x="1" y="1092"/>
                  </a:cubicBezTo>
                  <a:cubicBezTo>
                    <a:pt x="1" y="1614"/>
                    <a:pt x="256" y="2100"/>
                    <a:pt x="615" y="2216"/>
                  </a:cubicBezTo>
                  <a:cubicBezTo>
                    <a:pt x="666" y="2233"/>
                    <a:pt x="716" y="2240"/>
                    <a:pt x="762" y="2240"/>
                  </a:cubicBezTo>
                  <a:cubicBezTo>
                    <a:pt x="876" y="2240"/>
                    <a:pt x="971" y="2199"/>
                    <a:pt x="1020" y="2158"/>
                  </a:cubicBezTo>
                  <a:cubicBezTo>
                    <a:pt x="1090" y="2100"/>
                    <a:pt x="1113" y="2054"/>
                    <a:pt x="1090" y="2042"/>
                  </a:cubicBezTo>
                  <a:cubicBezTo>
                    <a:pt x="1088" y="2041"/>
                    <a:pt x="1087" y="2040"/>
                    <a:pt x="1085" y="2040"/>
                  </a:cubicBezTo>
                  <a:cubicBezTo>
                    <a:pt x="1072" y="2040"/>
                    <a:pt x="1046" y="2079"/>
                    <a:pt x="974" y="2100"/>
                  </a:cubicBezTo>
                  <a:cubicBezTo>
                    <a:pt x="937" y="2119"/>
                    <a:pt x="883" y="2131"/>
                    <a:pt x="821" y="2131"/>
                  </a:cubicBezTo>
                  <a:cubicBezTo>
                    <a:pt x="768" y="2131"/>
                    <a:pt x="709" y="2122"/>
                    <a:pt x="650" y="2100"/>
                  </a:cubicBezTo>
                  <a:cubicBezTo>
                    <a:pt x="383" y="1984"/>
                    <a:pt x="163" y="1556"/>
                    <a:pt x="186" y="1092"/>
                  </a:cubicBezTo>
                  <a:cubicBezTo>
                    <a:pt x="186" y="861"/>
                    <a:pt x="233" y="641"/>
                    <a:pt x="325" y="455"/>
                  </a:cubicBezTo>
                  <a:cubicBezTo>
                    <a:pt x="418" y="259"/>
                    <a:pt x="545" y="143"/>
                    <a:pt x="673" y="120"/>
                  </a:cubicBezTo>
                  <a:cubicBezTo>
                    <a:pt x="692" y="114"/>
                    <a:pt x="710" y="112"/>
                    <a:pt x="728" y="112"/>
                  </a:cubicBezTo>
                  <a:cubicBezTo>
                    <a:pt x="830" y="112"/>
                    <a:pt x="910" y="188"/>
                    <a:pt x="939" y="247"/>
                  </a:cubicBezTo>
                  <a:cubicBezTo>
                    <a:pt x="962" y="316"/>
                    <a:pt x="951" y="374"/>
                    <a:pt x="962" y="374"/>
                  </a:cubicBezTo>
                  <a:cubicBezTo>
                    <a:pt x="962" y="374"/>
                    <a:pt x="1020" y="340"/>
                    <a:pt x="1009" y="235"/>
                  </a:cubicBezTo>
                  <a:cubicBezTo>
                    <a:pt x="985" y="177"/>
                    <a:pt x="974" y="120"/>
                    <a:pt x="916" y="73"/>
                  </a:cubicBezTo>
                  <a:cubicBezTo>
                    <a:pt x="868" y="25"/>
                    <a:pt x="803" y="1"/>
                    <a:pt x="723"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6"/>
            <p:cNvSpPr/>
            <p:nvPr/>
          </p:nvSpPr>
          <p:spPr>
            <a:xfrm>
              <a:off x="4505043" y="2857757"/>
              <a:ext cx="56965" cy="67899"/>
            </a:xfrm>
            <a:custGeom>
              <a:avLst/>
              <a:gdLst/>
              <a:ahLst/>
              <a:cxnLst/>
              <a:rect l="l" t="t" r="r" b="b"/>
              <a:pathLst>
                <a:path w="1391" h="1658" extrusionOk="0">
                  <a:moveTo>
                    <a:pt x="39" y="1"/>
                  </a:moveTo>
                  <a:cubicBezTo>
                    <a:pt x="38" y="1"/>
                    <a:pt x="37" y="1"/>
                    <a:pt x="36" y="2"/>
                  </a:cubicBezTo>
                  <a:cubicBezTo>
                    <a:pt x="1" y="13"/>
                    <a:pt x="24" y="129"/>
                    <a:pt x="47" y="337"/>
                  </a:cubicBezTo>
                  <a:cubicBezTo>
                    <a:pt x="93" y="534"/>
                    <a:pt x="175" y="824"/>
                    <a:pt x="383" y="1090"/>
                  </a:cubicBezTo>
                  <a:cubicBezTo>
                    <a:pt x="580" y="1345"/>
                    <a:pt x="846" y="1507"/>
                    <a:pt x="1032" y="1600"/>
                  </a:cubicBezTo>
                  <a:cubicBezTo>
                    <a:pt x="1154" y="1641"/>
                    <a:pt x="1248" y="1657"/>
                    <a:pt x="1305" y="1657"/>
                  </a:cubicBezTo>
                  <a:cubicBezTo>
                    <a:pt x="1346" y="1657"/>
                    <a:pt x="1367" y="1649"/>
                    <a:pt x="1367" y="1635"/>
                  </a:cubicBezTo>
                  <a:cubicBezTo>
                    <a:pt x="1391" y="1577"/>
                    <a:pt x="893" y="1426"/>
                    <a:pt x="545" y="963"/>
                  </a:cubicBezTo>
                  <a:cubicBezTo>
                    <a:pt x="371" y="731"/>
                    <a:pt x="267" y="476"/>
                    <a:pt x="198" y="291"/>
                  </a:cubicBezTo>
                  <a:cubicBezTo>
                    <a:pt x="120" y="114"/>
                    <a:pt x="64" y="1"/>
                    <a:pt x="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6"/>
            <p:cNvSpPr/>
            <p:nvPr/>
          </p:nvSpPr>
          <p:spPr>
            <a:xfrm>
              <a:off x="4108059" y="2235950"/>
              <a:ext cx="881789" cy="530867"/>
            </a:xfrm>
            <a:custGeom>
              <a:avLst/>
              <a:gdLst/>
              <a:ahLst/>
              <a:cxnLst/>
              <a:rect l="l" t="t" r="r" b="b"/>
              <a:pathLst>
                <a:path w="21532" h="12963" extrusionOk="0">
                  <a:moveTo>
                    <a:pt x="9983" y="1"/>
                  </a:moveTo>
                  <a:cubicBezTo>
                    <a:pt x="9414" y="1"/>
                    <a:pt x="8872" y="56"/>
                    <a:pt x="8421" y="176"/>
                  </a:cubicBezTo>
                  <a:cubicBezTo>
                    <a:pt x="7124" y="523"/>
                    <a:pt x="5965" y="1565"/>
                    <a:pt x="5780" y="2897"/>
                  </a:cubicBezTo>
                  <a:cubicBezTo>
                    <a:pt x="5367" y="2543"/>
                    <a:pt x="4834" y="2393"/>
                    <a:pt x="4290" y="2393"/>
                  </a:cubicBezTo>
                  <a:cubicBezTo>
                    <a:pt x="3874" y="2393"/>
                    <a:pt x="3451" y="2480"/>
                    <a:pt x="3070" y="2631"/>
                  </a:cubicBezTo>
                  <a:lnTo>
                    <a:pt x="3035" y="2619"/>
                  </a:lnTo>
                  <a:cubicBezTo>
                    <a:pt x="2051" y="2967"/>
                    <a:pt x="1495" y="4009"/>
                    <a:pt x="1205" y="5028"/>
                  </a:cubicBezTo>
                  <a:cubicBezTo>
                    <a:pt x="916" y="6036"/>
                    <a:pt x="777" y="7113"/>
                    <a:pt x="244" y="8005"/>
                  </a:cubicBezTo>
                  <a:cubicBezTo>
                    <a:pt x="128" y="8190"/>
                    <a:pt x="1" y="8422"/>
                    <a:pt x="105" y="8619"/>
                  </a:cubicBezTo>
                  <a:cubicBezTo>
                    <a:pt x="166" y="8740"/>
                    <a:pt x="324" y="8808"/>
                    <a:pt x="470" y="8808"/>
                  </a:cubicBezTo>
                  <a:cubicBezTo>
                    <a:pt x="492" y="8808"/>
                    <a:pt x="513" y="8807"/>
                    <a:pt x="534" y="8804"/>
                  </a:cubicBezTo>
                  <a:cubicBezTo>
                    <a:pt x="707" y="8769"/>
                    <a:pt x="858" y="8688"/>
                    <a:pt x="997" y="8596"/>
                  </a:cubicBezTo>
                  <a:lnTo>
                    <a:pt x="997" y="8596"/>
                  </a:lnTo>
                  <a:cubicBezTo>
                    <a:pt x="881" y="8862"/>
                    <a:pt x="777" y="9117"/>
                    <a:pt x="661" y="9395"/>
                  </a:cubicBezTo>
                  <a:cubicBezTo>
                    <a:pt x="793" y="9415"/>
                    <a:pt x="924" y="9426"/>
                    <a:pt x="1054" y="9426"/>
                  </a:cubicBezTo>
                  <a:cubicBezTo>
                    <a:pt x="1287" y="9426"/>
                    <a:pt x="1515" y="9392"/>
                    <a:pt x="1738" y="9325"/>
                  </a:cubicBezTo>
                  <a:cubicBezTo>
                    <a:pt x="1935" y="10263"/>
                    <a:pt x="2201" y="11340"/>
                    <a:pt x="2445" y="11977"/>
                  </a:cubicBezTo>
                  <a:cubicBezTo>
                    <a:pt x="2862" y="11977"/>
                    <a:pt x="3244" y="12001"/>
                    <a:pt x="3487" y="12232"/>
                  </a:cubicBezTo>
                  <a:cubicBezTo>
                    <a:pt x="3783" y="12488"/>
                    <a:pt x="3944" y="12963"/>
                    <a:pt x="4328" y="12963"/>
                  </a:cubicBezTo>
                  <a:cubicBezTo>
                    <a:pt x="4396" y="12963"/>
                    <a:pt x="4470" y="12948"/>
                    <a:pt x="4553" y="12916"/>
                  </a:cubicBezTo>
                  <a:cubicBezTo>
                    <a:pt x="4842" y="12800"/>
                    <a:pt x="5120" y="12186"/>
                    <a:pt x="5213" y="11885"/>
                  </a:cubicBezTo>
                  <a:cubicBezTo>
                    <a:pt x="5861" y="9904"/>
                    <a:pt x="6081" y="7785"/>
                    <a:pt x="5850" y="5723"/>
                  </a:cubicBezTo>
                  <a:cubicBezTo>
                    <a:pt x="6255" y="5283"/>
                    <a:pt x="6741" y="4924"/>
                    <a:pt x="7297" y="4681"/>
                  </a:cubicBezTo>
                  <a:lnTo>
                    <a:pt x="7297" y="4681"/>
                  </a:lnTo>
                  <a:lnTo>
                    <a:pt x="7251" y="4716"/>
                  </a:lnTo>
                  <a:cubicBezTo>
                    <a:pt x="7930" y="4482"/>
                    <a:pt x="8669" y="4248"/>
                    <a:pt x="9373" y="4248"/>
                  </a:cubicBezTo>
                  <a:cubicBezTo>
                    <a:pt x="9749" y="4248"/>
                    <a:pt x="10116" y="4315"/>
                    <a:pt x="10459" y="4484"/>
                  </a:cubicBezTo>
                  <a:cubicBezTo>
                    <a:pt x="11235" y="4866"/>
                    <a:pt x="11675" y="5665"/>
                    <a:pt x="12254" y="6302"/>
                  </a:cubicBezTo>
                  <a:cubicBezTo>
                    <a:pt x="13343" y="7495"/>
                    <a:pt x="14802" y="8155"/>
                    <a:pt x="16424" y="8225"/>
                  </a:cubicBezTo>
                  <a:cubicBezTo>
                    <a:pt x="16482" y="9279"/>
                    <a:pt x="16401" y="10761"/>
                    <a:pt x="16459" y="11815"/>
                  </a:cubicBezTo>
                  <a:lnTo>
                    <a:pt x="17339" y="10136"/>
                  </a:lnTo>
                  <a:lnTo>
                    <a:pt x="17339" y="10147"/>
                  </a:lnTo>
                  <a:cubicBezTo>
                    <a:pt x="17408" y="10020"/>
                    <a:pt x="17466" y="9904"/>
                    <a:pt x="17524" y="9777"/>
                  </a:cubicBezTo>
                  <a:lnTo>
                    <a:pt x="17547" y="9731"/>
                  </a:lnTo>
                  <a:cubicBezTo>
                    <a:pt x="17628" y="9522"/>
                    <a:pt x="17721" y="9325"/>
                    <a:pt x="17837" y="9140"/>
                  </a:cubicBezTo>
                  <a:lnTo>
                    <a:pt x="17848" y="9151"/>
                  </a:lnTo>
                  <a:cubicBezTo>
                    <a:pt x="17977" y="9267"/>
                    <a:pt x="18120" y="9317"/>
                    <a:pt x="18258" y="9317"/>
                  </a:cubicBezTo>
                  <a:cubicBezTo>
                    <a:pt x="18729" y="9317"/>
                    <a:pt x="19147" y="8746"/>
                    <a:pt x="18798" y="8271"/>
                  </a:cubicBezTo>
                  <a:cubicBezTo>
                    <a:pt x="18738" y="8185"/>
                    <a:pt x="18657" y="8098"/>
                    <a:pt x="18573" y="8021"/>
                  </a:cubicBezTo>
                  <a:lnTo>
                    <a:pt x="18573" y="8021"/>
                  </a:lnTo>
                  <a:cubicBezTo>
                    <a:pt x="18754" y="8159"/>
                    <a:pt x="18984" y="8240"/>
                    <a:pt x="19210" y="8240"/>
                  </a:cubicBezTo>
                  <a:cubicBezTo>
                    <a:pt x="19298" y="8240"/>
                    <a:pt x="19386" y="8228"/>
                    <a:pt x="19470" y="8202"/>
                  </a:cubicBezTo>
                  <a:cubicBezTo>
                    <a:pt x="19817" y="8109"/>
                    <a:pt x="20072" y="7762"/>
                    <a:pt x="20049" y="7391"/>
                  </a:cubicBezTo>
                  <a:cubicBezTo>
                    <a:pt x="20037" y="7148"/>
                    <a:pt x="19864" y="6928"/>
                    <a:pt x="19632" y="6847"/>
                  </a:cubicBezTo>
                  <a:lnTo>
                    <a:pt x="19632" y="6847"/>
                  </a:lnTo>
                  <a:cubicBezTo>
                    <a:pt x="19695" y="6851"/>
                    <a:pt x="19758" y="6854"/>
                    <a:pt x="19820" y="6854"/>
                  </a:cubicBezTo>
                  <a:cubicBezTo>
                    <a:pt x="20220" y="6854"/>
                    <a:pt x="20614" y="6757"/>
                    <a:pt x="20964" y="6557"/>
                  </a:cubicBezTo>
                  <a:cubicBezTo>
                    <a:pt x="21265" y="6395"/>
                    <a:pt x="21531" y="6152"/>
                    <a:pt x="21439" y="5816"/>
                  </a:cubicBezTo>
                  <a:cubicBezTo>
                    <a:pt x="21392" y="5677"/>
                    <a:pt x="21300" y="5550"/>
                    <a:pt x="21149" y="5468"/>
                  </a:cubicBezTo>
                  <a:cubicBezTo>
                    <a:pt x="20860" y="5295"/>
                    <a:pt x="20524" y="5329"/>
                    <a:pt x="20188" y="5318"/>
                  </a:cubicBezTo>
                  <a:cubicBezTo>
                    <a:pt x="19203" y="5295"/>
                    <a:pt x="18219" y="4994"/>
                    <a:pt x="17385" y="4461"/>
                  </a:cubicBezTo>
                  <a:cubicBezTo>
                    <a:pt x="16991" y="3893"/>
                    <a:pt x="16563" y="3372"/>
                    <a:pt x="16088" y="2886"/>
                  </a:cubicBezTo>
                  <a:cubicBezTo>
                    <a:pt x="14953" y="1704"/>
                    <a:pt x="14026" y="928"/>
                    <a:pt x="13054" y="535"/>
                  </a:cubicBezTo>
                  <a:cubicBezTo>
                    <a:pt x="12241" y="200"/>
                    <a:pt x="11065" y="1"/>
                    <a:pt x="99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6"/>
            <p:cNvSpPr/>
            <p:nvPr/>
          </p:nvSpPr>
          <p:spPr>
            <a:xfrm>
              <a:off x="4182550" y="2372114"/>
              <a:ext cx="210987" cy="259844"/>
            </a:xfrm>
            <a:custGeom>
              <a:avLst/>
              <a:gdLst/>
              <a:ahLst/>
              <a:cxnLst/>
              <a:rect l="l" t="t" r="r" b="b"/>
              <a:pathLst>
                <a:path w="5152" h="6345" extrusionOk="0">
                  <a:moveTo>
                    <a:pt x="5143" y="1"/>
                  </a:moveTo>
                  <a:lnTo>
                    <a:pt x="5143" y="1"/>
                  </a:lnTo>
                  <a:cubicBezTo>
                    <a:pt x="5142" y="1"/>
                    <a:pt x="5036" y="51"/>
                    <a:pt x="4883" y="223"/>
                  </a:cubicBezTo>
                  <a:lnTo>
                    <a:pt x="4883" y="223"/>
                  </a:lnTo>
                  <a:cubicBezTo>
                    <a:pt x="5041" y="75"/>
                    <a:pt x="5152" y="19"/>
                    <a:pt x="5143" y="1"/>
                  </a:cubicBezTo>
                  <a:close/>
                  <a:moveTo>
                    <a:pt x="4883" y="223"/>
                  </a:moveTo>
                  <a:cubicBezTo>
                    <a:pt x="4845" y="259"/>
                    <a:pt x="4803" y="301"/>
                    <a:pt x="4760" y="348"/>
                  </a:cubicBezTo>
                  <a:cubicBezTo>
                    <a:pt x="4706" y="415"/>
                    <a:pt x="4649" y="493"/>
                    <a:pt x="4592" y="582"/>
                  </a:cubicBezTo>
                  <a:lnTo>
                    <a:pt x="4592" y="582"/>
                  </a:lnTo>
                  <a:cubicBezTo>
                    <a:pt x="4644" y="509"/>
                    <a:pt x="4697" y="447"/>
                    <a:pt x="4749" y="395"/>
                  </a:cubicBezTo>
                  <a:cubicBezTo>
                    <a:pt x="4796" y="327"/>
                    <a:pt x="4841" y="271"/>
                    <a:pt x="4883" y="223"/>
                  </a:cubicBezTo>
                  <a:close/>
                  <a:moveTo>
                    <a:pt x="4592" y="582"/>
                  </a:moveTo>
                  <a:cubicBezTo>
                    <a:pt x="4414" y="831"/>
                    <a:pt x="4245" y="1197"/>
                    <a:pt x="4146" y="1645"/>
                  </a:cubicBezTo>
                  <a:cubicBezTo>
                    <a:pt x="4089" y="1935"/>
                    <a:pt x="4042" y="2248"/>
                    <a:pt x="4042" y="2595"/>
                  </a:cubicBezTo>
                  <a:cubicBezTo>
                    <a:pt x="4042" y="2943"/>
                    <a:pt x="4054" y="3302"/>
                    <a:pt x="4089" y="3695"/>
                  </a:cubicBezTo>
                  <a:cubicBezTo>
                    <a:pt x="4112" y="4089"/>
                    <a:pt x="4146" y="4495"/>
                    <a:pt x="4112" y="4911"/>
                  </a:cubicBezTo>
                  <a:cubicBezTo>
                    <a:pt x="4100" y="5132"/>
                    <a:pt x="4065" y="5328"/>
                    <a:pt x="4031" y="5548"/>
                  </a:cubicBezTo>
                  <a:cubicBezTo>
                    <a:pt x="3984" y="5757"/>
                    <a:pt x="3926" y="5965"/>
                    <a:pt x="3776" y="6128"/>
                  </a:cubicBezTo>
                  <a:cubicBezTo>
                    <a:pt x="3677" y="6226"/>
                    <a:pt x="3536" y="6283"/>
                    <a:pt x="3403" y="6283"/>
                  </a:cubicBezTo>
                  <a:cubicBezTo>
                    <a:pt x="3380" y="6283"/>
                    <a:pt x="3358" y="6282"/>
                    <a:pt x="3336" y="6278"/>
                  </a:cubicBezTo>
                  <a:cubicBezTo>
                    <a:pt x="3174" y="6243"/>
                    <a:pt x="3023" y="6139"/>
                    <a:pt x="2907" y="6023"/>
                  </a:cubicBezTo>
                  <a:cubicBezTo>
                    <a:pt x="2699" y="5769"/>
                    <a:pt x="2618" y="5433"/>
                    <a:pt x="2560" y="5120"/>
                  </a:cubicBezTo>
                  <a:lnTo>
                    <a:pt x="2537" y="4981"/>
                  </a:lnTo>
                  <a:lnTo>
                    <a:pt x="2479" y="5097"/>
                  </a:lnTo>
                  <a:cubicBezTo>
                    <a:pt x="2475" y="5105"/>
                    <a:pt x="2472" y="5112"/>
                    <a:pt x="2468" y="5120"/>
                  </a:cubicBezTo>
                  <a:lnTo>
                    <a:pt x="2468" y="5120"/>
                  </a:lnTo>
                  <a:lnTo>
                    <a:pt x="2467" y="5120"/>
                  </a:lnTo>
                  <a:lnTo>
                    <a:pt x="2467" y="5120"/>
                  </a:lnTo>
                  <a:cubicBezTo>
                    <a:pt x="2467" y="5121"/>
                    <a:pt x="2467" y="5121"/>
                    <a:pt x="2468" y="5122"/>
                  </a:cubicBezTo>
                  <a:lnTo>
                    <a:pt x="2468" y="5122"/>
                  </a:lnTo>
                  <a:cubicBezTo>
                    <a:pt x="2344" y="5402"/>
                    <a:pt x="2230" y="5659"/>
                    <a:pt x="2039" y="5873"/>
                  </a:cubicBezTo>
                  <a:cubicBezTo>
                    <a:pt x="1853" y="6081"/>
                    <a:pt x="1610" y="6220"/>
                    <a:pt x="1367" y="6243"/>
                  </a:cubicBezTo>
                  <a:cubicBezTo>
                    <a:pt x="1347" y="6245"/>
                    <a:pt x="1326" y="6246"/>
                    <a:pt x="1306" y="6246"/>
                  </a:cubicBezTo>
                  <a:cubicBezTo>
                    <a:pt x="1205" y="6246"/>
                    <a:pt x="1096" y="6224"/>
                    <a:pt x="1019" y="6185"/>
                  </a:cubicBezTo>
                  <a:cubicBezTo>
                    <a:pt x="915" y="6128"/>
                    <a:pt x="846" y="6047"/>
                    <a:pt x="788" y="5954"/>
                  </a:cubicBezTo>
                  <a:cubicBezTo>
                    <a:pt x="684" y="5769"/>
                    <a:pt x="684" y="5537"/>
                    <a:pt x="811" y="5410"/>
                  </a:cubicBezTo>
                  <a:lnTo>
                    <a:pt x="786" y="5391"/>
                  </a:lnTo>
                  <a:lnTo>
                    <a:pt x="786" y="5391"/>
                  </a:lnTo>
                  <a:cubicBezTo>
                    <a:pt x="790" y="5385"/>
                    <a:pt x="795" y="5380"/>
                    <a:pt x="799" y="5375"/>
                  </a:cubicBezTo>
                  <a:lnTo>
                    <a:pt x="753" y="5352"/>
                  </a:lnTo>
                  <a:cubicBezTo>
                    <a:pt x="716" y="5389"/>
                    <a:pt x="686" y="5435"/>
                    <a:pt x="665" y="5488"/>
                  </a:cubicBezTo>
                  <a:lnTo>
                    <a:pt x="665" y="5488"/>
                  </a:lnTo>
                  <a:cubicBezTo>
                    <a:pt x="428" y="5743"/>
                    <a:pt x="183" y="5897"/>
                    <a:pt x="0" y="5989"/>
                  </a:cubicBezTo>
                  <a:cubicBezTo>
                    <a:pt x="173" y="5902"/>
                    <a:pt x="410" y="5768"/>
                    <a:pt x="651" y="5533"/>
                  </a:cubicBezTo>
                  <a:lnTo>
                    <a:pt x="651" y="5533"/>
                  </a:lnTo>
                  <a:cubicBezTo>
                    <a:pt x="642" y="5567"/>
                    <a:pt x="637" y="5603"/>
                    <a:pt x="637" y="5641"/>
                  </a:cubicBezTo>
                  <a:cubicBezTo>
                    <a:pt x="626" y="5757"/>
                    <a:pt x="649" y="5873"/>
                    <a:pt x="707" y="5965"/>
                  </a:cubicBezTo>
                  <a:cubicBezTo>
                    <a:pt x="765" y="6070"/>
                    <a:pt x="857" y="6174"/>
                    <a:pt x="973" y="6232"/>
                  </a:cubicBezTo>
                  <a:cubicBezTo>
                    <a:pt x="1070" y="6280"/>
                    <a:pt x="1182" y="6304"/>
                    <a:pt x="1297" y="6304"/>
                  </a:cubicBezTo>
                  <a:cubicBezTo>
                    <a:pt x="1321" y="6304"/>
                    <a:pt x="1344" y="6303"/>
                    <a:pt x="1367" y="6301"/>
                  </a:cubicBezTo>
                  <a:cubicBezTo>
                    <a:pt x="1622" y="6290"/>
                    <a:pt x="1900" y="6128"/>
                    <a:pt x="2085" y="5908"/>
                  </a:cubicBezTo>
                  <a:cubicBezTo>
                    <a:pt x="2247" y="5725"/>
                    <a:pt x="2374" y="5480"/>
                    <a:pt x="2489" y="5236"/>
                  </a:cubicBezTo>
                  <a:lnTo>
                    <a:pt x="2489" y="5236"/>
                  </a:lnTo>
                  <a:cubicBezTo>
                    <a:pt x="2542" y="5519"/>
                    <a:pt x="2612" y="5825"/>
                    <a:pt x="2826" y="6070"/>
                  </a:cubicBezTo>
                  <a:cubicBezTo>
                    <a:pt x="2954" y="6197"/>
                    <a:pt x="3116" y="6301"/>
                    <a:pt x="3301" y="6336"/>
                  </a:cubicBezTo>
                  <a:cubicBezTo>
                    <a:pt x="3331" y="6342"/>
                    <a:pt x="3362" y="6345"/>
                    <a:pt x="3394" y="6345"/>
                  </a:cubicBezTo>
                  <a:cubicBezTo>
                    <a:pt x="3548" y="6345"/>
                    <a:pt x="3717" y="6277"/>
                    <a:pt x="3822" y="6162"/>
                  </a:cubicBezTo>
                  <a:cubicBezTo>
                    <a:pt x="3984" y="5989"/>
                    <a:pt x="4042" y="5757"/>
                    <a:pt x="4089" y="5537"/>
                  </a:cubicBezTo>
                  <a:cubicBezTo>
                    <a:pt x="4123" y="5317"/>
                    <a:pt x="4158" y="5097"/>
                    <a:pt x="4170" y="4888"/>
                  </a:cubicBezTo>
                  <a:cubicBezTo>
                    <a:pt x="4204" y="4448"/>
                    <a:pt x="4170" y="4043"/>
                    <a:pt x="4146" y="3649"/>
                  </a:cubicBezTo>
                  <a:cubicBezTo>
                    <a:pt x="4112" y="3267"/>
                    <a:pt x="4089" y="2896"/>
                    <a:pt x="4089" y="2549"/>
                  </a:cubicBezTo>
                  <a:cubicBezTo>
                    <a:pt x="4089" y="2201"/>
                    <a:pt x="4135" y="1889"/>
                    <a:pt x="4181" y="1599"/>
                  </a:cubicBezTo>
                  <a:cubicBezTo>
                    <a:pt x="4275" y="1172"/>
                    <a:pt x="4432" y="832"/>
                    <a:pt x="4592" y="582"/>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6"/>
            <p:cNvSpPr/>
            <p:nvPr/>
          </p:nvSpPr>
          <p:spPr>
            <a:xfrm>
              <a:off x="4398324" y="2285788"/>
              <a:ext cx="468210" cy="259803"/>
            </a:xfrm>
            <a:custGeom>
              <a:avLst/>
              <a:gdLst/>
              <a:ahLst/>
              <a:cxnLst/>
              <a:rect l="l" t="t" r="r" b="b"/>
              <a:pathLst>
                <a:path w="11433" h="6344" extrusionOk="0">
                  <a:moveTo>
                    <a:pt x="11432" y="5734"/>
                  </a:moveTo>
                  <a:lnTo>
                    <a:pt x="11397" y="5757"/>
                  </a:lnTo>
                  <a:cubicBezTo>
                    <a:pt x="11397" y="5758"/>
                    <a:pt x="11396" y="5759"/>
                    <a:pt x="11395" y="5760"/>
                  </a:cubicBezTo>
                  <a:lnTo>
                    <a:pt x="11395" y="5760"/>
                  </a:lnTo>
                  <a:cubicBezTo>
                    <a:pt x="11420" y="5743"/>
                    <a:pt x="11432" y="5734"/>
                    <a:pt x="11432" y="5734"/>
                  </a:cubicBezTo>
                  <a:close/>
                  <a:moveTo>
                    <a:pt x="1912" y="1"/>
                  </a:moveTo>
                  <a:cubicBezTo>
                    <a:pt x="1727" y="12"/>
                    <a:pt x="1541" y="59"/>
                    <a:pt x="1379" y="117"/>
                  </a:cubicBezTo>
                  <a:cubicBezTo>
                    <a:pt x="1043" y="233"/>
                    <a:pt x="788" y="418"/>
                    <a:pt x="580" y="603"/>
                  </a:cubicBezTo>
                  <a:cubicBezTo>
                    <a:pt x="383" y="800"/>
                    <a:pt x="256" y="997"/>
                    <a:pt x="163" y="1171"/>
                  </a:cubicBezTo>
                  <a:cubicBezTo>
                    <a:pt x="70" y="1344"/>
                    <a:pt x="36" y="1495"/>
                    <a:pt x="24" y="1588"/>
                  </a:cubicBezTo>
                  <a:cubicBezTo>
                    <a:pt x="24" y="1634"/>
                    <a:pt x="1" y="1680"/>
                    <a:pt x="1" y="1703"/>
                  </a:cubicBezTo>
                  <a:lnTo>
                    <a:pt x="1" y="1750"/>
                  </a:lnTo>
                  <a:cubicBezTo>
                    <a:pt x="24" y="1750"/>
                    <a:pt x="24" y="1530"/>
                    <a:pt x="198" y="1182"/>
                  </a:cubicBezTo>
                  <a:cubicBezTo>
                    <a:pt x="279" y="1009"/>
                    <a:pt x="406" y="823"/>
                    <a:pt x="615" y="638"/>
                  </a:cubicBezTo>
                  <a:cubicBezTo>
                    <a:pt x="812" y="464"/>
                    <a:pt x="1078" y="279"/>
                    <a:pt x="1391" y="175"/>
                  </a:cubicBezTo>
                  <a:cubicBezTo>
                    <a:pt x="1553" y="117"/>
                    <a:pt x="1727" y="82"/>
                    <a:pt x="1912" y="70"/>
                  </a:cubicBezTo>
                  <a:cubicBezTo>
                    <a:pt x="2097" y="70"/>
                    <a:pt x="2294" y="82"/>
                    <a:pt x="2479" y="140"/>
                  </a:cubicBezTo>
                  <a:cubicBezTo>
                    <a:pt x="2850" y="244"/>
                    <a:pt x="3232" y="476"/>
                    <a:pt x="3545" y="800"/>
                  </a:cubicBezTo>
                  <a:cubicBezTo>
                    <a:pt x="3881" y="1113"/>
                    <a:pt x="4147" y="1507"/>
                    <a:pt x="4390" y="1935"/>
                  </a:cubicBezTo>
                  <a:cubicBezTo>
                    <a:pt x="4634" y="2375"/>
                    <a:pt x="4854" y="2838"/>
                    <a:pt x="5132" y="3290"/>
                  </a:cubicBezTo>
                  <a:cubicBezTo>
                    <a:pt x="5664" y="4182"/>
                    <a:pt x="6313" y="4981"/>
                    <a:pt x="7066" y="5514"/>
                  </a:cubicBezTo>
                  <a:cubicBezTo>
                    <a:pt x="7807" y="6047"/>
                    <a:pt x="8629" y="6301"/>
                    <a:pt x="9324" y="6336"/>
                  </a:cubicBezTo>
                  <a:cubicBezTo>
                    <a:pt x="9402" y="6341"/>
                    <a:pt x="9478" y="6344"/>
                    <a:pt x="9552" y="6344"/>
                  </a:cubicBezTo>
                  <a:cubicBezTo>
                    <a:pt x="10141" y="6344"/>
                    <a:pt x="10614" y="6191"/>
                    <a:pt x="10923" y="6047"/>
                  </a:cubicBezTo>
                  <a:cubicBezTo>
                    <a:pt x="11004" y="6023"/>
                    <a:pt x="11096" y="5977"/>
                    <a:pt x="11154" y="5931"/>
                  </a:cubicBezTo>
                  <a:cubicBezTo>
                    <a:pt x="11224" y="5908"/>
                    <a:pt x="11270" y="5861"/>
                    <a:pt x="11316" y="5838"/>
                  </a:cubicBezTo>
                  <a:cubicBezTo>
                    <a:pt x="11339" y="5805"/>
                    <a:pt x="11372" y="5782"/>
                    <a:pt x="11395" y="5760"/>
                  </a:cubicBezTo>
                  <a:lnTo>
                    <a:pt x="11395" y="5760"/>
                  </a:lnTo>
                  <a:cubicBezTo>
                    <a:pt x="11327" y="5805"/>
                    <a:pt x="11168" y="5905"/>
                    <a:pt x="10923" y="6023"/>
                  </a:cubicBezTo>
                  <a:cubicBezTo>
                    <a:pt x="10621" y="6164"/>
                    <a:pt x="10163" y="6287"/>
                    <a:pt x="9601" y="6287"/>
                  </a:cubicBezTo>
                  <a:cubicBezTo>
                    <a:pt x="9515" y="6287"/>
                    <a:pt x="9427" y="6284"/>
                    <a:pt x="9336" y="6278"/>
                  </a:cubicBezTo>
                  <a:cubicBezTo>
                    <a:pt x="8664" y="6220"/>
                    <a:pt x="7853" y="5989"/>
                    <a:pt x="7124" y="5444"/>
                  </a:cubicBezTo>
                  <a:cubicBezTo>
                    <a:pt x="6394" y="4912"/>
                    <a:pt x="5746" y="4124"/>
                    <a:pt x="5213" y="3232"/>
                  </a:cubicBezTo>
                  <a:cubicBezTo>
                    <a:pt x="4935" y="2781"/>
                    <a:pt x="4726" y="2317"/>
                    <a:pt x="4472" y="1877"/>
                  </a:cubicBezTo>
                  <a:cubicBezTo>
                    <a:pt x="4228" y="1449"/>
                    <a:pt x="3962" y="1043"/>
                    <a:pt x="3626" y="719"/>
                  </a:cubicBezTo>
                  <a:cubicBezTo>
                    <a:pt x="3290" y="406"/>
                    <a:pt x="2920" y="163"/>
                    <a:pt x="2514" y="59"/>
                  </a:cubicBezTo>
                  <a:cubicBezTo>
                    <a:pt x="2306" y="1"/>
                    <a:pt x="2097" y="1"/>
                    <a:pt x="1912"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6"/>
            <p:cNvSpPr/>
            <p:nvPr/>
          </p:nvSpPr>
          <p:spPr>
            <a:xfrm>
              <a:off x="4571375" y="3342650"/>
              <a:ext cx="98475" cy="14950"/>
            </a:xfrm>
            <a:custGeom>
              <a:avLst/>
              <a:gdLst/>
              <a:ahLst/>
              <a:cxnLst/>
              <a:rect l="l" t="t" r="r" b="b"/>
              <a:pathLst>
                <a:path w="3939" h="598" extrusionOk="0">
                  <a:moveTo>
                    <a:pt x="3934" y="1"/>
                  </a:moveTo>
                  <a:cubicBezTo>
                    <a:pt x="3903" y="1"/>
                    <a:pt x="3712" y="107"/>
                    <a:pt x="3406" y="212"/>
                  </a:cubicBezTo>
                  <a:cubicBezTo>
                    <a:pt x="3232" y="282"/>
                    <a:pt x="3012" y="340"/>
                    <a:pt x="2780" y="398"/>
                  </a:cubicBezTo>
                  <a:cubicBezTo>
                    <a:pt x="2549" y="456"/>
                    <a:pt x="2271" y="490"/>
                    <a:pt x="2004" y="502"/>
                  </a:cubicBezTo>
                  <a:cubicBezTo>
                    <a:pt x="1953" y="504"/>
                    <a:pt x="1902" y="505"/>
                    <a:pt x="1853" y="505"/>
                  </a:cubicBezTo>
                  <a:cubicBezTo>
                    <a:pt x="1621" y="505"/>
                    <a:pt x="1405" y="484"/>
                    <a:pt x="1205" y="456"/>
                  </a:cubicBezTo>
                  <a:cubicBezTo>
                    <a:pt x="962" y="421"/>
                    <a:pt x="742" y="374"/>
                    <a:pt x="568" y="317"/>
                  </a:cubicBezTo>
                  <a:cubicBezTo>
                    <a:pt x="254" y="212"/>
                    <a:pt x="44" y="116"/>
                    <a:pt x="7" y="116"/>
                  </a:cubicBezTo>
                  <a:cubicBezTo>
                    <a:pt x="3" y="116"/>
                    <a:pt x="1" y="117"/>
                    <a:pt x="1" y="120"/>
                  </a:cubicBezTo>
                  <a:cubicBezTo>
                    <a:pt x="1" y="131"/>
                    <a:pt x="59" y="154"/>
                    <a:pt x="151" y="201"/>
                  </a:cubicBezTo>
                  <a:cubicBezTo>
                    <a:pt x="232" y="247"/>
                    <a:pt x="383" y="317"/>
                    <a:pt x="557" y="374"/>
                  </a:cubicBezTo>
                  <a:cubicBezTo>
                    <a:pt x="730" y="432"/>
                    <a:pt x="950" y="490"/>
                    <a:pt x="1194" y="537"/>
                  </a:cubicBezTo>
                  <a:cubicBezTo>
                    <a:pt x="1395" y="575"/>
                    <a:pt x="1620" y="597"/>
                    <a:pt x="1856" y="597"/>
                  </a:cubicBezTo>
                  <a:cubicBezTo>
                    <a:pt x="1905" y="597"/>
                    <a:pt x="1955" y="597"/>
                    <a:pt x="2004" y="595"/>
                  </a:cubicBezTo>
                  <a:cubicBezTo>
                    <a:pt x="2282" y="595"/>
                    <a:pt x="2549" y="548"/>
                    <a:pt x="2803" y="490"/>
                  </a:cubicBezTo>
                  <a:cubicBezTo>
                    <a:pt x="3035" y="432"/>
                    <a:pt x="3244" y="363"/>
                    <a:pt x="3417" y="293"/>
                  </a:cubicBezTo>
                  <a:cubicBezTo>
                    <a:pt x="3591" y="212"/>
                    <a:pt x="3730" y="143"/>
                    <a:pt x="3811" y="85"/>
                  </a:cubicBezTo>
                  <a:cubicBezTo>
                    <a:pt x="3904" y="39"/>
                    <a:pt x="3938" y="4"/>
                    <a:pt x="3938" y="4"/>
                  </a:cubicBezTo>
                  <a:cubicBezTo>
                    <a:pt x="3938" y="2"/>
                    <a:pt x="3937" y="1"/>
                    <a:pt x="393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6"/>
            <p:cNvSpPr/>
            <p:nvPr/>
          </p:nvSpPr>
          <p:spPr>
            <a:xfrm>
              <a:off x="4660618" y="2656686"/>
              <a:ext cx="95870" cy="27930"/>
            </a:xfrm>
            <a:custGeom>
              <a:avLst/>
              <a:gdLst/>
              <a:ahLst/>
              <a:cxnLst/>
              <a:rect l="l" t="t" r="r" b="b"/>
              <a:pathLst>
                <a:path w="2341" h="682" extrusionOk="0">
                  <a:moveTo>
                    <a:pt x="1145" y="0"/>
                  </a:moveTo>
                  <a:cubicBezTo>
                    <a:pt x="783" y="0"/>
                    <a:pt x="467" y="123"/>
                    <a:pt x="279" y="267"/>
                  </a:cubicBezTo>
                  <a:cubicBezTo>
                    <a:pt x="70" y="406"/>
                    <a:pt x="1" y="557"/>
                    <a:pt x="24" y="580"/>
                  </a:cubicBezTo>
                  <a:cubicBezTo>
                    <a:pt x="34" y="592"/>
                    <a:pt x="50" y="597"/>
                    <a:pt x="72" y="597"/>
                  </a:cubicBezTo>
                  <a:cubicBezTo>
                    <a:pt x="215" y="597"/>
                    <a:pt x="597" y="380"/>
                    <a:pt x="1089" y="380"/>
                  </a:cubicBezTo>
                  <a:cubicBezTo>
                    <a:pt x="1120" y="380"/>
                    <a:pt x="1151" y="381"/>
                    <a:pt x="1182" y="383"/>
                  </a:cubicBezTo>
                  <a:cubicBezTo>
                    <a:pt x="1751" y="394"/>
                    <a:pt x="2166" y="682"/>
                    <a:pt x="2289" y="682"/>
                  </a:cubicBezTo>
                  <a:cubicBezTo>
                    <a:pt x="2301" y="682"/>
                    <a:pt x="2311" y="679"/>
                    <a:pt x="2317" y="673"/>
                  </a:cubicBezTo>
                  <a:cubicBezTo>
                    <a:pt x="2340" y="626"/>
                    <a:pt x="2282" y="499"/>
                    <a:pt x="2097" y="337"/>
                  </a:cubicBezTo>
                  <a:cubicBezTo>
                    <a:pt x="1912" y="175"/>
                    <a:pt x="1587" y="24"/>
                    <a:pt x="1194" y="1"/>
                  </a:cubicBezTo>
                  <a:cubicBezTo>
                    <a:pt x="1177" y="0"/>
                    <a:pt x="1161" y="0"/>
                    <a:pt x="1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6"/>
            <p:cNvSpPr/>
            <p:nvPr/>
          </p:nvSpPr>
          <p:spPr>
            <a:xfrm>
              <a:off x="4687646" y="2714100"/>
              <a:ext cx="41813" cy="39888"/>
            </a:xfrm>
            <a:custGeom>
              <a:avLst/>
              <a:gdLst/>
              <a:ahLst/>
              <a:cxnLst/>
              <a:rect l="l" t="t" r="r" b="b"/>
              <a:pathLst>
                <a:path w="1021" h="974" extrusionOk="0">
                  <a:moveTo>
                    <a:pt x="522" y="0"/>
                  </a:moveTo>
                  <a:cubicBezTo>
                    <a:pt x="256" y="0"/>
                    <a:pt x="24" y="220"/>
                    <a:pt x="1" y="487"/>
                  </a:cubicBezTo>
                  <a:cubicBezTo>
                    <a:pt x="1" y="742"/>
                    <a:pt x="221" y="973"/>
                    <a:pt x="499" y="973"/>
                  </a:cubicBezTo>
                  <a:cubicBezTo>
                    <a:pt x="777" y="973"/>
                    <a:pt x="1008" y="753"/>
                    <a:pt x="1020" y="498"/>
                  </a:cubicBezTo>
                  <a:cubicBezTo>
                    <a:pt x="1020" y="244"/>
                    <a:pt x="800" y="23"/>
                    <a:pt x="5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6"/>
            <p:cNvSpPr/>
            <p:nvPr/>
          </p:nvSpPr>
          <p:spPr>
            <a:xfrm>
              <a:off x="5350734" y="3234020"/>
              <a:ext cx="384216" cy="428691"/>
            </a:xfrm>
            <a:custGeom>
              <a:avLst/>
              <a:gdLst/>
              <a:ahLst/>
              <a:cxnLst/>
              <a:rect l="l" t="t" r="r" b="b"/>
              <a:pathLst>
                <a:path w="9382" h="10468" extrusionOk="0">
                  <a:moveTo>
                    <a:pt x="6463" y="1"/>
                  </a:moveTo>
                  <a:cubicBezTo>
                    <a:pt x="6344" y="1"/>
                    <a:pt x="6266" y="33"/>
                    <a:pt x="6266" y="33"/>
                  </a:cubicBezTo>
                  <a:lnTo>
                    <a:pt x="4587" y="1168"/>
                  </a:lnTo>
                  <a:cubicBezTo>
                    <a:pt x="4343" y="1585"/>
                    <a:pt x="2710" y="3195"/>
                    <a:pt x="2710" y="3195"/>
                  </a:cubicBezTo>
                  <a:cubicBezTo>
                    <a:pt x="2259" y="2859"/>
                    <a:pt x="2259" y="2210"/>
                    <a:pt x="1737" y="1399"/>
                  </a:cubicBezTo>
                  <a:cubicBezTo>
                    <a:pt x="1285" y="735"/>
                    <a:pt x="384" y="679"/>
                    <a:pt x="93" y="679"/>
                  </a:cubicBezTo>
                  <a:cubicBezTo>
                    <a:pt x="34" y="679"/>
                    <a:pt x="0" y="681"/>
                    <a:pt x="0" y="681"/>
                  </a:cubicBezTo>
                  <a:cubicBezTo>
                    <a:pt x="0" y="681"/>
                    <a:pt x="938" y="2812"/>
                    <a:pt x="1043" y="4133"/>
                  </a:cubicBezTo>
                  <a:cubicBezTo>
                    <a:pt x="1147" y="5453"/>
                    <a:pt x="313" y="9136"/>
                    <a:pt x="313" y="9136"/>
                  </a:cubicBezTo>
                  <a:lnTo>
                    <a:pt x="5061" y="10468"/>
                  </a:lnTo>
                  <a:cubicBezTo>
                    <a:pt x="5061" y="10468"/>
                    <a:pt x="5374" y="8441"/>
                    <a:pt x="5895" y="8291"/>
                  </a:cubicBezTo>
                  <a:cubicBezTo>
                    <a:pt x="6532" y="8082"/>
                    <a:pt x="6891" y="7144"/>
                    <a:pt x="6891" y="7144"/>
                  </a:cubicBezTo>
                  <a:cubicBezTo>
                    <a:pt x="7586" y="5743"/>
                    <a:pt x="8988" y="3716"/>
                    <a:pt x="9173" y="2673"/>
                  </a:cubicBezTo>
                  <a:cubicBezTo>
                    <a:pt x="9381" y="1643"/>
                    <a:pt x="8154" y="1457"/>
                    <a:pt x="8154" y="1457"/>
                  </a:cubicBezTo>
                  <a:cubicBezTo>
                    <a:pt x="8154" y="369"/>
                    <a:pt x="7111" y="369"/>
                    <a:pt x="7111" y="369"/>
                  </a:cubicBezTo>
                  <a:cubicBezTo>
                    <a:pt x="6881" y="64"/>
                    <a:pt x="6631" y="1"/>
                    <a:pt x="6463"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6"/>
            <p:cNvSpPr/>
            <p:nvPr/>
          </p:nvSpPr>
          <p:spPr>
            <a:xfrm>
              <a:off x="3895602" y="3197409"/>
              <a:ext cx="1095193" cy="1363186"/>
            </a:xfrm>
            <a:custGeom>
              <a:avLst/>
              <a:gdLst/>
              <a:ahLst/>
              <a:cxnLst/>
              <a:rect l="l" t="t" r="r" b="b"/>
              <a:pathLst>
                <a:path w="26743" h="33287" extrusionOk="0">
                  <a:moveTo>
                    <a:pt x="8397" y="0"/>
                  </a:moveTo>
                  <a:lnTo>
                    <a:pt x="4633" y="765"/>
                  </a:lnTo>
                  <a:lnTo>
                    <a:pt x="1321" y="26210"/>
                  </a:lnTo>
                  <a:lnTo>
                    <a:pt x="0" y="33286"/>
                  </a:lnTo>
                  <a:lnTo>
                    <a:pt x="26743" y="33055"/>
                  </a:lnTo>
                  <a:lnTo>
                    <a:pt x="22179" y="2583"/>
                  </a:lnTo>
                  <a:lnTo>
                    <a:pt x="17547" y="1390"/>
                  </a:lnTo>
                  <a:cubicBezTo>
                    <a:pt x="16506" y="1801"/>
                    <a:pt x="15470" y="1992"/>
                    <a:pt x="14437" y="1992"/>
                  </a:cubicBezTo>
                  <a:cubicBezTo>
                    <a:pt x="12415" y="1992"/>
                    <a:pt x="10406" y="1258"/>
                    <a:pt x="83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6"/>
            <p:cNvSpPr/>
            <p:nvPr/>
          </p:nvSpPr>
          <p:spPr>
            <a:xfrm>
              <a:off x="4803867" y="3303146"/>
              <a:ext cx="827240" cy="1140077"/>
            </a:xfrm>
            <a:custGeom>
              <a:avLst/>
              <a:gdLst/>
              <a:ahLst/>
              <a:cxnLst/>
              <a:rect l="l" t="t" r="r" b="b"/>
              <a:pathLst>
                <a:path w="20200" h="27839" extrusionOk="0">
                  <a:moveTo>
                    <a:pt x="0" y="1"/>
                  </a:moveTo>
                  <a:lnTo>
                    <a:pt x="2838" y="21624"/>
                  </a:lnTo>
                  <a:cubicBezTo>
                    <a:pt x="2838" y="21624"/>
                    <a:pt x="3266" y="26199"/>
                    <a:pt x="5328" y="27404"/>
                  </a:cubicBezTo>
                  <a:cubicBezTo>
                    <a:pt x="5847" y="27708"/>
                    <a:pt x="6499" y="27838"/>
                    <a:pt x="7211" y="27838"/>
                  </a:cubicBezTo>
                  <a:cubicBezTo>
                    <a:pt x="9344" y="27838"/>
                    <a:pt x="12005" y="26668"/>
                    <a:pt x="13169" y="25504"/>
                  </a:cubicBezTo>
                  <a:cubicBezTo>
                    <a:pt x="14570" y="24091"/>
                    <a:pt x="20199" y="8571"/>
                    <a:pt x="20199" y="8571"/>
                  </a:cubicBezTo>
                  <a:lnTo>
                    <a:pt x="12648" y="6626"/>
                  </a:lnTo>
                  <a:lnTo>
                    <a:pt x="8571" y="14119"/>
                  </a:lnTo>
                  <a:cubicBezTo>
                    <a:pt x="8571" y="14119"/>
                    <a:pt x="6359" y="6765"/>
                    <a:pt x="4981" y="4124"/>
                  </a:cubicBezTo>
                  <a:cubicBezTo>
                    <a:pt x="3614" y="1495"/>
                    <a:pt x="1"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6"/>
            <p:cNvSpPr/>
            <p:nvPr/>
          </p:nvSpPr>
          <p:spPr>
            <a:xfrm>
              <a:off x="4812385" y="3576825"/>
              <a:ext cx="3358" cy="248090"/>
            </a:xfrm>
            <a:custGeom>
              <a:avLst/>
              <a:gdLst/>
              <a:ahLst/>
              <a:cxnLst/>
              <a:rect l="l" t="t" r="r" b="b"/>
              <a:pathLst>
                <a:path w="82" h="6058" extrusionOk="0">
                  <a:moveTo>
                    <a:pt x="47" y="1"/>
                  </a:moveTo>
                  <a:cubicBezTo>
                    <a:pt x="12" y="1"/>
                    <a:pt x="1" y="1367"/>
                    <a:pt x="1" y="3035"/>
                  </a:cubicBezTo>
                  <a:cubicBezTo>
                    <a:pt x="1" y="4714"/>
                    <a:pt x="24" y="6058"/>
                    <a:pt x="47" y="6058"/>
                  </a:cubicBezTo>
                  <a:cubicBezTo>
                    <a:pt x="70" y="6058"/>
                    <a:pt x="82" y="4714"/>
                    <a:pt x="82" y="3035"/>
                  </a:cubicBezTo>
                  <a:cubicBezTo>
                    <a:pt x="82" y="1344"/>
                    <a:pt x="59" y="1"/>
                    <a:pt x="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6"/>
            <p:cNvSpPr/>
            <p:nvPr/>
          </p:nvSpPr>
          <p:spPr>
            <a:xfrm>
              <a:off x="4829011" y="3374320"/>
              <a:ext cx="43655" cy="140426"/>
            </a:xfrm>
            <a:custGeom>
              <a:avLst/>
              <a:gdLst/>
              <a:ahLst/>
              <a:cxnLst/>
              <a:rect l="l" t="t" r="r" b="b"/>
              <a:pathLst>
                <a:path w="1066" h="3429" extrusionOk="0">
                  <a:moveTo>
                    <a:pt x="1054" y="0"/>
                  </a:moveTo>
                  <a:cubicBezTo>
                    <a:pt x="1054" y="0"/>
                    <a:pt x="1031" y="47"/>
                    <a:pt x="996" y="116"/>
                  </a:cubicBezTo>
                  <a:cubicBezTo>
                    <a:pt x="950" y="186"/>
                    <a:pt x="892" y="313"/>
                    <a:pt x="834" y="463"/>
                  </a:cubicBezTo>
                  <a:cubicBezTo>
                    <a:pt x="707" y="765"/>
                    <a:pt x="545" y="1182"/>
                    <a:pt x="406" y="1668"/>
                  </a:cubicBezTo>
                  <a:cubicBezTo>
                    <a:pt x="255" y="2143"/>
                    <a:pt x="162" y="2595"/>
                    <a:pt x="81" y="2907"/>
                  </a:cubicBezTo>
                  <a:cubicBezTo>
                    <a:pt x="58" y="3069"/>
                    <a:pt x="23" y="3197"/>
                    <a:pt x="12" y="3289"/>
                  </a:cubicBezTo>
                  <a:cubicBezTo>
                    <a:pt x="0" y="3371"/>
                    <a:pt x="0" y="3428"/>
                    <a:pt x="0" y="3428"/>
                  </a:cubicBezTo>
                  <a:cubicBezTo>
                    <a:pt x="0" y="3428"/>
                    <a:pt x="58" y="3243"/>
                    <a:pt x="128" y="2919"/>
                  </a:cubicBezTo>
                  <a:cubicBezTo>
                    <a:pt x="220" y="2606"/>
                    <a:pt x="336" y="2166"/>
                    <a:pt x="475" y="1691"/>
                  </a:cubicBezTo>
                  <a:cubicBezTo>
                    <a:pt x="626" y="1216"/>
                    <a:pt x="765" y="799"/>
                    <a:pt x="880" y="487"/>
                  </a:cubicBezTo>
                  <a:cubicBezTo>
                    <a:pt x="996" y="186"/>
                    <a:pt x="1066" y="0"/>
                    <a:pt x="10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6"/>
            <p:cNvSpPr/>
            <p:nvPr/>
          </p:nvSpPr>
          <p:spPr>
            <a:xfrm>
              <a:off x="3404020" y="3225870"/>
              <a:ext cx="695578" cy="1309210"/>
            </a:xfrm>
            <a:custGeom>
              <a:avLst/>
              <a:gdLst/>
              <a:ahLst/>
              <a:cxnLst/>
              <a:rect l="l" t="t" r="r" b="b"/>
              <a:pathLst>
                <a:path w="16985" h="31969" extrusionOk="0">
                  <a:moveTo>
                    <a:pt x="16984" y="0"/>
                  </a:moveTo>
                  <a:cubicBezTo>
                    <a:pt x="16984" y="0"/>
                    <a:pt x="10695" y="579"/>
                    <a:pt x="8611" y="5027"/>
                  </a:cubicBezTo>
                  <a:cubicBezTo>
                    <a:pt x="6850" y="8768"/>
                    <a:pt x="2009" y="20025"/>
                    <a:pt x="1488" y="21577"/>
                  </a:cubicBezTo>
                  <a:cubicBezTo>
                    <a:pt x="0" y="25972"/>
                    <a:pt x="2208" y="31968"/>
                    <a:pt x="11366" y="31968"/>
                  </a:cubicBezTo>
                  <a:cubicBezTo>
                    <a:pt x="11620" y="31968"/>
                    <a:pt x="11879" y="31964"/>
                    <a:pt x="12143" y="31954"/>
                  </a:cubicBezTo>
                  <a:lnTo>
                    <a:pt x="13255" y="25816"/>
                  </a:lnTo>
                  <a:lnTo>
                    <a:pt x="16150" y="11489"/>
                  </a:lnTo>
                  <a:lnTo>
                    <a:pt x="169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6"/>
            <p:cNvSpPr/>
            <p:nvPr/>
          </p:nvSpPr>
          <p:spPr>
            <a:xfrm>
              <a:off x="3776556" y="4235161"/>
              <a:ext cx="164138" cy="299322"/>
            </a:xfrm>
            <a:custGeom>
              <a:avLst/>
              <a:gdLst/>
              <a:ahLst/>
              <a:cxnLst/>
              <a:rect l="l" t="t" r="r" b="b"/>
              <a:pathLst>
                <a:path w="4008" h="7309" extrusionOk="0">
                  <a:moveTo>
                    <a:pt x="98" y="2256"/>
                  </a:moveTo>
                  <a:cubicBezTo>
                    <a:pt x="85" y="2280"/>
                    <a:pt x="73" y="2302"/>
                    <a:pt x="62" y="2322"/>
                  </a:cubicBezTo>
                  <a:lnTo>
                    <a:pt x="62" y="2322"/>
                  </a:lnTo>
                  <a:cubicBezTo>
                    <a:pt x="75" y="2302"/>
                    <a:pt x="86" y="2281"/>
                    <a:pt x="98" y="2256"/>
                  </a:cubicBezTo>
                  <a:close/>
                  <a:moveTo>
                    <a:pt x="62" y="2322"/>
                  </a:moveTo>
                  <a:cubicBezTo>
                    <a:pt x="61" y="2324"/>
                    <a:pt x="59" y="2326"/>
                    <a:pt x="58" y="2328"/>
                  </a:cubicBezTo>
                  <a:cubicBezTo>
                    <a:pt x="12" y="2398"/>
                    <a:pt x="0" y="2444"/>
                    <a:pt x="0" y="2444"/>
                  </a:cubicBezTo>
                  <a:cubicBezTo>
                    <a:pt x="12" y="2444"/>
                    <a:pt x="35" y="2398"/>
                    <a:pt x="35" y="2374"/>
                  </a:cubicBezTo>
                  <a:cubicBezTo>
                    <a:pt x="43" y="2359"/>
                    <a:pt x="52" y="2341"/>
                    <a:pt x="62" y="2322"/>
                  </a:cubicBezTo>
                  <a:close/>
                  <a:moveTo>
                    <a:pt x="1784" y="0"/>
                  </a:moveTo>
                  <a:cubicBezTo>
                    <a:pt x="1610" y="0"/>
                    <a:pt x="1436" y="47"/>
                    <a:pt x="1297" y="139"/>
                  </a:cubicBezTo>
                  <a:cubicBezTo>
                    <a:pt x="1170" y="243"/>
                    <a:pt x="1089" y="394"/>
                    <a:pt x="1008" y="521"/>
                  </a:cubicBezTo>
                  <a:cubicBezTo>
                    <a:pt x="938" y="649"/>
                    <a:pt x="869" y="776"/>
                    <a:pt x="811" y="892"/>
                  </a:cubicBezTo>
                  <a:cubicBezTo>
                    <a:pt x="568" y="1378"/>
                    <a:pt x="359" y="1749"/>
                    <a:pt x="220" y="2027"/>
                  </a:cubicBezTo>
                  <a:cubicBezTo>
                    <a:pt x="164" y="2116"/>
                    <a:pt x="129" y="2194"/>
                    <a:pt x="98" y="2256"/>
                  </a:cubicBezTo>
                  <a:lnTo>
                    <a:pt x="98" y="2256"/>
                  </a:lnTo>
                  <a:cubicBezTo>
                    <a:pt x="128" y="2203"/>
                    <a:pt x="165" y="2142"/>
                    <a:pt x="209" y="2073"/>
                  </a:cubicBezTo>
                  <a:cubicBezTo>
                    <a:pt x="348" y="1807"/>
                    <a:pt x="568" y="1413"/>
                    <a:pt x="822" y="950"/>
                  </a:cubicBezTo>
                  <a:cubicBezTo>
                    <a:pt x="880" y="823"/>
                    <a:pt x="961" y="707"/>
                    <a:pt x="1031" y="579"/>
                  </a:cubicBezTo>
                  <a:cubicBezTo>
                    <a:pt x="1100" y="452"/>
                    <a:pt x="1193" y="313"/>
                    <a:pt x="1309" y="232"/>
                  </a:cubicBezTo>
                  <a:cubicBezTo>
                    <a:pt x="1436" y="128"/>
                    <a:pt x="1598" y="104"/>
                    <a:pt x="1749" y="104"/>
                  </a:cubicBezTo>
                  <a:cubicBezTo>
                    <a:pt x="1911" y="104"/>
                    <a:pt x="2085" y="139"/>
                    <a:pt x="2259" y="186"/>
                  </a:cubicBezTo>
                  <a:cubicBezTo>
                    <a:pt x="2606" y="278"/>
                    <a:pt x="2954" y="406"/>
                    <a:pt x="3301" y="579"/>
                  </a:cubicBezTo>
                  <a:cubicBezTo>
                    <a:pt x="3475" y="660"/>
                    <a:pt x="3648" y="765"/>
                    <a:pt x="3799" y="892"/>
                  </a:cubicBezTo>
                  <a:lnTo>
                    <a:pt x="3857" y="938"/>
                  </a:lnTo>
                  <a:cubicBezTo>
                    <a:pt x="3868" y="950"/>
                    <a:pt x="3868" y="950"/>
                    <a:pt x="3880" y="985"/>
                  </a:cubicBezTo>
                  <a:cubicBezTo>
                    <a:pt x="3892" y="1031"/>
                    <a:pt x="3915" y="1089"/>
                    <a:pt x="3915" y="1124"/>
                  </a:cubicBezTo>
                  <a:lnTo>
                    <a:pt x="3915" y="1436"/>
                  </a:lnTo>
                  <a:cubicBezTo>
                    <a:pt x="3892" y="1842"/>
                    <a:pt x="3834" y="2224"/>
                    <a:pt x="3799" y="2618"/>
                  </a:cubicBezTo>
                  <a:cubicBezTo>
                    <a:pt x="3753" y="3000"/>
                    <a:pt x="3695" y="3371"/>
                    <a:pt x="3637" y="3718"/>
                  </a:cubicBezTo>
                  <a:cubicBezTo>
                    <a:pt x="3521" y="4424"/>
                    <a:pt x="3417" y="5050"/>
                    <a:pt x="3313" y="5583"/>
                  </a:cubicBezTo>
                  <a:cubicBezTo>
                    <a:pt x="3231" y="6104"/>
                    <a:pt x="3162" y="6544"/>
                    <a:pt x="3104" y="6845"/>
                  </a:cubicBezTo>
                  <a:cubicBezTo>
                    <a:pt x="3069" y="7007"/>
                    <a:pt x="3058" y="7123"/>
                    <a:pt x="3046" y="7193"/>
                  </a:cubicBezTo>
                  <a:cubicBezTo>
                    <a:pt x="3023" y="7262"/>
                    <a:pt x="3023" y="7308"/>
                    <a:pt x="3023" y="7308"/>
                  </a:cubicBezTo>
                  <a:cubicBezTo>
                    <a:pt x="3023" y="7308"/>
                    <a:pt x="3035" y="7262"/>
                    <a:pt x="3058" y="7193"/>
                  </a:cubicBezTo>
                  <a:cubicBezTo>
                    <a:pt x="3081" y="7111"/>
                    <a:pt x="3104" y="6996"/>
                    <a:pt x="3127" y="6845"/>
                  </a:cubicBezTo>
                  <a:cubicBezTo>
                    <a:pt x="3185" y="6544"/>
                    <a:pt x="3278" y="6104"/>
                    <a:pt x="3370" y="5583"/>
                  </a:cubicBezTo>
                  <a:cubicBezTo>
                    <a:pt x="3475" y="5050"/>
                    <a:pt x="3591" y="4424"/>
                    <a:pt x="3706" y="3718"/>
                  </a:cubicBezTo>
                  <a:cubicBezTo>
                    <a:pt x="3764" y="3359"/>
                    <a:pt x="3822" y="3000"/>
                    <a:pt x="3880" y="2606"/>
                  </a:cubicBezTo>
                  <a:cubicBezTo>
                    <a:pt x="3926" y="2212"/>
                    <a:pt x="3984" y="1819"/>
                    <a:pt x="3996" y="1402"/>
                  </a:cubicBezTo>
                  <a:cubicBezTo>
                    <a:pt x="4007" y="1286"/>
                    <a:pt x="4007" y="1182"/>
                    <a:pt x="3996" y="1089"/>
                  </a:cubicBezTo>
                  <a:cubicBezTo>
                    <a:pt x="3996" y="1031"/>
                    <a:pt x="3984" y="985"/>
                    <a:pt x="3973" y="927"/>
                  </a:cubicBezTo>
                  <a:cubicBezTo>
                    <a:pt x="3973" y="915"/>
                    <a:pt x="3950" y="869"/>
                    <a:pt x="3926" y="857"/>
                  </a:cubicBezTo>
                  <a:lnTo>
                    <a:pt x="3868" y="811"/>
                  </a:lnTo>
                  <a:cubicBezTo>
                    <a:pt x="3706" y="684"/>
                    <a:pt x="3533" y="579"/>
                    <a:pt x="3359" y="487"/>
                  </a:cubicBezTo>
                  <a:cubicBezTo>
                    <a:pt x="3011" y="301"/>
                    <a:pt x="2652" y="174"/>
                    <a:pt x="2305" y="81"/>
                  </a:cubicBezTo>
                  <a:cubicBezTo>
                    <a:pt x="2131" y="47"/>
                    <a:pt x="1957" y="0"/>
                    <a:pt x="1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6"/>
            <p:cNvSpPr/>
            <p:nvPr/>
          </p:nvSpPr>
          <p:spPr>
            <a:xfrm>
              <a:off x="3590636" y="4111815"/>
              <a:ext cx="233388" cy="139976"/>
            </a:xfrm>
            <a:custGeom>
              <a:avLst/>
              <a:gdLst/>
              <a:ahLst/>
              <a:cxnLst/>
              <a:rect l="l" t="t" r="r" b="b"/>
              <a:pathLst>
                <a:path w="5699" h="3418" extrusionOk="0">
                  <a:moveTo>
                    <a:pt x="0" y="1"/>
                  </a:moveTo>
                  <a:cubicBezTo>
                    <a:pt x="0" y="1"/>
                    <a:pt x="23" y="1"/>
                    <a:pt x="81" y="13"/>
                  </a:cubicBezTo>
                  <a:cubicBezTo>
                    <a:pt x="139" y="24"/>
                    <a:pt x="209" y="24"/>
                    <a:pt x="301" y="47"/>
                  </a:cubicBezTo>
                  <a:cubicBezTo>
                    <a:pt x="475" y="59"/>
                    <a:pt x="753" y="70"/>
                    <a:pt x="1066" y="117"/>
                  </a:cubicBezTo>
                  <a:cubicBezTo>
                    <a:pt x="1390" y="163"/>
                    <a:pt x="1772" y="221"/>
                    <a:pt x="2201" y="302"/>
                  </a:cubicBezTo>
                  <a:cubicBezTo>
                    <a:pt x="2629" y="406"/>
                    <a:pt x="3081" y="534"/>
                    <a:pt x="3521" y="754"/>
                  </a:cubicBezTo>
                  <a:cubicBezTo>
                    <a:pt x="3973" y="974"/>
                    <a:pt x="4378" y="1229"/>
                    <a:pt x="4702" y="1518"/>
                  </a:cubicBezTo>
                  <a:cubicBezTo>
                    <a:pt x="5038" y="1808"/>
                    <a:pt x="5281" y="2109"/>
                    <a:pt x="5420" y="2398"/>
                  </a:cubicBezTo>
                  <a:cubicBezTo>
                    <a:pt x="5571" y="2688"/>
                    <a:pt x="5640" y="2954"/>
                    <a:pt x="5652" y="3128"/>
                  </a:cubicBezTo>
                  <a:cubicBezTo>
                    <a:pt x="5687" y="3313"/>
                    <a:pt x="5675" y="3418"/>
                    <a:pt x="5687" y="3418"/>
                  </a:cubicBezTo>
                  <a:lnTo>
                    <a:pt x="5687" y="3336"/>
                  </a:lnTo>
                  <a:cubicBezTo>
                    <a:pt x="5687" y="3279"/>
                    <a:pt x="5698" y="3209"/>
                    <a:pt x="5687" y="3128"/>
                  </a:cubicBezTo>
                  <a:cubicBezTo>
                    <a:pt x="5675" y="2931"/>
                    <a:pt x="5617" y="2676"/>
                    <a:pt x="5467" y="2375"/>
                  </a:cubicBezTo>
                  <a:cubicBezTo>
                    <a:pt x="5328" y="2062"/>
                    <a:pt x="5061" y="1750"/>
                    <a:pt x="4749" y="1460"/>
                  </a:cubicBezTo>
                  <a:cubicBezTo>
                    <a:pt x="4413" y="1171"/>
                    <a:pt x="4007" y="893"/>
                    <a:pt x="3556" y="673"/>
                  </a:cubicBezTo>
                  <a:cubicBezTo>
                    <a:pt x="3092" y="464"/>
                    <a:pt x="2629" y="314"/>
                    <a:pt x="2212" y="233"/>
                  </a:cubicBezTo>
                  <a:cubicBezTo>
                    <a:pt x="1772" y="140"/>
                    <a:pt x="1401" y="105"/>
                    <a:pt x="1066" y="70"/>
                  </a:cubicBezTo>
                  <a:cubicBezTo>
                    <a:pt x="730" y="36"/>
                    <a:pt x="475" y="24"/>
                    <a:pt x="290" y="13"/>
                  </a:cubicBezTo>
                  <a:cubicBezTo>
                    <a:pt x="197" y="1"/>
                    <a:pt x="127" y="1"/>
                    <a:pt x="7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6"/>
            <p:cNvSpPr/>
            <p:nvPr/>
          </p:nvSpPr>
          <p:spPr>
            <a:xfrm>
              <a:off x="3812594" y="4088104"/>
              <a:ext cx="54098" cy="122407"/>
            </a:xfrm>
            <a:custGeom>
              <a:avLst/>
              <a:gdLst/>
              <a:ahLst/>
              <a:cxnLst/>
              <a:rect l="l" t="t" r="r" b="b"/>
              <a:pathLst>
                <a:path w="1321" h="2989" extrusionOk="0">
                  <a:moveTo>
                    <a:pt x="1309" y="0"/>
                  </a:moveTo>
                  <a:cubicBezTo>
                    <a:pt x="1303" y="0"/>
                    <a:pt x="1213" y="171"/>
                    <a:pt x="1101" y="429"/>
                  </a:cubicBezTo>
                  <a:cubicBezTo>
                    <a:pt x="973" y="719"/>
                    <a:pt x="800" y="1078"/>
                    <a:pt x="626" y="1483"/>
                  </a:cubicBezTo>
                  <a:cubicBezTo>
                    <a:pt x="452" y="1889"/>
                    <a:pt x="278" y="2271"/>
                    <a:pt x="174" y="2549"/>
                  </a:cubicBezTo>
                  <a:cubicBezTo>
                    <a:pt x="58" y="2815"/>
                    <a:pt x="0" y="2989"/>
                    <a:pt x="12" y="2989"/>
                  </a:cubicBezTo>
                  <a:cubicBezTo>
                    <a:pt x="12" y="2989"/>
                    <a:pt x="105" y="2838"/>
                    <a:pt x="220" y="2560"/>
                  </a:cubicBezTo>
                  <a:cubicBezTo>
                    <a:pt x="348" y="2271"/>
                    <a:pt x="522" y="1912"/>
                    <a:pt x="695" y="1506"/>
                  </a:cubicBezTo>
                  <a:cubicBezTo>
                    <a:pt x="869" y="1101"/>
                    <a:pt x="1043" y="719"/>
                    <a:pt x="1147" y="441"/>
                  </a:cubicBezTo>
                  <a:cubicBezTo>
                    <a:pt x="1263" y="175"/>
                    <a:pt x="1321" y="1"/>
                    <a:pt x="1309" y="1"/>
                  </a:cubicBezTo>
                  <a:cubicBezTo>
                    <a:pt x="1309" y="0"/>
                    <a:pt x="1309" y="0"/>
                    <a:pt x="1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6"/>
            <p:cNvSpPr/>
            <p:nvPr/>
          </p:nvSpPr>
          <p:spPr>
            <a:xfrm>
              <a:off x="4007032" y="3585384"/>
              <a:ext cx="3850" cy="132809"/>
            </a:xfrm>
            <a:custGeom>
              <a:avLst/>
              <a:gdLst/>
              <a:ahLst/>
              <a:cxnLst/>
              <a:rect l="l" t="t" r="r" b="b"/>
              <a:pathLst>
                <a:path w="94" h="3243" extrusionOk="0">
                  <a:moveTo>
                    <a:pt x="47" y="0"/>
                  </a:moveTo>
                  <a:cubicBezTo>
                    <a:pt x="24" y="0"/>
                    <a:pt x="1" y="718"/>
                    <a:pt x="1" y="1622"/>
                  </a:cubicBezTo>
                  <a:cubicBezTo>
                    <a:pt x="1" y="2513"/>
                    <a:pt x="36" y="3243"/>
                    <a:pt x="47" y="3243"/>
                  </a:cubicBezTo>
                  <a:cubicBezTo>
                    <a:pt x="59" y="3243"/>
                    <a:pt x="82" y="2502"/>
                    <a:pt x="94" y="1622"/>
                  </a:cubicBezTo>
                  <a:cubicBezTo>
                    <a:pt x="94" y="718"/>
                    <a:pt x="59" y="0"/>
                    <a:pt x="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6"/>
            <p:cNvSpPr/>
            <p:nvPr/>
          </p:nvSpPr>
          <p:spPr>
            <a:xfrm>
              <a:off x="3686913" y="4250313"/>
              <a:ext cx="135225" cy="180928"/>
            </a:xfrm>
            <a:custGeom>
              <a:avLst/>
              <a:gdLst/>
              <a:ahLst/>
              <a:cxnLst/>
              <a:rect l="l" t="t" r="r" b="b"/>
              <a:pathLst>
                <a:path w="3302" h="4418" extrusionOk="0">
                  <a:moveTo>
                    <a:pt x="3301" y="1"/>
                  </a:moveTo>
                  <a:lnTo>
                    <a:pt x="3301" y="1"/>
                  </a:lnTo>
                  <a:cubicBezTo>
                    <a:pt x="1656" y="580"/>
                    <a:pt x="521" y="2086"/>
                    <a:pt x="81" y="3777"/>
                  </a:cubicBezTo>
                  <a:cubicBezTo>
                    <a:pt x="35" y="3962"/>
                    <a:pt x="0" y="4170"/>
                    <a:pt x="116" y="4298"/>
                  </a:cubicBezTo>
                  <a:cubicBezTo>
                    <a:pt x="179" y="4380"/>
                    <a:pt x="284" y="4417"/>
                    <a:pt x="390" y="4417"/>
                  </a:cubicBezTo>
                  <a:cubicBezTo>
                    <a:pt x="479" y="4417"/>
                    <a:pt x="569" y="4391"/>
                    <a:pt x="637" y="4344"/>
                  </a:cubicBezTo>
                  <a:cubicBezTo>
                    <a:pt x="799" y="4240"/>
                    <a:pt x="915" y="4089"/>
                    <a:pt x="1008" y="3927"/>
                  </a:cubicBezTo>
                  <a:cubicBezTo>
                    <a:pt x="1819" y="2653"/>
                    <a:pt x="2583" y="1460"/>
                    <a:pt x="3301" y="1"/>
                  </a:cubicBezTo>
                  <a:close/>
                </a:path>
              </a:pathLst>
            </a:custGeom>
            <a:solidFill>
              <a:srgbClr val="0000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6"/>
            <p:cNvSpPr/>
            <p:nvPr/>
          </p:nvSpPr>
          <p:spPr>
            <a:xfrm>
              <a:off x="3523271" y="4085278"/>
              <a:ext cx="289370" cy="124782"/>
            </a:xfrm>
            <a:custGeom>
              <a:avLst/>
              <a:gdLst/>
              <a:ahLst/>
              <a:cxnLst/>
              <a:rect l="l" t="t" r="r" b="b"/>
              <a:pathLst>
                <a:path w="7066" h="3047" extrusionOk="0">
                  <a:moveTo>
                    <a:pt x="2134" y="0"/>
                  </a:moveTo>
                  <a:cubicBezTo>
                    <a:pt x="1832" y="0"/>
                    <a:pt x="1536" y="44"/>
                    <a:pt x="1240" y="116"/>
                  </a:cubicBezTo>
                  <a:cubicBezTo>
                    <a:pt x="719" y="232"/>
                    <a:pt x="116" y="487"/>
                    <a:pt x="0" y="846"/>
                  </a:cubicBezTo>
                  <a:cubicBezTo>
                    <a:pt x="435" y="711"/>
                    <a:pt x="944" y="657"/>
                    <a:pt x="1474" y="657"/>
                  </a:cubicBezTo>
                  <a:cubicBezTo>
                    <a:pt x="2398" y="657"/>
                    <a:pt x="3386" y="820"/>
                    <a:pt x="4158" y="996"/>
                  </a:cubicBezTo>
                  <a:cubicBezTo>
                    <a:pt x="5386" y="1274"/>
                    <a:pt x="6382" y="1969"/>
                    <a:pt x="7065" y="3046"/>
                  </a:cubicBezTo>
                  <a:cubicBezTo>
                    <a:pt x="6799" y="2143"/>
                    <a:pt x="6104" y="1240"/>
                    <a:pt x="5247" y="765"/>
                  </a:cubicBezTo>
                  <a:cubicBezTo>
                    <a:pt x="4378" y="290"/>
                    <a:pt x="3382" y="70"/>
                    <a:pt x="2398" y="12"/>
                  </a:cubicBezTo>
                  <a:cubicBezTo>
                    <a:pt x="2309" y="4"/>
                    <a:pt x="2221" y="0"/>
                    <a:pt x="2134" y="0"/>
                  </a:cubicBezTo>
                  <a:close/>
                </a:path>
              </a:pathLst>
            </a:custGeom>
            <a:solidFill>
              <a:srgbClr val="0000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6"/>
            <p:cNvSpPr/>
            <p:nvPr/>
          </p:nvSpPr>
          <p:spPr>
            <a:xfrm>
              <a:off x="3872833" y="3349175"/>
              <a:ext cx="98204" cy="168397"/>
            </a:xfrm>
            <a:custGeom>
              <a:avLst/>
              <a:gdLst/>
              <a:ahLst/>
              <a:cxnLst/>
              <a:rect l="l" t="t" r="r" b="b"/>
              <a:pathLst>
                <a:path w="2398" h="4112" extrusionOk="0">
                  <a:moveTo>
                    <a:pt x="0" y="0"/>
                  </a:moveTo>
                  <a:cubicBezTo>
                    <a:pt x="0" y="12"/>
                    <a:pt x="35" y="58"/>
                    <a:pt x="128" y="151"/>
                  </a:cubicBezTo>
                  <a:cubicBezTo>
                    <a:pt x="209" y="232"/>
                    <a:pt x="348" y="371"/>
                    <a:pt x="487" y="522"/>
                  </a:cubicBezTo>
                  <a:cubicBezTo>
                    <a:pt x="788" y="846"/>
                    <a:pt x="1170" y="1309"/>
                    <a:pt x="1506" y="1888"/>
                  </a:cubicBezTo>
                  <a:cubicBezTo>
                    <a:pt x="1830" y="2467"/>
                    <a:pt x="2062" y="3012"/>
                    <a:pt x="2201" y="3440"/>
                  </a:cubicBezTo>
                  <a:cubicBezTo>
                    <a:pt x="2259" y="3637"/>
                    <a:pt x="2317" y="3811"/>
                    <a:pt x="2340" y="3927"/>
                  </a:cubicBezTo>
                  <a:cubicBezTo>
                    <a:pt x="2375" y="4054"/>
                    <a:pt x="2398" y="4112"/>
                    <a:pt x="2398" y="4112"/>
                  </a:cubicBezTo>
                  <a:cubicBezTo>
                    <a:pt x="2398" y="4112"/>
                    <a:pt x="2398" y="4042"/>
                    <a:pt x="2375" y="3915"/>
                  </a:cubicBezTo>
                  <a:cubicBezTo>
                    <a:pt x="2340" y="3776"/>
                    <a:pt x="2293" y="3625"/>
                    <a:pt x="2236" y="3405"/>
                  </a:cubicBezTo>
                  <a:cubicBezTo>
                    <a:pt x="2120" y="2988"/>
                    <a:pt x="1888" y="2421"/>
                    <a:pt x="1564" y="1842"/>
                  </a:cubicBezTo>
                  <a:cubicBezTo>
                    <a:pt x="1216" y="1263"/>
                    <a:pt x="823" y="800"/>
                    <a:pt x="521" y="487"/>
                  </a:cubicBezTo>
                  <a:cubicBezTo>
                    <a:pt x="359" y="325"/>
                    <a:pt x="243" y="197"/>
                    <a:pt x="139" y="116"/>
                  </a:cubicBezTo>
                  <a:cubicBezTo>
                    <a:pt x="58" y="47"/>
                    <a:pt x="0"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6"/>
            <p:cNvSpPr/>
            <p:nvPr/>
          </p:nvSpPr>
          <p:spPr>
            <a:xfrm>
              <a:off x="3766114" y="3717698"/>
              <a:ext cx="1333291" cy="842393"/>
            </a:xfrm>
            <a:custGeom>
              <a:avLst/>
              <a:gdLst/>
              <a:ahLst/>
              <a:cxnLst/>
              <a:rect l="l" t="t" r="r" b="b"/>
              <a:pathLst>
                <a:path w="32557" h="20570" extrusionOk="0">
                  <a:moveTo>
                    <a:pt x="4668" y="0"/>
                  </a:moveTo>
                  <a:cubicBezTo>
                    <a:pt x="4089" y="0"/>
                    <a:pt x="3707" y="313"/>
                    <a:pt x="3660" y="811"/>
                  </a:cubicBezTo>
                  <a:lnTo>
                    <a:pt x="3614" y="1425"/>
                  </a:lnTo>
                  <a:cubicBezTo>
                    <a:pt x="3579" y="1923"/>
                    <a:pt x="3197" y="2236"/>
                    <a:pt x="2618" y="2236"/>
                  </a:cubicBezTo>
                  <a:lnTo>
                    <a:pt x="1216" y="2236"/>
                  </a:lnTo>
                  <a:cubicBezTo>
                    <a:pt x="406" y="2236"/>
                    <a:pt x="0" y="2873"/>
                    <a:pt x="313" y="3649"/>
                  </a:cubicBezTo>
                  <a:lnTo>
                    <a:pt x="7320" y="20570"/>
                  </a:lnTo>
                  <a:lnTo>
                    <a:pt x="7320" y="20558"/>
                  </a:lnTo>
                  <a:lnTo>
                    <a:pt x="32557" y="20558"/>
                  </a:lnTo>
                  <a:lnTo>
                    <a:pt x="25608" y="3278"/>
                  </a:lnTo>
                  <a:cubicBezTo>
                    <a:pt x="25283" y="2502"/>
                    <a:pt x="24380" y="1877"/>
                    <a:pt x="23569" y="1877"/>
                  </a:cubicBezTo>
                  <a:lnTo>
                    <a:pt x="15022" y="1877"/>
                  </a:lnTo>
                  <a:cubicBezTo>
                    <a:pt x="14501" y="1877"/>
                    <a:pt x="13910" y="1622"/>
                    <a:pt x="13470" y="1193"/>
                  </a:cubicBezTo>
                  <a:lnTo>
                    <a:pt x="12926" y="672"/>
                  </a:lnTo>
                  <a:cubicBezTo>
                    <a:pt x="12486" y="255"/>
                    <a:pt x="11895" y="0"/>
                    <a:pt x="11374" y="0"/>
                  </a:cubicBezTo>
                  <a:close/>
                </a:path>
              </a:pathLst>
            </a:custGeom>
            <a:solidFill>
              <a:srgbClr val="FF7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6"/>
            <p:cNvSpPr/>
            <p:nvPr/>
          </p:nvSpPr>
          <p:spPr>
            <a:xfrm>
              <a:off x="3766114" y="3717698"/>
              <a:ext cx="1333291" cy="842393"/>
            </a:xfrm>
            <a:custGeom>
              <a:avLst/>
              <a:gdLst/>
              <a:ahLst/>
              <a:cxnLst/>
              <a:rect l="l" t="t" r="r" b="b"/>
              <a:pathLst>
                <a:path w="32557" h="20570" extrusionOk="0">
                  <a:moveTo>
                    <a:pt x="4668" y="0"/>
                  </a:moveTo>
                  <a:cubicBezTo>
                    <a:pt x="4089" y="0"/>
                    <a:pt x="3707" y="313"/>
                    <a:pt x="3660" y="811"/>
                  </a:cubicBezTo>
                  <a:lnTo>
                    <a:pt x="3614" y="1425"/>
                  </a:lnTo>
                  <a:cubicBezTo>
                    <a:pt x="3579" y="1923"/>
                    <a:pt x="3197" y="2236"/>
                    <a:pt x="2618" y="2236"/>
                  </a:cubicBezTo>
                  <a:lnTo>
                    <a:pt x="1216" y="2236"/>
                  </a:lnTo>
                  <a:cubicBezTo>
                    <a:pt x="406" y="2236"/>
                    <a:pt x="0" y="2873"/>
                    <a:pt x="313" y="3649"/>
                  </a:cubicBezTo>
                  <a:lnTo>
                    <a:pt x="7320" y="20570"/>
                  </a:lnTo>
                  <a:lnTo>
                    <a:pt x="7320" y="20558"/>
                  </a:lnTo>
                  <a:lnTo>
                    <a:pt x="32557" y="20558"/>
                  </a:lnTo>
                  <a:lnTo>
                    <a:pt x="25608" y="3278"/>
                  </a:lnTo>
                  <a:cubicBezTo>
                    <a:pt x="25283" y="2502"/>
                    <a:pt x="24380" y="1877"/>
                    <a:pt x="23569" y="1877"/>
                  </a:cubicBezTo>
                  <a:lnTo>
                    <a:pt x="15022" y="1877"/>
                  </a:lnTo>
                  <a:cubicBezTo>
                    <a:pt x="14501" y="1877"/>
                    <a:pt x="13910" y="1622"/>
                    <a:pt x="13470" y="1193"/>
                  </a:cubicBezTo>
                  <a:lnTo>
                    <a:pt x="12926" y="672"/>
                  </a:lnTo>
                  <a:cubicBezTo>
                    <a:pt x="12486" y="255"/>
                    <a:pt x="11895" y="0"/>
                    <a:pt x="11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6"/>
            <p:cNvSpPr/>
            <p:nvPr/>
          </p:nvSpPr>
          <p:spPr>
            <a:xfrm>
              <a:off x="3902687" y="3850954"/>
              <a:ext cx="1093145" cy="705407"/>
            </a:xfrm>
            <a:custGeom>
              <a:avLst/>
              <a:gdLst/>
              <a:ahLst/>
              <a:cxnLst/>
              <a:rect l="l" t="t" r="r" b="b"/>
              <a:pathLst>
                <a:path w="26693" h="17225" extrusionOk="0">
                  <a:moveTo>
                    <a:pt x="1066" y="1"/>
                  </a:moveTo>
                  <a:cubicBezTo>
                    <a:pt x="441" y="1"/>
                    <a:pt x="1" y="661"/>
                    <a:pt x="175" y="1344"/>
                  </a:cubicBezTo>
                  <a:lnTo>
                    <a:pt x="2827" y="11571"/>
                  </a:lnTo>
                  <a:lnTo>
                    <a:pt x="4089" y="16470"/>
                  </a:lnTo>
                  <a:cubicBezTo>
                    <a:pt x="4205" y="16910"/>
                    <a:pt x="4553" y="17223"/>
                    <a:pt x="4958" y="17223"/>
                  </a:cubicBezTo>
                  <a:lnTo>
                    <a:pt x="25817" y="17223"/>
                  </a:lnTo>
                  <a:cubicBezTo>
                    <a:pt x="25833" y="17224"/>
                    <a:pt x="25850" y="17224"/>
                    <a:pt x="25866" y="17224"/>
                  </a:cubicBezTo>
                  <a:cubicBezTo>
                    <a:pt x="26445" y="17224"/>
                    <a:pt x="26692" y="16822"/>
                    <a:pt x="26523" y="16158"/>
                  </a:cubicBezTo>
                  <a:lnTo>
                    <a:pt x="22678" y="765"/>
                  </a:lnTo>
                  <a:cubicBezTo>
                    <a:pt x="22562" y="302"/>
                    <a:pt x="22203" y="1"/>
                    <a:pt x="21798"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6"/>
            <p:cNvSpPr/>
            <p:nvPr/>
          </p:nvSpPr>
          <p:spPr>
            <a:xfrm>
              <a:off x="4029350" y="3837686"/>
              <a:ext cx="921595" cy="703441"/>
            </a:xfrm>
            <a:custGeom>
              <a:avLst/>
              <a:gdLst/>
              <a:ahLst/>
              <a:cxnLst/>
              <a:rect l="l" t="t" r="r" b="b"/>
              <a:pathLst>
                <a:path w="22504" h="17177" extrusionOk="0">
                  <a:moveTo>
                    <a:pt x="1019" y="1"/>
                  </a:moveTo>
                  <a:cubicBezTo>
                    <a:pt x="464" y="1"/>
                    <a:pt x="0" y="499"/>
                    <a:pt x="35" y="1066"/>
                  </a:cubicBezTo>
                  <a:lnTo>
                    <a:pt x="1170" y="17176"/>
                  </a:lnTo>
                  <a:lnTo>
                    <a:pt x="22504" y="17176"/>
                  </a:lnTo>
                  <a:lnTo>
                    <a:pt x="225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6"/>
            <p:cNvSpPr/>
            <p:nvPr/>
          </p:nvSpPr>
          <p:spPr>
            <a:xfrm>
              <a:off x="4066821" y="3838177"/>
              <a:ext cx="1101827" cy="718143"/>
            </a:xfrm>
            <a:custGeom>
              <a:avLst/>
              <a:gdLst/>
              <a:ahLst/>
              <a:cxnLst/>
              <a:rect l="l" t="t" r="r" b="b"/>
              <a:pathLst>
                <a:path w="26905" h="17536" extrusionOk="0">
                  <a:moveTo>
                    <a:pt x="3741" y="0"/>
                  </a:moveTo>
                  <a:cubicBezTo>
                    <a:pt x="3174" y="0"/>
                    <a:pt x="2687" y="394"/>
                    <a:pt x="2571" y="927"/>
                  </a:cubicBezTo>
                  <a:lnTo>
                    <a:pt x="0" y="17535"/>
                  </a:lnTo>
                  <a:lnTo>
                    <a:pt x="0" y="17535"/>
                  </a:lnTo>
                  <a:lnTo>
                    <a:pt x="21878" y="16840"/>
                  </a:lnTo>
                  <a:lnTo>
                    <a:pt x="26569" y="1645"/>
                  </a:lnTo>
                  <a:cubicBezTo>
                    <a:pt x="26905" y="869"/>
                    <a:pt x="26326" y="0"/>
                    <a:pt x="254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6"/>
            <p:cNvSpPr/>
            <p:nvPr/>
          </p:nvSpPr>
          <p:spPr>
            <a:xfrm>
              <a:off x="4065879" y="3878965"/>
              <a:ext cx="1244137" cy="681122"/>
            </a:xfrm>
            <a:custGeom>
              <a:avLst/>
              <a:gdLst/>
              <a:ahLst/>
              <a:cxnLst/>
              <a:rect l="l" t="t" r="r" b="b"/>
              <a:pathLst>
                <a:path w="30380" h="16632" extrusionOk="0">
                  <a:moveTo>
                    <a:pt x="6729" y="0"/>
                  </a:moveTo>
                  <a:cubicBezTo>
                    <a:pt x="6081" y="0"/>
                    <a:pt x="5490" y="429"/>
                    <a:pt x="5270" y="1077"/>
                  </a:cubicBezTo>
                  <a:lnTo>
                    <a:pt x="0" y="16632"/>
                  </a:lnTo>
                  <a:lnTo>
                    <a:pt x="25237" y="16632"/>
                  </a:lnTo>
                  <a:lnTo>
                    <a:pt x="30148" y="1448"/>
                  </a:lnTo>
                  <a:cubicBezTo>
                    <a:pt x="30379" y="730"/>
                    <a:pt x="29870" y="0"/>
                    <a:pt x="29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6"/>
            <p:cNvSpPr/>
            <p:nvPr/>
          </p:nvSpPr>
          <p:spPr>
            <a:xfrm>
              <a:off x="4078656" y="4179672"/>
              <a:ext cx="449699" cy="380899"/>
            </a:xfrm>
            <a:custGeom>
              <a:avLst/>
              <a:gdLst/>
              <a:ahLst/>
              <a:cxnLst/>
              <a:rect l="l" t="t" r="r" b="b"/>
              <a:pathLst>
                <a:path w="10981" h="9301" extrusionOk="0">
                  <a:moveTo>
                    <a:pt x="5027" y="0"/>
                  </a:moveTo>
                  <a:lnTo>
                    <a:pt x="4911" y="93"/>
                  </a:lnTo>
                  <a:cubicBezTo>
                    <a:pt x="4610" y="857"/>
                    <a:pt x="3765" y="1239"/>
                    <a:pt x="3058" y="1668"/>
                  </a:cubicBezTo>
                  <a:cubicBezTo>
                    <a:pt x="1761" y="2479"/>
                    <a:pt x="777" y="3787"/>
                    <a:pt x="325" y="5247"/>
                  </a:cubicBezTo>
                  <a:cubicBezTo>
                    <a:pt x="82" y="6057"/>
                    <a:pt x="1" y="6984"/>
                    <a:pt x="499" y="7679"/>
                  </a:cubicBezTo>
                  <a:cubicBezTo>
                    <a:pt x="846" y="8177"/>
                    <a:pt x="1414" y="8443"/>
                    <a:pt x="1970" y="8652"/>
                  </a:cubicBezTo>
                  <a:cubicBezTo>
                    <a:pt x="3672" y="9277"/>
                    <a:pt x="5479" y="9300"/>
                    <a:pt x="7286" y="9300"/>
                  </a:cubicBezTo>
                  <a:cubicBezTo>
                    <a:pt x="7853" y="9300"/>
                    <a:pt x="9614" y="9277"/>
                    <a:pt x="9614" y="9277"/>
                  </a:cubicBezTo>
                  <a:cubicBezTo>
                    <a:pt x="10170" y="9127"/>
                    <a:pt x="10355" y="8837"/>
                    <a:pt x="10691" y="8374"/>
                  </a:cubicBezTo>
                  <a:cubicBezTo>
                    <a:pt x="10980" y="7945"/>
                    <a:pt x="10922" y="7019"/>
                    <a:pt x="10517" y="6683"/>
                  </a:cubicBezTo>
                  <a:cubicBezTo>
                    <a:pt x="10517" y="6683"/>
                    <a:pt x="9683" y="6729"/>
                    <a:pt x="9289" y="6752"/>
                  </a:cubicBezTo>
                  <a:cubicBezTo>
                    <a:pt x="9028" y="6770"/>
                    <a:pt x="8766" y="6779"/>
                    <a:pt x="8503" y="6779"/>
                  </a:cubicBezTo>
                  <a:cubicBezTo>
                    <a:pt x="6905" y="6779"/>
                    <a:pt x="5298" y="6446"/>
                    <a:pt x="3846" y="5779"/>
                  </a:cubicBezTo>
                  <a:cubicBezTo>
                    <a:pt x="3325" y="5548"/>
                    <a:pt x="2757" y="5212"/>
                    <a:pt x="2595" y="4668"/>
                  </a:cubicBezTo>
                  <a:cubicBezTo>
                    <a:pt x="2421" y="4042"/>
                    <a:pt x="2815" y="3394"/>
                    <a:pt x="3302" y="2977"/>
                  </a:cubicBezTo>
                  <a:cubicBezTo>
                    <a:pt x="3800" y="2548"/>
                    <a:pt x="4390" y="2247"/>
                    <a:pt x="4830" y="1772"/>
                  </a:cubicBezTo>
                  <a:cubicBezTo>
                    <a:pt x="5247" y="1274"/>
                    <a:pt x="5444" y="498"/>
                    <a:pt x="5027"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6"/>
            <p:cNvSpPr/>
            <p:nvPr/>
          </p:nvSpPr>
          <p:spPr>
            <a:xfrm>
              <a:off x="3907437" y="4164479"/>
              <a:ext cx="603353" cy="409156"/>
            </a:xfrm>
            <a:custGeom>
              <a:avLst/>
              <a:gdLst/>
              <a:ahLst/>
              <a:cxnLst/>
              <a:rect l="l" t="t" r="r" b="b"/>
              <a:pathLst>
                <a:path w="14733" h="9991" extrusionOk="0">
                  <a:moveTo>
                    <a:pt x="9035" y="1"/>
                  </a:moveTo>
                  <a:lnTo>
                    <a:pt x="4159" y="1958"/>
                  </a:lnTo>
                  <a:lnTo>
                    <a:pt x="696" y="4297"/>
                  </a:lnTo>
                  <a:lnTo>
                    <a:pt x="1" y="8224"/>
                  </a:lnTo>
                  <a:lnTo>
                    <a:pt x="4830" y="9799"/>
                  </a:lnTo>
                  <a:cubicBezTo>
                    <a:pt x="4830" y="9799"/>
                    <a:pt x="8115" y="9990"/>
                    <a:pt x="10253" y="9990"/>
                  </a:cubicBezTo>
                  <a:cubicBezTo>
                    <a:pt x="10847" y="9990"/>
                    <a:pt x="11353" y="9975"/>
                    <a:pt x="11675" y="9938"/>
                  </a:cubicBezTo>
                  <a:cubicBezTo>
                    <a:pt x="13146" y="9776"/>
                    <a:pt x="13146" y="9081"/>
                    <a:pt x="13146" y="9081"/>
                  </a:cubicBezTo>
                  <a:cubicBezTo>
                    <a:pt x="13424" y="8988"/>
                    <a:pt x="13980" y="8502"/>
                    <a:pt x="13980" y="8050"/>
                  </a:cubicBezTo>
                  <a:cubicBezTo>
                    <a:pt x="14733" y="7367"/>
                    <a:pt x="14698" y="7054"/>
                    <a:pt x="14698" y="7054"/>
                  </a:cubicBezTo>
                  <a:lnTo>
                    <a:pt x="8849" y="6174"/>
                  </a:lnTo>
                  <a:lnTo>
                    <a:pt x="6579" y="4865"/>
                  </a:lnTo>
                  <a:cubicBezTo>
                    <a:pt x="6278" y="4691"/>
                    <a:pt x="6070" y="4390"/>
                    <a:pt x="6058" y="4043"/>
                  </a:cubicBezTo>
                  <a:lnTo>
                    <a:pt x="6058" y="4031"/>
                  </a:lnTo>
                  <a:cubicBezTo>
                    <a:pt x="6046" y="3591"/>
                    <a:pt x="6301" y="3197"/>
                    <a:pt x="6695" y="3047"/>
                  </a:cubicBezTo>
                  <a:cubicBezTo>
                    <a:pt x="7413" y="2734"/>
                    <a:pt x="8548" y="2328"/>
                    <a:pt x="9035" y="1483"/>
                  </a:cubicBezTo>
                  <a:cubicBezTo>
                    <a:pt x="9729" y="244"/>
                    <a:pt x="9035" y="1"/>
                    <a:pt x="9035"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6"/>
            <p:cNvSpPr/>
            <p:nvPr/>
          </p:nvSpPr>
          <p:spPr>
            <a:xfrm>
              <a:off x="4202944" y="4522108"/>
              <a:ext cx="253291" cy="22729"/>
            </a:xfrm>
            <a:custGeom>
              <a:avLst/>
              <a:gdLst/>
              <a:ahLst/>
              <a:cxnLst/>
              <a:rect l="l" t="t" r="r" b="b"/>
              <a:pathLst>
                <a:path w="6185" h="555" extrusionOk="0">
                  <a:moveTo>
                    <a:pt x="12" y="0"/>
                  </a:moveTo>
                  <a:lnTo>
                    <a:pt x="12" y="0"/>
                  </a:lnTo>
                  <a:cubicBezTo>
                    <a:pt x="0" y="12"/>
                    <a:pt x="81" y="47"/>
                    <a:pt x="255" y="81"/>
                  </a:cubicBezTo>
                  <a:cubicBezTo>
                    <a:pt x="417" y="128"/>
                    <a:pt x="637" y="197"/>
                    <a:pt x="915" y="255"/>
                  </a:cubicBezTo>
                  <a:cubicBezTo>
                    <a:pt x="1460" y="394"/>
                    <a:pt x="2224" y="521"/>
                    <a:pt x="3093" y="545"/>
                  </a:cubicBezTo>
                  <a:cubicBezTo>
                    <a:pt x="3266" y="552"/>
                    <a:pt x="3436" y="555"/>
                    <a:pt x="3602" y="555"/>
                  </a:cubicBezTo>
                  <a:cubicBezTo>
                    <a:pt x="4263" y="555"/>
                    <a:pt x="4848" y="503"/>
                    <a:pt x="5293" y="429"/>
                  </a:cubicBezTo>
                  <a:cubicBezTo>
                    <a:pt x="5571" y="394"/>
                    <a:pt x="5791" y="359"/>
                    <a:pt x="5953" y="313"/>
                  </a:cubicBezTo>
                  <a:cubicBezTo>
                    <a:pt x="6092" y="278"/>
                    <a:pt x="6185" y="243"/>
                    <a:pt x="6185" y="243"/>
                  </a:cubicBezTo>
                  <a:lnTo>
                    <a:pt x="6185" y="243"/>
                  </a:lnTo>
                  <a:cubicBezTo>
                    <a:pt x="6185" y="243"/>
                    <a:pt x="6092" y="243"/>
                    <a:pt x="5930" y="278"/>
                  </a:cubicBezTo>
                  <a:cubicBezTo>
                    <a:pt x="5780" y="301"/>
                    <a:pt x="5548" y="336"/>
                    <a:pt x="5270" y="359"/>
                  </a:cubicBezTo>
                  <a:cubicBezTo>
                    <a:pt x="4800" y="408"/>
                    <a:pt x="4173" y="457"/>
                    <a:pt x="3473" y="457"/>
                  </a:cubicBezTo>
                  <a:cubicBezTo>
                    <a:pt x="3344" y="457"/>
                    <a:pt x="3214" y="455"/>
                    <a:pt x="3081" y="452"/>
                  </a:cubicBezTo>
                  <a:cubicBezTo>
                    <a:pt x="2224" y="417"/>
                    <a:pt x="1460" y="301"/>
                    <a:pt x="915" y="186"/>
                  </a:cubicBezTo>
                  <a:cubicBezTo>
                    <a:pt x="637" y="128"/>
                    <a:pt x="417" y="81"/>
                    <a:pt x="255" y="47"/>
                  </a:cubicBezTo>
                  <a:cubicBezTo>
                    <a:pt x="104" y="12"/>
                    <a:pt x="12" y="0"/>
                    <a:pt x="12"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6"/>
            <p:cNvSpPr/>
            <p:nvPr/>
          </p:nvSpPr>
          <p:spPr>
            <a:xfrm>
              <a:off x="4224730" y="4485088"/>
              <a:ext cx="256199" cy="23015"/>
            </a:xfrm>
            <a:custGeom>
              <a:avLst/>
              <a:gdLst/>
              <a:ahLst/>
              <a:cxnLst/>
              <a:rect l="l" t="t" r="r" b="b"/>
              <a:pathLst>
                <a:path w="6256" h="562" extrusionOk="0">
                  <a:moveTo>
                    <a:pt x="1" y="1"/>
                  </a:moveTo>
                  <a:cubicBezTo>
                    <a:pt x="1" y="24"/>
                    <a:pt x="94" y="47"/>
                    <a:pt x="244" y="105"/>
                  </a:cubicBezTo>
                  <a:cubicBezTo>
                    <a:pt x="395" y="163"/>
                    <a:pt x="626" y="221"/>
                    <a:pt x="904" y="279"/>
                  </a:cubicBezTo>
                  <a:cubicBezTo>
                    <a:pt x="1449" y="406"/>
                    <a:pt x="2248" y="522"/>
                    <a:pt x="3116" y="557"/>
                  </a:cubicBezTo>
                  <a:cubicBezTo>
                    <a:pt x="3232" y="560"/>
                    <a:pt x="3346" y="561"/>
                    <a:pt x="3458" y="561"/>
                  </a:cubicBezTo>
                  <a:cubicBezTo>
                    <a:pt x="4193" y="561"/>
                    <a:pt x="4858" y="500"/>
                    <a:pt x="5340" y="429"/>
                  </a:cubicBezTo>
                  <a:cubicBezTo>
                    <a:pt x="5630" y="383"/>
                    <a:pt x="5850" y="337"/>
                    <a:pt x="6012" y="290"/>
                  </a:cubicBezTo>
                  <a:cubicBezTo>
                    <a:pt x="6174" y="256"/>
                    <a:pt x="6255" y="221"/>
                    <a:pt x="6255" y="221"/>
                  </a:cubicBezTo>
                  <a:lnTo>
                    <a:pt x="6255" y="221"/>
                  </a:lnTo>
                  <a:cubicBezTo>
                    <a:pt x="6255" y="221"/>
                    <a:pt x="6174" y="221"/>
                    <a:pt x="6012" y="256"/>
                  </a:cubicBezTo>
                  <a:cubicBezTo>
                    <a:pt x="5850" y="267"/>
                    <a:pt x="5630" y="302"/>
                    <a:pt x="5340" y="337"/>
                  </a:cubicBezTo>
                  <a:cubicBezTo>
                    <a:pt x="4869" y="396"/>
                    <a:pt x="4232" y="446"/>
                    <a:pt x="3520" y="446"/>
                  </a:cubicBezTo>
                  <a:cubicBezTo>
                    <a:pt x="3392" y="446"/>
                    <a:pt x="3261" y="444"/>
                    <a:pt x="3128" y="441"/>
                  </a:cubicBezTo>
                  <a:cubicBezTo>
                    <a:pt x="2259" y="406"/>
                    <a:pt x="1483" y="302"/>
                    <a:pt x="916" y="198"/>
                  </a:cubicBezTo>
                  <a:cubicBezTo>
                    <a:pt x="626" y="128"/>
                    <a:pt x="406" y="93"/>
                    <a:pt x="244" y="47"/>
                  </a:cubicBezTo>
                  <a:cubicBezTo>
                    <a:pt x="94" y="12"/>
                    <a:pt x="1" y="1"/>
                    <a:pt x="1"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6"/>
            <p:cNvSpPr/>
            <p:nvPr/>
          </p:nvSpPr>
          <p:spPr>
            <a:xfrm>
              <a:off x="5025824" y="2936057"/>
              <a:ext cx="659335" cy="749513"/>
            </a:xfrm>
            <a:custGeom>
              <a:avLst/>
              <a:gdLst/>
              <a:ahLst/>
              <a:cxnLst/>
              <a:rect l="l" t="t" r="r" b="b"/>
              <a:pathLst>
                <a:path w="16100" h="18302" extrusionOk="0">
                  <a:moveTo>
                    <a:pt x="7772" y="1"/>
                  </a:moveTo>
                  <a:lnTo>
                    <a:pt x="1182" y="1309"/>
                  </a:lnTo>
                  <a:cubicBezTo>
                    <a:pt x="464" y="1437"/>
                    <a:pt x="1" y="2132"/>
                    <a:pt x="140" y="2850"/>
                  </a:cubicBezTo>
                  <a:lnTo>
                    <a:pt x="2977" y="17234"/>
                  </a:lnTo>
                  <a:cubicBezTo>
                    <a:pt x="3100" y="17867"/>
                    <a:pt x="3653" y="18301"/>
                    <a:pt x="4274" y="18301"/>
                  </a:cubicBezTo>
                  <a:cubicBezTo>
                    <a:pt x="4358" y="18301"/>
                    <a:pt x="4443" y="18293"/>
                    <a:pt x="4529" y="18277"/>
                  </a:cubicBezTo>
                  <a:lnTo>
                    <a:pt x="14906" y="16215"/>
                  </a:lnTo>
                  <a:cubicBezTo>
                    <a:pt x="15636" y="16076"/>
                    <a:pt x="16099" y="15381"/>
                    <a:pt x="15972" y="14663"/>
                  </a:cubicBezTo>
                  <a:lnTo>
                    <a:pt x="13910" y="4240"/>
                  </a:lnTo>
                  <a:lnTo>
                    <a:pt x="77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6"/>
            <p:cNvSpPr/>
            <p:nvPr/>
          </p:nvSpPr>
          <p:spPr>
            <a:xfrm>
              <a:off x="5343608" y="2936057"/>
              <a:ext cx="251407" cy="206319"/>
            </a:xfrm>
            <a:custGeom>
              <a:avLst/>
              <a:gdLst/>
              <a:ahLst/>
              <a:cxnLst/>
              <a:rect l="l" t="t" r="r" b="b"/>
              <a:pathLst>
                <a:path w="6139" h="5038" extrusionOk="0">
                  <a:moveTo>
                    <a:pt x="0" y="1"/>
                  </a:moveTo>
                  <a:lnTo>
                    <a:pt x="800" y="4043"/>
                  </a:lnTo>
                  <a:cubicBezTo>
                    <a:pt x="912" y="4626"/>
                    <a:pt x="1432" y="5037"/>
                    <a:pt x="2015" y="5037"/>
                  </a:cubicBezTo>
                  <a:cubicBezTo>
                    <a:pt x="2091" y="5037"/>
                    <a:pt x="2169" y="5030"/>
                    <a:pt x="2247" y="5016"/>
                  </a:cubicBezTo>
                  <a:lnTo>
                    <a:pt x="6139" y="4240"/>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6"/>
            <p:cNvSpPr/>
            <p:nvPr/>
          </p:nvSpPr>
          <p:spPr>
            <a:xfrm>
              <a:off x="5381570" y="3109650"/>
              <a:ext cx="222454" cy="50331"/>
            </a:xfrm>
            <a:custGeom>
              <a:avLst/>
              <a:gdLst/>
              <a:ahLst/>
              <a:cxnLst/>
              <a:rect l="l" t="t" r="r" b="b"/>
              <a:pathLst>
                <a:path w="5432" h="1229" extrusionOk="0">
                  <a:moveTo>
                    <a:pt x="5200" y="1"/>
                  </a:moveTo>
                  <a:lnTo>
                    <a:pt x="1297" y="765"/>
                  </a:lnTo>
                  <a:cubicBezTo>
                    <a:pt x="1304" y="768"/>
                    <a:pt x="1223" y="784"/>
                    <a:pt x="1096" y="784"/>
                  </a:cubicBezTo>
                  <a:cubicBezTo>
                    <a:pt x="797" y="784"/>
                    <a:pt x="244" y="696"/>
                    <a:pt x="0" y="151"/>
                  </a:cubicBezTo>
                  <a:lnTo>
                    <a:pt x="0" y="151"/>
                  </a:lnTo>
                  <a:cubicBezTo>
                    <a:pt x="0" y="151"/>
                    <a:pt x="139" y="1136"/>
                    <a:pt x="1320" y="1228"/>
                  </a:cubicBezTo>
                  <a:lnTo>
                    <a:pt x="1448" y="1228"/>
                  </a:lnTo>
                  <a:cubicBezTo>
                    <a:pt x="1969" y="1217"/>
                    <a:pt x="5432" y="1159"/>
                    <a:pt x="5409" y="1089"/>
                  </a:cubicBezTo>
                  <a:cubicBezTo>
                    <a:pt x="5397" y="1008"/>
                    <a:pt x="5200" y="1"/>
                    <a:pt x="5200"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6"/>
            <p:cNvSpPr/>
            <p:nvPr/>
          </p:nvSpPr>
          <p:spPr>
            <a:xfrm>
              <a:off x="5028691" y="2934173"/>
              <a:ext cx="655035" cy="751437"/>
            </a:xfrm>
            <a:custGeom>
              <a:avLst/>
              <a:gdLst/>
              <a:ahLst/>
              <a:cxnLst/>
              <a:rect l="l" t="t" r="r" b="b"/>
              <a:pathLst>
                <a:path w="15995" h="18349" extrusionOk="0">
                  <a:moveTo>
                    <a:pt x="14836" y="16261"/>
                  </a:moveTo>
                  <a:lnTo>
                    <a:pt x="14836" y="16261"/>
                  </a:lnTo>
                  <a:cubicBezTo>
                    <a:pt x="14836" y="16261"/>
                    <a:pt x="14800" y="16261"/>
                    <a:pt x="14743" y="16285"/>
                  </a:cubicBezTo>
                  <a:lnTo>
                    <a:pt x="14743" y="16285"/>
                  </a:lnTo>
                  <a:cubicBezTo>
                    <a:pt x="14812" y="16269"/>
                    <a:pt x="14836" y="16261"/>
                    <a:pt x="14836" y="16261"/>
                  </a:cubicBezTo>
                  <a:close/>
                  <a:moveTo>
                    <a:pt x="14743" y="16285"/>
                  </a:moveTo>
                  <a:lnTo>
                    <a:pt x="14743" y="16285"/>
                  </a:lnTo>
                  <a:cubicBezTo>
                    <a:pt x="14730" y="16289"/>
                    <a:pt x="14714" y="16292"/>
                    <a:pt x="14697" y="16296"/>
                  </a:cubicBezTo>
                  <a:cubicBezTo>
                    <a:pt x="14622" y="16304"/>
                    <a:pt x="14533" y="16319"/>
                    <a:pt x="14419" y="16344"/>
                  </a:cubicBezTo>
                  <a:lnTo>
                    <a:pt x="14419" y="16344"/>
                  </a:lnTo>
                  <a:cubicBezTo>
                    <a:pt x="14548" y="16321"/>
                    <a:pt x="14648" y="16305"/>
                    <a:pt x="14721" y="16296"/>
                  </a:cubicBezTo>
                  <a:cubicBezTo>
                    <a:pt x="14728" y="16292"/>
                    <a:pt x="14736" y="16289"/>
                    <a:pt x="14743" y="16285"/>
                  </a:cubicBezTo>
                  <a:close/>
                  <a:moveTo>
                    <a:pt x="7702" y="0"/>
                  </a:moveTo>
                  <a:cubicBezTo>
                    <a:pt x="6486" y="243"/>
                    <a:pt x="5212" y="498"/>
                    <a:pt x="3915" y="753"/>
                  </a:cubicBezTo>
                  <a:cubicBezTo>
                    <a:pt x="3255" y="880"/>
                    <a:pt x="2594" y="1019"/>
                    <a:pt x="1923" y="1147"/>
                  </a:cubicBezTo>
                  <a:cubicBezTo>
                    <a:pt x="1749" y="1170"/>
                    <a:pt x="1598" y="1216"/>
                    <a:pt x="1425" y="1251"/>
                  </a:cubicBezTo>
                  <a:cubicBezTo>
                    <a:pt x="1263" y="1274"/>
                    <a:pt x="1089" y="1309"/>
                    <a:pt x="915" y="1367"/>
                  </a:cubicBezTo>
                  <a:cubicBezTo>
                    <a:pt x="579" y="1483"/>
                    <a:pt x="290" y="1738"/>
                    <a:pt x="151" y="2073"/>
                  </a:cubicBezTo>
                  <a:cubicBezTo>
                    <a:pt x="46" y="2293"/>
                    <a:pt x="0" y="2548"/>
                    <a:pt x="35" y="2791"/>
                  </a:cubicBezTo>
                  <a:cubicBezTo>
                    <a:pt x="58" y="3046"/>
                    <a:pt x="116" y="3278"/>
                    <a:pt x="162" y="3510"/>
                  </a:cubicBezTo>
                  <a:cubicBezTo>
                    <a:pt x="243" y="3984"/>
                    <a:pt x="348" y="4448"/>
                    <a:pt x="440" y="4911"/>
                  </a:cubicBezTo>
                  <a:cubicBezTo>
                    <a:pt x="602" y="5837"/>
                    <a:pt x="799" y="6752"/>
                    <a:pt x="973" y="7644"/>
                  </a:cubicBezTo>
                  <a:cubicBezTo>
                    <a:pt x="1332" y="9439"/>
                    <a:pt x="1668" y="11177"/>
                    <a:pt x="2004" y="12833"/>
                  </a:cubicBezTo>
                  <a:cubicBezTo>
                    <a:pt x="2154" y="13655"/>
                    <a:pt x="2317" y="14466"/>
                    <a:pt x="2479" y="15242"/>
                  </a:cubicBezTo>
                  <a:cubicBezTo>
                    <a:pt x="2560" y="15636"/>
                    <a:pt x="2641" y="16030"/>
                    <a:pt x="2710" y="16400"/>
                  </a:cubicBezTo>
                  <a:cubicBezTo>
                    <a:pt x="2757" y="16597"/>
                    <a:pt x="2780" y="16782"/>
                    <a:pt x="2826" y="16968"/>
                  </a:cubicBezTo>
                  <a:cubicBezTo>
                    <a:pt x="2849" y="17141"/>
                    <a:pt x="2884" y="17350"/>
                    <a:pt x="2954" y="17524"/>
                  </a:cubicBezTo>
                  <a:cubicBezTo>
                    <a:pt x="3104" y="17871"/>
                    <a:pt x="3405" y="18137"/>
                    <a:pt x="3753" y="18276"/>
                  </a:cubicBezTo>
                  <a:cubicBezTo>
                    <a:pt x="3897" y="18325"/>
                    <a:pt x="4050" y="18349"/>
                    <a:pt x="4198" y="18349"/>
                  </a:cubicBezTo>
                  <a:cubicBezTo>
                    <a:pt x="4227" y="18349"/>
                    <a:pt x="4256" y="18348"/>
                    <a:pt x="4285" y="18346"/>
                  </a:cubicBezTo>
                  <a:cubicBezTo>
                    <a:pt x="4471" y="18334"/>
                    <a:pt x="4633" y="18288"/>
                    <a:pt x="4807" y="18253"/>
                  </a:cubicBezTo>
                  <a:cubicBezTo>
                    <a:pt x="5490" y="18126"/>
                    <a:pt x="6139" y="17998"/>
                    <a:pt x="6764" y="17871"/>
                  </a:cubicBezTo>
                  <a:cubicBezTo>
                    <a:pt x="9254" y="17373"/>
                    <a:pt x="11269" y="16968"/>
                    <a:pt x="12671" y="16701"/>
                  </a:cubicBezTo>
                  <a:cubicBezTo>
                    <a:pt x="13366" y="16562"/>
                    <a:pt x="13910" y="16446"/>
                    <a:pt x="14281" y="16377"/>
                  </a:cubicBezTo>
                  <a:cubicBezTo>
                    <a:pt x="14331" y="16364"/>
                    <a:pt x="14377" y="16353"/>
                    <a:pt x="14419" y="16344"/>
                  </a:cubicBezTo>
                  <a:lnTo>
                    <a:pt x="14419" y="16344"/>
                  </a:lnTo>
                  <a:cubicBezTo>
                    <a:pt x="14383" y="16351"/>
                    <a:pt x="14345" y="16358"/>
                    <a:pt x="14304" y="16365"/>
                  </a:cubicBezTo>
                  <a:cubicBezTo>
                    <a:pt x="13945" y="16423"/>
                    <a:pt x="13389" y="16539"/>
                    <a:pt x="12694" y="16667"/>
                  </a:cubicBezTo>
                  <a:cubicBezTo>
                    <a:pt x="11292" y="16944"/>
                    <a:pt x="9266" y="17338"/>
                    <a:pt x="6776" y="17825"/>
                  </a:cubicBezTo>
                  <a:cubicBezTo>
                    <a:pt x="6150" y="17952"/>
                    <a:pt x="5502" y="18091"/>
                    <a:pt x="4818" y="18218"/>
                  </a:cubicBezTo>
                  <a:cubicBezTo>
                    <a:pt x="4644" y="18242"/>
                    <a:pt x="4471" y="18288"/>
                    <a:pt x="4297" y="18300"/>
                  </a:cubicBezTo>
                  <a:cubicBezTo>
                    <a:pt x="4260" y="18304"/>
                    <a:pt x="4222" y="18307"/>
                    <a:pt x="4184" y="18307"/>
                  </a:cubicBezTo>
                  <a:cubicBezTo>
                    <a:pt x="4045" y="18307"/>
                    <a:pt x="3903" y="18276"/>
                    <a:pt x="3776" y="18230"/>
                  </a:cubicBezTo>
                  <a:cubicBezTo>
                    <a:pt x="3452" y="18114"/>
                    <a:pt x="3174" y="17836"/>
                    <a:pt x="3023" y="17512"/>
                  </a:cubicBezTo>
                  <a:cubicBezTo>
                    <a:pt x="2954" y="17338"/>
                    <a:pt x="2942" y="17141"/>
                    <a:pt x="2896" y="16956"/>
                  </a:cubicBezTo>
                  <a:cubicBezTo>
                    <a:pt x="2849" y="16771"/>
                    <a:pt x="2826" y="16585"/>
                    <a:pt x="2780" y="16389"/>
                  </a:cubicBezTo>
                  <a:cubicBezTo>
                    <a:pt x="2710" y="16018"/>
                    <a:pt x="2618" y="15624"/>
                    <a:pt x="2548" y="15230"/>
                  </a:cubicBezTo>
                  <a:cubicBezTo>
                    <a:pt x="2386" y="14454"/>
                    <a:pt x="2235" y="13644"/>
                    <a:pt x="2073" y="12821"/>
                  </a:cubicBezTo>
                  <a:cubicBezTo>
                    <a:pt x="1737" y="11165"/>
                    <a:pt x="1390" y="9428"/>
                    <a:pt x="1043" y="7633"/>
                  </a:cubicBezTo>
                  <a:cubicBezTo>
                    <a:pt x="869" y="6741"/>
                    <a:pt x="695" y="5826"/>
                    <a:pt x="510" y="4899"/>
                  </a:cubicBezTo>
                  <a:cubicBezTo>
                    <a:pt x="417" y="4436"/>
                    <a:pt x="324" y="3961"/>
                    <a:pt x="232" y="3486"/>
                  </a:cubicBezTo>
                  <a:cubicBezTo>
                    <a:pt x="185" y="3255"/>
                    <a:pt x="151" y="3012"/>
                    <a:pt x="104" y="2780"/>
                  </a:cubicBezTo>
                  <a:cubicBezTo>
                    <a:pt x="70" y="2537"/>
                    <a:pt x="104" y="2305"/>
                    <a:pt x="209" y="2085"/>
                  </a:cubicBezTo>
                  <a:cubicBezTo>
                    <a:pt x="348" y="1784"/>
                    <a:pt x="614" y="1541"/>
                    <a:pt x="927" y="1425"/>
                  </a:cubicBezTo>
                  <a:cubicBezTo>
                    <a:pt x="1077" y="1367"/>
                    <a:pt x="1251" y="1332"/>
                    <a:pt x="1425" y="1309"/>
                  </a:cubicBezTo>
                  <a:cubicBezTo>
                    <a:pt x="1598" y="1274"/>
                    <a:pt x="1749" y="1240"/>
                    <a:pt x="1923" y="1205"/>
                  </a:cubicBezTo>
                  <a:cubicBezTo>
                    <a:pt x="2594" y="1077"/>
                    <a:pt x="3255" y="950"/>
                    <a:pt x="3915" y="811"/>
                  </a:cubicBezTo>
                  <a:cubicBezTo>
                    <a:pt x="5206" y="557"/>
                    <a:pt x="6473" y="304"/>
                    <a:pt x="7684" y="62"/>
                  </a:cubicBezTo>
                  <a:lnTo>
                    <a:pt x="7684" y="62"/>
                  </a:lnTo>
                  <a:cubicBezTo>
                    <a:pt x="9894" y="1578"/>
                    <a:pt x="11966" y="3013"/>
                    <a:pt x="13817" y="4297"/>
                  </a:cubicBezTo>
                  <a:lnTo>
                    <a:pt x="13794" y="4286"/>
                  </a:lnTo>
                  <a:lnTo>
                    <a:pt x="13794" y="4286"/>
                  </a:lnTo>
                  <a:cubicBezTo>
                    <a:pt x="14535" y="8050"/>
                    <a:pt x="15161" y="11165"/>
                    <a:pt x="15589" y="13331"/>
                  </a:cubicBezTo>
                  <a:cubicBezTo>
                    <a:pt x="15705" y="13875"/>
                    <a:pt x="15809" y="14362"/>
                    <a:pt x="15879" y="14779"/>
                  </a:cubicBezTo>
                  <a:cubicBezTo>
                    <a:pt x="15937" y="15219"/>
                    <a:pt x="15786" y="15578"/>
                    <a:pt x="15589" y="15798"/>
                  </a:cubicBezTo>
                  <a:cubicBezTo>
                    <a:pt x="15404" y="16030"/>
                    <a:pt x="15207" y="16134"/>
                    <a:pt x="15057" y="16192"/>
                  </a:cubicBezTo>
                  <a:cubicBezTo>
                    <a:pt x="14987" y="16215"/>
                    <a:pt x="14941" y="16238"/>
                    <a:pt x="14894" y="16250"/>
                  </a:cubicBezTo>
                  <a:cubicBezTo>
                    <a:pt x="14860" y="16261"/>
                    <a:pt x="14836" y="16261"/>
                    <a:pt x="14836" y="16261"/>
                  </a:cubicBezTo>
                  <a:lnTo>
                    <a:pt x="14929" y="16261"/>
                  </a:lnTo>
                  <a:cubicBezTo>
                    <a:pt x="14952" y="16261"/>
                    <a:pt x="15010" y="16250"/>
                    <a:pt x="15091" y="16215"/>
                  </a:cubicBezTo>
                  <a:cubicBezTo>
                    <a:pt x="15230" y="16157"/>
                    <a:pt x="15450" y="16053"/>
                    <a:pt x="15636" y="15821"/>
                  </a:cubicBezTo>
                  <a:cubicBezTo>
                    <a:pt x="15821" y="15589"/>
                    <a:pt x="15995" y="15230"/>
                    <a:pt x="15937" y="14802"/>
                  </a:cubicBezTo>
                  <a:cubicBezTo>
                    <a:pt x="15867" y="14373"/>
                    <a:pt x="15763" y="13898"/>
                    <a:pt x="15670" y="13354"/>
                  </a:cubicBezTo>
                  <a:cubicBezTo>
                    <a:pt x="15230" y="11177"/>
                    <a:pt x="14628" y="8061"/>
                    <a:pt x="13887" y="4297"/>
                  </a:cubicBezTo>
                  <a:lnTo>
                    <a:pt x="13887" y="4286"/>
                  </a:lnTo>
                  <a:lnTo>
                    <a:pt x="13875" y="4274"/>
                  </a:lnTo>
                  <a:cubicBezTo>
                    <a:pt x="11999" y="2988"/>
                    <a:pt x="9949" y="1552"/>
                    <a:pt x="7737" y="12"/>
                  </a:cubicBezTo>
                  <a:lnTo>
                    <a:pt x="77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6"/>
            <p:cNvSpPr/>
            <p:nvPr/>
          </p:nvSpPr>
          <p:spPr>
            <a:xfrm>
              <a:off x="5342175" y="2936057"/>
              <a:ext cx="252841" cy="207588"/>
            </a:xfrm>
            <a:custGeom>
              <a:avLst/>
              <a:gdLst/>
              <a:ahLst/>
              <a:cxnLst/>
              <a:rect l="l" t="t" r="r" b="b"/>
              <a:pathLst>
                <a:path w="6174" h="5069" extrusionOk="0">
                  <a:moveTo>
                    <a:pt x="6174" y="4240"/>
                  </a:moveTo>
                  <a:cubicBezTo>
                    <a:pt x="6174" y="4240"/>
                    <a:pt x="6146" y="4240"/>
                    <a:pt x="6073" y="4273"/>
                  </a:cubicBezTo>
                  <a:lnTo>
                    <a:pt x="6073" y="4273"/>
                  </a:lnTo>
                  <a:cubicBezTo>
                    <a:pt x="6140" y="4251"/>
                    <a:pt x="6174" y="4240"/>
                    <a:pt x="6174" y="4240"/>
                  </a:cubicBezTo>
                  <a:close/>
                  <a:moveTo>
                    <a:pt x="6073" y="4273"/>
                  </a:moveTo>
                  <a:lnTo>
                    <a:pt x="6073" y="4273"/>
                  </a:lnTo>
                  <a:cubicBezTo>
                    <a:pt x="6072" y="4274"/>
                    <a:pt x="6071" y="4274"/>
                    <a:pt x="6070" y="4274"/>
                  </a:cubicBezTo>
                  <a:cubicBezTo>
                    <a:pt x="6047" y="4278"/>
                    <a:pt x="6020" y="4283"/>
                    <a:pt x="5991" y="4289"/>
                  </a:cubicBezTo>
                  <a:lnTo>
                    <a:pt x="5991" y="4289"/>
                  </a:lnTo>
                  <a:cubicBezTo>
                    <a:pt x="6010" y="4287"/>
                    <a:pt x="6028" y="4286"/>
                    <a:pt x="6046" y="4286"/>
                  </a:cubicBezTo>
                  <a:cubicBezTo>
                    <a:pt x="6056" y="4281"/>
                    <a:pt x="6064" y="4277"/>
                    <a:pt x="6073" y="4273"/>
                  </a:cubicBezTo>
                  <a:close/>
                  <a:moveTo>
                    <a:pt x="1" y="1"/>
                  </a:moveTo>
                  <a:cubicBezTo>
                    <a:pt x="1" y="1"/>
                    <a:pt x="1" y="35"/>
                    <a:pt x="24" y="105"/>
                  </a:cubicBezTo>
                  <a:cubicBezTo>
                    <a:pt x="24" y="174"/>
                    <a:pt x="47" y="279"/>
                    <a:pt x="59" y="394"/>
                  </a:cubicBezTo>
                  <a:cubicBezTo>
                    <a:pt x="117" y="649"/>
                    <a:pt x="174" y="1020"/>
                    <a:pt x="267" y="1448"/>
                  </a:cubicBezTo>
                  <a:cubicBezTo>
                    <a:pt x="348" y="1900"/>
                    <a:pt x="452" y="2421"/>
                    <a:pt x="568" y="3012"/>
                  </a:cubicBezTo>
                  <a:cubicBezTo>
                    <a:pt x="626" y="3313"/>
                    <a:pt x="684" y="3626"/>
                    <a:pt x="742" y="3938"/>
                  </a:cubicBezTo>
                  <a:cubicBezTo>
                    <a:pt x="777" y="4101"/>
                    <a:pt x="811" y="4274"/>
                    <a:pt x="904" y="4413"/>
                  </a:cubicBezTo>
                  <a:cubicBezTo>
                    <a:pt x="985" y="4564"/>
                    <a:pt x="1101" y="4703"/>
                    <a:pt x="1252" y="4807"/>
                  </a:cubicBezTo>
                  <a:cubicBezTo>
                    <a:pt x="1481" y="4981"/>
                    <a:pt x="1754" y="5068"/>
                    <a:pt x="2024" y="5068"/>
                  </a:cubicBezTo>
                  <a:cubicBezTo>
                    <a:pt x="2095" y="5068"/>
                    <a:pt x="2166" y="5062"/>
                    <a:pt x="2236" y="5050"/>
                  </a:cubicBezTo>
                  <a:cubicBezTo>
                    <a:pt x="2549" y="4981"/>
                    <a:pt x="2873" y="4923"/>
                    <a:pt x="3163" y="4865"/>
                  </a:cubicBezTo>
                  <a:cubicBezTo>
                    <a:pt x="3753" y="4749"/>
                    <a:pt x="4274" y="4633"/>
                    <a:pt x="4726" y="4552"/>
                  </a:cubicBezTo>
                  <a:cubicBezTo>
                    <a:pt x="5166" y="4460"/>
                    <a:pt x="5525" y="4390"/>
                    <a:pt x="5780" y="4332"/>
                  </a:cubicBezTo>
                  <a:cubicBezTo>
                    <a:pt x="5858" y="4317"/>
                    <a:pt x="5930" y="4301"/>
                    <a:pt x="5991" y="4289"/>
                  </a:cubicBezTo>
                  <a:lnTo>
                    <a:pt x="5991" y="4289"/>
                  </a:lnTo>
                  <a:cubicBezTo>
                    <a:pt x="5923" y="4296"/>
                    <a:pt x="5847" y="4314"/>
                    <a:pt x="5757" y="4332"/>
                  </a:cubicBezTo>
                  <a:cubicBezTo>
                    <a:pt x="5491" y="4390"/>
                    <a:pt x="5131" y="4448"/>
                    <a:pt x="4691" y="4529"/>
                  </a:cubicBezTo>
                  <a:cubicBezTo>
                    <a:pt x="4251" y="4622"/>
                    <a:pt x="3730" y="4714"/>
                    <a:pt x="3128" y="4830"/>
                  </a:cubicBezTo>
                  <a:cubicBezTo>
                    <a:pt x="2827" y="4888"/>
                    <a:pt x="2526" y="4946"/>
                    <a:pt x="2201" y="5004"/>
                  </a:cubicBezTo>
                  <a:cubicBezTo>
                    <a:pt x="2131" y="5019"/>
                    <a:pt x="2060" y="5027"/>
                    <a:pt x="1988" y="5027"/>
                  </a:cubicBezTo>
                  <a:cubicBezTo>
                    <a:pt x="1738" y="5027"/>
                    <a:pt x="1482" y="4937"/>
                    <a:pt x="1275" y="4784"/>
                  </a:cubicBezTo>
                  <a:cubicBezTo>
                    <a:pt x="1147" y="4680"/>
                    <a:pt x="1032" y="4552"/>
                    <a:pt x="962" y="4402"/>
                  </a:cubicBezTo>
                  <a:cubicBezTo>
                    <a:pt x="893" y="4263"/>
                    <a:pt x="846" y="4101"/>
                    <a:pt x="811" y="3938"/>
                  </a:cubicBezTo>
                  <a:cubicBezTo>
                    <a:pt x="742" y="3626"/>
                    <a:pt x="684" y="3301"/>
                    <a:pt x="626" y="3012"/>
                  </a:cubicBezTo>
                  <a:cubicBezTo>
                    <a:pt x="510" y="2421"/>
                    <a:pt x="395" y="1900"/>
                    <a:pt x="313" y="1448"/>
                  </a:cubicBezTo>
                  <a:cubicBezTo>
                    <a:pt x="221" y="997"/>
                    <a:pt x="151" y="649"/>
                    <a:pt x="93" y="394"/>
                  </a:cubicBezTo>
                  <a:cubicBezTo>
                    <a:pt x="82" y="279"/>
                    <a:pt x="47" y="174"/>
                    <a:pt x="35" y="105"/>
                  </a:cubicBezTo>
                  <a:cubicBezTo>
                    <a:pt x="24" y="35"/>
                    <a:pt x="1"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6"/>
            <p:cNvSpPr/>
            <p:nvPr/>
          </p:nvSpPr>
          <p:spPr>
            <a:xfrm>
              <a:off x="5140120" y="3085407"/>
              <a:ext cx="224870" cy="44679"/>
            </a:xfrm>
            <a:custGeom>
              <a:avLst/>
              <a:gdLst/>
              <a:ahLst/>
              <a:cxnLst/>
              <a:rect l="l" t="t" r="r" b="b"/>
              <a:pathLst>
                <a:path w="5491" h="1091" extrusionOk="0">
                  <a:moveTo>
                    <a:pt x="5483" y="0"/>
                  </a:moveTo>
                  <a:cubicBezTo>
                    <a:pt x="5375" y="0"/>
                    <a:pt x="4181" y="224"/>
                    <a:pt x="2734" y="511"/>
                  </a:cubicBezTo>
                  <a:cubicBezTo>
                    <a:pt x="1217" y="813"/>
                    <a:pt x="1" y="1079"/>
                    <a:pt x="1" y="1091"/>
                  </a:cubicBezTo>
                  <a:cubicBezTo>
                    <a:pt x="1" y="1091"/>
                    <a:pt x="2" y="1091"/>
                    <a:pt x="4" y="1091"/>
                  </a:cubicBezTo>
                  <a:cubicBezTo>
                    <a:pt x="74" y="1091"/>
                    <a:pt x="1267" y="874"/>
                    <a:pt x="2757" y="581"/>
                  </a:cubicBezTo>
                  <a:cubicBezTo>
                    <a:pt x="4275" y="280"/>
                    <a:pt x="5491" y="13"/>
                    <a:pt x="5491" y="2"/>
                  </a:cubicBezTo>
                  <a:cubicBezTo>
                    <a:pt x="5491" y="1"/>
                    <a:pt x="5488" y="0"/>
                    <a:pt x="5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6"/>
            <p:cNvSpPr/>
            <p:nvPr/>
          </p:nvSpPr>
          <p:spPr>
            <a:xfrm>
              <a:off x="5157197" y="3147080"/>
              <a:ext cx="330650" cy="66015"/>
            </a:xfrm>
            <a:custGeom>
              <a:avLst/>
              <a:gdLst/>
              <a:ahLst/>
              <a:cxnLst/>
              <a:rect l="l" t="t" r="r" b="b"/>
              <a:pathLst>
                <a:path w="8074" h="1612" extrusionOk="0">
                  <a:moveTo>
                    <a:pt x="8068" y="0"/>
                  </a:moveTo>
                  <a:cubicBezTo>
                    <a:pt x="7954" y="0"/>
                    <a:pt x="6182" y="329"/>
                    <a:pt x="4031" y="766"/>
                  </a:cubicBezTo>
                  <a:cubicBezTo>
                    <a:pt x="1796" y="1218"/>
                    <a:pt x="1" y="1600"/>
                    <a:pt x="1" y="1611"/>
                  </a:cubicBezTo>
                  <a:cubicBezTo>
                    <a:pt x="1" y="1612"/>
                    <a:pt x="1" y="1612"/>
                    <a:pt x="2" y="1612"/>
                  </a:cubicBezTo>
                  <a:cubicBezTo>
                    <a:pt x="60" y="1612"/>
                    <a:pt x="1855" y="1269"/>
                    <a:pt x="4043" y="847"/>
                  </a:cubicBezTo>
                  <a:cubicBezTo>
                    <a:pt x="6278" y="395"/>
                    <a:pt x="8073" y="13"/>
                    <a:pt x="8073" y="1"/>
                  </a:cubicBezTo>
                  <a:cubicBezTo>
                    <a:pt x="8073" y="1"/>
                    <a:pt x="8071" y="0"/>
                    <a:pt x="80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6"/>
            <p:cNvSpPr/>
            <p:nvPr/>
          </p:nvSpPr>
          <p:spPr>
            <a:xfrm>
              <a:off x="5173823" y="3229638"/>
              <a:ext cx="330159" cy="65565"/>
            </a:xfrm>
            <a:custGeom>
              <a:avLst/>
              <a:gdLst/>
              <a:ahLst/>
              <a:cxnLst/>
              <a:rect l="l" t="t" r="r" b="b"/>
              <a:pathLst>
                <a:path w="8062" h="1601" extrusionOk="0">
                  <a:moveTo>
                    <a:pt x="8059" y="0"/>
                  </a:moveTo>
                  <a:cubicBezTo>
                    <a:pt x="7987" y="0"/>
                    <a:pt x="6204" y="321"/>
                    <a:pt x="4031" y="765"/>
                  </a:cubicBezTo>
                  <a:cubicBezTo>
                    <a:pt x="1795" y="1217"/>
                    <a:pt x="0" y="1587"/>
                    <a:pt x="0" y="1599"/>
                  </a:cubicBezTo>
                  <a:cubicBezTo>
                    <a:pt x="0" y="1600"/>
                    <a:pt x="2" y="1600"/>
                    <a:pt x="6" y="1600"/>
                  </a:cubicBezTo>
                  <a:cubicBezTo>
                    <a:pt x="116" y="1600"/>
                    <a:pt x="1889" y="1261"/>
                    <a:pt x="4042" y="835"/>
                  </a:cubicBezTo>
                  <a:cubicBezTo>
                    <a:pt x="6278" y="395"/>
                    <a:pt x="8061" y="12"/>
                    <a:pt x="8061" y="1"/>
                  </a:cubicBezTo>
                  <a:cubicBezTo>
                    <a:pt x="8061" y="1"/>
                    <a:pt x="8060" y="0"/>
                    <a:pt x="80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6"/>
            <p:cNvSpPr/>
            <p:nvPr/>
          </p:nvSpPr>
          <p:spPr>
            <a:xfrm>
              <a:off x="5189467" y="3311213"/>
              <a:ext cx="330159" cy="66097"/>
            </a:xfrm>
            <a:custGeom>
              <a:avLst/>
              <a:gdLst/>
              <a:ahLst/>
              <a:cxnLst/>
              <a:rect l="l" t="t" r="r" b="b"/>
              <a:pathLst>
                <a:path w="8062" h="1614" extrusionOk="0">
                  <a:moveTo>
                    <a:pt x="8060" y="1"/>
                  </a:moveTo>
                  <a:cubicBezTo>
                    <a:pt x="8003" y="1"/>
                    <a:pt x="6218" y="344"/>
                    <a:pt x="4019" y="777"/>
                  </a:cubicBezTo>
                  <a:cubicBezTo>
                    <a:pt x="1796" y="1217"/>
                    <a:pt x="0" y="1599"/>
                    <a:pt x="0" y="1611"/>
                  </a:cubicBezTo>
                  <a:cubicBezTo>
                    <a:pt x="0" y="1612"/>
                    <a:pt x="4" y="1613"/>
                    <a:pt x="12" y="1613"/>
                  </a:cubicBezTo>
                  <a:cubicBezTo>
                    <a:pt x="169" y="1613"/>
                    <a:pt x="1922" y="1277"/>
                    <a:pt x="4042" y="846"/>
                  </a:cubicBezTo>
                  <a:cubicBezTo>
                    <a:pt x="6266" y="395"/>
                    <a:pt x="8061" y="24"/>
                    <a:pt x="8061" y="1"/>
                  </a:cubicBezTo>
                  <a:cubicBezTo>
                    <a:pt x="8061" y="1"/>
                    <a:pt x="8061" y="1"/>
                    <a:pt x="80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6"/>
            <p:cNvSpPr/>
            <p:nvPr/>
          </p:nvSpPr>
          <p:spPr>
            <a:xfrm>
              <a:off x="5206543" y="3395082"/>
              <a:ext cx="330159" cy="65647"/>
            </a:xfrm>
            <a:custGeom>
              <a:avLst/>
              <a:gdLst/>
              <a:ahLst/>
              <a:cxnLst/>
              <a:rect l="l" t="t" r="r" b="b"/>
              <a:pathLst>
                <a:path w="8062" h="1603" extrusionOk="0">
                  <a:moveTo>
                    <a:pt x="8048" y="0"/>
                  </a:moveTo>
                  <a:cubicBezTo>
                    <a:pt x="7882" y="0"/>
                    <a:pt x="6141" y="336"/>
                    <a:pt x="4031" y="767"/>
                  </a:cubicBezTo>
                  <a:cubicBezTo>
                    <a:pt x="1796" y="1207"/>
                    <a:pt x="0" y="1590"/>
                    <a:pt x="0" y="1601"/>
                  </a:cubicBezTo>
                  <a:cubicBezTo>
                    <a:pt x="0" y="1602"/>
                    <a:pt x="2" y="1602"/>
                    <a:pt x="6" y="1602"/>
                  </a:cubicBezTo>
                  <a:cubicBezTo>
                    <a:pt x="115" y="1602"/>
                    <a:pt x="1878" y="1263"/>
                    <a:pt x="4042" y="837"/>
                  </a:cubicBezTo>
                  <a:cubicBezTo>
                    <a:pt x="6266" y="385"/>
                    <a:pt x="8061" y="14"/>
                    <a:pt x="8061" y="3"/>
                  </a:cubicBezTo>
                  <a:cubicBezTo>
                    <a:pt x="8061" y="1"/>
                    <a:pt x="8056" y="0"/>
                    <a:pt x="8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6"/>
            <p:cNvSpPr/>
            <p:nvPr/>
          </p:nvSpPr>
          <p:spPr>
            <a:xfrm>
              <a:off x="5222678" y="3477231"/>
              <a:ext cx="330159" cy="65974"/>
            </a:xfrm>
            <a:custGeom>
              <a:avLst/>
              <a:gdLst/>
              <a:ahLst/>
              <a:cxnLst/>
              <a:rect l="l" t="t" r="r" b="b"/>
              <a:pathLst>
                <a:path w="8062" h="1611" extrusionOk="0">
                  <a:moveTo>
                    <a:pt x="8060" y="0"/>
                  </a:moveTo>
                  <a:cubicBezTo>
                    <a:pt x="8000" y="0"/>
                    <a:pt x="6217" y="332"/>
                    <a:pt x="4019" y="765"/>
                  </a:cubicBezTo>
                  <a:cubicBezTo>
                    <a:pt x="1795" y="1217"/>
                    <a:pt x="0" y="1599"/>
                    <a:pt x="0" y="1610"/>
                  </a:cubicBezTo>
                  <a:cubicBezTo>
                    <a:pt x="0" y="1611"/>
                    <a:pt x="1" y="1611"/>
                    <a:pt x="2" y="1611"/>
                  </a:cubicBezTo>
                  <a:cubicBezTo>
                    <a:pt x="59" y="1611"/>
                    <a:pt x="1843" y="1267"/>
                    <a:pt x="4042" y="846"/>
                  </a:cubicBezTo>
                  <a:cubicBezTo>
                    <a:pt x="6266" y="394"/>
                    <a:pt x="8061" y="12"/>
                    <a:pt x="8061" y="0"/>
                  </a:cubicBezTo>
                  <a:cubicBezTo>
                    <a:pt x="8061" y="0"/>
                    <a:pt x="8061" y="0"/>
                    <a:pt x="80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6"/>
            <p:cNvSpPr/>
            <p:nvPr/>
          </p:nvSpPr>
          <p:spPr>
            <a:xfrm>
              <a:off x="5009689" y="3369528"/>
              <a:ext cx="389458" cy="225403"/>
            </a:xfrm>
            <a:custGeom>
              <a:avLst/>
              <a:gdLst/>
              <a:ahLst/>
              <a:cxnLst/>
              <a:rect l="l" t="t" r="r" b="b"/>
              <a:pathLst>
                <a:path w="9510" h="5504" extrusionOk="0">
                  <a:moveTo>
                    <a:pt x="8290" y="0"/>
                  </a:moveTo>
                  <a:cubicBezTo>
                    <a:pt x="8250" y="0"/>
                    <a:pt x="8208" y="4"/>
                    <a:pt x="8166" y="13"/>
                  </a:cubicBezTo>
                  <a:lnTo>
                    <a:pt x="545" y="1519"/>
                  </a:lnTo>
                  <a:cubicBezTo>
                    <a:pt x="221" y="1588"/>
                    <a:pt x="1" y="1912"/>
                    <a:pt x="70" y="2248"/>
                  </a:cubicBezTo>
                  <a:lnTo>
                    <a:pt x="626" y="5005"/>
                  </a:lnTo>
                  <a:cubicBezTo>
                    <a:pt x="687" y="5299"/>
                    <a:pt x="934" y="5504"/>
                    <a:pt x="1220" y="5504"/>
                  </a:cubicBezTo>
                  <a:cubicBezTo>
                    <a:pt x="1261" y="5504"/>
                    <a:pt x="1302" y="5500"/>
                    <a:pt x="1344" y="5491"/>
                  </a:cubicBezTo>
                  <a:lnTo>
                    <a:pt x="8965" y="3986"/>
                  </a:lnTo>
                  <a:cubicBezTo>
                    <a:pt x="9301" y="3904"/>
                    <a:pt x="9510" y="3592"/>
                    <a:pt x="9440" y="3256"/>
                  </a:cubicBezTo>
                  <a:lnTo>
                    <a:pt x="8884" y="488"/>
                  </a:lnTo>
                  <a:cubicBezTo>
                    <a:pt x="8823" y="204"/>
                    <a:pt x="8576" y="0"/>
                    <a:pt x="82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6"/>
            <p:cNvSpPr/>
            <p:nvPr/>
          </p:nvSpPr>
          <p:spPr>
            <a:xfrm>
              <a:off x="5106949" y="3465764"/>
              <a:ext cx="71175" cy="67490"/>
            </a:xfrm>
            <a:custGeom>
              <a:avLst/>
              <a:gdLst/>
              <a:ahLst/>
              <a:cxnLst/>
              <a:rect l="l" t="t" r="r" b="b"/>
              <a:pathLst>
                <a:path w="1738" h="1648" extrusionOk="0">
                  <a:moveTo>
                    <a:pt x="856" y="279"/>
                  </a:moveTo>
                  <a:cubicBezTo>
                    <a:pt x="1085" y="279"/>
                    <a:pt x="1260" y="416"/>
                    <a:pt x="1309" y="663"/>
                  </a:cubicBezTo>
                  <a:cubicBezTo>
                    <a:pt x="1367" y="952"/>
                    <a:pt x="1205" y="1161"/>
                    <a:pt x="904" y="1219"/>
                  </a:cubicBezTo>
                  <a:lnTo>
                    <a:pt x="591" y="1288"/>
                  </a:lnTo>
                  <a:lnTo>
                    <a:pt x="406" y="350"/>
                  </a:lnTo>
                  <a:lnTo>
                    <a:pt x="730" y="292"/>
                  </a:lnTo>
                  <a:cubicBezTo>
                    <a:pt x="773" y="283"/>
                    <a:pt x="815" y="279"/>
                    <a:pt x="856" y="279"/>
                  </a:cubicBezTo>
                  <a:close/>
                  <a:moveTo>
                    <a:pt x="908" y="1"/>
                  </a:moveTo>
                  <a:cubicBezTo>
                    <a:pt x="836" y="1"/>
                    <a:pt x="761" y="9"/>
                    <a:pt x="683" y="26"/>
                  </a:cubicBezTo>
                  <a:lnTo>
                    <a:pt x="0" y="153"/>
                  </a:lnTo>
                  <a:lnTo>
                    <a:pt x="290" y="1647"/>
                  </a:lnTo>
                  <a:lnTo>
                    <a:pt x="973" y="1508"/>
                  </a:lnTo>
                  <a:cubicBezTo>
                    <a:pt x="1459" y="1415"/>
                    <a:pt x="1737" y="1045"/>
                    <a:pt x="1656" y="605"/>
                  </a:cubicBezTo>
                  <a:cubicBezTo>
                    <a:pt x="1578" y="225"/>
                    <a:pt x="1288" y="1"/>
                    <a:pt x="9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6"/>
            <p:cNvSpPr/>
            <p:nvPr/>
          </p:nvSpPr>
          <p:spPr>
            <a:xfrm>
              <a:off x="5178082" y="3449384"/>
              <a:ext cx="74042" cy="65196"/>
            </a:xfrm>
            <a:custGeom>
              <a:avLst/>
              <a:gdLst/>
              <a:ahLst/>
              <a:cxnLst/>
              <a:rect l="l" t="t" r="r" b="b"/>
              <a:pathLst>
                <a:path w="1808" h="1592" extrusionOk="0">
                  <a:moveTo>
                    <a:pt x="909" y="313"/>
                  </a:moveTo>
                  <a:cubicBezTo>
                    <a:pt x="1142" y="313"/>
                    <a:pt x="1328" y="460"/>
                    <a:pt x="1379" y="715"/>
                  </a:cubicBezTo>
                  <a:cubicBezTo>
                    <a:pt x="1437" y="993"/>
                    <a:pt x="1263" y="1236"/>
                    <a:pt x="996" y="1283"/>
                  </a:cubicBezTo>
                  <a:cubicBezTo>
                    <a:pt x="968" y="1286"/>
                    <a:pt x="941" y="1288"/>
                    <a:pt x="914" y="1288"/>
                  </a:cubicBezTo>
                  <a:cubicBezTo>
                    <a:pt x="674" y="1288"/>
                    <a:pt x="481" y="1149"/>
                    <a:pt x="429" y="889"/>
                  </a:cubicBezTo>
                  <a:cubicBezTo>
                    <a:pt x="383" y="611"/>
                    <a:pt x="556" y="379"/>
                    <a:pt x="811" y="321"/>
                  </a:cubicBezTo>
                  <a:cubicBezTo>
                    <a:pt x="844" y="316"/>
                    <a:pt x="877" y="313"/>
                    <a:pt x="909" y="313"/>
                  </a:cubicBezTo>
                  <a:close/>
                  <a:moveTo>
                    <a:pt x="950" y="1"/>
                  </a:moveTo>
                  <a:cubicBezTo>
                    <a:pt x="886" y="1"/>
                    <a:pt x="821" y="7"/>
                    <a:pt x="753" y="20"/>
                  </a:cubicBezTo>
                  <a:cubicBezTo>
                    <a:pt x="278" y="125"/>
                    <a:pt x="0" y="507"/>
                    <a:pt x="93" y="958"/>
                  </a:cubicBezTo>
                  <a:cubicBezTo>
                    <a:pt x="163" y="1348"/>
                    <a:pt x="474" y="1591"/>
                    <a:pt x="863" y="1591"/>
                  </a:cubicBezTo>
                  <a:cubicBezTo>
                    <a:pt x="925" y="1591"/>
                    <a:pt x="989" y="1585"/>
                    <a:pt x="1054" y="1572"/>
                  </a:cubicBezTo>
                  <a:cubicBezTo>
                    <a:pt x="1518" y="1468"/>
                    <a:pt x="1807" y="1074"/>
                    <a:pt x="1726" y="623"/>
                  </a:cubicBezTo>
                  <a:cubicBezTo>
                    <a:pt x="1647" y="235"/>
                    <a:pt x="1337" y="1"/>
                    <a:pt x="9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6"/>
            <p:cNvSpPr/>
            <p:nvPr/>
          </p:nvSpPr>
          <p:spPr>
            <a:xfrm>
              <a:off x="5251590" y="3435051"/>
              <a:ext cx="66466" cy="65606"/>
            </a:xfrm>
            <a:custGeom>
              <a:avLst/>
              <a:gdLst/>
              <a:ahLst/>
              <a:cxnLst/>
              <a:rect l="l" t="t" r="r" b="b"/>
              <a:pathLst>
                <a:path w="1623" h="1602" extrusionOk="0">
                  <a:moveTo>
                    <a:pt x="947" y="1"/>
                  </a:moveTo>
                  <a:cubicBezTo>
                    <a:pt x="884" y="1"/>
                    <a:pt x="820" y="8"/>
                    <a:pt x="753" y="23"/>
                  </a:cubicBezTo>
                  <a:cubicBezTo>
                    <a:pt x="279" y="127"/>
                    <a:pt x="1" y="509"/>
                    <a:pt x="82" y="961"/>
                  </a:cubicBezTo>
                  <a:cubicBezTo>
                    <a:pt x="173" y="1357"/>
                    <a:pt x="495" y="1601"/>
                    <a:pt x="886" y="1601"/>
                  </a:cubicBezTo>
                  <a:cubicBezTo>
                    <a:pt x="941" y="1601"/>
                    <a:pt x="997" y="1596"/>
                    <a:pt x="1055" y="1586"/>
                  </a:cubicBezTo>
                  <a:cubicBezTo>
                    <a:pt x="1321" y="1528"/>
                    <a:pt x="1518" y="1389"/>
                    <a:pt x="1622" y="1193"/>
                  </a:cubicBezTo>
                  <a:lnTo>
                    <a:pt x="1367" y="1030"/>
                  </a:lnTo>
                  <a:cubicBezTo>
                    <a:pt x="1275" y="1169"/>
                    <a:pt x="1159" y="1251"/>
                    <a:pt x="1020" y="1285"/>
                  </a:cubicBezTo>
                  <a:cubicBezTo>
                    <a:pt x="991" y="1289"/>
                    <a:pt x="962" y="1290"/>
                    <a:pt x="934" y="1290"/>
                  </a:cubicBezTo>
                  <a:cubicBezTo>
                    <a:pt x="685" y="1290"/>
                    <a:pt x="493" y="1152"/>
                    <a:pt x="441" y="891"/>
                  </a:cubicBezTo>
                  <a:cubicBezTo>
                    <a:pt x="394" y="602"/>
                    <a:pt x="557" y="370"/>
                    <a:pt x="823" y="312"/>
                  </a:cubicBezTo>
                  <a:cubicBezTo>
                    <a:pt x="861" y="304"/>
                    <a:pt x="897" y="299"/>
                    <a:pt x="932" y="299"/>
                  </a:cubicBezTo>
                  <a:cubicBezTo>
                    <a:pt x="1037" y="299"/>
                    <a:pt x="1133" y="338"/>
                    <a:pt x="1228" y="417"/>
                  </a:cubicBezTo>
                  <a:lnTo>
                    <a:pt x="1425" y="162"/>
                  </a:lnTo>
                  <a:cubicBezTo>
                    <a:pt x="1288" y="59"/>
                    <a:pt x="1126" y="1"/>
                    <a:pt x="9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6"/>
            <p:cNvSpPr/>
            <p:nvPr/>
          </p:nvSpPr>
          <p:spPr>
            <a:xfrm>
              <a:off x="5507251" y="3137702"/>
              <a:ext cx="231504" cy="286749"/>
            </a:xfrm>
            <a:custGeom>
              <a:avLst/>
              <a:gdLst/>
              <a:ahLst/>
              <a:cxnLst/>
              <a:rect l="l" t="t" r="r" b="b"/>
              <a:pathLst>
                <a:path w="5653" h="7002" extrusionOk="0">
                  <a:moveTo>
                    <a:pt x="2473" y="0"/>
                  </a:moveTo>
                  <a:cubicBezTo>
                    <a:pt x="1986" y="0"/>
                    <a:pt x="1517" y="590"/>
                    <a:pt x="1517" y="590"/>
                  </a:cubicBezTo>
                  <a:lnTo>
                    <a:pt x="1228" y="1620"/>
                  </a:lnTo>
                  <a:cubicBezTo>
                    <a:pt x="1228" y="1620"/>
                    <a:pt x="429" y="2292"/>
                    <a:pt x="209" y="2593"/>
                  </a:cubicBezTo>
                  <a:cubicBezTo>
                    <a:pt x="0" y="2894"/>
                    <a:pt x="232" y="3045"/>
                    <a:pt x="429" y="3195"/>
                  </a:cubicBezTo>
                  <a:cubicBezTo>
                    <a:pt x="466" y="3225"/>
                    <a:pt x="525" y="3237"/>
                    <a:pt x="597" y="3237"/>
                  </a:cubicBezTo>
                  <a:cubicBezTo>
                    <a:pt x="953" y="3237"/>
                    <a:pt x="1633" y="2941"/>
                    <a:pt x="1633" y="2941"/>
                  </a:cubicBezTo>
                  <a:lnTo>
                    <a:pt x="1633" y="2941"/>
                  </a:lnTo>
                  <a:lnTo>
                    <a:pt x="904" y="3636"/>
                  </a:lnTo>
                  <a:cubicBezTo>
                    <a:pt x="904" y="3636"/>
                    <a:pt x="741" y="4226"/>
                    <a:pt x="846" y="4354"/>
                  </a:cubicBezTo>
                  <a:cubicBezTo>
                    <a:pt x="961" y="4493"/>
                    <a:pt x="1413" y="4956"/>
                    <a:pt x="1413" y="4956"/>
                  </a:cubicBezTo>
                  <a:cubicBezTo>
                    <a:pt x="1413" y="4956"/>
                    <a:pt x="1170" y="5361"/>
                    <a:pt x="1309" y="5628"/>
                  </a:cubicBezTo>
                  <a:cubicBezTo>
                    <a:pt x="1460" y="5906"/>
                    <a:pt x="1992" y="6149"/>
                    <a:pt x="1992" y="6149"/>
                  </a:cubicBezTo>
                  <a:cubicBezTo>
                    <a:pt x="1992" y="6149"/>
                    <a:pt x="1992" y="6786"/>
                    <a:pt x="2444" y="6983"/>
                  </a:cubicBezTo>
                  <a:cubicBezTo>
                    <a:pt x="2477" y="6995"/>
                    <a:pt x="2517" y="7001"/>
                    <a:pt x="2563" y="7001"/>
                  </a:cubicBezTo>
                  <a:cubicBezTo>
                    <a:pt x="3148" y="7001"/>
                    <a:pt x="4704" y="6036"/>
                    <a:pt x="5166" y="5489"/>
                  </a:cubicBezTo>
                  <a:cubicBezTo>
                    <a:pt x="5652" y="4898"/>
                    <a:pt x="4714" y="3971"/>
                    <a:pt x="4714" y="3971"/>
                  </a:cubicBezTo>
                  <a:cubicBezTo>
                    <a:pt x="4804" y="3141"/>
                    <a:pt x="4071" y="3049"/>
                    <a:pt x="3743" y="3049"/>
                  </a:cubicBezTo>
                  <a:cubicBezTo>
                    <a:pt x="3651" y="3049"/>
                    <a:pt x="3591" y="3056"/>
                    <a:pt x="3591" y="3056"/>
                  </a:cubicBezTo>
                  <a:cubicBezTo>
                    <a:pt x="3956" y="1896"/>
                    <a:pt x="2964" y="1840"/>
                    <a:pt x="2767" y="1840"/>
                  </a:cubicBezTo>
                  <a:cubicBezTo>
                    <a:pt x="2746" y="1840"/>
                    <a:pt x="2734" y="1840"/>
                    <a:pt x="2734" y="1840"/>
                  </a:cubicBezTo>
                  <a:cubicBezTo>
                    <a:pt x="3301" y="983"/>
                    <a:pt x="3475" y="694"/>
                    <a:pt x="2872" y="161"/>
                  </a:cubicBezTo>
                  <a:cubicBezTo>
                    <a:pt x="2744" y="45"/>
                    <a:pt x="2608" y="0"/>
                    <a:pt x="2473"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6"/>
            <p:cNvSpPr/>
            <p:nvPr/>
          </p:nvSpPr>
          <p:spPr>
            <a:xfrm>
              <a:off x="5592594" y="3300771"/>
              <a:ext cx="107705" cy="92594"/>
            </a:xfrm>
            <a:custGeom>
              <a:avLst/>
              <a:gdLst/>
              <a:ahLst/>
              <a:cxnLst/>
              <a:rect l="l" t="t" r="r" b="b"/>
              <a:pathLst>
                <a:path w="2630" h="2261" extrusionOk="0">
                  <a:moveTo>
                    <a:pt x="2617" y="0"/>
                  </a:moveTo>
                  <a:cubicBezTo>
                    <a:pt x="2601" y="0"/>
                    <a:pt x="2506" y="169"/>
                    <a:pt x="2271" y="360"/>
                  </a:cubicBezTo>
                  <a:cubicBezTo>
                    <a:pt x="2039" y="569"/>
                    <a:pt x="1657" y="777"/>
                    <a:pt x="1240" y="1032"/>
                  </a:cubicBezTo>
                  <a:cubicBezTo>
                    <a:pt x="823" y="1287"/>
                    <a:pt x="534" y="1634"/>
                    <a:pt x="337" y="1866"/>
                  </a:cubicBezTo>
                  <a:cubicBezTo>
                    <a:pt x="128" y="2097"/>
                    <a:pt x="1" y="2248"/>
                    <a:pt x="13" y="2259"/>
                  </a:cubicBezTo>
                  <a:cubicBezTo>
                    <a:pt x="13" y="2260"/>
                    <a:pt x="14" y="2260"/>
                    <a:pt x="15" y="2260"/>
                  </a:cubicBezTo>
                  <a:cubicBezTo>
                    <a:pt x="39" y="2260"/>
                    <a:pt x="196" y="2144"/>
                    <a:pt x="395" y="1912"/>
                  </a:cubicBezTo>
                  <a:cubicBezTo>
                    <a:pt x="603" y="1680"/>
                    <a:pt x="893" y="1356"/>
                    <a:pt x="1298" y="1113"/>
                  </a:cubicBezTo>
                  <a:cubicBezTo>
                    <a:pt x="1703" y="870"/>
                    <a:pt x="2097" y="650"/>
                    <a:pt x="2329" y="418"/>
                  </a:cubicBezTo>
                  <a:cubicBezTo>
                    <a:pt x="2561" y="198"/>
                    <a:pt x="2630" y="1"/>
                    <a:pt x="2618" y="1"/>
                  </a:cubicBezTo>
                  <a:cubicBezTo>
                    <a:pt x="2618" y="1"/>
                    <a:pt x="2618" y="0"/>
                    <a:pt x="2617"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6"/>
            <p:cNvSpPr/>
            <p:nvPr/>
          </p:nvSpPr>
          <p:spPr>
            <a:xfrm>
              <a:off x="5563191" y="3263259"/>
              <a:ext cx="91611" cy="85509"/>
            </a:xfrm>
            <a:custGeom>
              <a:avLst/>
              <a:gdLst/>
              <a:ahLst/>
              <a:cxnLst/>
              <a:rect l="l" t="t" r="r" b="b"/>
              <a:pathLst>
                <a:path w="2237" h="2088" extrusionOk="0">
                  <a:moveTo>
                    <a:pt x="2220" y="1"/>
                  </a:moveTo>
                  <a:cubicBezTo>
                    <a:pt x="2190" y="1"/>
                    <a:pt x="2035" y="72"/>
                    <a:pt x="1831" y="234"/>
                  </a:cubicBezTo>
                  <a:cubicBezTo>
                    <a:pt x="1611" y="396"/>
                    <a:pt x="1368" y="685"/>
                    <a:pt x="1066" y="975"/>
                  </a:cubicBezTo>
                  <a:cubicBezTo>
                    <a:pt x="476" y="1566"/>
                    <a:pt x="1" y="2064"/>
                    <a:pt x="36" y="2087"/>
                  </a:cubicBezTo>
                  <a:cubicBezTo>
                    <a:pt x="36" y="2087"/>
                    <a:pt x="38" y="2088"/>
                    <a:pt x="39" y="2088"/>
                  </a:cubicBezTo>
                  <a:cubicBezTo>
                    <a:pt x="94" y="2088"/>
                    <a:pt x="571" y="1643"/>
                    <a:pt x="1147" y="1056"/>
                  </a:cubicBezTo>
                  <a:cubicBezTo>
                    <a:pt x="1460" y="766"/>
                    <a:pt x="1692" y="477"/>
                    <a:pt x="1889" y="292"/>
                  </a:cubicBezTo>
                  <a:cubicBezTo>
                    <a:pt x="2097" y="106"/>
                    <a:pt x="2236" y="14"/>
                    <a:pt x="2225" y="2"/>
                  </a:cubicBezTo>
                  <a:cubicBezTo>
                    <a:pt x="2224" y="1"/>
                    <a:pt x="2222" y="1"/>
                    <a:pt x="2220"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6"/>
            <p:cNvSpPr/>
            <p:nvPr/>
          </p:nvSpPr>
          <p:spPr>
            <a:xfrm>
              <a:off x="5573633" y="3211128"/>
              <a:ext cx="47013" cy="47669"/>
            </a:xfrm>
            <a:custGeom>
              <a:avLst/>
              <a:gdLst/>
              <a:ahLst/>
              <a:cxnLst/>
              <a:rect l="l" t="t" r="r" b="b"/>
              <a:pathLst>
                <a:path w="1148" h="1164" extrusionOk="0">
                  <a:moveTo>
                    <a:pt x="1111" y="1"/>
                  </a:moveTo>
                  <a:cubicBezTo>
                    <a:pt x="1083" y="1"/>
                    <a:pt x="921" y="308"/>
                    <a:pt x="603" y="615"/>
                  </a:cubicBezTo>
                  <a:cubicBezTo>
                    <a:pt x="290" y="904"/>
                    <a:pt x="1" y="1136"/>
                    <a:pt x="24" y="1159"/>
                  </a:cubicBezTo>
                  <a:cubicBezTo>
                    <a:pt x="25" y="1162"/>
                    <a:pt x="27" y="1163"/>
                    <a:pt x="32" y="1163"/>
                  </a:cubicBezTo>
                  <a:cubicBezTo>
                    <a:pt x="84" y="1163"/>
                    <a:pt x="375" y="974"/>
                    <a:pt x="696" y="696"/>
                  </a:cubicBezTo>
                  <a:cubicBezTo>
                    <a:pt x="1031" y="383"/>
                    <a:pt x="1147" y="13"/>
                    <a:pt x="1113" y="1"/>
                  </a:cubicBezTo>
                  <a:cubicBezTo>
                    <a:pt x="1112" y="1"/>
                    <a:pt x="1112" y="1"/>
                    <a:pt x="1111"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6"/>
            <p:cNvSpPr/>
            <p:nvPr/>
          </p:nvSpPr>
          <p:spPr>
            <a:xfrm>
              <a:off x="5510568" y="3136719"/>
              <a:ext cx="216803" cy="290353"/>
            </a:xfrm>
            <a:custGeom>
              <a:avLst/>
              <a:gdLst/>
              <a:ahLst/>
              <a:cxnLst/>
              <a:rect l="l" t="t" r="r" b="b"/>
              <a:pathLst>
                <a:path w="5294" h="7090" extrusionOk="0">
                  <a:moveTo>
                    <a:pt x="1946" y="6231"/>
                  </a:moveTo>
                  <a:lnTo>
                    <a:pt x="1946" y="6233"/>
                  </a:lnTo>
                  <a:lnTo>
                    <a:pt x="1946" y="6233"/>
                  </a:lnTo>
                  <a:cubicBezTo>
                    <a:pt x="1941" y="6235"/>
                    <a:pt x="1939" y="6235"/>
                    <a:pt x="1939" y="6235"/>
                  </a:cubicBezTo>
                  <a:cubicBezTo>
                    <a:pt x="1938" y="6235"/>
                    <a:pt x="1942" y="6233"/>
                    <a:pt x="1946" y="6231"/>
                  </a:cubicBezTo>
                  <a:close/>
                  <a:moveTo>
                    <a:pt x="2072" y="6237"/>
                  </a:moveTo>
                  <a:cubicBezTo>
                    <a:pt x="2073" y="6237"/>
                    <a:pt x="2073" y="6237"/>
                    <a:pt x="2070" y="6239"/>
                  </a:cubicBezTo>
                  <a:lnTo>
                    <a:pt x="2070" y="6239"/>
                  </a:lnTo>
                  <a:cubicBezTo>
                    <a:pt x="2069" y="6239"/>
                    <a:pt x="2069" y="6238"/>
                    <a:pt x="2068" y="6237"/>
                  </a:cubicBezTo>
                  <a:lnTo>
                    <a:pt x="2068" y="6237"/>
                  </a:lnTo>
                  <a:cubicBezTo>
                    <a:pt x="2069" y="6237"/>
                    <a:pt x="2071" y="6237"/>
                    <a:pt x="2072" y="6237"/>
                  </a:cubicBezTo>
                  <a:close/>
                  <a:moveTo>
                    <a:pt x="2065" y="6241"/>
                  </a:moveTo>
                  <a:cubicBezTo>
                    <a:pt x="2065" y="6241"/>
                    <a:pt x="2066" y="6241"/>
                    <a:pt x="2066" y="6242"/>
                  </a:cubicBezTo>
                  <a:lnTo>
                    <a:pt x="2066" y="6242"/>
                  </a:lnTo>
                  <a:cubicBezTo>
                    <a:pt x="2065" y="6242"/>
                    <a:pt x="2063" y="6243"/>
                    <a:pt x="2060" y="6245"/>
                  </a:cubicBezTo>
                  <a:lnTo>
                    <a:pt x="2060" y="6245"/>
                  </a:lnTo>
                  <a:cubicBezTo>
                    <a:pt x="2061" y="6242"/>
                    <a:pt x="2063" y="6241"/>
                    <a:pt x="2065" y="6241"/>
                  </a:cubicBezTo>
                  <a:close/>
                  <a:moveTo>
                    <a:pt x="2392" y="0"/>
                  </a:moveTo>
                  <a:cubicBezTo>
                    <a:pt x="2314" y="0"/>
                    <a:pt x="2239" y="14"/>
                    <a:pt x="2178" y="34"/>
                  </a:cubicBezTo>
                  <a:cubicBezTo>
                    <a:pt x="2027" y="81"/>
                    <a:pt x="1911" y="150"/>
                    <a:pt x="1819" y="220"/>
                  </a:cubicBezTo>
                  <a:cubicBezTo>
                    <a:pt x="1714" y="301"/>
                    <a:pt x="1633" y="370"/>
                    <a:pt x="1575" y="428"/>
                  </a:cubicBezTo>
                  <a:cubicBezTo>
                    <a:pt x="1541" y="475"/>
                    <a:pt x="1494" y="532"/>
                    <a:pt x="1471" y="556"/>
                  </a:cubicBezTo>
                  <a:cubicBezTo>
                    <a:pt x="1448" y="602"/>
                    <a:pt x="1436" y="614"/>
                    <a:pt x="1436" y="614"/>
                  </a:cubicBezTo>
                  <a:cubicBezTo>
                    <a:pt x="1436" y="614"/>
                    <a:pt x="1448" y="602"/>
                    <a:pt x="1529" y="556"/>
                  </a:cubicBezTo>
                  <a:lnTo>
                    <a:pt x="1656" y="428"/>
                  </a:lnTo>
                  <a:cubicBezTo>
                    <a:pt x="1772" y="324"/>
                    <a:pt x="1946" y="150"/>
                    <a:pt x="2236" y="69"/>
                  </a:cubicBezTo>
                  <a:cubicBezTo>
                    <a:pt x="2288" y="50"/>
                    <a:pt x="2349" y="39"/>
                    <a:pt x="2414" y="39"/>
                  </a:cubicBezTo>
                  <a:cubicBezTo>
                    <a:pt x="2505" y="39"/>
                    <a:pt x="2604" y="61"/>
                    <a:pt x="2699" y="116"/>
                  </a:cubicBezTo>
                  <a:cubicBezTo>
                    <a:pt x="2838" y="208"/>
                    <a:pt x="2988" y="370"/>
                    <a:pt x="3093" y="544"/>
                  </a:cubicBezTo>
                  <a:cubicBezTo>
                    <a:pt x="3127" y="637"/>
                    <a:pt x="3162" y="753"/>
                    <a:pt x="3151" y="845"/>
                  </a:cubicBezTo>
                  <a:cubicBezTo>
                    <a:pt x="3127" y="961"/>
                    <a:pt x="3104" y="1077"/>
                    <a:pt x="3046" y="1181"/>
                  </a:cubicBezTo>
                  <a:cubicBezTo>
                    <a:pt x="2932" y="1386"/>
                    <a:pt x="2785" y="1591"/>
                    <a:pt x="2648" y="1818"/>
                  </a:cubicBezTo>
                  <a:lnTo>
                    <a:pt x="2648" y="1818"/>
                  </a:lnTo>
                  <a:cubicBezTo>
                    <a:pt x="2642" y="1818"/>
                    <a:pt x="2635" y="1818"/>
                    <a:pt x="2629" y="1818"/>
                  </a:cubicBezTo>
                  <a:lnTo>
                    <a:pt x="2638" y="1835"/>
                  </a:lnTo>
                  <a:lnTo>
                    <a:pt x="2638" y="1835"/>
                  </a:lnTo>
                  <a:lnTo>
                    <a:pt x="2595" y="1911"/>
                  </a:lnTo>
                  <a:lnTo>
                    <a:pt x="2687" y="1911"/>
                  </a:lnTo>
                  <a:cubicBezTo>
                    <a:pt x="2942" y="1911"/>
                    <a:pt x="3266" y="1980"/>
                    <a:pt x="3440" y="2200"/>
                  </a:cubicBezTo>
                  <a:cubicBezTo>
                    <a:pt x="3521" y="2316"/>
                    <a:pt x="3567" y="2443"/>
                    <a:pt x="3567" y="2606"/>
                  </a:cubicBezTo>
                  <a:cubicBezTo>
                    <a:pt x="3579" y="2675"/>
                    <a:pt x="3556" y="2756"/>
                    <a:pt x="3556" y="2837"/>
                  </a:cubicBezTo>
                  <a:cubicBezTo>
                    <a:pt x="3537" y="2893"/>
                    <a:pt x="3519" y="2957"/>
                    <a:pt x="3506" y="3021"/>
                  </a:cubicBezTo>
                  <a:lnTo>
                    <a:pt x="3506" y="3021"/>
                  </a:lnTo>
                  <a:cubicBezTo>
                    <a:pt x="3496" y="3022"/>
                    <a:pt x="3485" y="3022"/>
                    <a:pt x="3475" y="3023"/>
                  </a:cubicBezTo>
                  <a:lnTo>
                    <a:pt x="3500" y="3053"/>
                  </a:lnTo>
                  <a:lnTo>
                    <a:pt x="3500" y="3053"/>
                  </a:lnTo>
                  <a:cubicBezTo>
                    <a:pt x="3500" y="3058"/>
                    <a:pt x="3499" y="3064"/>
                    <a:pt x="3498" y="3069"/>
                  </a:cubicBezTo>
                  <a:lnTo>
                    <a:pt x="3475" y="3138"/>
                  </a:lnTo>
                  <a:lnTo>
                    <a:pt x="3556" y="3138"/>
                  </a:lnTo>
                  <a:cubicBezTo>
                    <a:pt x="3599" y="3136"/>
                    <a:pt x="3644" y="3135"/>
                    <a:pt x="3690" y="3135"/>
                  </a:cubicBezTo>
                  <a:cubicBezTo>
                    <a:pt x="3901" y="3135"/>
                    <a:pt x="4130" y="3163"/>
                    <a:pt x="4320" y="3277"/>
                  </a:cubicBezTo>
                  <a:cubicBezTo>
                    <a:pt x="4425" y="3358"/>
                    <a:pt x="4517" y="3451"/>
                    <a:pt x="4564" y="3590"/>
                  </a:cubicBezTo>
                  <a:cubicBezTo>
                    <a:pt x="4621" y="3706"/>
                    <a:pt x="4610" y="3845"/>
                    <a:pt x="4610" y="3995"/>
                  </a:cubicBezTo>
                  <a:lnTo>
                    <a:pt x="4610" y="4019"/>
                  </a:lnTo>
                  <a:lnTo>
                    <a:pt x="4621" y="4030"/>
                  </a:lnTo>
                  <a:cubicBezTo>
                    <a:pt x="4807" y="4239"/>
                    <a:pt x="5004" y="4470"/>
                    <a:pt x="5119" y="4748"/>
                  </a:cubicBezTo>
                  <a:cubicBezTo>
                    <a:pt x="5154" y="4876"/>
                    <a:pt x="5201" y="5015"/>
                    <a:pt x="5189" y="5165"/>
                  </a:cubicBezTo>
                  <a:cubicBezTo>
                    <a:pt x="5177" y="5304"/>
                    <a:pt x="5119" y="5420"/>
                    <a:pt x="5004" y="5536"/>
                  </a:cubicBezTo>
                  <a:cubicBezTo>
                    <a:pt x="4784" y="5767"/>
                    <a:pt x="4517" y="5964"/>
                    <a:pt x="4262" y="6150"/>
                  </a:cubicBezTo>
                  <a:cubicBezTo>
                    <a:pt x="3996" y="6335"/>
                    <a:pt x="3706" y="6509"/>
                    <a:pt x="3417" y="6659"/>
                  </a:cubicBezTo>
                  <a:cubicBezTo>
                    <a:pt x="3266" y="6740"/>
                    <a:pt x="3104" y="6810"/>
                    <a:pt x="2942" y="6868"/>
                  </a:cubicBezTo>
                  <a:cubicBezTo>
                    <a:pt x="2794" y="6910"/>
                    <a:pt x="2637" y="6962"/>
                    <a:pt x="2505" y="6962"/>
                  </a:cubicBezTo>
                  <a:cubicBezTo>
                    <a:pt x="2492" y="6962"/>
                    <a:pt x="2479" y="6961"/>
                    <a:pt x="2467" y="6960"/>
                  </a:cubicBezTo>
                  <a:cubicBezTo>
                    <a:pt x="2398" y="6960"/>
                    <a:pt x="2340" y="6914"/>
                    <a:pt x="2282" y="6856"/>
                  </a:cubicBezTo>
                  <a:cubicBezTo>
                    <a:pt x="2224" y="6798"/>
                    <a:pt x="2178" y="6740"/>
                    <a:pt x="2143" y="6671"/>
                  </a:cubicBezTo>
                  <a:cubicBezTo>
                    <a:pt x="2120" y="6601"/>
                    <a:pt x="2108" y="6509"/>
                    <a:pt x="2085" y="6439"/>
                  </a:cubicBezTo>
                  <a:cubicBezTo>
                    <a:pt x="2073" y="6393"/>
                    <a:pt x="2073" y="6370"/>
                    <a:pt x="2073" y="6323"/>
                  </a:cubicBezTo>
                  <a:lnTo>
                    <a:pt x="2073" y="6265"/>
                  </a:lnTo>
                  <a:lnTo>
                    <a:pt x="2073" y="6231"/>
                  </a:lnTo>
                  <a:cubicBezTo>
                    <a:pt x="2070" y="6232"/>
                    <a:pt x="2067" y="6234"/>
                    <a:pt x="2066" y="6235"/>
                  </a:cubicBezTo>
                  <a:lnTo>
                    <a:pt x="2066" y="6235"/>
                  </a:lnTo>
                  <a:cubicBezTo>
                    <a:pt x="2060" y="6229"/>
                    <a:pt x="2050" y="6219"/>
                    <a:pt x="2033" y="6202"/>
                  </a:cubicBezTo>
                  <a:lnTo>
                    <a:pt x="2033" y="6202"/>
                  </a:lnTo>
                  <a:lnTo>
                    <a:pt x="2050" y="6196"/>
                  </a:lnTo>
                  <a:cubicBezTo>
                    <a:pt x="1795" y="6057"/>
                    <a:pt x="1552" y="5918"/>
                    <a:pt x="1367" y="5733"/>
                  </a:cubicBezTo>
                  <a:cubicBezTo>
                    <a:pt x="1158" y="5559"/>
                    <a:pt x="1263" y="5269"/>
                    <a:pt x="1425" y="5073"/>
                  </a:cubicBezTo>
                  <a:lnTo>
                    <a:pt x="1471" y="5038"/>
                  </a:lnTo>
                  <a:lnTo>
                    <a:pt x="1425" y="4991"/>
                  </a:lnTo>
                  <a:cubicBezTo>
                    <a:pt x="1205" y="4818"/>
                    <a:pt x="985" y="4632"/>
                    <a:pt x="857" y="4412"/>
                  </a:cubicBezTo>
                  <a:cubicBezTo>
                    <a:pt x="756" y="4199"/>
                    <a:pt x="808" y="3920"/>
                    <a:pt x="895" y="3703"/>
                  </a:cubicBezTo>
                  <a:lnTo>
                    <a:pt x="895" y="3703"/>
                  </a:lnTo>
                  <a:cubicBezTo>
                    <a:pt x="1130" y="3489"/>
                    <a:pt x="1346" y="3255"/>
                    <a:pt x="1560" y="3057"/>
                  </a:cubicBezTo>
                  <a:lnTo>
                    <a:pt x="1560" y="3057"/>
                  </a:lnTo>
                  <a:cubicBezTo>
                    <a:pt x="1569" y="3053"/>
                    <a:pt x="1578" y="3049"/>
                    <a:pt x="1587" y="3046"/>
                  </a:cubicBezTo>
                  <a:lnTo>
                    <a:pt x="1580" y="3038"/>
                  </a:lnTo>
                  <a:lnTo>
                    <a:pt x="1580" y="3038"/>
                  </a:lnTo>
                  <a:cubicBezTo>
                    <a:pt x="1590" y="3029"/>
                    <a:pt x="1600" y="3020"/>
                    <a:pt x="1610" y="3011"/>
                  </a:cubicBezTo>
                  <a:lnTo>
                    <a:pt x="1784" y="2837"/>
                  </a:lnTo>
                  <a:lnTo>
                    <a:pt x="1552" y="2930"/>
                  </a:lnTo>
                  <a:cubicBezTo>
                    <a:pt x="1216" y="3080"/>
                    <a:pt x="904" y="3196"/>
                    <a:pt x="579" y="3243"/>
                  </a:cubicBezTo>
                  <a:cubicBezTo>
                    <a:pt x="498" y="3243"/>
                    <a:pt x="440" y="3243"/>
                    <a:pt x="382" y="3196"/>
                  </a:cubicBezTo>
                  <a:cubicBezTo>
                    <a:pt x="325" y="3150"/>
                    <a:pt x="267" y="3104"/>
                    <a:pt x="209" y="3046"/>
                  </a:cubicBezTo>
                  <a:cubicBezTo>
                    <a:pt x="151" y="2988"/>
                    <a:pt x="105" y="2930"/>
                    <a:pt x="105" y="2872"/>
                  </a:cubicBezTo>
                  <a:cubicBezTo>
                    <a:pt x="105" y="2802"/>
                    <a:pt x="128" y="2745"/>
                    <a:pt x="162" y="2687"/>
                  </a:cubicBezTo>
                  <a:cubicBezTo>
                    <a:pt x="325" y="2467"/>
                    <a:pt x="521" y="2293"/>
                    <a:pt x="695" y="2119"/>
                  </a:cubicBezTo>
                  <a:cubicBezTo>
                    <a:pt x="869" y="1969"/>
                    <a:pt x="1031" y="1818"/>
                    <a:pt x="1182" y="1691"/>
                  </a:cubicBezTo>
                  <a:lnTo>
                    <a:pt x="1182" y="1679"/>
                  </a:lnTo>
                  <a:cubicBezTo>
                    <a:pt x="1263" y="1343"/>
                    <a:pt x="1332" y="1077"/>
                    <a:pt x="1379" y="891"/>
                  </a:cubicBezTo>
                  <a:cubicBezTo>
                    <a:pt x="1390" y="810"/>
                    <a:pt x="1402" y="753"/>
                    <a:pt x="1425" y="695"/>
                  </a:cubicBezTo>
                  <a:cubicBezTo>
                    <a:pt x="1436" y="649"/>
                    <a:pt x="1436" y="614"/>
                    <a:pt x="1436" y="614"/>
                  </a:cubicBezTo>
                  <a:lnTo>
                    <a:pt x="1436" y="614"/>
                  </a:lnTo>
                  <a:cubicBezTo>
                    <a:pt x="1436" y="614"/>
                    <a:pt x="1436" y="649"/>
                    <a:pt x="1413" y="706"/>
                  </a:cubicBezTo>
                  <a:cubicBezTo>
                    <a:pt x="1390" y="764"/>
                    <a:pt x="1379" y="822"/>
                    <a:pt x="1355" y="903"/>
                  </a:cubicBezTo>
                  <a:cubicBezTo>
                    <a:pt x="1298" y="1100"/>
                    <a:pt x="1217" y="1354"/>
                    <a:pt x="1124" y="1688"/>
                  </a:cubicBezTo>
                  <a:lnTo>
                    <a:pt x="1124" y="1688"/>
                  </a:lnTo>
                  <a:cubicBezTo>
                    <a:pt x="976" y="1813"/>
                    <a:pt x="807" y="1949"/>
                    <a:pt x="637" y="2108"/>
                  </a:cubicBezTo>
                  <a:cubicBezTo>
                    <a:pt x="464" y="2281"/>
                    <a:pt x="267" y="2443"/>
                    <a:pt x="93" y="2687"/>
                  </a:cubicBezTo>
                  <a:cubicBezTo>
                    <a:pt x="47" y="2745"/>
                    <a:pt x="0" y="2837"/>
                    <a:pt x="23" y="2918"/>
                  </a:cubicBezTo>
                  <a:cubicBezTo>
                    <a:pt x="23" y="2999"/>
                    <a:pt x="81" y="3080"/>
                    <a:pt x="139" y="3138"/>
                  </a:cubicBezTo>
                  <a:cubicBezTo>
                    <a:pt x="197" y="3196"/>
                    <a:pt x="267" y="3254"/>
                    <a:pt x="325" y="3289"/>
                  </a:cubicBezTo>
                  <a:cubicBezTo>
                    <a:pt x="394" y="3358"/>
                    <a:pt x="498" y="3358"/>
                    <a:pt x="579" y="3358"/>
                  </a:cubicBezTo>
                  <a:cubicBezTo>
                    <a:pt x="839" y="3323"/>
                    <a:pt x="1098" y="3239"/>
                    <a:pt x="1357" y="3138"/>
                  </a:cubicBezTo>
                  <a:lnTo>
                    <a:pt x="1357" y="3138"/>
                  </a:lnTo>
                  <a:cubicBezTo>
                    <a:pt x="1175" y="3309"/>
                    <a:pt x="984" y="3487"/>
                    <a:pt x="799" y="3671"/>
                  </a:cubicBezTo>
                  <a:lnTo>
                    <a:pt x="788" y="3671"/>
                  </a:lnTo>
                  <a:lnTo>
                    <a:pt x="788" y="3683"/>
                  </a:lnTo>
                  <a:cubicBezTo>
                    <a:pt x="742" y="3799"/>
                    <a:pt x="695" y="3938"/>
                    <a:pt x="684" y="4076"/>
                  </a:cubicBezTo>
                  <a:cubicBezTo>
                    <a:pt x="672" y="4204"/>
                    <a:pt x="684" y="4366"/>
                    <a:pt x="753" y="4493"/>
                  </a:cubicBezTo>
                  <a:cubicBezTo>
                    <a:pt x="891" y="4738"/>
                    <a:pt x="1087" y="4914"/>
                    <a:pt x="1298" y="5075"/>
                  </a:cubicBezTo>
                  <a:lnTo>
                    <a:pt x="1298" y="5075"/>
                  </a:lnTo>
                  <a:cubicBezTo>
                    <a:pt x="1220" y="5166"/>
                    <a:pt x="1156" y="5287"/>
                    <a:pt x="1135" y="5408"/>
                  </a:cubicBezTo>
                  <a:cubicBezTo>
                    <a:pt x="1124" y="5478"/>
                    <a:pt x="1124" y="5571"/>
                    <a:pt x="1147" y="5640"/>
                  </a:cubicBezTo>
                  <a:cubicBezTo>
                    <a:pt x="1158" y="5710"/>
                    <a:pt x="1216" y="5767"/>
                    <a:pt x="1263" y="5825"/>
                  </a:cubicBezTo>
                  <a:cubicBezTo>
                    <a:pt x="1465" y="6039"/>
                    <a:pt x="1700" y="6176"/>
                    <a:pt x="1946" y="6311"/>
                  </a:cubicBezTo>
                  <a:lnTo>
                    <a:pt x="1946" y="6311"/>
                  </a:lnTo>
                  <a:lnTo>
                    <a:pt x="1946" y="6335"/>
                  </a:lnTo>
                  <a:cubicBezTo>
                    <a:pt x="1946" y="6381"/>
                    <a:pt x="1958" y="6428"/>
                    <a:pt x="1958" y="6462"/>
                  </a:cubicBezTo>
                  <a:cubicBezTo>
                    <a:pt x="1969" y="6555"/>
                    <a:pt x="2004" y="6636"/>
                    <a:pt x="2027" y="6729"/>
                  </a:cubicBezTo>
                  <a:cubicBezTo>
                    <a:pt x="2108" y="6891"/>
                    <a:pt x="2236" y="7041"/>
                    <a:pt x="2432" y="7088"/>
                  </a:cubicBezTo>
                  <a:cubicBezTo>
                    <a:pt x="2451" y="7089"/>
                    <a:pt x="2468" y="7089"/>
                    <a:pt x="2486" y="7089"/>
                  </a:cubicBezTo>
                  <a:cubicBezTo>
                    <a:pt x="2669" y="7089"/>
                    <a:pt x="2818" y="7036"/>
                    <a:pt x="2977" y="6984"/>
                  </a:cubicBezTo>
                  <a:cubicBezTo>
                    <a:pt x="3127" y="6926"/>
                    <a:pt x="3290" y="6856"/>
                    <a:pt x="3452" y="6775"/>
                  </a:cubicBezTo>
                  <a:cubicBezTo>
                    <a:pt x="3753" y="6613"/>
                    <a:pt x="4031" y="6439"/>
                    <a:pt x="4309" y="6254"/>
                  </a:cubicBezTo>
                  <a:cubicBezTo>
                    <a:pt x="4575" y="6057"/>
                    <a:pt x="4841" y="5860"/>
                    <a:pt x="5062" y="5628"/>
                  </a:cubicBezTo>
                  <a:cubicBezTo>
                    <a:pt x="5119" y="5571"/>
                    <a:pt x="5154" y="5501"/>
                    <a:pt x="5201" y="5420"/>
                  </a:cubicBezTo>
                  <a:cubicBezTo>
                    <a:pt x="5247" y="5339"/>
                    <a:pt x="5270" y="5269"/>
                    <a:pt x="5270" y="5177"/>
                  </a:cubicBezTo>
                  <a:cubicBezTo>
                    <a:pt x="5293" y="5003"/>
                    <a:pt x="5247" y="4841"/>
                    <a:pt x="5189" y="4702"/>
                  </a:cubicBezTo>
                  <a:cubicBezTo>
                    <a:pt x="5064" y="4418"/>
                    <a:pt x="4872" y="4179"/>
                    <a:pt x="4679" y="3962"/>
                  </a:cubicBezTo>
                  <a:lnTo>
                    <a:pt x="4679" y="3962"/>
                  </a:lnTo>
                  <a:cubicBezTo>
                    <a:pt x="4679" y="3811"/>
                    <a:pt x="4675" y="3662"/>
                    <a:pt x="4621" y="3532"/>
                  </a:cubicBezTo>
                  <a:cubicBezTo>
                    <a:pt x="4564" y="3382"/>
                    <a:pt x="4448" y="3254"/>
                    <a:pt x="4320" y="3173"/>
                  </a:cubicBezTo>
                  <a:cubicBezTo>
                    <a:pt x="4100" y="3049"/>
                    <a:pt x="3857" y="3019"/>
                    <a:pt x="3622" y="3019"/>
                  </a:cubicBezTo>
                  <a:cubicBezTo>
                    <a:pt x="3598" y="3019"/>
                    <a:pt x="3575" y="3020"/>
                    <a:pt x="3552" y="3020"/>
                  </a:cubicBezTo>
                  <a:lnTo>
                    <a:pt x="3552" y="3020"/>
                  </a:lnTo>
                  <a:cubicBezTo>
                    <a:pt x="3568" y="2960"/>
                    <a:pt x="3582" y="2908"/>
                    <a:pt x="3591" y="2849"/>
                  </a:cubicBezTo>
                  <a:cubicBezTo>
                    <a:pt x="3591" y="2756"/>
                    <a:pt x="3625" y="2687"/>
                    <a:pt x="3614" y="2594"/>
                  </a:cubicBezTo>
                  <a:cubicBezTo>
                    <a:pt x="3614" y="2443"/>
                    <a:pt x="3556" y="2270"/>
                    <a:pt x="3452" y="2131"/>
                  </a:cubicBezTo>
                  <a:cubicBezTo>
                    <a:pt x="3347" y="2003"/>
                    <a:pt x="3208" y="1922"/>
                    <a:pt x="3058" y="1876"/>
                  </a:cubicBezTo>
                  <a:cubicBezTo>
                    <a:pt x="2946" y="1839"/>
                    <a:pt x="2826" y="1824"/>
                    <a:pt x="2710" y="1819"/>
                  </a:cubicBezTo>
                  <a:lnTo>
                    <a:pt x="2710" y="1819"/>
                  </a:lnTo>
                  <a:cubicBezTo>
                    <a:pt x="2843" y="1624"/>
                    <a:pt x="2966" y="1435"/>
                    <a:pt x="3069" y="1227"/>
                  </a:cubicBezTo>
                  <a:cubicBezTo>
                    <a:pt x="3116" y="1123"/>
                    <a:pt x="3162" y="996"/>
                    <a:pt x="3174" y="880"/>
                  </a:cubicBezTo>
                  <a:cubicBezTo>
                    <a:pt x="3185" y="741"/>
                    <a:pt x="3162" y="625"/>
                    <a:pt x="3104" y="532"/>
                  </a:cubicBezTo>
                  <a:cubicBezTo>
                    <a:pt x="3046" y="428"/>
                    <a:pt x="2977" y="336"/>
                    <a:pt x="2896" y="266"/>
                  </a:cubicBezTo>
                  <a:lnTo>
                    <a:pt x="2791" y="162"/>
                  </a:lnTo>
                  <a:cubicBezTo>
                    <a:pt x="2757" y="139"/>
                    <a:pt x="2722" y="104"/>
                    <a:pt x="2687" y="81"/>
                  </a:cubicBezTo>
                  <a:cubicBezTo>
                    <a:pt x="2597" y="22"/>
                    <a:pt x="2491" y="0"/>
                    <a:pt x="2392"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6"/>
            <p:cNvSpPr/>
            <p:nvPr/>
          </p:nvSpPr>
          <p:spPr>
            <a:xfrm>
              <a:off x="3065575" y="4553884"/>
              <a:ext cx="2935897" cy="14950"/>
            </a:xfrm>
            <a:custGeom>
              <a:avLst/>
              <a:gdLst/>
              <a:ahLst/>
              <a:cxnLst/>
              <a:rect l="l" t="t" r="r" b="b"/>
              <a:pathLst>
                <a:path w="96663" h="94" extrusionOk="0">
                  <a:moveTo>
                    <a:pt x="48332" y="0"/>
                  </a:moveTo>
                  <a:cubicBezTo>
                    <a:pt x="21636" y="0"/>
                    <a:pt x="1" y="12"/>
                    <a:pt x="1" y="47"/>
                  </a:cubicBezTo>
                  <a:cubicBezTo>
                    <a:pt x="1" y="70"/>
                    <a:pt x="21636" y="93"/>
                    <a:pt x="48332" y="93"/>
                  </a:cubicBezTo>
                  <a:cubicBezTo>
                    <a:pt x="75016" y="93"/>
                    <a:pt x="96663" y="58"/>
                    <a:pt x="96663" y="47"/>
                  </a:cubicBezTo>
                  <a:cubicBezTo>
                    <a:pt x="96663" y="35"/>
                    <a:pt x="75016" y="12"/>
                    <a:pt x="4833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1" name="Google Shape;1291;p26"/>
          <p:cNvGrpSpPr/>
          <p:nvPr/>
        </p:nvGrpSpPr>
        <p:grpSpPr>
          <a:xfrm>
            <a:off x="4808905" y="2150332"/>
            <a:ext cx="342450" cy="236950"/>
            <a:chOff x="-416212" y="1529875"/>
            <a:chExt cx="342450" cy="236950"/>
          </a:xfrm>
        </p:grpSpPr>
        <p:sp>
          <p:nvSpPr>
            <p:cNvPr id="1292" name="Google Shape;1292;p26"/>
            <p:cNvSpPr/>
            <p:nvPr/>
          </p:nvSpPr>
          <p:spPr>
            <a:xfrm>
              <a:off x="-415862" y="1597525"/>
              <a:ext cx="342100" cy="169300"/>
            </a:xfrm>
            <a:custGeom>
              <a:avLst/>
              <a:gdLst/>
              <a:ahLst/>
              <a:cxnLst/>
              <a:rect l="l" t="t" r="r" b="b"/>
              <a:pathLst>
                <a:path w="13684" h="6772" extrusionOk="0">
                  <a:moveTo>
                    <a:pt x="1799" y="0"/>
                  </a:moveTo>
                  <a:lnTo>
                    <a:pt x="13684" y="0"/>
                  </a:lnTo>
                  <a:lnTo>
                    <a:pt x="11899" y="6771"/>
                  </a:lnTo>
                  <a:lnTo>
                    <a:pt x="0" y="6771"/>
                  </a:lnTo>
                  <a:close/>
                  <a:moveTo>
                    <a:pt x="1799" y="0"/>
                  </a:move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6"/>
            <p:cNvSpPr/>
            <p:nvPr/>
          </p:nvSpPr>
          <p:spPr>
            <a:xfrm>
              <a:off x="-416212" y="1529875"/>
              <a:ext cx="296775" cy="213225"/>
            </a:xfrm>
            <a:custGeom>
              <a:avLst/>
              <a:gdLst/>
              <a:ahLst/>
              <a:cxnLst/>
              <a:rect l="l" t="t" r="r" b="b"/>
              <a:pathLst>
                <a:path w="11871" h="8529" extrusionOk="0">
                  <a:moveTo>
                    <a:pt x="4080" y="1332"/>
                  </a:moveTo>
                  <a:lnTo>
                    <a:pt x="3655" y="1"/>
                  </a:lnTo>
                  <a:lnTo>
                    <a:pt x="0" y="1"/>
                  </a:lnTo>
                  <a:lnTo>
                    <a:pt x="0" y="8528"/>
                  </a:lnTo>
                  <a:lnTo>
                    <a:pt x="1629" y="2465"/>
                  </a:lnTo>
                  <a:lnTo>
                    <a:pt x="11871" y="2465"/>
                  </a:lnTo>
                  <a:lnTo>
                    <a:pt x="11871" y="1332"/>
                  </a:lnTo>
                  <a:close/>
                  <a:moveTo>
                    <a:pt x="4080" y="1332"/>
                  </a:move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4" name="Google Shape;1294;p26"/>
          <p:cNvGrpSpPr/>
          <p:nvPr/>
        </p:nvGrpSpPr>
        <p:grpSpPr>
          <a:xfrm>
            <a:off x="2167924" y="1992300"/>
            <a:ext cx="342100" cy="332550"/>
            <a:chOff x="-937137" y="1482425"/>
            <a:chExt cx="342100" cy="332550"/>
          </a:xfrm>
        </p:grpSpPr>
        <p:sp>
          <p:nvSpPr>
            <p:cNvPr id="1295" name="Google Shape;1295;p26"/>
            <p:cNvSpPr/>
            <p:nvPr/>
          </p:nvSpPr>
          <p:spPr>
            <a:xfrm>
              <a:off x="-937137" y="1508625"/>
              <a:ext cx="342100" cy="306350"/>
            </a:xfrm>
            <a:custGeom>
              <a:avLst/>
              <a:gdLst/>
              <a:ahLst/>
              <a:cxnLst/>
              <a:rect l="l" t="t" r="r" b="b"/>
              <a:pathLst>
                <a:path w="13684" h="12254" extrusionOk="0">
                  <a:moveTo>
                    <a:pt x="1" y="1"/>
                  </a:moveTo>
                  <a:lnTo>
                    <a:pt x="1856" y="1"/>
                  </a:lnTo>
                  <a:lnTo>
                    <a:pt x="1856" y="1191"/>
                  </a:lnTo>
                  <a:cubicBezTo>
                    <a:pt x="1261" y="1658"/>
                    <a:pt x="1587" y="2607"/>
                    <a:pt x="2338" y="2607"/>
                  </a:cubicBezTo>
                  <a:cubicBezTo>
                    <a:pt x="3089" y="2607"/>
                    <a:pt x="3414" y="1658"/>
                    <a:pt x="2834" y="1191"/>
                  </a:cubicBezTo>
                  <a:lnTo>
                    <a:pt x="2834" y="1"/>
                  </a:lnTo>
                  <a:lnTo>
                    <a:pt x="4845" y="1"/>
                  </a:lnTo>
                  <a:lnTo>
                    <a:pt x="4845" y="1191"/>
                  </a:lnTo>
                  <a:cubicBezTo>
                    <a:pt x="4264" y="1658"/>
                    <a:pt x="4590" y="2607"/>
                    <a:pt x="5341" y="2607"/>
                  </a:cubicBezTo>
                  <a:cubicBezTo>
                    <a:pt x="6077" y="2607"/>
                    <a:pt x="6417" y="1658"/>
                    <a:pt x="5822" y="1191"/>
                  </a:cubicBezTo>
                  <a:lnTo>
                    <a:pt x="5822" y="1"/>
                  </a:lnTo>
                  <a:lnTo>
                    <a:pt x="7848" y="1"/>
                  </a:lnTo>
                  <a:lnTo>
                    <a:pt x="7848" y="1191"/>
                  </a:lnTo>
                  <a:cubicBezTo>
                    <a:pt x="7253" y="1658"/>
                    <a:pt x="7593" y="2607"/>
                    <a:pt x="8330" y="2607"/>
                  </a:cubicBezTo>
                  <a:cubicBezTo>
                    <a:pt x="9080" y="2607"/>
                    <a:pt x="9406" y="1658"/>
                    <a:pt x="8825" y="1191"/>
                  </a:cubicBezTo>
                  <a:lnTo>
                    <a:pt x="8825" y="1"/>
                  </a:lnTo>
                  <a:lnTo>
                    <a:pt x="10851" y="1"/>
                  </a:lnTo>
                  <a:lnTo>
                    <a:pt x="10851" y="1191"/>
                  </a:lnTo>
                  <a:cubicBezTo>
                    <a:pt x="10256" y="1658"/>
                    <a:pt x="10582" y="2607"/>
                    <a:pt x="11333" y="2607"/>
                  </a:cubicBezTo>
                  <a:cubicBezTo>
                    <a:pt x="12083" y="2607"/>
                    <a:pt x="12409" y="1658"/>
                    <a:pt x="11828" y="1191"/>
                  </a:cubicBezTo>
                  <a:lnTo>
                    <a:pt x="11828" y="1"/>
                  </a:lnTo>
                  <a:lnTo>
                    <a:pt x="13684" y="1"/>
                  </a:lnTo>
                  <a:lnTo>
                    <a:pt x="13684" y="12254"/>
                  </a:lnTo>
                  <a:lnTo>
                    <a:pt x="1" y="12254"/>
                  </a:lnTo>
                  <a:close/>
                  <a:moveTo>
                    <a:pt x="11134" y="9236"/>
                  </a:moveTo>
                  <a:lnTo>
                    <a:pt x="12267" y="9236"/>
                  </a:lnTo>
                  <a:lnTo>
                    <a:pt x="12267" y="10497"/>
                  </a:lnTo>
                  <a:lnTo>
                    <a:pt x="11134" y="10497"/>
                  </a:lnTo>
                  <a:close/>
                  <a:moveTo>
                    <a:pt x="8698" y="9236"/>
                  </a:moveTo>
                  <a:lnTo>
                    <a:pt x="9831" y="9236"/>
                  </a:lnTo>
                  <a:lnTo>
                    <a:pt x="9831" y="10497"/>
                  </a:lnTo>
                  <a:lnTo>
                    <a:pt x="8698" y="10497"/>
                  </a:lnTo>
                  <a:close/>
                  <a:moveTo>
                    <a:pt x="6276" y="9236"/>
                  </a:moveTo>
                  <a:lnTo>
                    <a:pt x="7395" y="9236"/>
                  </a:lnTo>
                  <a:lnTo>
                    <a:pt x="7395" y="10497"/>
                  </a:lnTo>
                  <a:lnTo>
                    <a:pt x="6276" y="10497"/>
                  </a:lnTo>
                  <a:close/>
                  <a:moveTo>
                    <a:pt x="3839" y="9236"/>
                  </a:moveTo>
                  <a:lnTo>
                    <a:pt x="4973" y="9236"/>
                  </a:lnTo>
                  <a:lnTo>
                    <a:pt x="4973" y="10497"/>
                  </a:lnTo>
                  <a:lnTo>
                    <a:pt x="3839" y="10497"/>
                  </a:lnTo>
                  <a:close/>
                  <a:moveTo>
                    <a:pt x="1403" y="9236"/>
                  </a:moveTo>
                  <a:lnTo>
                    <a:pt x="2536" y="9236"/>
                  </a:lnTo>
                  <a:lnTo>
                    <a:pt x="2536" y="10497"/>
                  </a:lnTo>
                  <a:lnTo>
                    <a:pt x="1403" y="10497"/>
                  </a:lnTo>
                  <a:close/>
                  <a:moveTo>
                    <a:pt x="11134" y="6800"/>
                  </a:moveTo>
                  <a:lnTo>
                    <a:pt x="12267" y="6800"/>
                  </a:lnTo>
                  <a:lnTo>
                    <a:pt x="12267" y="8061"/>
                  </a:lnTo>
                  <a:lnTo>
                    <a:pt x="11134" y="8061"/>
                  </a:lnTo>
                  <a:close/>
                  <a:moveTo>
                    <a:pt x="8698" y="6800"/>
                  </a:moveTo>
                  <a:lnTo>
                    <a:pt x="9831" y="6800"/>
                  </a:lnTo>
                  <a:lnTo>
                    <a:pt x="9831" y="8061"/>
                  </a:lnTo>
                  <a:lnTo>
                    <a:pt x="8698" y="8061"/>
                  </a:lnTo>
                  <a:close/>
                  <a:moveTo>
                    <a:pt x="6276" y="6800"/>
                  </a:moveTo>
                  <a:lnTo>
                    <a:pt x="7395" y="6800"/>
                  </a:lnTo>
                  <a:lnTo>
                    <a:pt x="7395" y="8061"/>
                  </a:lnTo>
                  <a:lnTo>
                    <a:pt x="6276" y="8061"/>
                  </a:lnTo>
                  <a:close/>
                  <a:moveTo>
                    <a:pt x="3839" y="6800"/>
                  </a:moveTo>
                  <a:lnTo>
                    <a:pt x="4973" y="6800"/>
                  </a:lnTo>
                  <a:lnTo>
                    <a:pt x="4973" y="8061"/>
                  </a:lnTo>
                  <a:lnTo>
                    <a:pt x="3839" y="8061"/>
                  </a:lnTo>
                  <a:close/>
                  <a:moveTo>
                    <a:pt x="1403" y="6800"/>
                  </a:moveTo>
                  <a:lnTo>
                    <a:pt x="2536" y="6800"/>
                  </a:lnTo>
                  <a:lnTo>
                    <a:pt x="2536" y="8061"/>
                  </a:lnTo>
                  <a:lnTo>
                    <a:pt x="1403" y="8061"/>
                  </a:lnTo>
                  <a:close/>
                  <a:moveTo>
                    <a:pt x="11134" y="4364"/>
                  </a:moveTo>
                  <a:lnTo>
                    <a:pt x="12267" y="4364"/>
                  </a:lnTo>
                  <a:lnTo>
                    <a:pt x="12267" y="5624"/>
                  </a:lnTo>
                  <a:lnTo>
                    <a:pt x="11134" y="5624"/>
                  </a:lnTo>
                  <a:close/>
                  <a:moveTo>
                    <a:pt x="8698" y="4364"/>
                  </a:moveTo>
                  <a:lnTo>
                    <a:pt x="9831" y="4364"/>
                  </a:lnTo>
                  <a:lnTo>
                    <a:pt x="9831" y="5624"/>
                  </a:lnTo>
                  <a:lnTo>
                    <a:pt x="8698" y="5624"/>
                  </a:lnTo>
                  <a:close/>
                  <a:moveTo>
                    <a:pt x="6276" y="4364"/>
                  </a:moveTo>
                  <a:lnTo>
                    <a:pt x="7395" y="4364"/>
                  </a:lnTo>
                  <a:lnTo>
                    <a:pt x="7395" y="5624"/>
                  </a:lnTo>
                  <a:lnTo>
                    <a:pt x="6276" y="5624"/>
                  </a:lnTo>
                  <a:close/>
                  <a:moveTo>
                    <a:pt x="3839" y="4364"/>
                  </a:moveTo>
                  <a:lnTo>
                    <a:pt x="4973" y="4364"/>
                  </a:lnTo>
                  <a:lnTo>
                    <a:pt x="4973" y="5624"/>
                  </a:lnTo>
                  <a:lnTo>
                    <a:pt x="3839" y="5624"/>
                  </a:lnTo>
                  <a:close/>
                  <a:moveTo>
                    <a:pt x="1403" y="4364"/>
                  </a:moveTo>
                  <a:lnTo>
                    <a:pt x="2536" y="4364"/>
                  </a:lnTo>
                  <a:lnTo>
                    <a:pt x="2536" y="5624"/>
                  </a:lnTo>
                  <a:lnTo>
                    <a:pt x="1403" y="5624"/>
                  </a:lnTo>
                  <a:close/>
                  <a:moveTo>
                    <a:pt x="1403" y="4364"/>
                  </a:move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6"/>
            <p:cNvSpPr/>
            <p:nvPr/>
          </p:nvSpPr>
          <p:spPr>
            <a:xfrm>
              <a:off x="-884712" y="1482425"/>
              <a:ext cx="12050" cy="71550"/>
            </a:xfrm>
            <a:custGeom>
              <a:avLst/>
              <a:gdLst/>
              <a:ahLst/>
              <a:cxnLst/>
              <a:rect l="l" t="t" r="r" b="b"/>
              <a:pathLst>
                <a:path w="482" h="2862" extrusionOk="0">
                  <a:moveTo>
                    <a:pt x="0" y="1"/>
                  </a:moveTo>
                  <a:lnTo>
                    <a:pt x="0" y="2862"/>
                  </a:lnTo>
                  <a:lnTo>
                    <a:pt x="482" y="2862"/>
                  </a:lnTo>
                  <a:lnTo>
                    <a:pt x="48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6"/>
            <p:cNvSpPr/>
            <p:nvPr/>
          </p:nvSpPr>
          <p:spPr>
            <a:xfrm>
              <a:off x="-810012" y="1482425"/>
              <a:ext cx="12425" cy="71550"/>
            </a:xfrm>
            <a:custGeom>
              <a:avLst/>
              <a:gdLst/>
              <a:ahLst/>
              <a:cxnLst/>
              <a:rect l="l" t="t" r="r" b="b"/>
              <a:pathLst>
                <a:path w="497" h="2862" extrusionOk="0">
                  <a:moveTo>
                    <a:pt x="1" y="1"/>
                  </a:moveTo>
                  <a:lnTo>
                    <a:pt x="1" y="2862"/>
                  </a:lnTo>
                  <a:lnTo>
                    <a:pt x="497" y="2862"/>
                  </a:lnTo>
                  <a:lnTo>
                    <a:pt x="49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6"/>
            <p:cNvSpPr/>
            <p:nvPr/>
          </p:nvSpPr>
          <p:spPr>
            <a:xfrm>
              <a:off x="-734937" y="1482425"/>
              <a:ext cx="12425" cy="71550"/>
            </a:xfrm>
            <a:custGeom>
              <a:avLst/>
              <a:gdLst/>
              <a:ahLst/>
              <a:cxnLst/>
              <a:rect l="l" t="t" r="r" b="b"/>
              <a:pathLst>
                <a:path w="497" h="2862" extrusionOk="0">
                  <a:moveTo>
                    <a:pt x="1" y="1"/>
                  </a:moveTo>
                  <a:lnTo>
                    <a:pt x="1" y="2862"/>
                  </a:lnTo>
                  <a:lnTo>
                    <a:pt x="497" y="2862"/>
                  </a:lnTo>
                  <a:lnTo>
                    <a:pt x="49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6"/>
            <p:cNvSpPr/>
            <p:nvPr/>
          </p:nvSpPr>
          <p:spPr>
            <a:xfrm>
              <a:off x="-659862" y="1482425"/>
              <a:ext cx="12075" cy="71550"/>
            </a:xfrm>
            <a:custGeom>
              <a:avLst/>
              <a:gdLst/>
              <a:ahLst/>
              <a:cxnLst/>
              <a:rect l="l" t="t" r="r" b="b"/>
              <a:pathLst>
                <a:path w="483" h="2862" extrusionOk="0">
                  <a:moveTo>
                    <a:pt x="1" y="1"/>
                  </a:moveTo>
                  <a:lnTo>
                    <a:pt x="1" y="2862"/>
                  </a:lnTo>
                  <a:lnTo>
                    <a:pt x="482" y="2862"/>
                  </a:lnTo>
                  <a:lnTo>
                    <a:pt x="48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8" name="Google Shape;1308;p26"/>
          <p:cNvGrpSpPr/>
          <p:nvPr/>
        </p:nvGrpSpPr>
        <p:grpSpPr>
          <a:xfrm>
            <a:off x="936822" y="1002290"/>
            <a:ext cx="348350" cy="329475"/>
            <a:chOff x="5192950" y="1750500"/>
            <a:chExt cx="348350" cy="329475"/>
          </a:xfrm>
        </p:grpSpPr>
        <p:sp>
          <p:nvSpPr>
            <p:cNvPr id="1309" name="Google Shape;1309;p26"/>
            <p:cNvSpPr/>
            <p:nvPr/>
          </p:nvSpPr>
          <p:spPr>
            <a:xfrm>
              <a:off x="5272275" y="1825350"/>
              <a:ext cx="269025" cy="254625"/>
            </a:xfrm>
            <a:custGeom>
              <a:avLst/>
              <a:gdLst/>
              <a:ahLst/>
              <a:cxnLst/>
              <a:rect l="l" t="t" r="r" b="b"/>
              <a:pathLst>
                <a:path w="10761" h="10185" extrusionOk="0">
                  <a:moveTo>
                    <a:pt x="3570" y="750"/>
                  </a:moveTo>
                  <a:cubicBezTo>
                    <a:pt x="4211" y="750"/>
                    <a:pt x="4852" y="994"/>
                    <a:pt x="5340" y="1483"/>
                  </a:cubicBezTo>
                  <a:cubicBezTo>
                    <a:pt x="6913" y="3055"/>
                    <a:pt x="5794" y="5746"/>
                    <a:pt x="3570" y="5746"/>
                  </a:cubicBezTo>
                  <a:cubicBezTo>
                    <a:pt x="1332" y="5746"/>
                    <a:pt x="213" y="3055"/>
                    <a:pt x="1799" y="1483"/>
                  </a:cubicBezTo>
                  <a:cubicBezTo>
                    <a:pt x="2288" y="994"/>
                    <a:pt x="2929" y="750"/>
                    <a:pt x="3570" y="750"/>
                  </a:cubicBezTo>
                  <a:close/>
                  <a:moveTo>
                    <a:pt x="3541" y="1"/>
                  </a:moveTo>
                  <a:cubicBezTo>
                    <a:pt x="2713" y="1"/>
                    <a:pt x="1888" y="317"/>
                    <a:pt x="1261" y="945"/>
                  </a:cubicBezTo>
                  <a:cubicBezTo>
                    <a:pt x="85" y="2120"/>
                    <a:pt x="0" y="3990"/>
                    <a:pt x="1048" y="5279"/>
                  </a:cubicBezTo>
                  <a:cubicBezTo>
                    <a:pt x="1687" y="6065"/>
                    <a:pt x="2621" y="6477"/>
                    <a:pt x="3570" y="6477"/>
                  </a:cubicBezTo>
                  <a:cubicBezTo>
                    <a:pt x="4178" y="6477"/>
                    <a:pt x="4793" y="6307"/>
                    <a:pt x="5340" y="5959"/>
                  </a:cubicBezTo>
                  <a:lnTo>
                    <a:pt x="9377" y="9996"/>
                  </a:lnTo>
                  <a:cubicBezTo>
                    <a:pt x="9516" y="10128"/>
                    <a:pt x="9670" y="10184"/>
                    <a:pt x="9819" y="10184"/>
                  </a:cubicBezTo>
                  <a:cubicBezTo>
                    <a:pt x="10322" y="10184"/>
                    <a:pt x="10761" y="9542"/>
                    <a:pt x="10312" y="9061"/>
                  </a:cubicBezTo>
                  <a:lnTo>
                    <a:pt x="6275" y="5024"/>
                  </a:lnTo>
                  <a:cubicBezTo>
                    <a:pt x="7182" y="3622"/>
                    <a:pt x="6899" y="1780"/>
                    <a:pt x="5595" y="732"/>
                  </a:cubicBezTo>
                  <a:cubicBezTo>
                    <a:pt x="4994" y="243"/>
                    <a:pt x="4266" y="1"/>
                    <a:pt x="35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6"/>
            <p:cNvSpPr/>
            <p:nvPr/>
          </p:nvSpPr>
          <p:spPr>
            <a:xfrm>
              <a:off x="5192950" y="1750500"/>
              <a:ext cx="227725" cy="290400"/>
            </a:xfrm>
            <a:custGeom>
              <a:avLst/>
              <a:gdLst/>
              <a:ahLst/>
              <a:cxnLst/>
              <a:rect l="l" t="t" r="r" b="b"/>
              <a:pathLst>
                <a:path w="9109" h="11616" extrusionOk="0">
                  <a:moveTo>
                    <a:pt x="6746" y="3975"/>
                  </a:moveTo>
                  <a:cubicBezTo>
                    <a:pt x="5588" y="3975"/>
                    <a:pt x="4476" y="4875"/>
                    <a:pt x="4476" y="6233"/>
                  </a:cubicBezTo>
                  <a:cubicBezTo>
                    <a:pt x="4476" y="7595"/>
                    <a:pt x="5593" y="8502"/>
                    <a:pt x="6754" y="8502"/>
                  </a:cubicBezTo>
                  <a:cubicBezTo>
                    <a:pt x="7308" y="8502"/>
                    <a:pt x="7872" y="8296"/>
                    <a:pt x="8329" y="7834"/>
                  </a:cubicBezTo>
                  <a:cubicBezTo>
                    <a:pt x="9108" y="7055"/>
                    <a:pt x="9108" y="5426"/>
                    <a:pt x="8329" y="4647"/>
                  </a:cubicBezTo>
                  <a:cubicBezTo>
                    <a:pt x="7870" y="4183"/>
                    <a:pt x="7303" y="3975"/>
                    <a:pt x="6746" y="3975"/>
                  </a:cubicBezTo>
                  <a:close/>
                  <a:moveTo>
                    <a:pt x="0" y="1"/>
                  </a:moveTo>
                  <a:lnTo>
                    <a:pt x="0" y="11616"/>
                  </a:lnTo>
                  <a:lnTo>
                    <a:pt x="8868" y="11616"/>
                  </a:lnTo>
                  <a:lnTo>
                    <a:pt x="8868" y="9661"/>
                  </a:lnTo>
                  <a:lnTo>
                    <a:pt x="8471" y="9265"/>
                  </a:lnTo>
                  <a:cubicBezTo>
                    <a:pt x="7929" y="9577"/>
                    <a:pt x="7329" y="9730"/>
                    <a:pt x="6732" y="9730"/>
                  </a:cubicBezTo>
                  <a:cubicBezTo>
                    <a:pt x="5892" y="9730"/>
                    <a:pt x="5059" y="9427"/>
                    <a:pt x="4406" y="8840"/>
                  </a:cubicBezTo>
                  <a:lnTo>
                    <a:pt x="1133" y="8840"/>
                  </a:lnTo>
                  <a:lnTo>
                    <a:pt x="1133" y="8599"/>
                  </a:lnTo>
                  <a:lnTo>
                    <a:pt x="4151" y="8599"/>
                  </a:lnTo>
                  <a:cubicBezTo>
                    <a:pt x="3825" y="8245"/>
                    <a:pt x="3584" y="7834"/>
                    <a:pt x="3428" y="7395"/>
                  </a:cubicBezTo>
                  <a:lnTo>
                    <a:pt x="1119" y="7395"/>
                  </a:lnTo>
                  <a:lnTo>
                    <a:pt x="1119" y="7140"/>
                  </a:lnTo>
                  <a:lnTo>
                    <a:pt x="3357" y="7140"/>
                  </a:lnTo>
                  <a:cubicBezTo>
                    <a:pt x="3258" y="6743"/>
                    <a:pt x="3216" y="6347"/>
                    <a:pt x="3258" y="5936"/>
                  </a:cubicBezTo>
                  <a:lnTo>
                    <a:pt x="1133" y="5936"/>
                  </a:lnTo>
                  <a:lnTo>
                    <a:pt x="1133" y="5695"/>
                  </a:lnTo>
                  <a:lnTo>
                    <a:pt x="3287" y="5695"/>
                  </a:lnTo>
                  <a:cubicBezTo>
                    <a:pt x="3357" y="5270"/>
                    <a:pt x="3499" y="4859"/>
                    <a:pt x="3712" y="4491"/>
                  </a:cubicBezTo>
                  <a:lnTo>
                    <a:pt x="1133" y="4491"/>
                  </a:lnTo>
                  <a:lnTo>
                    <a:pt x="1133" y="4236"/>
                  </a:lnTo>
                  <a:lnTo>
                    <a:pt x="3867" y="4236"/>
                  </a:lnTo>
                  <a:cubicBezTo>
                    <a:pt x="3995" y="4066"/>
                    <a:pt x="4122" y="3910"/>
                    <a:pt x="4264" y="3769"/>
                  </a:cubicBezTo>
                  <a:cubicBezTo>
                    <a:pt x="4576" y="3457"/>
                    <a:pt x="4958" y="3202"/>
                    <a:pt x="5369" y="3032"/>
                  </a:cubicBezTo>
                  <a:lnTo>
                    <a:pt x="1133" y="3032"/>
                  </a:lnTo>
                  <a:lnTo>
                    <a:pt x="1133" y="2777"/>
                  </a:lnTo>
                  <a:lnTo>
                    <a:pt x="5780" y="2777"/>
                  </a:lnTo>
                  <a:lnTo>
                    <a:pt x="5780" y="2876"/>
                  </a:lnTo>
                  <a:cubicBezTo>
                    <a:pt x="6092" y="2789"/>
                    <a:pt x="6413" y="2745"/>
                    <a:pt x="6733" y="2745"/>
                  </a:cubicBezTo>
                  <a:cubicBezTo>
                    <a:pt x="7501" y="2745"/>
                    <a:pt x="8262" y="2995"/>
                    <a:pt x="8882" y="3485"/>
                  </a:cubicBezTo>
                  <a:lnTo>
                    <a:pt x="8882" y="2536"/>
                  </a:lnTo>
                  <a:lnTo>
                    <a:pt x="6346" y="2536"/>
                  </a:lnTo>
                  <a:lnTo>
                    <a:pt x="634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6"/>
            <p:cNvSpPr/>
            <p:nvPr/>
          </p:nvSpPr>
          <p:spPr>
            <a:xfrm>
              <a:off x="5357625" y="1750500"/>
              <a:ext cx="57025" cy="57400"/>
            </a:xfrm>
            <a:custGeom>
              <a:avLst/>
              <a:gdLst/>
              <a:ahLst/>
              <a:cxnLst/>
              <a:rect l="l" t="t" r="r" b="b"/>
              <a:pathLst>
                <a:path w="2281" h="2296" extrusionOk="0">
                  <a:moveTo>
                    <a:pt x="0" y="1"/>
                  </a:moveTo>
                  <a:lnTo>
                    <a:pt x="0" y="2295"/>
                  </a:lnTo>
                  <a:lnTo>
                    <a:pt x="2281" y="2295"/>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2" name="Google Shape;1312;p26"/>
          <p:cNvGrpSpPr/>
          <p:nvPr/>
        </p:nvGrpSpPr>
        <p:grpSpPr>
          <a:xfrm>
            <a:off x="4538090" y="906073"/>
            <a:ext cx="285450" cy="342125"/>
            <a:chOff x="5597775" y="3783150"/>
            <a:chExt cx="285450" cy="342125"/>
          </a:xfrm>
        </p:grpSpPr>
        <p:sp>
          <p:nvSpPr>
            <p:cNvPr id="1313" name="Google Shape;1313;p26"/>
            <p:cNvSpPr/>
            <p:nvPr/>
          </p:nvSpPr>
          <p:spPr>
            <a:xfrm>
              <a:off x="5597775" y="3872400"/>
              <a:ext cx="285450" cy="167175"/>
            </a:xfrm>
            <a:custGeom>
              <a:avLst/>
              <a:gdLst/>
              <a:ahLst/>
              <a:cxnLst/>
              <a:rect l="l" t="t" r="r" b="b"/>
              <a:pathLst>
                <a:path w="11418" h="6687" extrusionOk="0">
                  <a:moveTo>
                    <a:pt x="1771" y="6686"/>
                  </a:moveTo>
                  <a:lnTo>
                    <a:pt x="1672" y="6686"/>
                  </a:lnTo>
                  <a:cubicBezTo>
                    <a:pt x="752" y="6686"/>
                    <a:pt x="15" y="5950"/>
                    <a:pt x="1" y="5029"/>
                  </a:cubicBezTo>
                  <a:lnTo>
                    <a:pt x="1" y="1672"/>
                  </a:lnTo>
                  <a:cubicBezTo>
                    <a:pt x="15" y="751"/>
                    <a:pt x="752" y="14"/>
                    <a:pt x="1672" y="0"/>
                  </a:cubicBezTo>
                  <a:lnTo>
                    <a:pt x="9761" y="0"/>
                  </a:lnTo>
                  <a:cubicBezTo>
                    <a:pt x="10681" y="14"/>
                    <a:pt x="11418" y="751"/>
                    <a:pt x="11418" y="1672"/>
                  </a:cubicBezTo>
                  <a:lnTo>
                    <a:pt x="11418" y="5029"/>
                  </a:lnTo>
                  <a:cubicBezTo>
                    <a:pt x="11418" y="5950"/>
                    <a:pt x="10681" y="6686"/>
                    <a:pt x="9761" y="6686"/>
                  </a:cubicBezTo>
                  <a:lnTo>
                    <a:pt x="9661" y="6686"/>
                  </a:lnTo>
                  <a:lnTo>
                    <a:pt x="9661" y="3074"/>
                  </a:lnTo>
                  <a:lnTo>
                    <a:pt x="1771" y="3074"/>
                  </a:lnTo>
                  <a:close/>
                  <a:moveTo>
                    <a:pt x="7395" y="1247"/>
                  </a:moveTo>
                  <a:cubicBezTo>
                    <a:pt x="7013" y="1247"/>
                    <a:pt x="6814" y="1714"/>
                    <a:pt x="7083" y="1983"/>
                  </a:cubicBezTo>
                  <a:cubicBezTo>
                    <a:pt x="7367" y="2267"/>
                    <a:pt x="7834" y="2068"/>
                    <a:pt x="7834" y="1686"/>
                  </a:cubicBezTo>
                  <a:cubicBezTo>
                    <a:pt x="7834" y="1445"/>
                    <a:pt x="7636" y="1247"/>
                    <a:pt x="7395" y="1247"/>
                  </a:cubicBezTo>
                  <a:close/>
                  <a:moveTo>
                    <a:pt x="8996" y="1247"/>
                  </a:moveTo>
                  <a:cubicBezTo>
                    <a:pt x="8599" y="1247"/>
                    <a:pt x="8401" y="1714"/>
                    <a:pt x="8684" y="1983"/>
                  </a:cubicBezTo>
                  <a:cubicBezTo>
                    <a:pt x="8953" y="2267"/>
                    <a:pt x="9435" y="2068"/>
                    <a:pt x="9435" y="1686"/>
                  </a:cubicBezTo>
                  <a:cubicBezTo>
                    <a:pt x="9435" y="1445"/>
                    <a:pt x="9236" y="1247"/>
                    <a:pt x="8996" y="1247"/>
                  </a:cubicBezTo>
                  <a:close/>
                  <a:moveTo>
                    <a:pt x="8996" y="1247"/>
                  </a:move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6"/>
            <p:cNvSpPr/>
            <p:nvPr/>
          </p:nvSpPr>
          <p:spPr>
            <a:xfrm>
              <a:off x="5648075" y="3955250"/>
              <a:ext cx="185225" cy="170025"/>
            </a:xfrm>
            <a:custGeom>
              <a:avLst/>
              <a:gdLst/>
              <a:ahLst/>
              <a:cxnLst/>
              <a:rect l="l" t="t" r="r" b="b"/>
              <a:pathLst>
                <a:path w="7409" h="6801" extrusionOk="0">
                  <a:moveTo>
                    <a:pt x="4561" y="6800"/>
                  </a:moveTo>
                  <a:lnTo>
                    <a:pt x="0" y="6800"/>
                  </a:lnTo>
                  <a:lnTo>
                    <a:pt x="0" y="1"/>
                  </a:lnTo>
                  <a:lnTo>
                    <a:pt x="7409" y="1"/>
                  </a:lnTo>
                  <a:lnTo>
                    <a:pt x="7409" y="6800"/>
                  </a:lnTo>
                  <a:close/>
                  <a:moveTo>
                    <a:pt x="5978" y="4959"/>
                  </a:moveTo>
                  <a:lnTo>
                    <a:pt x="1431" y="4959"/>
                  </a:lnTo>
                  <a:lnTo>
                    <a:pt x="1431" y="5199"/>
                  </a:lnTo>
                  <a:lnTo>
                    <a:pt x="5978" y="5199"/>
                  </a:lnTo>
                  <a:close/>
                  <a:moveTo>
                    <a:pt x="5978" y="3287"/>
                  </a:moveTo>
                  <a:lnTo>
                    <a:pt x="1431" y="3287"/>
                  </a:lnTo>
                  <a:lnTo>
                    <a:pt x="1431" y="3528"/>
                  </a:lnTo>
                  <a:lnTo>
                    <a:pt x="5978" y="3528"/>
                  </a:lnTo>
                  <a:close/>
                  <a:moveTo>
                    <a:pt x="5978" y="1616"/>
                  </a:moveTo>
                  <a:lnTo>
                    <a:pt x="1431" y="1616"/>
                  </a:lnTo>
                  <a:lnTo>
                    <a:pt x="1431" y="1857"/>
                  </a:lnTo>
                  <a:lnTo>
                    <a:pt x="5978" y="1857"/>
                  </a:lnTo>
                  <a:close/>
                  <a:moveTo>
                    <a:pt x="5978" y="1616"/>
                  </a:move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6"/>
            <p:cNvSpPr/>
            <p:nvPr/>
          </p:nvSpPr>
          <p:spPr>
            <a:xfrm>
              <a:off x="5647725" y="3783150"/>
              <a:ext cx="185575" cy="83250"/>
            </a:xfrm>
            <a:custGeom>
              <a:avLst/>
              <a:gdLst/>
              <a:ahLst/>
              <a:cxnLst/>
              <a:rect l="l" t="t" r="r" b="b"/>
              <a:pathLst>
                <a:path w="7423" h="3330" extrusionOk="0">
                  <a:moveTo>
                    <a:pt x="0" y="1"/>
                  </a:moveTo>
                  <a:lnTo>
                    <a:pt x="0" y="3329"/>
                  </a:lnTo>
                  <a:lnTo>
                    <a:pt x="7423" y="3329"/>
                  </a:lnTo>
                  <a:lnTo>
                    <a:pt x="742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6" name="Google Shape;1316;p26"/>
          <p:cNvGrpSpPr/>
          <p:nvPr/>
        </p:nvGrpSpPr>
        <p:grpSpPr>
          <a:xfrm>
            <a:off x="2667110" y="3041408"/>
            <a:ext cx="340350" cy="341775"/>
            <a:chOff x="-415162" y="776650"/>
            <a:chExt cx="340350" cy="341775"/>
          </a:xfrm>
        </p:grpSpPr>
        <p:sp>
          <p:nvSpPr>
            <p:cNvPr id="1317" name="Google Shape;1317;p26"/>
            <p:cNvSpPr/>
            <p:nvPr/>
          </p:nvSpPr>
          <p:spPr>
            <a:xfrm>
              <a:off x="-415162" y="776650"/>
              <a:ext cx="261025" cy="341775"/>
            </a:xfrm>
            <a:custGeom>
              <a:avLst/>
              <a:gdLst/>
              <a:ahLst/>
              <a:cxnLst/>
              <a:rect l="l" t="t" r="r" b="b"/>
              <a:pathLst>
                <a:path w="10441" h="13671" extrusionOk="0">
                  <a:moveTo>
                    <a:pt x="10440" y="13670"/>
                  </a:moveTo>
                  <a:lnTo>
                    <a:pt x="1" y="13670"/>
                  </a:lnTo>
                  <a:lnTo>
                    <a:pt x="1" y="1"/>
                  </a:lnTo>
                  <a:lnTo>
                    <a:pt x="7522" y="1"/>
                  </a:lnTo>
                  <a:lnTo>
                    <a:pt x="7522" y="2961"/>
                  </a:lnTo>
                  <a:lnTo>
                    <a:pt x="10440" y="2961"/>
                  </a:lnTo>
                  <a:lnTo>
                    <a:pt x="10440" y="6559"/>
                  </a:lnTo>
                  <a:lnTo>
                    <a:pt x="8231" y="9279"/>
                  </a:lnTo>
                  <a:lnTo>
                    <a:pt x="1375" y="9279"/>
                  </a:lnTo>
                  <a:lnTo>
                    <a:pt x="1375" y="9520"/>
                  </a:lnTo>
                  <a:lnTo>
                    <a:pt x="8032" y="9520"/>
                  </a:lnTo>
                  <a:lnTo>
                    <a:pt x="7282" y="10440"/>
                  </a:lnTo>
                  <a:lnTo>
                    <a:pt x="7197" y="10993"/>
                  </a:lnTo>
                  <a:lnTo>
                    <a:pt x="1375" y="10993"/>
                  </a:lnTo>
                  <a:lnTo>
                    <a:pt x="1375" y="11234"/>
                  </a:lnTo>
                  <a:lnTo>
                    <a:pt x="7140" y="11234"/>
                  </a:lnTo>
                  <a:lnTo>
                    <a:pt x="7140" y="11262"/>
                  </a:lnTo>
                  <a:lnTo>
                    <a:pt x="6970" y="12452"/>
                  </a:lnTo>
                  <a:lnTo>
                    <a:pt x="8089" y="12027"/>
                  </a:lnTo>
                  <a:lnTo>
                    <a:pt x="8882" y="11715"/>
                  </a:lnTo>
                  <a:lnTo>
                    <a:pt x="10440" y="9789"/>
                  </a:lnTo>
                  <a:close/>
                  <a:moveTo>
                    <a:pt x="1375" y="7565"/>
                  </a:moveTo>
                  <a:lnTo>
                    <a:pt x="9166" y="7565"/>
                  </a:lnTo>
                  <a:lnTo>
                    <a:pt x="9166" y="7806"/>
                  </a:lnTo>
                  <a:lnTo>
                    <a:pt x="1375" y="7806"/>
                  </a:lnTo>
                  <a:close/>
                  <a:moveTo>
                    <a:pt x="1375" y="5851"/>
                  </a:moveTo>
                  <a:lnTo>
                    <a:pt x="9166" y="5851"/>
                  </a:lnTo>
                  <a:lnTo>
                    <a:pt x="9166" y="6092"/>
                  </a:lnTo>
                  <a:lnTo>
                    <a:pt x="1375" y="6092"/>
                  </a:lnTo>
                  <a:close/>
                  <a:moveTo>
                    <a:pt x="1375" y="4137"/>
                  </a:moveTo>
                  <a:lnTo>
                    <a:pt x="9166" y="4137"/>
                  </a:lnTo>
                  <a:lnTo>
                    <a:pt x="9166" y="4392"/>
                  </a:lnTo>
                  <a:lnTo>
                    <a:pt x="1375" y="4392"/>
                  </a:lnTo>
                  <a:close/>
                  <a:moveTo>
                    <a:pt x="8231" y="11432"/>
                  </a:moveTo>
                  <a:lnTo>
                    <a:pt x="7678" y="10993"/>
                  </a:lnTo>
                  <a:lnTo>
                    <a:pt x="7622" y="11347"/>
                  </a:lnTo>
                  <a:lnTo>
                    <a:pt x="7565" y="11701"/>
                  </a:lnTo>
                  <a:lnTo>
                    <a:pt x="7905" y="11559"/>
                  </a:lnTo>
                  <a:close/>
                  <a:moveTo>
                    <a:pt x="8231" y="11432"/>
                  </a:move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6"/>
            <p:cNvSpPr/>
            <p:nvPr/>
          </p:nvSpPr>
          <p:spPr>
            <a:xfrm>
              <a:off x="-221087" y="776650"/>
              <a:ext cx="66950" cy="67675"/>
            </a:xfrm>
            <a:custGeom>
              <a:avLst/>
              <a:gdLst/>
              <a:ahLst/>
              <a:cxnLst/>
              <a:rect l="l" t="t" r="r" b="b"/>
              <a:pathLst>
                <a:path w="2678" h="2707" extrusionOk="0">
                  <a:moveTo>
                    <a:pt x="2677" y="2692"/>
                  </a:moveTo>
                  <a:lnTo>
                    <a:pt x="0" y="1"/>
                  </a:lnTo>
                  <a:lnTo>
                    <a:pt x="0" y="2706"/>
                  </a:lnTo>
                  <a:lnTo>
                    <a:pt x="2677" y="2706"/>
                  </a:lnTo>
                  <a:close/>
                  <a:moveTo>
                    <a:pt x="2677" y="2692"/>
                  </a:move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6"/>
            <p:cNvSpPr/>
            <p:nvPr/>
          </p:nvSpPr>
          <p:spPr>
            <a:xfrm>
              <a:off x="-223212" y="907325"/>
              <a:ext cx="133875" cy="152650"/>
            </a:xfrm>
            <a:custGeom>
              <a:avLst/>
              <a:gdLst/>
              <a:ahLst/>
              <a:cxnLst/>
              <a:rect l="l" t="t" r="r" b="b"/>
              <a:pathLst>
                <a:path w="5355" h="6106" extrusionOk="0">
                  <a:moveTo>
                    <a:pt x="4151" y="1"/>
                  </a:moveTo>
                  <a:lnTo>
                    <a:pt x="5355" y="978"/>
                  </a:lnTo>
                  <a:lnTo>
                    <a:pt x="1190" y="6106"/>
                  </a:lnTo>
                  <a:lnTo>
                    <a:pt x="0" y="5128"/>
                  </a:lnTo>
                  <a:close/>
                  <a:moveTo>
                    <a:pt x="4151" y="1"/>
                  </a:move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6"/>
            <p:cNvSpPr/>
            <p:nvPr/>
          </p:nvSpPr>
          <p:spPr>
            <a:xfrm>
              <a:off x="-115562" y="889625"/>
              <a:ext cx="40750" cy="37550"/>
            </a:xfrm>
            <a:custGeom>
              <a:avLst/>
              <a:gdLst/>
              <a:ahLst/>
              <a:cxnLst/>
              <a:rect l="l" t="t" r="r" b="b"/>
              <a:pathLst>
                <a:path w="1630" h="1502" extrusionOk="0">
                  <a:moveTo>
                    <a:pt x="1629" y="978"/>
                  </a:moveTo>
                  <a:lnTo>
                    <a:pt x="425" y="0"/>
                  </a:lnTo>
                  <a:lnTo>
                    <a:pt x="0" y="525"/>
                  </a:lnTo>
                  <a:lnTo>
                    <a:pt x="1204" y="1502"/>
                  </a:lnTo>
                  <a:close/>
                  <a:moveTo>
                    <a:pt x="1629" y="978"/>
                  </a:move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6"/>
            <p:cNvSpPr/>
            <p:nvPr/>
          </p:nvSpPr>
          <p:spPr>
            <a:xfrm>
              <a:off x="-233487" y="1039775"/>
              <a:ext cx="36150" cy="38625"/>
            </a:xfrm>
            <a:custGeom>
              <a:avLst/>
              <a:gdLst/>
              <a:ahLst/>
              <a:cxnLst/>
              <a:rect l="l" t="t" r="r" b="b"/>
              <a:pathLst>
                <a:path w="1446" h="1545" extrusionOk="0">
                  <a:moveTo>
                    <a:pt x="1445" y="978"/>
                  </a:moveTo>
                  <a:lnTo>
                    <a:pt x="255" y="0"/>
                  </a:lnTo>
                  <a:lnTo>
                    <a:pt x="114" y="765"/>
                  </a:lnTo>
                  <a:lnTo>
                    <a:pt x="0" y="1544"/>
                  </a:lnTo>
                  <a:lnTo>
                    <a:pt x="737" y="1261"/>
                  </a:lnTo>
                  <a:close/>
                  <a:moveTo>
                    <a:pt x="1445" y="978"/>
                  </a:move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1214;p26">
            <a:extLst>
              <a:ext uri="{FF2B5EF4-FFF2-40B4-BE49-F238E27FC236}">
                <a16:creationId xmlns:a16="http://schemas.microsoft.com/office/drawing/2014/main" id="{35B802FA-6D9B-FA9A-A2F4-EE87D7C6A148}"/>
              </a:ext>
            </a:extLst>
          </p:cNvPr>
          <p:cNvSpPr/>
          <p:nvPr/>
        </p:nvSpPr>
        <p:spPr>
          <a:xfrm>
            <a:off x="1981632" y="3975879"/>
            <a:ext cx="784200" cy="7842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oogle Shape;1300;p26">
            <a:extLst>
              <a:ext uri="{FF2B5EF4-FFF2-40B4-BE49-F238E27FC236}">
                <a16:creationId xmlns:a16="http://schemas.microsoft.com/office/drawing/2014/main" id="{FFE1D2BA-CB8D-A6F8-F037-BC556CC4BCF4}"/>
              </a:ext>
            </a:extLst>
          </p:cNvPr>
          <p:cNvGrpSpPr/>
          <p:nvPr/>
        </p:nvGrpSpPr>
        <p:grpSpPr>
          <a:xfrm>
            <a:off x="2233310" y="4196940"/>
            <a:ext cx="280850" cy="342100"/>
            <a:chOff x="-527950" y="2179000"/>
            <a:chExt cx="280850" cy="342100"/>
          </a:xfrm>
        </p:grpSpPr>
        <p:sp>
          <p:nvSpPr>
            <p:cNvPr id="6" name="Google Shape;1301;p26">
              <a:extLst>
                <a:ext uri="{FF2B5EF4-FFF2-40B4-BE49-F238E27FC236}">
                  <a16:creationId xmlns:a16="http://schemas.microsoft.com/office/drawing/2014/main" id="{2DC3FFDE-4286-D0E2-E946-513FD8175D03}"/>
                </a:ext>
              </a:extLst>
            </p:cNvPr>
            <p:cNvSpPr/>
            <p:nvPr/>
          </p:nvSpPr>
          <p:spPr>
            <a:xfrm>
              <a:off x="-508125" y="2179000"/>
              <a:ext cx="261025" cy="342100"/>
            </a:xfrm>
            <a:custGeom>
              <a:avLst/>
              <a:gdLst/>
              <a:ahLst/>
              <a:cxnLst/>
              <a:rect l="l" t="t" r="r" b="b"/>
              <a:pathLst>
                <a:path w="10441" h="13684" extrusionOk="0">
                  <a:moveTo>
                    <a:pt x="1" y="0"/>
                  </a:moveTo>
                  <a:lnTo>
                    <a:pt x="1" y="13683"/>
                  </a:lnTo>
                  <a:lnTo>
                    <a:pt x="10440" y="13683"/>
                  </a:lnTo>
                  <a:lnTo>
                    <a:pt x="104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302;p26">
              <a:extLst>
                <a:ext uri="{FF2B5EF4-FFF2-40B4-BE49-F238E27FC236}">
                  <a16:creationId xmlns:a16="http://schemas.microsoft.com/office/drawing/2014/main" id="{8946E65B-9069-3C60-C053-A3FB80D09B19}"/>
                </a:ext>
              </a:extLst>
            </p:cNvPr>
            <p:cNvSpPr/>
            <p:nvPr/>
          </p:nvSpPr>
          <p:spPr>
            <a:xfrm>
              <a:off x="-527950" y="2218650"/>
              <a:ext cx="45000" cy="12075"/>
            </a:xfrm>
            <a:custGeom>
              <a:avLst/>
              <a:gdLst/>
              <a:ahLst/>
              <a:cxnLst/>
              <a:rect l="l" t="t" r="r" b="b"/>
              <a:pathLst>
                <a:path w="1800" h="483" extrusionOk="0">
                  <a:moveTo>
                    <a:pt x="1" y="1"/>
                  </a:moveTo>
                  <a:lnTo>
                    <a:pt x="1" y="482"/>
                  </a:lnTo>
                  <a:lnTo>
                    <a:pt x="1799" y="482"/>
                  </a:lnTo>
                  <a:lnTo>
                    <a:pt x="17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303;p26">
              <a:extLst>
                <a:ext uri="{FF2B5EF4-FFF2-40B4-BE49-F238E27FC236}">
                  <a16:creationId xmlns:a16="http://schemas.microsoft.com/office/drawing/2014/main" id="{D6F21089-C2C2-F5B1-5887-7371CFDD0DE3}"/>
                </a:ext>
              </a:extLst>
            </p:cNvPr>
            <p:cNvSpPr/>
            <p:nvPr/>
          </p:nvSpPr>
          <p:spPr>
            <a:xfrm>
              <a:off x="-527950" y="2268575"/>
              <a:ext cx="45000" cy="12425"/>
            </a:xfrm>
            <a:custGeom>
              <a:avLst/>
              <a:gdLst/>
              <a:ahLst/>
              <a:cxnLst/>
              <a:rect l="l" t="t" r="r" b="b"/>
              <a:pathLst>
                <a:path w="1800" h="497" extrusionOk="0">
                  <a:moveTo>
                    <a:pt x="1" y="1"/>
                  </a:moveTo>
                  <a:lnTo>
                    <a:pt x="1" y="497"/>
                  </a:lnTo>
                  <a:lnTo>
                    <a:pt x="1799" y="497"/>
                  </a:lnTo>
                  <a:lnTo>
                    <a:pt x="17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04;p26">
              <a:extLst>
                <a:ext uri="{FF2B5EF4-FFF2-40B4-BE49-F238E27FC236}">
                  <a16:creationId xmlns:a16="http://schemas.microsoft.com/office/drawing/2014/main" id="{EEF2D2D6-6221-37BF-D46C-BE9117CFF591}"/>
                </a:ext>
              </a:extLst>
            </p:cNvPr>
            <p:cNvSpPr/>
            <p:nvPr/>
          </p:nvSpPr>
          <p:spPr>
            <a:xfrm>
              <a:off x="-527950" y="2318875"/>
              <a:ext cx="45000" cy="12050"/>
            </a:xfrm>
            <a:custGeom>
              <a:avLst/>
              <a:gdLst/>
              <a:ahLst/>
              <a:cxnLst/>
              <a:rect l="l" t="t" r="r" b="b"/>
              <a:pathLst>
                <a:path w="1800" h="482" extrusionOk="0">
                  <a:moveTo>
                    <a:pt x="1" y="0"/>
                  </a:moveTo>
                  <a:lnTo>
                    <a:pt x="1" y="482"/>
                  </a:lnTo>
                  <a:lnTo>
                    <a:pt x="1799" y="482"/>
                  </a:lnTo>
                  <a:lnTo>
                    <a:pt x="17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305;p26">
              <a:extLst>
                <a:ext uri="{FF2B5EF4-FFF2-40B4-BE49-F238E27FC236}">
                  <a16:creationId xmlns:a16="http://schemas.microsoft.com/office/drawing/2014/main" id="{8DF889A9-6035-9DBB-CA77-16CEE7C48F1F}"/>
                </a:ext>
              </a:extLst>
            </p:cNvPr>
            <p:cNvSpPr/>
            <p:nvPr/>
          </p:nvSpPr>
          <p:spPr>
            <a:xfrm>
              <a:off x="-527950" y="2368800"/>
              <a:ext cx="45000" cy="12425"/>
            </a:xfrm>
            <a:custGeom>
              <a:avLst/>
              <a:gdLst/>
              <a:ahLst/>
              <a:cxnLst/>
              <a:rect l="l" t="t" r="r" b="b"/>
              <a:pathLst>
                <a:path w="1800" h="497" extrusionOk="0">
                  <a:moveTo>
                    <a:pt x="1" y="1"/>
                  </a:moveTo>
                  <a:lnTo>
                    <a:pt x="1" y="496"/>
                  </a:lnTo>
                  <a:lnTo>
                    <a:pt x="1799" y="496"/>
                  </a:lnTo>
                  <a:lnTo>
                    <a:pt x="17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06;p26">
              <a:extLst>
                <a:ext uri="{FF2B5EF4-FFF2-40B4-BE49-F238E27FC236}">
                  <a16:creationId xmlns:a16="http://schemas.microsoft.com/office/drawing/2014/main" id="{F7094641-F17D-EB20-6790-249CFCC8ED3F}"/>
                </a:ext>
              </a:extLst>
            </p:cNvPr>
            <p:cNvSpPr/>
            <p:nvPr/>
          </p:nvSpPr>
          <p:spPr>
            <a:xfrm>
              <a:off x="-527950" y="2419075"/>
              <a:ext cx="45000" cy="12075"/>
            </a:xfrm>
            <a:custGeom>
              <a:avLst/>
              <a:gdLst/>
              <a:ahLst/>
              <a:cxnLst/>
              <a:rect l="l" t="t" r="r" b="b"/>
              <a:pathLst>
                <a:path w="1800" h="483" extrusionOk="0">
                  <a:moveTo>
                    <a:pt x="1" y="1"/>
                  </a:moveTo>
                  <a:lnTo>
                    <a:pt x="1" y="483"/>
                  </a:lnTo>
                  <a:lnTo>
                    <a:pt x="1799" y="483"/>
                  </a:lnTo>
                  <a:lnTo>
                    <a:pt x="17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07;p26">
              <a:extLst>
                <a:ext uri="{FF2B5EF4-FFF2-40B4-BE49-F238E27FC236}">
                  <a16:creationId xmlns:a16="http://schemas.microsoft.com/office/drawing/2014/main" id="{DAA01AB2-C74E-C369-21D0-8713F3569A70}"/>
                </a:ext>
              </a:extLst>
            </p:cNvPr>
            <p:cNvSpPr/>
            <p:nvPr/>
          </p:nvSpPr>
          <p:spPr>
            <a:xfrm>
              <a:off x="-527950" y="2469375"/>
              <a:ext cx="45000" cy="12050"/>
            </a:xfrm>
            <a:custGeom>
              <a:avLst/>
              <a:gdLst/>
              <a:ahLst/>
              <a:cxnLst/>
              <a:rect l="l" t="t" r="r" b="b"/>
              <a:pathLst>
                <a:path w="1800" h="482" extrusionOk="0">
                  <a:moveTo>
                    <a:pt x="1" y="0"/>
                  </a:moveTo>
                  <a:lnTo>
                    <a:pt x="1" y="482"/>
                  </a:lnTo>
                  <a:lnTo>
                    <a:pt x="1799" y="482"/>
                  </a:lnTo>
                  <a:lnTo>
                    <a:pt x="17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223;p26">
            <a:extLst>
              <a:ext uri="{FF2B5EF4-FFF2-40B4-BE49-F238E27FC236}">
                <a16:creationId xmlns:a16="http://schemas.microsoft.com/office/drawing/2014/main" id="{E31DD77C-467E-C4A4-4C19-E7ECF76DF247}"/>
              </a:ext>
            </a:extLst>
          </p:cNvPr>
          <p:cNvSpPr txBox="1"/>
          <p:nvPr/>
        </p:nvSpPr>
        <p:spPr>
          <a:xfrm>
            <a:off x="2966710" y="3809276"/>
            <a:ext cx="1557600" cy="3291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800" b="1" dirty="0">
                <a:latin typeface="Fira Sans Extra Condensed"/>
                <a:ea typeface="Fira Sans Extra Condensed"/>
                <a:cs typeface="Fira Sans Extra Condensed"/>
                <a:sym typeface="Fira Sans Extra Condensed"/>
              </a:rPr>
              <a:t>4.</a:t>
            </a:r>
            <a:endParaRPr sz="1800" b="1" dirty="0">
              <a:solidFill>
                <a:srgbClr val="000000"/>
              </a:solidFill>
              <a:latin typeface="Fira Sans Extra Condensed"/>
              <a:ea typeface="Fira Sans Extra Condensed"/>
              <a:cs typeface="Fira Sans Extra Condensed"/>
              <a:sym typeface="Fira Sans Extra Condensed"/>
            </a:endParaRPr>
          </a:p>
        </p:txBody>
      </p:sp>
      <p:sp>
        <p:nvSpPr>
          <p:cNvPr id="14" name="Google Shape;1224;p26">
            <a:extLst>
              <a:ext uri="{FF2B5EF4-FFF2-40B4-BE49-F238E27FC236}">
                <a16:creationId xmlns:a16="http://schemas.microsoft.com/office/drawing/2014/main" id="{CD918149-022D-598C-7F21-A677952EE917}"/>
              </a:ext>
            </a:extLst>
          </p:cNvPr>
          <p:cNvSpPr txBox="1"/>
          <p:nvPr/>
        </p:nvSpPr>
        <p:spPr>
          <a:xfrm>
            <a:off x="2866860" y="4056925"/>
            <a:ext cx="2415383" cy="520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dirty="0" err="1">
                <a:latin typeface="Roboto"/>
                <a:ea typeface="Roboto"/>
                <a:cs typeface="Roboto"/>
                <a:sym typeface="Roboto"/>
              </a:rPr>
              <a:t>mengidentifikasi</a:t>
            </a:r>
            <a:r>
              <a:rPr lang="en-US" sz="1200" dirty="0">
                <a:latin typeface="Roboto"/>
                <a:ea typeface="Roboto"/>
                <a:cs typeface="Roboto"/>
                <a:sym typeface="Roboto"/>
              </a:rPr>
              <a:t> </a:t>
            </a:r>
            <a:r>
              <a:rPr lang="en-US" sz="1200" dirty="0" err="1">
                <a:latin typeface="Roboto"/>
                <a:ea typeface="Roboto"/>
                <a:cs typeface="Roboto"/>
                <a:sym typeface="Roboto"/>
              </a:rPr>
              <a:t>konsep-konsep</a:t>
            </a:r>
            <a:r>
              <a:rPr lang="en-US" sz="1200" dirty="0">
                <a:latin typeface="Roboto"/>
                <a:ea typeface="Roboto"/>
                <a:cs typeface="Roboto"/>
                <a:sym typeface="Roboto"/>
              </a:rPr>
              <a:t> </a:t>
            </a:r>
            <a:r>
              <a:rPr lang="en-US" sz="1200" dirty="0" err="1">
                <a:latin typeface="Roboto"/>
                <a:ea typeface="Roboto"/>
                <a:cs typeface="Roboto"/>
                <a:sym typeface="Roboto"/>
              </a:rPr>
              <a:t>utama</a:t>
            </a:r>
            <a:r>
              <a:rPr lang="en-US" sz="1200" dirty="0">
                <a:latin typeface="Roboto"/>
                <a:ea typeface="Roboto"/>
                <a:cs typeface="Roboto"/>
                <a:sym typeface="Roboto"/>
              </a:rPr>
              <a:t> dan </a:t>
            </a:r>
            <a:r>
              <a:rPr lang="en-US" sz="1200" dirty="0" err="1">
                <a:latin typeface="Roboto"/>
                <a:ea typeface="Roboto"/>
                <a:cs typeface="Roboto"/>
                <a:sym typeface="Roboto"/>
              </a:rPr>
              <a:t>hubungan</a:t>
            </a:r>
            <a:r>
              <a:rPr lang="en-US" sz="1200" dirty="0">
                <a:latin typeface="Roboto"/>
                <a:ea typeface="Roboto"/>
                <a:cs typeface="Roboto"/>
                <a:sym typeface="Roboto"/>
              </a:rPr>
              <a:t> </a:t>
            </a:r>
            <a:r>
              <a:rPr lang="en-US" sz="1200" dirty="0" err="1">
                <a:latin typeface="Roboto"/>
                <a:ea typeface="Roboto"/>
                <a:cs typeface="Roboto"/>
                <a:sym typeface="Roboto"/>
              </a:rPr>
              <a:t>antara</a:t>
            </a:r>
            <a:r>
              <a:rPr lang="en-US" sz="1200" dirty="0">
                <a:latin typeface="Roboto"/>
                <a:ea typeface="Roboto"/>
                <a:cs typeface="Roboto"/>
                <a:sym typeface="Roboto"/>
              </a:rPr>
              <a:t> </a:t>
            </a:r>
            <a:r>
              <a:rPr lang="en-US" sz="1200" dirty="0" err="1">
                <a:latin typeface="Roboto"/>
                <a:ea typeface="Roboto"/>
                <a:cs typeface="Roboto"/>
                <a:sym typeface="Roboto"/>
              </a:rPr>
              <a:t>konsep</a:t>
            </a:r>
            <a:r>
              <a:rPr lang="en-US" sz="1200" dirty="0">
                <a:latin typeface="Roboto"/>
                <a:ea typeface="Roboto"/>
                <a:cs typeface="Roboto"/>
                <a:sym typeface="Roboto"/>
              </a:rPr>
              <a:t> </a:t>
            </a:r>
            <a:r>
              <a:rPr lang="en-US" sz="1200" dirty="0" err="1">
                <a:latin typeface="Roboto"/>
                <a:ea typeface="Roboto"/>
                <a:cs typeface="Roboto"/>
                <a:sym typeface="Roboto"/>
              </a:rPr>
              <a:t>tersebut</a:t>
            </a:r>
            <a:endParaRPr lang="en-US" sz="1200" dirty="0">
              <a:latin typeface="Roboto"/>
              <a:ea typeface="Roboto"/>
              <a:cs typeface="Roboto"/>
              <a:sym typeface="Roboto"/>
            </a:endParaRPr>
          </a:p>
        </p:txBody>
      </p:sp>
      <p:sp>
        <p:nvSpPr>
          <p:cNvPr id="15" name="Google Shape;1485;p29">
            <a:extLst>
              <a:ext uri="{FF2B5EF4-FFF2-40B4-BE49-F238E27FC236}">
                <a16:creationId xmlns:a16="http://schemas.microsoft.com/office/drawing/2014/main" id="{834F65CE-3C61-B9F7-AAD9-E54E1A41C797}"/>
              </a:ext>
            </a:extLst>
          </p:cNvPr>
          <p:cNvSpPr/>
          <p:nvPr/>
        </p:nvSpPr>
        <p:spPr>
          <a:xfrm>
            <a:off x="5003336" y="2908183"/>
            <a:ext cx="774716" cy="760179"/>
          </a:xfrm>
          <a:prstGeom prst="ellipse">
            <a:avLst/>
          </a:prstGeom>
          <a:solidFill>
            <a:schemeClr val="accent6">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1506;p29">
            <a:extLst>
              <a:ext uri="{FF2B5EF4-FFF2-40B4-BE49-F238E27FC236}">
                <a16:creationId xmlns:a16="http://schemas.microsoft.com/office/drawing/2014/main" id="{13EFC817-F53A-BF29-C0D3-3E5C4CB2A217}"/>
              </a:ext>
            </a:extLst>
          </p:cNvPr>
          <p:cNvGrpSpPr/>
          <p:nvPr/>
        </p:nvGrpSpPr>
        <p:grpSpPr>
          <a:xfrm>
            <a:off x="5192677" y="3136734"/>
            <a:ext cx="422688" cy="293389"/>
            <a:chOff x="2688256" y="2014325"/>
            <a:chExt cx="595626" cy="488905"/>
          </a:xfrm>
          <a:solidFill>
            <a:srgbClr val="FFFFFF"/>
          </a:solidFill>
        </p:grpSpPr>
        <p:sp>
          <p:nvSpPr>
            <p:cNvPr id="17" name="Google Shape;1507;p29">
              <a:extLst>
                <a:ext uri="{FF2B5EF4-FFF2-40B4-BE49-F238E27FC236}">
                  <a16:creationId xmlns:a16="http://schemas.microsoft.com/office/drawing/2014/main" id="{BC2832AD-A37B-AA92-6AC8-F723B1778869}"/>
                </a:ext>
              </a:extLst>
            </p:cNvPr>
            <p:cNvSpPr/>
            <p:nvPr/>
          </p:nvSpPr>
          <p:spPr>
            <a:xfrm>
              <a:off x="2733633" y="2014325"/>
              <a:ext cx="504864" cy="341094"/>
            </a:xfrm>
            <a:custGeom>
              <a:avLst/>
              <a:gdLst/>
              <a:ahLst/>
              <a:cxnLst/>
              <a:rect l="l" t="t" r="r" b="b"/>
              <a:pathLst>
                <a:path w="11659" h="7877" extrusionOk="0">
                  <a:moveTo>
                    <a:pt x="1502" y="1"/>
                  </a:moveTo>
                  <a:lnTo>
                    <a:pt x="10143" y="1"/>
                  </a:lnTo>
                  <a:cubicBezTo>
                    <a:pt x="10979" y="1"/>
                    <a:pt x="11644" y="666"/>
                    <a:pt x="11659" y="1502"/>
                  </a:cubicBezTo>
                  <a:lnTo>
                    <a:pt x="11659" y="7876"/>
                  </a:lnTo>
                  <a:lnTo>
                    <a:pt x="1" y="7876"/>
                  </a:lnTo>
                  <a:lnTo>
                    <a:pt x="1" y="1502"/>
                  </a:lnTo>
                  <a:cubicBezTo>
                    <a:pt x="1" y="666"/>
                    <a:pt x="681" y="1"/>
                    <a:pt x="1502" y="1"/>
                  </a:cubicBezTo>
                  <a:close/>
                  <a:moveTo>
                    <a:pt x="992" y="6885"/>
                  </a:moveTo>
                  <a:lnTo>
                    <a:pt x="10667" y="6885"/>
                  </a:lnTo>
                  <a:lnTo>
                    <a:pt x="10667" y="1502"/>
                  </a:lnTo>
                  <a:cubicBezTo>
                    <a:pt x="10667" y="1219"/>
                    <a:pt x="10426" y="992"/>
                    <a:pt x="10143" y="992"/>
                  </a:cubicBezTo>
                  <a:lnTo>
                    <a:pt x="1502" y="992"/>
                  </a:lnTo>
                  <a:cubicBezTo>
                    <a:pt x="1219" y="992"/>
                    <a:pt x="992" y="1219"/>
                    <a:pt x="992" y="1502"/>
                  </a:cubicBezTo>
                  <a:close/>
                  <a:moveTo>
                    <a:pt x="992" y="6885"/>
                  </a:move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508;p29">
              <a:extLst>
                <a:ext uri="{FF2B5EF4-FFF2-40B4-BE49-F238E27FC236}">
                  <a16:creationId xmlns:a16="http://schemas.microsoft.com/office/drawing/2014/main" id="{B1EDD424-1D9E-BFDD-B6C7-B05C43BEFE38}"/>
                </a:ext>
              </a:extLst>
            </p:cNvPr>
            <p:cNvSpPr/>
            <p:nvPr/>
          </p:nvSpPr>
          <p:spPr>
            <a:xfrm>
              <a:off x="2804774" y="2085466"/>
              <a:ext cx="167537" cy="14766"/>
            </a:xfrm>
            <a:custGeom>
              <a:avLst/>
              <a:gdLst/>
              <a:ahLst/>
              <a:cxnLst/>
              <a:rect l="l" t="t" r="r" b="b"/>
              <a:pathLst>
                <a:path w="3869" h="341" extrusionOk="0">
                  <a:moveTo>
                    <a:pt x="1" y="1"/>
                  </a:moveTo>
                  <a:lnTo>
                    <a:pt x="1" y="341"/>
                  </a:lnTo>
                  <a:lnTo>
                    <a:pt x="3868" y="341"/>
                  </a:lnTo>
                  <a:lnTo>
                    <a:pt x="38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509;p29">
              <a:extLst>
                <a:ext uri="{FF2B5EF4-FFF2-40B4-BE49-F238E27FC236}">
                  <a16:creationId xmlns:a16="http://schemas.microsoft.com/office/drawing/2014/main" id="{3844BC54-8FDD-EC36-D14D-E47247DCE3C2}"/>
                </a:ext>
              </a:extLst>
            </p:cNvPr>
            <p:cNvSpPr/>
            <p:nvPr/>
          </p:nvSpPr>
          <p:spPr>
            <a:xfrm>
              <a:off x="2804774" y="2131493"/>
              <a:ext cx="372401" cy="14766"/>
            </a:xfrm>
            <a:custGeom>
              <a:avLst/>
              <a:gdLst/>
              <a:ahLst/>
              <a:cxnLst/>
              <a:rect l="l" t="t" r="r" b="b"/>
              <a:pathLst>
                <a:path w="8600" h="341" extrusionOk="0">
                  <a:moveTo>
                    <a:pt x="1" y="0"/>
                  </a:moveTo>
                  <a:lnTo>
                    <a:pt x="1" y="340"/>
                  </a:lnTo>
                  <a:lnTo>
                    <a:pt x="8599" y="340"/>
                  </a:lnTo>
                  <a:lnTo>
                    <a:pt x="859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510;p29">
              <a:extLst>
                <a:ext uri="{FF2B5EF4-FFF2-40B4-BE49-F238E27FC236}">
                  <a16:creationId xmlns:a16="http://schemas.microsoft.com/office/drawing/2014/main" id="{B3AD75A6-EFD2-10BB-09B1-B0D4844A5BD5}"/>
                </a:ext>
              </a:extLst>
            </p:cNvPr>
            <p:cNvSpPr/>
            <p:nvPr/>
          </p:nvSpPr>
          <p:spPr>
            <a:xfrm>
              <a:off x="2804774" y="2177477"/>
              <a:ext cx="372401" cy="14766"/>
            </a:xfrm>
            <a:custGeom>
              <a:avLst/>
              <a:gdLst/>
              <a:ahLst/>
              <a:cxnLst/>
              <a:rect l="l" t="t" r="r" b="b"/>
              <a:pathLst>
                <a:path w="8600" h="341" extrusionOk="0">
                  <a:moveTo>
                    <a:pt x="1" y="1"/>
                  </a:moveTo>
                  <a:lnTo>
                    <a:pt x="1" y="341"/>
                  </a:lnTo>
                  <a:lnTo>
                    <a:pt x="8599" y="341"/>
                  </a:lnTo>
                  <a:lnTo>
                    <a:pt x="859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511;p29">
              <a:extLst>
                <a:ext uri="{FF2B5EF4-FFF2-40B4-BE49-F238E27FC236}">
                  <a16:creationId xmlns:a16="http://schemas.microsoft.com/office/drawing/2014/main" id="{AF68E728-3A3C-F69D-5C3E-5CDA601F0CA6}"/>
                </a:ext>
              </a:extLst>
            </p:cNvPr>
            <p:cNvSpPr/>
            <p:nvPr/>
          </p:nvSpPr>
          <p:spPr>
            <a:xfrm>
              <a:off x="2804774" y="2223461"/>
              <a:ext cx="372401" cy="14766"/>
            </a:xfrm>
            <a:custGeom>
              <a:avLst/>
              <a:gdLst/>
              <a:ahLst/>
              <a:cxnLst/>
              <a:rect l="l" t="t" r="r" b="b"/>
              <a:pathLst>
                <a:path w="8600" h="341" extrusionOk="0">
                  <a:moveTo>
                    <a:pt x="1" y="1"/>
                  </a:moveTo>
                  <a:lnTo>
                    <a:pt x="1" y="341"/>
                  </a:lnTo>
                  <a:lnTo>
                    <a:pt x="8599" y="341"/>
                  </a:lnTo>
                  <a:lnTo>
                    <a:pt x="859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512;p29">
              <a:extLst>
                <a:ext uri="{FF2B5EF4-FFF2-40B4-BE49-F238E27FC236}">
                  <a16:creationId xmlns:a16="http://schemas.microsoft.com/office/drawing/2014/main" id="{2EEC0930-437F-788D-3AE7-05A209062F1B}"/>
                </a:ext>
              </a:extLst>
            </p:cNvPr>
            <p:cNvSpPr/>
            <p:nvPr/>
          </p:nvSpPr>
          <p:spPr>
            <a:xfrm>
              <a:off x="2804774" y="2268882"/>
              <a:ext cx="372401" cy="15372"/>
            </a:xfrm>
            <a:custGeom>
              <a:avLst/>
              <a:gdLst/>
              <a:ahLst/>
              <a:cxnLst/>
              <a:rect l="l" t="t" r="r" b="b"/>
              <a:pathLst>
                <a:path w="8600" h="355" extrusionOk="0">
                  <a:moveTo>
                    <a:pt x="1" y="0"/>
                  </a:moveTo>
                  <a:lnTo>
                    <a:pt x="1" y="354"/>
                  </a:lnTo>
                  <a:lnTo>
                    <a:pt x="8599" y="354"/>
                  </a:lnTo>
                  <a:lnTo>
                    <a:pt x="859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513;p29">
              <a:extLst>
                <a:ext uri="{FF2B5EF4-FFF2-40B4-BE49-F238E27FC236}">
                  <a16:creationId xmlns:a16="http://schemas.microsoft.com/office/drawing/2014/main" id="{9E6E0558-1499-F0EB-9F67-7582354C5016}"/>
                </a:ext>
              </a:extLst>
            </p:cNvPr>
            <p:cNvSpPr/>
            <p:nvPr/>
          </p:nvSpPr>
          <p:spPr>
            <a:xfrm>
              <a:off x="2688256" y="2351064"/>
              <a:ext cx="595626" cy="152165"/>
            </a:xfrm>
            <a:custGeom>
              <a:avLst/>
              <a:gdLst/>
              <a:ahLst/>
              <a:cxnLst/>
              <a:rect l="l" t="t" r="r" b="b"/>
              <a:pathLst>
                <a:path w="13755" h="3514" extrusionOk="0">
                  <a:moveTo>
                    <a:pt x="12707" y="0"/>
                  </a:moveTo>
                  <a:lnTo>
                    <a:pt x="1049" y="0"/>
                  </a:lnTo>
                  <a:lnTo>
                    <a:pt x="43" y="3230"/>
                  </a:lnTo>
                  <a:cubicBezTo>
                    <a:pt x="1" y="3372"/>
                    <a:pt x="171" y="3513"/>
                    <a:pt x="312" y="3513"/>
                  </a:cubicBezTo>
                  <a:lnTo>
                    <a:pt x="13443" y="3513"/>
                  </a:lnTo>
                  <a:cubicBezTo>
                    <a:pt x="13585" y="3513"/>
                    <a:pt x="13755" y="3372"/>
                    <a:pt x="13712" y="3230"/>
                  </a:cubicBezTo>
                  <a:close/>
                  <a:moveTo>
                    <a:pt x="1757" y="142"/>
                  </a:moveTo>
                  <a:lnTo>
                    <a:pt x="2083" y="142"/>
                  </a:lnTo>
                  <a:lnTo>
                    <a:pt x="2083" y="383"/>
                  </a:lnTo>
                  <a:lnTo>
                    <a:pt x="1757" y="383"/>
                  </a:lnTo>
                  <a:close/>
                  <a:moveTo>
                    <a:pt x="2593" y="142"/>
                  </a:moveTo>
                  <a:lnTo>
                    <a:pt x="2919" y="142"/>
                  </a:lnTo>
                  <a:lnTo>
                    <a:pt x="2919" y="383"/>
                  </a:lnTo>
                  <a:lnTo>
                    <a:pt x="2593" y="383"/>
                  </a:lnTo>
                  <a:close/>
                  <a:moveTo>
                    <a:pt x="3414" y="142"/>
                  </a:moveTo>
                  <a:lnTo>
                    <a:pt x="3740" y="142"/>
                  </a:lnTo>
                  <a:lnTo>
                    <a:pt x="3740" y="383"/>
                  </a:lnTo>
                  <a:lnTo>
                    <a:pt x="3429" y="383"/>
                  </a:lnTo>
                  <a:close/>
                  <a:moveTo>
                    <a:pt x="4236" y="142"/>
                  </a:moveTo>
                  <a:lnTo>
                    <a:pt x="4562" y="142"/>
                  </a:lnTo>
                  <a:lnTo>
                    <a:pt x="4562" y="383"/>
                  </a:lnTo>
                  <a:lnTo>
                    <a:pt x="4236" y="383"/>
                  </a:lnTo>
                  <a:close/>
                  <a:moveTo>
                    <a:pt x="5058" y="142"/>
                  </a:moveTo>
                  <a:lnTo>
                    <a:pt x="5383" y="142"/>
                  </a:lnTo>
                  <a:lnTo>
                    <a:pt x="5383" y="383"/>
                  </a:lnTo>
                  <a:lnTo>
                    <a:pt x="5058" y="383"/>
                  </a:lnTo>
                  <a:close/>
                  <a:moveTo>
                    <a:pt x="5893" y="142"/>
                  </a:moveTo>
                  <a:lnTo>
                    <a:pt x="6219" y="142"/>
                  </a:lnTo>
                  <a:lnTo>
                    <a:pt x="6219" y="383"/>
                  </a:lnTo>
                  <a:lnTo>
                    <a:pt x="5893" y="383"/>
                  </a:lnTo>
                  <a:close/>
                  <a:moveTo>
                    <a:pt x="6715" y="142"/>
                  </a:moveTo>
                  <a:lnTo>
                    <a:pt x="7041" y="142"/>
                  </a:lnTo>
                  <a:lnTo>
                    <a:pt x="7041" y="383"/>
                  </a:lnTo>
                  <a:lnTo>
                    <a:pt x="6715" y="383"/>
                  </a:lnTo>
                  <a:close/>
                  <a:moveTo>
                    <a:pt x="7536" y="142"/>
                  </a:moveTo>
                  <a:lnTo>
                    <a:pt x="7862" y="142"/>
                  </a:lnTo>
                  <a:lnTo>
                    <a:pt x="7862" y="383"/>
                  </a:lnTo>
                  <a:lnTo>
                    <a:pt x="7536" y="383"/>
                  </a:lnTo>
                  <a:close/>
                  <a:moveTo>
                    <a:pt x="8358" y="142"/>
                  </a:moveTo>
                  <a:lnTo>
                    <a:pt x="8684" y="142"/>
                  </a:lnTo>
                  <a:lnTo>
                    <a:pt x="8684" y="383"/>
                  </a:lnTo>
                  <a:lnTo>
                    <a:pt x="8358" y="383"/>
                  </a:lnTo>
                  <a:close/>
                  <a:moveTo>
                    <a:pt x="9194" y="142"/>
                  </a:moveTo>
                  <a:lnTo>
                    <a:pt x="9519" y="142"/>
                  </a:lnTo>
                  <a:lnTo>
                    <a:pt x="9519" y="383"/>
                  </a:lnTo>
                  <a:lnTo>
                    <a:pt x="9194" y="383"/>
                  </a:lnTo>
                  <a:close/>
                  <a:moveTo>
                    <a:pt x="10015" y="142"/>
                  </a:moveTo>
                  <a:lnTo>
                    <a:pt x="10341" y="142"/>
                  </a:lnTo>
                  <a:lnTo>
                    <a:pt x="10341" y="383"/>
                  </a:lnTo>
                  <a:lnTo>
                    <a:pt x="10015" y="383"/>
                  </a:lnTo>
                  <a:close/>
                  <a:moveTo>
                    <a:pt x="10837" y="142"/>
                  </a:moveTo>
                  <a:lnTo>
                    <a:pt x="11163" y="142"/>
                  </a:lnTo>
                  <a:lnTo>
                    <a:pt x="11163" y="383"/>
                  </a:lnTo>
                  <a:lnTo>
                    <a:pt x="10837" y="383"/>
                  </a:lnTo>
                  <a:close/>
                  <a:moveTo>
                    <a:pt x="11658" y="142"/>
                  </a:moveTo>
                  <a:lnTo>
                    <a:pt x="11984" y="142"/>
                  </a:lnTo>
                  <a:lnTo>
                    <a:pt x="11984" y="383"/>
                  </a:lnTo>
                  <a:lnTo>
                    <a:pt x="11658" y="383"/>
                  </a:lnTo>
                  <a:close/>
                  <a:moveTo>
                    <a:pt x="1757" y="779"/>
                  </a:moveTo>
                  <a:lnTo>
                    <a:pt x="2083" y="779"/>
                  </a:lnTo>
                  <a:lnTo>
                    <a:pt x="2083" y="1020"/>
                  </a:lnTo>
                  <a:lnTo>
                    <a:pt x="1757" y="1020"/>
                  </a:lnTo>
                  <a:close/>
                  <a:moveTo>
                    <a:pt x="2593" y="779"/>
                  </a:moveTo>
                  <a:lnTo>
                    <a:pt x="2919" y="779"/>
                  </a:lnTo>
                  <a:lnTo>
                    <a:pt x="2919" y="1020"/>
                  </a:lnTo>
                  <a:lnTo>
                    <a:pt x="2593" y="1020"/>
                  </a:lnTo>
                  <a:close/>
                  <a:moveTo>
                    <a:pt x="3414" y="779"/>
                  </a:moveTo>
                  <a:lnTo>
                    <a:pt x="3740" y="779"/>
                  </a:lnTo>
                  <a:lnTo>
                    <a:pt x="3740" y="1020"/>
                  </a:lnTo>
                  <a:lnTo>
                    <a:pt x="3429" y="1020"/>
                  </a:lnTo>
                  <a:close/>
                  <a:moveTo>
                    <a:pt x="4236" y="779"/>
                  </a:moveTo>
                  <a:lnTo>
                    <a:pt x="4562" y="779"/>
                  </a:lnTo>
                  <a:lnTo>
                    <a:pt x="4562" y="1020"/>
                  </a:lnTo>
                  <a:lnTo>
                    <a:pt x="4236" y="1020"/>
                  </a:lnTo>
                  <a:close/>
                  <a:moveTo>
                    <a:pt x="5058" y="779"/>
                  </a:moveTo>
                  <a:lnTo>
                    <a:pt x="5383" y="779"/>
                  </a:lnTo>
                  <a:lnTo>
                    <a:pt x="5383" y="1020"/>
                  </a:lnTo>
                  <a:lnTo>
                    <a:pt x="5058" y="1020"/>
                  </a:lnTo>
                  <a:close/>
                  <a:moveTo>
                    <a:pt x="5893" y="779"/>
                  </a:moveTo>
                  <a:lnTo>
                    <a:pt x="6219" y="779"/>
                  </a:lnTo>
                  <a:lnTo>
                    <a:pt x="6219" y="1020"/>
                  </a:lnTo>
                  <a:lnTo>
                    <a:pt x="5893" y="1020"/>
                  </a:lnTo>
                  <a:close/>
                  <a:moveTo>
                    <a:pt x="6715" y="779"/>
                  </a:moveTo>
                  <a:lnTo>
                    <a:pt x="7041" y="779"/>
                  </a:lnTo>
                  <a:lnTo>
                    <a:pt x="7041" y="1020"/>
                  </a:lnTo>
                  <a:lnTo>
                    <a:pt x="6715" y="1020"/>
                  </a:lnTo>
                  <a:close/>
                  <a:moveTo>
                    <a:pt x="7536" y="779"/>
                  </a:moveTo>
                  <a:lnTo>
                    <a:pt x="7862" y="779"/>
                  </a:lnTo>
                  <a:lnTo>
                    <a:pt x="7862" y="1020"/>
                  </a:lnTo>
                  <a:lnTo>
                    <a:pt x="7536" y="1020"/>
                  </a:lnTo>
                  <a:close/>
                  <a:moveTo>
                    <a:pt x="8358" y="779"/>
                  </a:moveTo>
                  <a:lnTo>
                    <a:pt x="8684" y="779"/>
                  </a:lnTo>
                  <a:lnTo>
                    <a:pt x="8684" y="1020"/>
                  </a:lnTo>
                  <a:lnTo>
                    <a:pt x="8358" y="1020"/>
                  </a:lnTo>
                  <a:close/>
                  <a:moveTo>
                    <a:pt x="9194" y="779"/>
                  </a:moveTo>
                  <a:lnTo>
                    <a:pt x="9519" y="779"/>
                  </a:lnTo>
                  <a:lnTo>
                    <a:pt x="9519" y="1020"/>
                  </a:lnTo>
                  <a:lnTo>
                    <a:pt x="9194" y="1020"/>
                  </a:lnTo>
                  <a:close/>
                  <a:moveTo>
                    <a:pt x="10015" y="779"/>
                  </a:moveTo>
                  <a:lnTo>
                    <a:pt x="10341" y="779"/>
                  </a:lnTo>
                  <a:lnTo>
                    <a:pt x="10341" y="1020"/>
                  </a:lnTo>
                  <a:lnTo>
                    <a:pt x="10015" y="1020"/>
                  </a:lnTo>
                  <a:close/>
                  <a:moveTo>
                    <a:pt x="10837" y="779"/>
                  </a:moveTo>
                  <a:lnTo>
                    <a:pt x="11163" y="779"/>
                  </a:lnTo>
                  <a:lnTo>
                    <a:pt x="11163" y="1020"/>
                  </a:lnTo>
                  <a:lnTo>
                    <a:pt x="10837" y="1020"/>
                  </a:lnTo>
                  <a:close/>
                  <a:moveTo>
                    <a:pt x="11658" y="779"/>
                  </a:moveTo>
                  <a:lnTo>
                    <a:pt x="11984" y="779"/>
                  </a:lnTo>
                  <a:lnTo>
                    <a:pt x="11984" y="1020"/>
                  </a:lnTo>
                  <a:lnTo>
                    <a:pt x="11658" y="1020"/>
                  </a:lnTo>
                  <a:close/>
                  <a:moveTo>
                    <a:pt x="1757" y="1417"/>
                  </a:moveTo>
                  <a:lnTo>
                    <a:pt x="2083" y="1417"/>
                  </a:lnTo>
                  <a:lnTo>
                    <a:pt x="2083" y="1643"/>
                  </a:lnTo>
                  <a:lnTo>
                    <a:pt x="1757" y="1643"/>
                  </a:lnTo>
                  <a:close/>
                  <a:moveTo>
                    <a:pt x="2593" y="1417"/>
                  </a:moveTo>
                  <a:lnTo>
                    <a:pt x="2919" y="1417"/>
                  </a:lnTo>
                  <a:lnTo>
                    <a:pt x="2919" y="1643"/>
                  </a:lnTo>
                  <a:lnTo>
                    <a:pt x="2593" y="1643"/>
                  </a:lnTo>
                  <a:close/>
                  <a:moveTo>
                    <a:pt x="3414" y="1417"/>
                  </a:moveTo>
                  <a:lnTo>
                    <a:pt x="3740" y="1417"/>
                  </a:lnTo>
                  <a:lnTo>
                    <a:pt x="3740" y="1643"/>
                  </a:lnTo>
                  <a:lnTo>
                    <a:pt x="3429" y="1643"/>
                  </a:lnTo>
                  <a:close/>
                  <a:moveTo>
                    <a:pt x="4236" y="1417"/>
                  </a:moveTo>
                  <a:lnTo>
                    <a:pt x="4562" y="1417"/>
                  </a:lnTo>
                  <a:lnTo>
                    <a:pt x="4562" y="1643"/>
                  </a:lnTo>
                  <a:lnTo>
                    <a:pt x="4236" y="1643"/>
                  </a:lnTo>
                  <a:close/>
                  <a:moveTo>
                    <a:pt x="8684" y="1643"/>
                  </a:moveTo>
                  <a:lnTo>
                    <a:pt x="5058" y="1643"/>
                  </a:lnTo>
                  <a:lnTo>
                    <a:pt x="5058" y="1417"/>
                  </a:lnTo>
                  <a:lnTo>
                    <a:pt x="8684" y="1417"/>
                  </a:lnTo>
                  <a:close/>
                  <a:moveTo>
                    <a:pt x="9194" y="1417"/>
                  </a:moveTo>
                  <a:lnTo>
                    <a:pt x="9519" y="1417"/>
                  </a:lnTo>
                  <a:lnTo>
                    <a:pt x="9519" y="1643"/>
                  </a:lnTo>
                  <a:lnTo>
                    <a:pt x="9194" y="1643"/>
                  </a:lnTo>
                  <a:close/>
                  <a:moveTo>
                    <a:pt x="10015" y="1417"/>
                  </a:moveTo>
                  <a:lnTo>
                    <a:pt x="10341" y="1417"/>
                  </a:lnTo>
                  <a:lnTo>
                    <a:pt x="10341" y="1643"/>
                  </a:lnTo>
                  <a:lnTo>
                    <a:pt x="10015" y="1643"/>
                  </a:lnTo>
                  <a:close/>
                  <a:moveTo>
                    <a:pt x="10837" y="1417"/>
                  </a:moveTo>
                  <a:lnTo>
                    <a:pt x="11163" y="1417"/>
                  </a:lnTo>
                  <a:lnTo>
                    <a:pt x="11163" y="1643"/>
                  </a:lnTo>
                  <a:lnTo>
                    <a:pt x="10837" y="1643"/>
                  </a:lnTo>
                  <a:close/>
                  <a:moveTo>
                    <a:pt x="11658" y="1417"/>
                  </a:moveTo>
                  <a:lnTo>
                    <a:pt x="11984" y="1417"/>
                  </a:lnTo>
                  <a:lnTo>
                    <a:pt x="11984" y="1643"/>
                  </a:lnTo>
                  <a:lnTo>
                    <a:pt x="11658" y="1643"/>
                  </a:lnTo>
                  <a:close/>
                  <a:moveTo>
                    <a:pt x="4973" y="3159"/>
                  </a:moveTo>
                  <a:lnTo>
                    <a:pt x="5284" y="1884"/>
                  </a:lnTo>
                  <a:lnTo>
                    <a:pt x="8471" y="1884"/>
                  </a:lnTo>
                  <a:lnTo>
                    <a:pt x="8769" y="3159"/>
                  </a:lnTo>
                  <a:cubicBezTo>
                    <a:pt x="8783" y="3216"/>
                    <a:pt x="8740" y="3258"/>
                    <a:pt x="8684" y="3272"/>
                  </a:cubicBezTo>
                  <a:lnTo>
                    <a:pt x="5058" y="3272"/>
                  </a:lnTo>
                  <a:cubicBezTo>
                    <a:pt x="5001" y="3258"/>
                    <a:pt x="4973" y="3216"/>
                    <a:pt x="4973" y="3159"/>
                  </a:cubicBezTo>
                  <a:close/>
                  <a:moveTo>
                    <a:pt x="4973" y="3159"/>
                  </a:move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1228;p26">
            <a:extLst>
              <a:ext uri="{FF2B5EF4-FFF2-40B4-BE49-F238E27FC236}">
                <a16:creationId xmlns:a16="http://schemas.microsoft.com/office/drawing/2014/main" id="{D8813F87-C9B7-6561-D686-50D5C94A6736}"/>
              </a:ext>
            </a:extLst>
          </p:cNvPr>
          <p:cNvSpPr txBox="1"/>
          <p:nvPr/>
        </p:nvSpPr>
        <p:spPr>
          <a:xfrm>
            <a:off x="5864262" y="2753688"/>
            <a:ext cx="1557600" cy="3291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800" b="1" dirty="0">
                <a:latin typeface="Fira Sans Extra Condensed"/>
                <a:ea typeface="Fira Sans Extra Condensed"/>
                <a:cs typeface="Fira Sans Extra Condensed"/>
                <a:sym typeface="Fira Sans Extra Condensed"/>
              </a:rPr>
              <a:t>7.</a:t>
            </a:r>
            <a:endParaRPr sz="1800" b="1" dirty="0">
              <a:solidFill>
                <a:srgbClr val="000000"/>
              </a:solidFill>
              <a:latin typeface="Fira Sans Extra Condensed"/>
              <a:ea typeface="Fira Sans Extra Condensed"/>
              <a:cs typeface="Fira Sans Extra Condensed"/>
              <a:sym typeface="Fira Sans Extra Condensed"/>
            </a:endParaRPr>
          </a:p>
        </p:txBody>
      </p:sp>
      <p:sp>
        <p:nvSpPr>
          <p:cNvPr id="25" name="Google Shape;1229;p26">
            <a:extLst>
              <a:ext uri="{FF2B5EF4-FFF2-40B4-BE49-F238E27FC236}">
                <a16:creationId xmlns:a16="http://schemas.microsoft.com/office/drawing/2014/main" id="{51C46B88-359D-F0C4-D128-9E2483A3301E}"/>
              </a:ext>
            </a:extLst>
          </p:cNvPr>
          <p:cNvSpPr txBox="1"/>
          <p:nvPr/>
        </p:nvSpPr>
        <p:spPr>
          <a:xfrm>
            <a:off x="5828537" y="2996098"/>
            <a:ext cx="3227866" cy="5208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US" sz="1200" dirty="0" err="1">
                <a:latin typeface="Roboto"/>
                <a:ea typeface="Roboto"/>
                <a:cs typeface="Roboto"/>
                <a:sym typeface="Roboto"/>
              </a:rPr>
              <a:t>mengidentifikasi</a:t>
            </a:r>
            <a:r>
              <a:rPr lang="en-US" sz="1200" dirty="0">
                <a:latin typeface="Roboto"/>
                <a:ea typeface="Roboto"/>
                <a:cs typeface="Roboto"/>
                <a:sym typeface="Roboto"/>
              </a:rPr>
              <a:t> </a:t>
            </a:r>
            <a:r>
              <a:rPr lang="en-US" sz="1200" dirty="0" err="1">
                <a:latin typeface="Roboto"/>
                <a:ea typeface="Roboto"/>
                <a:cs typeface="Roboto"/>
                <a:sym typeface="Roboto"/>
              </a:rPr>
              <a:t>cakupan</a:t>
            </a:r>
            <a:r>
              <a:rPr lang="en-US" sz="1200" dirty="0">
                <a:latin typeface="Roboto"/>
                <a:ea typeface="Roboto"/>
                <a:cs typeface="Roboto"/>
                <a:sym typeface="Roboto"/>
              </a:rPr>
              <a:t> </a:t>
            </a:r>
            <a:r>
              <a:rPr lang="en-US" sz="1200" dirty="0" err="1">
                <a:latin typeface="Roboto"/>
                <a:ea typeface="Roboto"/>
                <a:cs typeface="Roboto"/>
                <a:sym typeface="Roboto"/>
              </a:rPr>
              <a:t>subyek</a:t>
            </a:r>
            <a:r>
              <a:rPr lang="en-US" sz="1200" dirty="0">
                <a:latin typeface="Roboto"/>
                <a:ea typeface="Roboto"/>
                <a:cs typeface="Roboto"/>
                <a:sym typeface="Roboto"/>
              </a:rPr>
              <a:t> </a:t>
            </a:r>
            <a:r>
              <a:rPr lang="en-US" sz="1200" dirty="0" err="1">
                <a:latin typeface="Roboto"/>
                <a:ea typeface="Roboto"/>
                <a:cs typeface="Roboto"/>
                <a:sym typeface="Roboto"/>
              </a:rPr>
              <a:t>dalam</a:t>
            </a:r>
            <a:r>
              <a:rPr lang="en-US" sz="1200" dirty="0">
                <a:latin typeface="Roboto"/>
                <a:ea typeface="Roboto"/>
                <a:cs typeface="Roboto"/>
                <a:sym typeface="Roboto"/>
              </a:rPr>
              <a:t> database yang </a:t>
            </a:r>
            <a:r>
              <a:rPr lang="en-US" sz="1200" dirty="0" err="1">
                <a:latin typeface="Roboto"/>
                <a:ea typeface="Roboto"/>
                <a:cs typeface="Roboto"/>
                <a:sym typeface="Roboto"/>
              </a:rPr>
              <a:t>akan</a:t>
            </a:r>
            <a:r>
              <a:rPr lang="en-US" sz="1200" dirty="0">
                <a:latin typeface="Roboto"/>
                <a:ea typeface="Roboto"/>
                <a:cs typeface="Roboto"/>
                <a:sym typeface="Roboto"/>
              </a:rPr>
              <a:t> </a:t>
            </a:r>
            <a:r>
              <a:rPr lang="en-US" sz="1200" dirty="0" err="1">
                <a:latin typeface="Roboto"/>
                <a:ea typeface="Roboto"/>
                <a:cs typeface="Roboto"/>
                <a:sym typeface="Roboto"/>
              </a:rPr>
              <a:t>ditelusur</a:t>
            </a:r>
            <a:endParaRPr lang="en-US" sz="1200" dirty="0">
              <a:latin typeface="Roboto"/>
              <a:ea typeface="Roboto"/>
              <a:cs typeface="Roboto"/>
              <a:sym typeface="Roboto"/>
            </a:endParaRPr>
          </a:p>
        </p:txBody>
      </p:sp>
      <p:sp>
        <p:nvSpPr>
          <p:cNvPr id="26" name="Google Shape;1438;p28">
            <a:extLst>
              <a:ext uri="{FF2B5EF4-FFF2-40B4-BE49-F238E27FC236}">
                <a16:creationId xmlns:a16="http://schemas.microsoft.com/office/drawing/2014/main" id="{26F4633F-0CA8-533E-1E37-53FEDFE085F4}"/>
              </a:ext>
            </a:extLst>
          </p:cNvPr>
          <p:cNvSpPr/>
          <p:nvPr/>
        </p:nvSpPr>
        <p:spPr>
          <a:xfrm>
            <a:off x="5235479" y="4056925"/>
            <a:ext cx="784200" cy="76018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1455;p28">
            <a:extLst>
              <a:ext uri="{FF2B5EF4-FFF2-40B4-BE49-F238E27FC236}">
                <a16:creationId xmlns:a16="http://schemas.microsoft.com/office/drawing/2014/main" id="{C5366130-0F95-5BC5-FF6B-39D3B8687A74}"/>
              </a:ext>
            </a:extLst>
          </p:cNvPr>
          <p:cNvGrpSpPr/>
          <p:nvPr/>
        </p:nvGrpSpPr>
        <p:grpSpPr>
          <a:xfrm>
            <a:off x="5469268" y="4227206"/>
            <a:ext cx="330860" cy="404461"/>
            <a:chOff x="4385332" y="4863396"/>
            <a:chExt cx="288826" cy="364234"/>
          </a:xfrm>
        </p:grpSpPr>
        <p:sp>
          <p:nvSpPr>
            <p:cNvPr id="28" name="Google Shape;1456;p28">
              <a:extLst>
                <a:ext uri="{FF2B5EF4-FFF2-40B4-BE49-F238E27FC236}">
                  <a16:creationId xmlns:a16="http://schemas.microsoft.com/office/drawing/2014/main" id="{7DCD551A-A3F6-FEA8-BA64-019D164F2B0F}"/>
                </a:ext>
              </a:extLst>
            </p:cNvPr>
            <p:cNvSpPr/>
            <p:nvPr/>
          </p:nvSpPr>
          <p:spPr>
            <a:xfrm>
              <a:off x="4385332" y="4863396"/>
              <a:ext cx="288826" cy="364234"/>
            </a:xfrm>
            <a:custGeom>
              <a:avLst/>
              <a:gdLst/>
              <a:ahLst/>
              <a:cxnLst/>
              <a:rect l="l" t="t" r="r" b="b"/>
              <a:pathLst>
                <a:path w="10851" h="13684" extrusionOk="0">
                  <a:moveTo>
                    <a:pt x="0" y="0"/>
                  </a:moveTo>
                  <a:lnTo>
                    <a:pt x="10851" y="0"/>
                  </a:lnTo>
                  <a:lnTo>
                    <a:pt x="10851" y="13683"/>
                  </a:lnTo>
                  <a:lnTo>
                    <a:pt x="0" y="13683"/>
                  </a:lnTo>
                  <a:close/>
                  <a:moveTo>
                    <a:pt x="6488" y="9901"/>
                  </a:moveTo>
                  <a:lnTo>
                    <a:pt x="6488" y="13329"/>
                  </a:lnTo>
                  <a:lnTo>
                    <a:pt x="5411" y="11148"/>
                  </a:lnTo>
                  <a:lnTo>
                    <a:pt x="4349" y="13301"/>
                  </a:lnTo>
                  <a:lnTo>
                    <a:pt x="4349" y="9901"/>
                  </a:lnTo>
                  <a:lnTo>
                    <a:pt x="4051" y="9944"/>
                  </a:lnTo>
                  <a:lnTo>
                    <a:pt x="3938" y="9151"/>
                  </a:lnTo>
                  <a:lnTo>
                    <a:pt x="3216" y="8797"/>
                  </a:lnTo>
                  <a:lnTo>
                    <a:pt x="3584" y="8074"/>
                  </a:lnTo>
                  <a:lnTo>
                    <a:pt x="3216" y="7352"/>
                  </a:lnTo>
                  <a:lnTo>
                    <a:pt x="3938" y="6998"/>
                  </a:lnTo>
                  <a:lnTo>
                    <a:pt x="4051" y="6190"/>
                  </a:lnTo>
                  <a:lnTo>
                    <a:pt x="4859" y="6332"/>
                  </a:lnTo>
                  <a:lnTo>
                    <a:pt x="5425" y="5751"/>
                  </a:lnTo>
                  <a:lnTo>
                    <a:pt x="5992" y="6332"/>
                  </a:lnTo>
                  <a:lnTo>
                    <a:pt x="6799" y="6190"/>
                  </a:lnTo>
                  <a:lnTo>
                    <a:pt x="6913" y="6998"/>
                  </a:lnTo>
                  <a:lnTo>
                    <a:pt x="7635" y="7352"/>
                  </a:lnTo>
                  <a:lnTo>
                    <a:pt x="7267" y="8074"/>
                  </a:lnTo>
                  <a:lnTo>
                    <a:pt x="7635" y="8797"/>
                  </a:lnTo>
                  <a:lnTo>
                    <a:pt x="6913" y="9151"/>
                  </a:lnTo>
                  <a:lnTo>
                    <a:pt x="6799" y="9944"/>
                  </a:lnTo>
                  <a:close/>
                  <a:moveTo>
                    <a:pt x="5425" y="7295"/>
                  </a:moveTo>
                  <a:cubicBezTo>
                    <a:pt x="4746" y="7295"/>
                    <a:pt x="4406" y="8131"/>
                    <a:pt x="4887" y="8612"/>
                  </a:cubicBezTo>
                  <a:cubicBezTo>
                    <a:pt x="5369" y="9094"/>
                    <a:pt x="6205" y="8754"/>
                    <a:pt x="6205" y="8060"/>
                  </a:cubicBezTo>
                  <a:cubicBezTo>
                    <a:pt x="6205" y="7635"/>
                    <a:pt x="5850" y="7295"/>
                    <a:pt x="5425" y="7295"/>
                  </a:cubicBezTo>
                  <a:close/>
                  <a:moveTo>
                    <a:pt x="2451" y="5298"/>
                  </a:moveTo>
                  <a:lnTo>
                    <a:pt x="8400" y="5298"/>
                  </a:lnTo>
                  <a:lnTo>
                    <a:pt x="8400" y="5539"/>
                  </a:lnTo>
                  <a:lnTo>
                    <a:pt x="2451" y="5539"/>
                  </a:lnTo>
                  <a:close/>
                  <a:moveTo>
                    <a:pt x="2451" y="3881"/>
                  </a:moveTo>
                  <a:lnTo>
                    <a:pt x="8400" y="3881"/>
                  </a:lnTo>
                  <a:lnTo>
                    <a:pt x="8400" y="4122"/>
                  </a:lnTo>
                  <a:lnTo>
                    <a:pt x="2451" y="4122"/>
                  </a:lnTo>
                  <a:close/>
                  <a:moveTo>
                    <a:pt x="2451" y="2465"/>
                  </a:moveTo>
                  <a:lnTo>
                    <a:pt x="8400" y="2465"/>
                  </a:lnTo>
                  <a:lnTo>
                    <a:pt x="8400" y="2706"/>
                  </a:lnTo>
                  <a:lnTo>
                    <a:pt x="2451" y="2706"/>
                  </a:lnTo>
                  <a:close/>
                  <a:moveTo>
                    <a:pt x="2451" y="1048"/>
                  </a:moveTo>
                  <a:lnTo>
                    <a:pt x="8400" y="1048"/>
                  </a:lnTo>
                  <a:lnTo>
                    <a:pt x="8400" y="1275"/>
                  </a:lnTo>
                  <a:lnTo>
                    <a:pt x="2451" y="1275"/>
                  </a:lnTo>
                  <a:close/>
                  <a:moveTo>
                    <a:pt x="2451" y="1048"/>
                  </a:move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57;p28">
              <a:extLst>
                <a:ext uri="{FF2B5EF4-FFF2-40B4-BE49-F238E27FC236}">
                  <a16:creationId xmlns:a16="http://schemas.microsoft.com/office/drawing/2014/main" id="{C5E814F4-73F7-DE2D-8141-8372D6DF1A18}"/>
                </a:ext>
              </a:extLst>
            </p:cNvPr>
            <p:cNvSpPr/>
            <p:nvPr/>
          </p:nvSpPr>
          <p:spPr>
            <a:xfrm>
              <a:off x="4479214" y="5025526"/>
              <a:ext cx="100694" cy="105219"/>
            </a:xfrm>
            <a:custGeom>
              <a:avLst/>
              <a:gdLst/>
              <a:ahLst/>
              <a:cxnLst/>
              <a:rect l="l" t="t" r="r" b="b"/>
              <a:pathLst>
                <a:path w="3783" h="3953" extrusionOk="0">
                  <a:moveTo>
                    <a:pt x="1898" y="0"/>
                  </a:moveTo>
                  <a:lnTo>
                    <a:pt x="2394" y="496"/>
                  </a:lnTo>
                  <a:lnTo>
                    <a:pt x="3074" y="368"/>
                  </a:lnTo>
                  <a:lnTo>
                    <a:pt x="3173" y="1062"/>
                  </a:lnTo>
                  <a:lnTo>
                    <a:pt x="3782" y="1360"/>
                  </a:lnTo>
                  <a:lnTo>
                    <a:pt x="3457" y="1969"/>
                  </a:lnTo>
                  <a:lnTo>
                    <a:pt x="3768" y="2592"/>
                  </a:lnTo>
                  <a:lnTo>
                    <a:pt x="3159" y="2890"/>
                  </a:lnTo>
                  <a:lnTo>
                    <a:pt x="3046" y="3570"/>
                  </a:lnTo>
                  <a:lnTo>
                    <a:pt x="2366" y="3456"/>
                  </a:lnTo>
                  <a:lnTo>
                    <a:pt x="1884" y="3952"/>
                  </a:lnTo>
                  <a:lnTo>
                    <a:pt x="1403" y="3456"/>
                  </a:lnTo>
                  <a:lnTo>
                    <a:pt x="723" y="3570"/>
                  </a:lnTo>
                  <a:lnTo>
                    <a:pt x="624" y="2890"/>
                  </a:lnTo>
                  <a:lnTo>
                    <a:pt x="0" y="2592"/>
                  </a:lnTo>
                  <a:lnTo>
                    <a:pt x="326" y="1969"/>
                  </a:lnTo>
                  <a:lnTo>
                    <a:pt x="0" y="1360"/>
                  </a:lnTo>
                  <a:lnTo>
                    <a:pt x="624" y="1062"/>
                  </a:lnTo>
                  <a:lnTo>
                    <a:pt x="723" y="368"/>
                  </a:lnTo>
                  <a:lnTo>
                    <a:pt x="1403" y="482"/>
                  </a:lnTo>
                  <a:close/>
                  <a:moveTo>
                    <a:pt x="1898" y="963"/>
                  </a:moveTo>
                  <a:cubicBezTo>
                    <a:pt x="2805" y="963"/>
                    <a:pt x="3258" y="2054"/>
                    <a:pt x="2607" y="2691"/>
                  </a:cubicBezTo>
                  <a:cubicBezTo>
                    <a:pt x="1969" y="3329"/>
                    <a:pt x="879" y="2876"/>
                    <a:pt x="879" y="1969"/>
                  </a:cubicBezTo>
                  <a:cubicBezTo>
                    <a:pt x="879" y="1417"/>
                    <a:pt x="1332" y="963"/>
                    <a:pt x="1898" y="963"/>
                  </a:cubicBezTo>
                  <a:close/>
                  <a:moveTo>
                    <a:pt x="1898" y="963"/>
                  </a:move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458;p28">
              <a:extLst>
                <a:ext uri="{FF2B5EF4-FFF2-40B4-BE49-F238E27FC236}">
                  <a16:creationId xmlns:a16="http://schemas.microsoft.com/office/drawing/2014/main" id="{75AD3782-E763-F135-3F80-C6A4DE055266}"/>
                </a:ext>
              </a:extLst>
            </p:cNvPr>
            <p:cNvSpPr/>
            <p:nvPr/>
          </p:nvSpPr>
          <p:spPr>
            <a:xfrm>
              <a:off x="4507482" y="5124306"/>
              <a:ext cx="44158" cy="66011"/>
            </a:xfrm>
            <a:custGeom>
              <a:avLst/>
              <a:gdLst/>
              <a:ahLst/>
              <a:cxnLst/>
              <a:rect l="l" t="t" r="r" b="b"/>
              <a:pathLst>
                <a:path w="1659" h="2480" extrusionOk="0">
                  <a:moveTo>
                    <a:pt x="1658" y="2479"/>
                  </a:moveTo>
                  <a:lnTo>
                    <a:pt x="1658" y="57"/>
                  </a:lnTo>
                  <a:lnTo>
                    <a:pt x="1318" y="0"/>
                  </a:lnTo>
                  <a:lnTo>
                    <a:pt x="836" y="482"/>
                  </a:lnTo>
                  <a:lnTo>
                    <a:pt x="355" y="0"/>
                  </a:lnTo>
                  <a:lnTo>
                    <a:pt x="1" y="57"/>
                  </a:lnTo>
                  <a:lnTo>
                    <a:pt x="1" y="2465"/>
                  </a:lnTo>
                  <a:lnTo>
                    <a:pt x="397" y="1643"/>
                  </a:lnTo>
                  <a:lnTo>
                    <a:pt x="822" y="808"/>
                  </a:lnTo>
                  <a:lnTo>
                    <a:pt x="1233" y="1643"/>
                  </a:lnTo>
                  <a:close/>
                  <a:moveTo>
                    <a:pt x="1658" y="2479"/>
                  </a:move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1228;p26">
            <a:extLst>
              <a:ext uri="{FF2B5EF4-FFF2-40B4-BE49-F238E27FC236}">
                <a16:creationId xmlns:a16="http://schemas.microsoft.com/office/drawing/2014/main" id="{DDFAD309-7EE5-56CB-1EBB-409A0F7CBDD7}"/>
              </a:ext>
            </a:extLst>
          </p:cNvPr>
          <p:cNvSpPr txBox="1"/>
          <p:nvPr/>
        </p:nvSpPr>
        <p:spPr>
          <a:xfrm>
            <a:off x="5935779" y="3687166"/>
            <a:ext cx="1414566" cy="3291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800" b="1" dirty="0">
                <a:latin typeface="Fira Sans Extra Condensed"/>
                <a:ea typeface="Fira Sans Extra Condensed"/>
                <a:cs typeface="Fira Sans Extra Condensed"/>
                <a:sym typeface="Fira Sans Extra Condensed"/>
              </a:rPr>
              <a:t>8.</a:t>
            </a:r>
            <a:endParaRPr sz="1800" b="1" dirty="0">
              <a:solidFill>
                <a:srgbClr val="000000"/>
              </a:solidFill>
              <a:latin typeface="Fira Sans Extra Condensed"/>
              <a:ea typeface="Fira Sans Extra Condensed"/>
              <a:cs typeface="Fira Sans Extra Condensed"/>
              <a:sym typeface="Fira Sans Extra Condensed"/>
            </a:endParaRPr>
          </a:p>
        </p:txBody>
      </p:sp>
      <p:sp>
        <p:nvSpPr>
          <p:cNvPr id="32" name="Google Shape;1229;p26">
            <a:extLst>
              <a:ext uri="{FF2B5EF4-FFF2-40B4-BE49-F238E27FC236}">
                <a16:creationId xmlns:a16="http://schemas.microsoft.com/office/drawing/2014/main" id="{0F6231CC-58CF-DECF-528D-F9A3D1AACE70}"/>
              </a:ext>
            </a:extLst>
          </p:cNvPr>
          <p:cNvSpPr txBox="1"/>
          <p:nvPr/>
        </p:nvSpPr>
        <p:spPr>
          <a:xfrm>
            <a:off x="6042460" y="3971191"/>
            <a:ext cx="3013944" cy="5208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US" sz="1200" dirty="0" err="1">
                <a:latin typeface="Roboto"/>
                <a:ea typeface="Roboto"/>
                <a:cs typeface="Roboto"/>
                <a:sym typeface="Roboto"/>
              </a:rPr>
              <a:t>menerjemahkan</a:t>
            </a:r>
            <a:r>
              <a:rPr lang="en-US" sz="1200" dirty="0">
                <a:latin typeface="Roboto"/>
                <a:ea typeface="Roboto"/>
                <a:cs typeface="Roboto"/>
                <a:sym typeface="Roboto"/>
              </a:rPr>
              <a:t> </a:t>
            </a:r>
            <a:r>
              <a:rPr lang="en-US" sz="1200" dirty="0" err="1">
                <a:latin typeface="Roboto"/>
                <a:ea typeface="Roboto"/>
                <a:cs typeface="Roboto"/>
                <a:sym typeface="Roboto"/>
              </a:rPr>
              <a:t>keputusan</a:t>
            </a:r>
            <a:r>
              <a:rPr lang="en-US" sz="1200" dirty="0">
                <a:latin typeface="Roboto"/>
                <a:ea typeface="Roboto"/>
                <a:cs typeface="Roboto"/>
                <a:sym typeface="Roboto"/>
              </a:rPr>
              <a:t> yang </a:t>
            </a:r>
            <a:r>
              <a:rPr lang="en-US" sz="1200" dirty="0" err="1">
                <a:latin typeface="Roboto"/>
                <a:ea typeface="Roboto"/>
                <a:cs typeface="Roboto"/>
                <a:sym typeface="Roboto"/>
              </a:rPr>
              <a:t>dibuat</a:t>
            </a:r>
            <a:r>
              <a:rPr lang="en-US" sz="1200" dirty="0">
                <a:latin typeface="Roboto"/>
                <a:ea typeface="Roboto"/>
                <a:cs typeface="Roboto"/>
                <a:sym typeface="Roboto"/>
              </a:rPr>
              <a:t> pada </a:t>
            </a:r>
            <a:r>
              <a:rPr lang="en-US" sz="1200" dirty="0" err="1">
                <a:latin typeface="Roboto"/>
                <a:ea typeface="Roboto"/>
                <a:cs typeface="Roboto"/>
                <a:sym typeface="Roboto"/>
              </a:rPr>
              <a:t>langkah</a:t>
            </a:r>
            <a:r>
              <a:rPr lang="en-US" sz="1200" dirty="0">
                <a:latin typeface="Roboto"/>
                <a:ea typeface="Roboto"/>
                <a:cs typeface="Roboto"/>
                <a:sym typeface="Roboto"/>
              </a:rPr>
              <a:t> ke-2-7 </a:t>
            </a:r>
            <a:r>
              <a:rPr lang="en-US" sz="1200" dirty="0" err="1">
                <a:latin typeface="Roboto"/>
                <a:ea typeface="Roboto"/>
                <a:cs typeface="Roboto"/>
                <a:sym typeface="Roboto"/>
              </a:rPr>
              <a:t>kedalam</a:t>
            </a:r>
            <a:r>
              <a:rPr lang="en-US" sz="1200" dirty="0">
                <a:latin typeface="Roboto"/>
                <a:ea typeface="Roboto"/>
                <a:cs typeface="Roboto"/>
                <a:sym typeface="Roboto"/>
              </a:rPr>
              <a:t> </a:t>
            </a:r>
            <a:r>
              <a:rPr lang="en-US" sz="1200" dirty="0" err="1">
                <a:latin typeface="Roboto"/>
                <a:ea typeface="Roboto"/>
                <a:cs typeface="Roboto"/>
                <a:sym typeface="Roboto"/>
              </a:rPr>
              <a:t>pernyataan</a:t>
            </a:r>
            <a:r>
              <a:rPr lang="en-US" sz="1200" dirty="0">
                <a:latin typeface="Roboto"/>
                <a:ea typeface="Roboto"/>
                <a:cs typeface="Roboto"/>
                <a:sym typeface="Roboto"/>
              </a:rPr>
              <a:t> formal yang </a:t>
            </a:r>
            <a:r>
              <a:rPr lang="en-US" sz="1200" dirty="0" err="1">
                <a:latin typeface="Roboto"/>
                <a:ea typeface="Roboto"/>
                <a:cs typeface="Roboto"/>
                <a:sym typeface="Roboto"/>
              </a:rPr>
              <a:t>dinyatakan</a:t>
            </a:r>
            <a:r>
              <a:rPr lang="en-US" sz="1200" dirty="0">
                <a:latin typeface="Roboto"/>
                <a:ea typeface="Roboto"/>
                <a:cs typeface="Roboto"/>
                <a:sym typeface="Roboto"/>
              </a:rPr>
              <a:t> </a:t>
            </a:r>
            <a:r>
              <a:rPr lang="en-US" sz="1200" dirty="0" err="1">
                <a:latin typeface="Roboto"/>
                <a:ea typeface="Roboto"/>
                <a:cs typeface="Roboto"/>
                <a:sym typeface="Roboto"/>
              </a:rPr>
              <a:t>dalam</a:t>
            </a:r>
            <a:r>
              <a:rPr lang="en-US" sz="1200" dirty="0">
                <a:latin typeface="Roboto"/>
                <a:ea typeface="Roboto"/>
                <a:cs typeface="Roboto"/>
                <a:sym typeface="Roboto"/>
              </a:rPr>
              <a:t> </a:t>
            </a:r>
            <a:r>
              <a:rPr lang="en-US" sz="1200" dirty="0" err="1">
                <a:latin typeface="Roboto"/>
                <a:ea typeface="Roboto"/>
                <a:cs typeface="Roboto"/>
                <a:sym typeface="Roboto"/>
              </a:rPr>
              <a:t>bahasa</a:t>
            </a:r>
            <a:r>
              <a:rPr lang="en-US" sz="1200" dirty="0">
                <a:latin typeface="Roboto"/>
                <a:ea typeface="Roboto"/>
                <a:cs typeface="Roboto"/>
                <a:sym typeface="Roboto"/>
              </a:rPr>
              <a:t> </a:t>
            </a:r>
            <a:r>
              <a:rPr lang="en-US" sz="1200" dirty="0" err="1">
                <a:latin typeface="Roboto"/>
                <a:ea typeface="Roboto"/>
                <a:cs typeface="Roboto"/>
                <a:sym typeface="Roboto"/>
              </a:rPr>
              <a:t>perintah</a:t>
            </a:r>
            <a:r>
              <a:rPr lang="en-US" sz="1200" dirty="0">
                <a:latin typeface="Roboto"/>
                <a:ea typeface="Roboto"/>
                <a:cs typeface="Roboto"/>
                <a:sym typeface="Roboto"/>
              </a:rPr>
              <a:t> (command language) system </a:t>
            </a:r>
            <a:r>
              <a:rPr lang="en-US" sz="1200" dirty="0" err="1">
                <a:latin typeface="Roboto"/>
                <a:ea typeface="Roboto"/>
                <a:cs typeface="Roboto"/>
                <a:sym typeface="Roboto"/>
              </a:rPr>
              <a:t>penelusuran</a:t>
            </a:r>
            <a:endParaRPr lang="en-US" sz="1200" dirty="0">
              <a:latin typeface="Roboto"/>
              <a:ea typeface="Roboto"/>
              <a:cs typeface="Roboto"/>
              <a:sym typeface="Roboto"/>
            </a:endParaRPr>
          </a:p>
        </p:txBody>
      </p: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sp>
        <p:nvSpPr>
          <p:cNvPr id="1209" name="Google Shape;1209;p26"/>
          <p:cNvSpPr txBox="1">
            <a:spLocks noGrp="1"/>
          </p:cNvSpPr>
          <p:nvPr>
            <p:ph type="title"/>
          </p:nvPr>
        </p:nvSpPr>
        <p:spPr>
          <a:xfrm>
            <a:off x="288653" y="99049"/>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1800" dirty="0"/>
              <a:t>Harter (1986) </a:t>
            </a:r>
            <a:r>
              <a:rPr lang="en-US" sz="1800" dirty="0" err="1"/>
              <a:t>menjelaskan</a:t>
            </a:r>
            <a:r>
              <a:rPr lang="en-US" sz="1800" dirty="0"/>
              <a:t> </a:t>
            </a:r>
            <a:r>
              <a:rPr lang="en-US" sz="1800" dirty="0" err="1"/>
              <a:t>ada</a:t>
            </a:r>
            <a:r>
              <a:rPr lang="en-US" sz="1800" dirty="0"/>
              <a:t> </a:t>
            </a:r>
            <a:r>
              <a:rPr lang="en-US" sz="1800" dirty="0" err="1"/>
              <a:t>beberapa</a:t>
            </a:r>
            <a:r>
              <a:rPr lang="en-US" sz="1800" dirty="0"/>
              <a:t> </a:t>
            </a:r>
            <a:r>
              <a:rPr lang="en-US" sz="1800" dirty="0" err="1"/>
              <a:t>tahap</a:t>
            </a:r>
            <a:r>
              <a:rPr lang="en-US" sz="1800" dirty="0"/>
              <a:t> </a:t>
            </a:r>
            <a:r>
              <a:rPr lang="en-US" sz="1800" dirty="0" err="1"/>
              <a:t>dalam</a:t>
            </a:r>
            <a:r>
              <a:rPr lang="en-US" sz="1800" dirty="0"/>
              <a:t> proses </a:t>
            </a:r>
            <a:r>
              <a:rPr lang="en-US" sz="1800" dirty="0" err="1"/>
              <a:t>penelusuran</a:t>
            </a:r>
            <a:r>
              <a:rPr lang="en-US" sz="1800" dirty="0"/>
              <a:t> </a:t>
            </a:r>
            <a:r>
              <a:rPr lang="en-US" sz="1800" dirty="0" err="1"/>
              <a:t>informasi</a:t>
            </a:r>
            <a:r>
              <a:rPr lang="en-US" sz="1800" dirty="0"/>
              <a:t>, </a:t>
            </a:r>
            <a:r>
              <a:rPr lang="en-US" sz="1800" dirty="0" err="1"/>
              <a:t>yaitu</a:t>
            </a:r>
            <a:r>
              <a:rPr lang="en-US" sz="1800" dirty="0"/>
              <a:t>:</a:t>
            </a:r>
          </a:p>
        </p:txBody>
      </p:sp>
      <p:sp>
        <p:nvSpPr>
          <p:cNvPr id="1212" name="Google Shape;1212;p26"/>
          <p:cNvSpPr txBox="1"/>
          <p:nvPr/>
        </p:nvSpPr>
        <p:spPr>
          <a:xfrm>
            <a:off x="4131135" y="2858855"/>
            <a:ext cx="1557600" cy="329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a:latin typeface="Fira Sans Extra Condensed"/>
                <a:ea typeface="Fira Sans Extra Condensed"/>
                <a:cs typeface="Fira Sans Extra Condensed"/>
                <a:sym typeface="Fira Sans Extra Condensed"/>
              </a:rPr>
              <a:t>11.</a:t>
            </a:r>
            <a:endParaRPr sz="1800" b="1" dirty="0">
              <a:solidFill>
                <a:srgbClr val="000000"/>
              </a:solidFill>
              <a:latin typeface="Fira Sans Extra Condensed"/>
              <a:ea typeface="Fira Sans Extra Condensed"/>
              <a:cs typeface="Fira Sans Extra Condensed"/>
              <a:sym typeface="Fira Sans Extra Condensed"/>
            </a:endParaRPr>
          </a:p>
        </p:txBody>
      </p:sp>
      <p:sp>
        <p:nvSpPr>
          <p:cNvPr id="1213" name="Google Shape;1213;p26"/>
          <p:cNvSpPr txBox="1"/>
          <p:nvPr/>
        </p:nvSpPr>
        <p:spPr>
          <a:xfrm>
            <a:off x="4131134" y="3109145"/>
            <a:ext cx="4123865" cy="5208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US" sz="1200" dirty="0" err="1">
                <a:latin typeface="Roboto"/>
                <a:ea typeface="Roboto"/>
                <a:cs typeface="Roboto"/>
                <a:sym typeface="Roboto"/>
              </a:rPr>
              <a:t>mengevaluasi</a:t>
            </a:r>
            <a:r>
              <a:rPr lang="en-US" sz="1200" dirty="0">
                <a:latin typeface="Roboto"/>
                <a:ea typeface="Roboto"/>
                <a:cs typeface="Roboto"/>
                <a:sym typeface="Roboto"/>
              </a:rPr>
              <a:t> </a:t>
            </a:r>
            <a:r>
              <a:rPr lang="en-US" sz="1200" dirty="0" err="1">
                <a:latin typeface="Roboto"/>
                <a:ea typeface="Roboto"/>
                <a:cs typeface="Roboto"/>
                <a:sym typeface="Roboto"/>
              </a:rPr>
              <a:t>hasil</a:t>
            </a:r>
            <a:r>
              <a:rPr lang="en-US" sz="1200" dirty="0">
                <a:latin typeface="Roboto"/>
                <a:ea typeface="Roboto"/>
                <a:cs typeface="Roboto"/>
                <a:sym typeface="Roboto"/>
              </a:rPr>
              <a:t> </a:t>
            </a:r>
            <a:r>
              <a:rPr lang="en-US" sz="1200" dirty="0" err="1">
                <a:latin typeface="Roboto"/>
                <a:ea typeface="Roboto"/>
                <a:cs typeface="Roboto"/>
                <a:sym typeface="Roboto"/>
              </a:rPr>
              <a:t>penelusuran</a:t>
            </a:r>
            <a:r>
              <a:rPr lang="en-US" sz="1200" dirty="0">
                <a:latin typeface="Roboto"/>
                <a:ea typeface="Roboto"/>
                <a:cs typeface="Roboto"/>
                <a:sym typeface="Roboto"/>
              </a:rPr>
              <a:t>, </a:t>
            </a:r>
            <a:r>
              <a:rPr lang="en-US" sz="1200" dirty="0" err="1">
                <a:latin typeface="Roboto"/>
                <a:ea typeface="Roboto"/>
                <a:cs typeface="Roboto"/>
                <a:sym typeface="Roboto"/>
              </a:rPr>
              <a:t>mencocokkan</a:t>
            </a:r>
            <a:r>
              <a:rPr lang="en-US" sz="1200" dirty="0">
                <a:latin typeface="Roboto"/>
                <a:ea typeface="Roboto"/>
                <a:cs typeface="Roboto"/>
                <a:sym typeface="Roboto"/>
              </a:rPr>
              <a:t> </a:t>
            </a:r>
            <a:r>
              <a:rPr lang="en-US" sz="1200" dirty="0" err="1">
                <a:latin typeface="Roboto"/>
                <a:ea typeface="Roboto"/>
                <a:cs typeface="Roboto"/>
                <a:sym typeface="Roboto"/>
              </a:rPr>
              <a:t>dengan</a:t>
            </a:r>
            <a:r>
              <a:rPr lang="en-US" sz="1200" dirty="0">
                <a:latin typeface="Roboto"/>
                <a:ea typeface="Roboto"/>
                <a:cs typeface="Roboto"/>
                <a:sym typeface="Roboto"/>
              </a:rPr>
              <a:t> </a:t>
            </a:r>
            <a:r>
              <a:rPr lang="en-US" sz="1200" dirty="0" err="1">
                <a:latin typeface="Roboto"/>
                <a:ea typeface="Roboto"/>
                <a:cs typeface="Roboto"/>
                <a:sym typeface="Roboto"/>
              </a:rPr>
              <a:t>tujuan</a:t>
            </a:r>
            <a:r>
              <a:rPr lang="en-US" sz="1200" dirty="0">
                <a:latin typeface="Roboto"/>
                <a:ea typeface="Roboto"/>
                <a:cs typeface="Roboto"/>
                <a:sym typeface="Roboto"/>
              </a:rPr>
              <a:t> </a:t>
            </a:r>
            <a:r>
              <a:rPr lang="en-US" sz="1200" dirty="0" err="1">
                <a:latin typeface="Roboto"/>
                <a:ea typeface="Roboto"/>
                <a:cs typeface="Roboto"/>
                <a:sym typeface="Roboto"/>
              </a:rPr>
              <a:t>penelusuran</a:t>
            </a:r>
            <a:endParaRPr lang="en-US" sz="1200" dirty="0">
              <a:latin typeface="Roboto"/>
              <a:ea typeface="Roboto"/>
              <a:cs typeface="Roboto"/>
              <a:sym typeface="Roboto"/>
            </a:endParaRPr>
          </a:p>
          <a:p>
            <a:pPr marL="0" lvl="0" indent="0" algn="l" rtl="0">
              <a:spcBef>
                <a:spcPts val="0"/>
              </a:spcBef>
              <a:spcAft>
                <a:spcPts val="0"/>
              </a:spcAft>
              <a:buNone/>
            </a:pPr>
            <a:endParaRPr lang="en-US" sz="1200" dirty="0">
              <a:latin typeface="Roboto"/>
              <a:ea typeface="Roboto"/>
              <a:cs typeface="Roboto"/>
              <a:sym typeface="Roboto"/>
            </a:endParaRPr>
          </a:p>
        </p:txBody>
      </p:sp>
      <p:sp>
        <p:nvSpPr>
          <p:cNvPr id="1216" name="Google Shape;1216;p26"/>
          <p:cNvSpPr/>
          <p:nvPr/>
        </p:nvSpPr>
        <p:spPr>
          <a:xfrm>
            <a:off x="2848576" y="1804580"/>
            <a:ext cx="784200" cy="784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6"/>
          <p:cNvSpPr/>
          <p:nvPr/>
        </p:nvSpPr>
        <p:spPr>
          <a:xfrm>
            <a:off x="3346899" y="2858284"/>
            <a:ext cx="784200" cy="784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6"/>
          <p:cNvSpPr/>
          <p:nvPr/>
        </p:nvSpPr>
        <p:spPr>
          <a:xfrm>
            <a:off x="1620598" y="813050"/>
            <a:ext cx="784200" cy="784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6"/>
          <p:cNvSpPr txBox="1"/>
          <p:nvPr/>
        </p:nvSpPr>
        <p:spPr>
          <a:xfrm>
            <a:off x="3632812" y="1805800"/>
            <a:ext cx="1557600" cy="329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a:latin typeface="Fira Sans Extra Condensed"/>
                <a:ea typeface="Fira Sans Extra Condensed"/>
                <a:cs typeface="Fira Sans Extra Condensed"/>
                <a:sym typeface="Fira Sans Extra Condensed"/>
              </a:rPr>
              <a:t>10.</a:t>
            </a:r>
            <a:endParaRPr sz="1800" b="1" dirty="0">
              <a:solidFill>
                <a:srgbClr val="000000"/>
              </a:solidFill>
              <a:latin typeface="Fira Sans Extra Condensed"/>
              <a:ea typeface="Fira Sans Extra Condensed"/>
              <a:cs typeface="Fira Sans Extra Condensed"/>
              <a:sym typeface="Fira Sans Extra Condensed"/>
            </a:endParaRPr>
          </a:p>
        </p:txBody>
      </p:sp>
      <p:sp>
        <p:nvSpPr>
          <p:cNvPr id="1220" name="Google Shape;1220;p26"/>
          <p:cNvSpPr txBox="1"/>
          <p:nvPr/>
        </p:nvSpPr>
        <p:spPr>
          <a:xfrm>
            <a:off x="3632812" y="2056075"/>
            <a:ext cx="4622188" cy="5208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ID" sz="1200" dirty="0" err="1">
                <a:latin typeface="Roboto"/>
                <a:ea typeface="Roboto"/>
                <a:cs typeface="Roboto"/>
                <a:sym typeface="Roboto"/>
              </a:rPr>
              <a:t>melakukan</a:t>
            </a:r>
            <a:r>
              <a:rPr lang="en-ID" sz="1200" dirty="0">
                <a:latin typeface="Roboto"/>
                <a:ea typeface="Roboto"/>
                <a:cs typeface="Roboto"/>
                <a:sym typeface="Roboto"/>
              </a:rPr>
              <a:t> </a:t>
            </a:r>
            <a:r>
              <a:rPr lang="en-ID" sz="1200" dirty="0" err="1">
                <a:latin typeface="Roboto"/>
                <a:ea typeface="Roboto"/>
                <a:cs typeface="Roboto"/>
                <a:sym typeface="Roboto"/>
              </a:rPr>
              <a:t>ke</a:t>
            </a:r>
            <a:r>
              <a:rPr lang="en-ID" sz="1200" dirty="0">
                <a:latin typeface="Roboto"/>
                <a:ea typeface="Roboto"/>
                <a:cs typeface="Roboto"/>
                <a:sym typeface="Roboto"/>
              </a:rPr>
              <a:t> </a:t>
            </a:r>
            <a:r>
              <a:rPr lang="en-ID" sz="1200" dirty="0" err="1">
                <a:latin typeface="Roboto"/>
                <a:ea typeface="Roboto"/>
                <a:cs typeface="Roboto"/>
                <a:sym typeface="Roboto"/>
              </a:rPr>
              <a:t>sistem</a:t>
            </a:r>
            <a:r>
              <a:rPr lang="en-ID" sz="1200" dirty="0">
                <a:latin typeface="Roboto"/>
                <a:ea typeface="Roboto"/>
                <a:cs typeface="Roboto"/>
                <a:sym typeface="Roboto"/>
              </a:rPr>
              <a:t> </a:t>
            </a:r>
            <a:r>
              <a:rPr lang="en-ID" sz="1200" dirty="0" err="1">
                <a:latin typeface="Roboto"/>
                <a:ea typeface="Roboto"/>
                <a:cs typeface="Roboto"/>
                <a:sym typeface="Roboto"/>
              </a:rPr>
              <a:t>penelusuran</a:t>
            </a:r>
            <a:r>
              <a:rPr lang="en-ID" sz="1200" dirty="0">
                <a:latin typeface="Roboto"/>
                <a:ea typeface="Roboto"/>
                <a:cs typeface="Roboto"/>
                <a:sym typeface="Roboto"/>
              </a:rPr>
              <a:t>, </a:t>
            </a:r>
            <a:r>
              <a:rPr lang="en-ID" sz="1200" dirty="0" err="1">
                <a:latin typeface="Roboto"/>
                <a:ea typeface="Roboto"/>
                <a:cs typeface="Roboto"/>
                <a:sym typeface="Roboto"/>
              </a:rPr>
              <a:t>memilih</a:t>
            </a:r>
            <a:r>
              <a:rPr lang="en-ID" sz="1200" dirty="0">
                <a:latin typeface="Roboto"/>
                <a:ea typeface="Roboto"/>
                <a:cs typeface="Roboto"/>
                <a:sym typeface="Roboto"/>
              </a:rPr>
              <a:t> dan enter </a:t>
            </a:r>
            <a:r>
              <a:rPr lang="en-ID" sz="1200" dirty="0" err="1">
                <a:latin typeface="Roboto"/>
                <a:ea typeface="Roboto"/>
                <a:cs typeface="Roboto"/>
                <a:sym typeface="Roboto"/>
              </a:rPr>
              <a:t>ke</a:t>
            </a:r>
            <a:r>
              <a:rPr lang="en-ID" sz="1200" dirty="0">
                <a:latin typeface="Roboto"/>
                <a:ea typeface="Roboto"/>
                <a:cs typeface="Roboto"/>
                <a:sym typeface="Roboto"/>
              </a:rPr>
              <a:t> </a:t>
            </a:r>
            <a:r>
              <a:rPr lang="en-ID" sz="1200" dirty="0" err="1">
                <a:latin typeface="Roboto"/>
                <a:ea typeface="Roboto"/>
                <a:cs typeface="Roboto"/>
                <a:sym typeface="Roboto"/>
              </a:rPr>
              <a:t>inisial</a:t>
            </a:r>
            <a:r>
              <a:rPr lang="en-ID" sz="1200" dirty="0">
                <a:latin typeface="Roboto"/>
                <a:ea typeface="Roboto"/>
                <a:cs typeface="Roboto"/>
                <a:sym typeface="Roboto"/>
              </a:rPr>
              <a:t> </a:t>
            </a:r>
            <a:r>
              <a:rPr lang="en-ID" sz="1200" dirty="0" err="1">
                <a:latin typeface="Roboto"/>
                <a:ea typeface="Roboto"/>
                <a:cs typeface="Roboto"/>
                <a:sym typeface="Roboto"/>
              </a:rPr>
              <a:t>istilah</a:t>
            </a:r>
            <a:r>
              <a:rPr lang="en-ID" sz="1200" dirty="0">
                <a:latin typeface="Roboto"/>
                <a:ea typeface="Roboto"/>
                <a:cs typeface="Roboto"/>
                <a:sym typeface="Roboto"/>
              </a:rPr>
              <a:t> </a:t>
            </a:r>
            <a:r>
              <a:rPr lang="en-ID" sz="1200" dirty="0" err="1">
                <a:latin typeface="Roboto"/>
                <a:ea typeface="Roboto"/>
                <a:cs typeface="Roboto"/>
                <a:sym typeface="Roboto"/>
              </a:rPr>
              <a:t>penelusuran</a:t>
            </a:r>
            <a:r>
              <a:rPr lang="en-ID" sz="1200" dirty="0">
                <a:latin typeface="Roboto"/>
                <a:ea typeface="Roboto"/>
                <a:cs typeface="Roboto"/>
                <a:sym typeface="Roboto"/>
              </a:rPr>
              <a:t> yang </a:t>
            </a:r>
            <a:r>
              <a:rPr lang="en-ID" sz="1200" dirty="0" err="1">
                <a:latin typeface="Roboto"/>
                <a:ea typeface="Roboto"/>
                <a:cs typeface="Roboto"/>
                <a:sym typeface="Roboto"/>
              </a:rPr>
              <a:t>diformulasikan</a:t>
            </a:r>
            <a:r>
              <a:rPr lang="en-ID" sz="1200" dirty="0">
                <a:latin typeface="Roboto"/>
                <a:ea typeface="Roboto"/>
                <a:cs typeface="Roboto"/>
                <a:sym typeface="Roboto"/>
              </a:rPr>
              <a:t> pada </a:t>
            </a:r>
            <a:r>
              <a:rPr lang="en-ID" sz="1200" dirty="0" err="1">
                <a:latin typeface="Roboto"/>
                <a:ea typeface="Roboto"/>
                <a:cs typeface="Roboto"/>
                <a:sym typeface="Roboto"/>
              </a:rPr>
              <a:t>langkah</a:t>
            </a:r>
            <a:r>
              <a:rPr lang="en-ID" sz="1200" dirty="0">
                <a:latin typeface="Roboto"/>
                <a:ea typeface="Roboto"/>
                <a:cs typeface="Roboto"/>
                <a:sym typeface="Roboto"/>
              </a:rPr>
              <a:t> ke-8</a:t>
            </a:r>
          </a:p>
        </p:txBody>
      </p:sp>
      <p:sp>
        <p:nvSpPr>
          <p:cNvPr id="1221" name="Google Shape;1221;p26"/>
          <p:cNvSpPr txBox="1"/>
          <p:nvPr/>
        </p:nvSpPr>
        <p:spPr>
          <a:xfrm>
            <a:off x="2404834" y="813621"/>
            <a:ext cx="1557600" cy="3291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800" b="1" dirty="0">
                <a:latin typeface="Fira Sans Extra Condensed"/>
                <a:ea typeface="Fira Sans Extra Condensed"/>
                <a:cs typeface="Fira Sans Extra Condensed"/>
                <a:sym typeface="Fira Sans Extra Condensed"/>
              </a:rPr>
              <a:t>9.</a:t>
            </a:r>
            <a:endParaRPr lang="en" sz="1800" b="1" dirty="0">
              <a:solidFill>
                <a:srgbClr val="000000"/>
              </a:solidFill>
              <a:latin typeface="Fira Sans Extra Condensed"/>
              <a:ea typeface="Fira Sans Extra Condensed"/>
              <a:cs typeface="Fira Sans Extra Condensed"/>
              <a:sym typeface="Fira Sans Extra Condensed"/>
            </a:endParaRPr>
          </a:p>
        </p:txBody>
      </p:sp>
      <p:sp>
        <p:nvSpPr>
          <p:cNvPr id="1222" name="Google Shape;1222;p26"/>
          <p:cNvSpPr txBox="1"/>
          <p:nvPr/>
        </p:nvSpPr>
        <p:spPr>
          <a:xfrm>
            <a:off x="2404798" y="1001461"/>
            <a:ext cx="5113566" cy="5208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US" sz="1200" dirty="0" err="1">
                <a:latin typeface="Roboto"/>
                <a:ea typeface="Roboto"/>
                <a:cs typeface="Roboto"/>
                <a:sym typeface="Roboto"/>
              </a:rPr>
              <a:t>untuk</a:t>
            </a:r>
            <a:r>
              <a:rPr lang="en-US" sz="1200" dirty="0">
                <a:latin typeface="Roboto"/>
                <a:ea typeface="Roboto"/>
                <a:cs typeface="Roboto"/>
                <a:sym typeface="Roboto"/>
              </a:rPr>
              <a:t> </a:t>
            </a:r>
            <a:r>
              <a:rPr lang="en-US" sz="1200" dirty="0" err="1">
                <a:latin typeface="Roboto"/>
                <a:ea typeface="Roboto"/>
                <a:cs typeface="Roboto"/>
                <a:sym typeface="Roboto"/>
              </a:rPr>
              <a:t>tiap-tiap</a:t>
            </a:r>
            <a:r>
              <a:rPr lang="en-US" sz="1200" dirty="0">
                <a:latin typeface="Roboto"/>
                <a:ea typeface="Roboto"/>
                <a:cs typeface="Roboto"/>
                <a:sym typeface="Roboto"/>
              </a:rPr>
              <a:t> </a:t>
            </a:r>
            <a:r>
              <a:rPr lang="en-US" sz="1200" dirty="0" err="1">
                <a:latin typeface="Roboto"/>
                <a:ea typeface="Roboto"/>
                <a:cs typeface="Roboto"/>
                <a:sym typeface="Roboto"/>
              </a:rPr>
              <a:t>langkah</a:t>
            </a:r>
            <a:r>
              <a:rPr lang="en-US" sz="1200" dirty="0">
                <a:latin typeface="Roboto"/>
                <a:ea typeface="Roboto"/>
                <a:cs typeface="Roboto"/>
                <a:sym typeface="Roboto"/>
              </a:rPr>
              <a:t> 2-7 </a:t>
            </a:r>
            <a:r>
              <a:rPr lang="en-US" sz="1200" dirty="0" err="1">
                <a:latin typeface="Roboto"/>
                <a:ea typeface="Roboto"/>
                <a:cs typeface="Roboto"/>
                <a:sym typeface="Roboto"/>
              </a:rPr>
              <a:t>pertimbangkan</a:t>
            </a:r>
            <a:r>
              <a:rPr lang="en-US" sz="1200" dirty="0">
                <a:latin typeface="Roboto"/>
                <a:ea typeface="Roboto"/>
                <a:cs typeface="Roboto"/>
                <a:sym typeface="Roboto"/>
              </a:rPr>
              <a:t> dan </a:t>
            </a:r>
            <a:r>
              <a:rPr lang="en-US" sz="1200" dirty="0" err="1">
                <a:latin typeface="Roboto"/>
                <a:ea typeface="Roboto"/>
                <a:cs typeface="Roboto"/>
                <a:sym typeface="Roboto"/>
              </a:rPr>
              <a:t>rencanakan</a:t>
            </a:r>
            <a:r>
              <a:rPr lang="en-US" sz="1200" dirty="0">
                <a:latin typeface="Roboto"/>
                <a:ea typeface="Roboto"/>
                <a:cs typeface="Roboto"/>
                <a:sym typeface="Roboto"/>
              </a:rPr>
              <a:t> alternative </a:t>
            </a:r>
            <a:r>
              <a:rPr lang="en-US" sz="1200" dirty="0" err="1">
                <a:latin typeface="Roboto"/>
                <a:ea typeface="Roboto"/>
                <a:cs typeface="Roboto"/>
                <a:sym typeface="Roboto"/>
              </a:rPr>
              <a:t>dalam</a:t>
            </a:r>
            <a:r>
              <a:rPr lang="en-US" sz="1200" dirty="0">
                <a:latin typeface="Roboto"/>
                <a:ea typeface="Roboto"/>
                <a:cs typeface="Roboto"/>
                <a:sym typeface="Roboto"/>
              </a:rPr>
              <a:t> </a:t>
            </a:r>
            <a:r>
              <a:rPr lang="en-US" sz="1200" dirty="0" err="1">
                <a:latin typeface="Roboto"/>
                <a:ea typeface="Roboto"/>
                <a:cs typeface="Roboto"/>
                <a:sym typeface="Roboto"/>
              </a:rPr>
              <a:t>kasus</a:t>
            </a:r>
            <a:r>
              <a:rPr lang="en-US" sz="1200" dirty="0">
                <a:latin typeface="Roboto"/>
                <a:ea typeface="Roboto"/>
                <a:cs typeface="Roboto"/>
                <a:sym typeface="Roboto"/>
              </a:rPr>
              <a:t> yang </a:t>
            </a:r>
            <a:r>
              <a:rPr lang="en-US" sz="1200" dirty="0" err="1">
                <a:latin typeface="Roboto"/>
                <a:ea typeface="Roboto"/>
                <a:cs typeface="Roboto"/>
                <a:sym typeface="Roboto"/>
              </a:rPr>
              <a:t>dicoba</a:t>
            </a:r>
            <a:r>
              <a:rPr lang="en-US" sz="1200" dirty="0">
                <a:latin typeface="Roboto"/>
                <a:ea typeface="Roboto"/>
                <a:cs typeface="Roboto"/>
                <a:sym typeface="Roboto"/>
              </a:rPr>
              <a:t>, yang </a:t>
            </a:r>
            <a:r>
              <a:rPr lang="en-US" sz="1200" dirty="0" err="1">
                <a:latin typeface="Roboto"/>
                <a:ea typeface="Roboto"/>
                <a:cs typeface="Roboto"/>
                <a:sym typeface="Roboto"/>
              </a:rPr>
              <a:t>tidak</a:t>
            </a:r>
            <a:r>
              <a:rPr lang="en-US" sz="1200" dirty="0">
                <a:latin typeface="Roboto"/>
                <a:ea typeface="Roboto"/>
                <a:cs typeface="Roboto"/>
                <a:sym typeface="Roboto"/>
              </a:rPr>
              <a:t> </a:t>
            </a:r>
            <a:r>
              <a:rPr lang="en-US" sz="1200" dirty="0" err="1">
                <a:latin typeface="Roboto"/>
                <a:ea typeface="Roboto"/>
                <a:cs typeface="Roboto"/>
                <a:sym typeface="Roboto"/>
              </a:rPr>
              <a:t>sesuai</a:t>
            </a:r>
            <a:r>
              <a:rPr lang="en-US" sz="1200" dirty="0">
                <a:latin typeface="Roboto"/>
                <a:ea typeface="Roboto"/>
                <a:cs typeface="Roboto"/>
                <a:sym typeface="Roboto"/>
              </a:rPr>
              <a:t> </a:t>
            </a:r>
            <a:r>
              <a:rPr lang="en-US" sz="1200" dirty="0" err="1">
                <a:latin typeface="Roboto"/>
                <a:ea typeface="Roboto"/>
                <a:cs typeface="Roboto"/>
                <a:sym typeface="Roboto"/>
              </a:rPr>
              <a:t>dengan</a:t>
            </a:r>
            <a:r>
              <a:rPr lang="en-US" sz="1200" dirty="0">
                <a:latin typeface="Roboto"/>
                <a:ea typeface="Roboto"/>
                <a:cs typeface="Roboto"/>
                <a:sym typeface="Roboto"/>
              </a:rPr>
              <a:t> </a:t>
            </a:r>
            <a:r>
              <a:rPr lang="en-US" sz="1200" dirty="0" err="1">
                <a:latin typeface="Roboto"/>
                <a:ea typeface="Roboto"/>
                <a:cs typeface="Roboto"/>
                <a:sym typeface="Roboto"/>
              </a:rPr>
              <a:t>tujuan</a:t>
            </a:r>
            <a:r>
              <a:rPr lang="en-US" sz="1200" dirty="0">
                <a:latin typeface="Roboto"/>
                <a:ea typeface="Roboto"/>
                <a:cs typeface="Roboto"/>
                <a:sym typeface="Roboto"/>
              </a:rPr>
              <a:t> </a:t>
            </a:r>
            <a:r>
              <a:rPr lang="en-US" sz="1200" dirty="0" err="1">
                <a:latin typeface="Roboto"/>
                <a:ea typeface="Roboto"/>
                <a:cs typeface="Roboto"/>
                <a:sym typeface="Roboto"/>
              </a:rPr>
              <a:t>penelusuran</a:t>
            </a:r>
            <a:r>
              <a:rPr lang="en-US" sz="1200" dirty="0">
                <a:latin typeface="Roboto"/>
                <a:ea typeface="Roboto"/>
                <a:cs typeface="Roboto"/>
                <a:sym typeface="Roboto"/>
              </a:rPr>
              <a:t>;</a:t>
            </a:r>
          </a:p>
          <a:p>
            <a:pPr marL="0" lvl="0" indent="0" algn="just" rtl="0">
              <a:spcBef>
                <a:spcPts val="0"/>
              </a:spcBef>
              <a:spcAft>
                <a:spcPts val="0"/>
              </a:spcAft>
              <a:buNone/>
            </a:pPr>
            <a:endParaRPr lang="en-US" sz="1200" dirty="0">
              <a:latin typeface="Roboto"/>
              <a:ea typeface="Roboto"/>
              <a:cs typeface="Roboto"/>
              <a:sym typeface="Roboto"/>
            </a:endParaRPr>
          </a:p>
        </p:txBody>
      </p:sp>
      <p:grpSp>
        <p:nvGrpSpPr>
          <p:cNvPr id="1230" name="Google Shape;1230;p26"/>
          <p:cNvGrpSpPr/>
          <p:nvPr/>
        </p:nvGrpSpPr>
        <p:grpSpPr>
          <a:xfrm>
            <a:off x="509541" y="2064994"/>
            <a:ext cx="2749488" cy="2115135"/>
            <a:chOff x="3065575" y="2235950"/>
            <a:chExt cx="2935897" cy="2337685"/>
          </a:xfrm>
        </p:grpSpPr>
        <p:sp>
          <p:nvSpPr>
            <p:cNvPr id="1231" name="Google Shape;1231;p26"/>
            <p:cNvSpPr/>
            <p:nvPr/>
          </p:nvSpPr>
          <p:spPr>
            <a:xfrm>
              <a:off x="4245615" y="2327518"/>
              <a:ext cx="538853" cy="1149455"/>
            </a:xfrm>
            <a:custGeom>
              <a:avLst/>
              <a:gdLst/>
              <a:ahLst/>
              <a:cxnLst/>
              <a:rect l="l" t="t" r="r" b="b"/>
              <a:pathLst>
                <a:path w="13158" h="28068" extrusionOk="0">
                  <a:moveTo>
                    <a:pt x="6219" y="1"/>
                  </a:moveTo>
                  <a:cubicBezTo>
                    <a:pt x="2355" y="1"/>
                    <a:pt x="163" y="3260"/>
                    <a:pt x="221" y="7147"/>
                  </a:cubicBezTo>
                  <a:lnTo>
                    <a:pt x="24" y="21972"/>
                  </a:lnTo>
                  <a:cubicBezTo>
                    <a:pt x="1" y="24443"/>
                    <a:pt x="448" y="28067"/>
                    <a:pt x="4261" y="28067"/>
                  </a:cubicBezTo>
                  <a:cubicBezTo>
                    <a:pt x="4326" y="28067"/>
                    <a:pt x="4392" y="28066"/>
                    <a:pt x="4460" y="28064"/>
                  </a:cubicBezTo>
                  <a:cubicBezTo>
                    <a:pt x="7899" y="27693"/>
                    <a:pt x="8826" y="24416"/>
                    <a:pt x="8861" y="22064"/>
                  </a:cubicBezTo>
                  <a:cubicBezTo>
                    <a:pt x="8872" y="20953"/>
                    <a:pt x="8884" y="20026"/>
                    <a:pt x="8884" y="19910"/>
                  </a:cubicBezTo>
                  <a:cubicBezTo>
                    <a:pt x="8884" y="19910"/>
                    <a:pt x="12671" y="19609"/>
                    <a:pt x="12984" y="15868"/>
                  </a:cubicBezTo>
                  <a:cubicBezTo>
                    <a:pt x="13146" y="14061"/>
                    <a:pt x="13158" y="10332"/>
                    <a:pt x="13134" y="6939"/>
                  </a:cubicBezTo>
                  <a:cubicBezTo>
                    <a:pt x="13100" y="3302"/>
                    <a:pt x="10274" y="314"/>
                    <a:pt x="6660" y="36"/>
                  </a:cubicBezTo>
                  <a:lnTo>
                    <a:pt x="6301" y="1"/>
                  </a:lnTo>
                  <a:cubicBezTo>
                    <a:pt x="6274" y="1"/>
                    <a:pt x="6246" y="1"/>
                    <a:pt x="6219"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6"/>
            <p:cNvSpPr/>
            <p:nvPr/>
          </p:nvSpPr>
          <p:spPr>
            <a:xfrm>
              <a:off x="4414459" y="3069354"/>
              <a:ext cx="194975" cy="112947"/>
            </a:xfrm>
            <a:custGeom>
              <a:avLst/>
              <a:gdLst/>
              <a:ahLst/>
              <a:cxnLst/>
              <a:rect l="l" t="t" r="r" b="b"/>
              <a:pathLst>
                <a:path w="4761" h="2758" extrusionOk="0">
                  <a:moveTo>
                    <a:pt x="1" y="0"/>
                  </a:moveTo>
                  <a:lnTo>
                    <a:pt x="1" y="0"/>
                  </a:lnTo>
                  <a:cubicBezTo>
                    <a:pt x="1" y="0"/>
                    <a:pt x="965" y="2757"/>
                    <a:pt x="4624" y="2757"/>
                  </a:cubicBezTo>
                  <a:cubicBezTo>
                    <a:pt x="4662" y="2757"/>
                    <a:pt x="4699" y="2757"/>
                    <a:pt x="4738" y="2757"/>
                  </a:cubicBezTo>
                  <a:lnTo>
                    <a:pt x="4761" y="1795"/>
                  </a:lnTo>
                  <a:cubicBezTo>
                    <a:pt x="4761" y="1795"/>
                    <a:pt x="2410" y="1772"/>
                    <a:pt x="1"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6"/>
            <p:cNvSpPr/>
            <p:nvPr/>
          </p:nvSpPr>
          <p:spPr>
            <a:xfrm>
              <a:off x="4426785" y="2646693"/>
              <a:ext cx="96320" cy="27971"/>
            </a:xfrm>
            <a:custGeom>
              <a:avLst/>
              <a:gdLst/>
              <a:ahLst/>
              <a:cxnLst/>
              <a:rect l="l" t="t" r="r" b="b"/>
              <a:pathLst>
                <a:path w="2352" h="683" extrusionOk="0">
                  <a:moveTo>
                    <a:pt x="1156" y="1"/>
                  </a:moveTo>
                  <a:cubicBezTo>
                    <a:pt x="784" y="1"/>
                    <a:pt x="478" y="124"/>
                    <a:pt x="279" y="268"/>
                  </a:cubicBezTo>
                  <a:cubicBezTo>
                    <a:pt x="82" y="407"/>
                    <a:pt x="1" y="558"/>
                    <a:pt x="36" y="581"/>
                  </a:cubicBezTo>
                  <a:cubicBezTo>
                    <a:pt x="44" y="592"/>
                    <a:pt x="59" y="597"/>
                    <a:pt x="80" y="597"/>
                  </a:cubicBezTo>
                  <a:cubicBezTo>
                    <a:pt x="216" y="597"/>
                    <a:pt x="598" y="381"/>
                    <a:pt x="1099" y="381"/>
                  </a:cubicBezTo>
                  <a:cubicBezTo>
                    <a:pt x="1130" y="381"/>
                    <a:pt x="1162" y="382"/>
                    <a:pt x="1194" y="384"/>
                  </a:cubicBezTo>
                  <a:cubicBezTo>
                    <a:pt x="1762" y="394"/>
                    <a:pt x="2168" y="683"/>
                    <a:pt x="2290" y="683"/>
                  </a:cubicBezTo>
                  <a:cubicBezTo>
                    <a:pt x="2302" y="683"/>
                    <a:pt x="2311" y="680"/>
                    <a:pt x="2317" y="673"/>
                  </a:cubicBezTo>
                  <a:cubicBezTo>
                    <a:pt x="2352" y="639"/>
                    <a:pt x="2294" y="500"/>
                    <a:pt x="2109" y="338"/>
                  </a:cubicBezTo>
                  <a:cubicBezTo>
                    <a:pt x="1912" y="175"/>
                    <a:pt x="1599" y="13"/>
                    <a:pt x="1205" y="2"/>
                  </a:cubicBezTo>
                  <a:cubicBezTo>
                    <a:pt x="1189" y="1"/>
                    <a:pt x="1172" y="1"/>
                    <a:pt x="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6"/>
            <p:cNvSpPr/>
            <p:nvPr/>
          </p:nvSpPr>
          <p:spPr>
            <a:xfrm>
              <a:off x="4475190" y="2706974"/>
              <a:ext cx="41280" cy="39888"/>
            </a:xfrm>
            <a:custGeom>
              <a:avLst/>
              <a:gdLst/>
              <a:ahLst/>
              <a:cxnLst/>
              <a:rect l="l" t="t" r="r" b="b"/>
              <a:pathLst>
                <a:path w="1008" h="974" extrusionOk="0">
                  <a:moveTo>
                    <a:pt x="521" y="1"/>
                  </a:moveTo>
                  <a:cubicBezTo>
                    <a:pt x="243" y="1"/>
                    <a:pt x="12" y="221"/>
                    <a:pt x="0" y="487"/>
                  </a:cubicBezTo>
                  <a:cubicBezTo>
                    <a:pt x="0" y="742"/>
                    <a:pt x="209" y="973"/>
                    <a:pt x="487" y="973"/>
                  </a:cubicBezTo>
                  <a:cubicBezTo>
                    <a:pt x="765" y="973"/>
                    <a:pt x="996" y="753"/>
                    <a:pt x="1008" y="499"/>
                  </a:cubicBezTo>
                  <a:cubicBezTo>
                    <a:pt x="1008" y="221"/>
                    <a:pt x="788" y="12"/>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6"/>
            <p:cNvSpPr/>
            <p:nvPr/>
          </p:nvSpPr>
          <p:spPr>
            <a:xfrm>
              <a:off x="4585677" y="2655744"/>
              <a:ext cx="63149" cy="199848"/>
            </a:xfrm>
            <a:custGeom>
              <a:avLst/>
              <a:gdLst/>
              <a:ahLst/>
              <a:cxnLst/>
              <a:rect l="l" t="t" r="r" b="b"/>
              <a:pathLst>
                <a:path w="1542" h="4880" extrusionOk="0">
                  <a:moveTo>
                    <a:pt x="83" y="1"/>
                  </a:moveTo>
                  <a:cubicBezTo>
                    <a:pt x="82" y="1"/>
                    <a:pt x="82" y="1"/>
                    <a:pt x="82" y="1"/>
                  </a:cubicBezTo>
                  <a:cubicBezTo>
                    <a:pt x="24" y="24"/>
                    <a:pt x="348" y="1356"/>
                    <a:pt x="846" y="3000"/>
                  </a:cubicBezTo>
                  <a:cubicBezTo>
                    <a:pt x="962" y="3383"/>
                    <a:pt x="1078" y="3776"/>
                    <a:pt x="1194" y="4135"/>
                  </a:cubicBezTo>
                  <a:cubicBezTo>
                    <a:pt x="1252" y="4332"/>
                    <a:pt x="1309" y="4483"/>
                    <a:pt x="1263" y="4587"/>
                  </a:cubicBezTo>
                  <a:cubicBezTo>
                    <a:pt x="1240" y="4680"/>
                    <a:pt x="1089" y="4703"/>
                    <a:pt x="950" y="4703"/>
                  </a:cubicBezTo>
                  <a:cubicBezTo>
                    <a:pt x="371" y="4738"/>
                    <a:pt x="1" y="4772"/>
                    <a:pt x="1" y="4807"/>
                  </a:cubicBezTo>
                  <a:cubicBezTo>
                    <a:pt x="1" y="4830"/>
                    <a:pt x="371" y="4865"/>
                    <a:pt x="927" y="4877"/>
                  </a:cubicBezTo>
                  <a:cubicBezTo>
                    <a:pt x="962" y="4877"/>
                    <a:pt x="1000" y="4880"/>
                    <a:pt x="1040" y="4880"/>
                  </a:cubicBezTo>
                  <a:cubicBezTo>
                    <a:pt x="1081" y="4880"/>
                    <a:pt x="1124" y="4877"/>
                    <a:pt x="1171" y="4865"/>
                  </a:cubicBezTo>
                  <a:cubicBezTo>
                    <a:pt x="1275" y="4830"/>
                    <a:pt x="1391" y="4761"/>
                    <a:pt x="1437" y="4657"/>
                  </a:cubicBezTo>
                  <a:cubicBezTo>
                    <a:pt x="1541" y="4448"/>
                    <a:pt x="1448" y="4251"/>
                    <a:pt x="1414" y="4078"/>
                  </a:cubicBezTo>
                  <a:cubicBezTo>
                    <a:pt x="1309" y="3707"/>
                    <a:pt x="1194" y="3325"/>
                    <a:pt x="1078" y="2919"/>
                  </a:cubicBezTo>
                  <a:cubicBezTo>
                    <a:pt x="582" y="1294"/>
                    <a:pt x="155" y="1"/>
                    <a:pt x="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6"/>
            <p:cNvSpPr/>
            <p:nvPr/>
          </p:nvSpPr>
          <p:spPr>
            <a:xfrm>
              <a:off x="4414459" y="2558361"/>
              <a:ext cx="97262" cy="25513"/>
            </a:xfrm>
            <a:custGeom>
              <a:avLst/>
              <a:gdLst/>
              <a:ahLst/>
              <a:cxnLst/>
              <a:rect l="l" t="t" r="r" b="b"/>
              <a:pathLst>
                <a:path w="2375" h="623" extrusionOk="0">
                  <a:moveTo>
                    <a:pt x="1285" y="1"/>
                  </a:moveTo>
                  <a:cubicBezTo>
                    <a:pt x="1248" y="1"/>
                    <a:pt x="1209" y="2"/>
                    <a:pt x="1170" y="4"/>
                  </a:cubicBezTo>
                  <a:cubicBezTo>
                    <a:pt x="811" y="16"/>
                    <a:pt x="499" y="120"/>
                    <a:pt x="290" y="248"/>
                  </a:cubicBezTo>
                  <a:cubicBezTo>
                    <a:pt x="93" y="375"/>
                    <a:pt x="1" y="514"/>
                    <a:pt x="35" y="572"/>
                  </a:cubicBezTo>
                  <a:cubicBezTo>
                    <a:pt x="56" y="609"/>
                    <a:pt x="112" y="623"/>
                    <a:pt x="197" y="623"/>
                  </a:cubicBezTo>
                  <a:cubicBezTo>
                    <a:pt x="401" y="623"/>
                    <a:pt x="768" y="545"/>
                    <a:pt x="1194" y="537"/>
                  </a:cubicBezTo>
                  <a:cubicBezTo>
                    <a:pt x="1251" y="535"/>
                    <a:pt x="1308" y="534"/>
                    <a:pt x="1363" y="534"/>
                  </a:cubicBezTo>
                  <a:cubicBezTo>
                    <a:pt x="1644" y="534"/>
                    <a:pt x="1897" y="558"/>
                    <a:pt x="2077" y="558"/>
                  </a:cubicBezTo>
                  <a:cubicBezTo>
                    <a:pt x="2228" y="558"/>
                    <a:pt x="2328" y="541"/>
                    <a:pt x="2352" y="479"/>
                  </a:cubicBezTo>
                  <a:cubicBezTo>
                    <a:pt x="2375" y="421"/>
                    <a:pt x="2271" y="294"/>
                    <a:pt x="2074" y="178"/>
                  </a:cubicBezTo>
                  <a:cubicBezTo>
                    <a:pt x="1877" y="85"/>
                    <a:pt x="1606" y="1"/>
                    <a:pt x="1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6"/>
            <p:cNvSpPr/>
            <p:nvPr/>
          </p:nvSpPr>
          <p:spPr>
            <a:xfrm>
              <a:off x="4659185" y="2605783"/>
              <a:ext cx="96361" cy="21623"/>
            </a:xfrm>
            <a:custGeom>
              <a:avLst/>
              <a:gdLst/>
              <a:ahLst/>
              <a:cxnLst/>
              <a:rect l="l" t="t" r="r" b="b"/>
              <a:pathLst>
                <a:path w="2353" h="528" extrusionOk="0">
                  <a:moveTo>
                    <a:pt x="1060" y="1"/>
                  </a:moveTo>
                  <a:cubicBezTo>
                    <a:pt x="760" y="1"/>
                    <a:pt x="487" y="72"/>
                    <a:pt x="314" y="144"/>
                  </a:cubicBezTo>
                  <a:cubicBezTo>
                    <a:pt x="105" y="236"/>
                    <a:pt x="1" y="341"/>
                    <a:pt x="36" y="398"/>
                  </a:cubicBezTo>
                  <a:cubicBezTo>
                    <a:pt x="61" y="444"/>
                    <a:pt x="167" y="454"/>
                    <a:pt x="329" y="454"/>
                  </a:cubicBezTo>
                  <a:cubicBezTo>
                    <a:pt x="463" y="454"/>
                    <a:pt x="635" y="447"/>
                    <a:pt x="830" y="447"/>
                  </a:cubicBezTo>
                  <a:cubicBezTo>
                    <a:pt x="941" y="447"/>
                    <a:pt x="1059" y="449"/>
                    <a:pt x="1182" y="456"/>
                  </a:cubicBezTo>
                  <a:cubicBezTo>
                    <a:pt x="1591" y="464"/>
                    <a:pt x="1944" y="528"/>
                    <a:pt x="2146" y="528"/>
                  </a:cubicBezTo>
                  <a:cubicBezTo>
                    <a:pt x="2236" y="528"/>
                    <a:pt x="2296" y="515"/>
                    <a:pt x="2317" y="479"/>
                  </a:cubicBezTo>
                  <a:cubicBezTo>
                    <a:pt x="2352" y="422"/>
                    <a:pt x="2248" y="317"/>
                    <a:pt x="2051" y="213"/>
                  </a:cubicBezTo>
                  <a:cubicBezTo>
                    <a:pt x="1842" y="109"/>
                    <a:pt x="1530" y="16"/>
                    <a:pt x="1182" y="5"/>
                  </a:cubicBezTo>
                  <a:cubicBezTo>
                    <a:pt x="1141" y="2"/>
                    <a:pt x="1101" y="1"/>
                    <a:pt x="10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6"/>
            <p:cNvSpPr/>
            <p:nvPr/>
          </p:nvSpPr>
          <p:spPr>
            <a:xfrm>
              <a:off x="4148192" y="2726508"/>
              <a:ext cx="110285" cy="160739"/>
            </a:xfrm>
            <a:custGeom>
              <a:avLst/>
              <a:gdLst/>
              <a:ahLst/>
              <a:cxnLst/>
              <a:rect l="l" t="t" r="r" b="b"/>
              <a:pathLst>
                <a:path w="2693" h="3925" extrusionOk="0">
                  <a:moveTo>
                    <a:pt x="1701" y="0"/>
                  </a:moveTo>
                  <a:cubicBezTo>
                    <a:pt x="989" y="0"/>
                    <a:pt x="142" y="319"/>
                    <a:pt x="75" y="1794"/>
                  </a:cubicBezTo>
                  <a:cubicBezTo>
                    <a:pt x="0" y="3619"/>
                    <a:pt x="1298" y="3925"/>
                    <a:pt x="2049" y="3925"/>
                  </a:cubicBezTo>
                  <a:cubicBezTo>
                    <a:pt x="2351" y="3925"/>
                    <a:pt x="2565" y="3875"/>
                    <a:pt x="2565" y="3855"/>
                  </a:cubicBezTo>
                  <a:cubicBezTo>
                    <a:pt x="2576" y="3786"/>
                    <a:pt x="2692" y="184"/>
                    <a:pt x="2692" y="184"/>
                  </a:cubicBezTo>
                  <a:cubicBezTo>
                    <a:pt x="2668" y="169"/>
                    <a:pt x="2220" y="0"/>
                    <a:pt x="1701"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6"/>
            <p:cNvSpPr/>
            <p:nvPr/>
          </p:nvSpPr>
          <p:spPr>
            <a:xfrm>
              <a:off x="4178250" y="2759965"/>
              <a:ext cx="45580" cy="91734"/>
            </a:xfrm>
            <a:custGeom>
              <a:avLst/>
              <a:gdLst/>
              <a:ahLst/>
              <a:cxnLst/>
              <a:rect l="l" t="t" r="r" b="b"/>
              <a:pathLst>
                <a:path w="1113" h="2240" extrusionOk="0">
                  <a:moveTo>
                    <a:pt x="723" y="1"/>
                  </a:moveTo>
                  <a:cubicBezTo>
                    <a:pt x="707" y="1"/>
                    <a:pt x="690" y="2"/>
                    <a:pt x="673" y="4"/>
                  </a:cubicBezTo>
                  <a:cubicBezTo>
                    <a:pt x="476" y="4"/>
                    <a:pt x="291" y="177"/>
                    <a:pt x="198" y="374"/>
                  </a:cubicBezTo>
                  <a:cubicBezTo>
                    <a:pt x="82" y="583"/>
                    <a:pt x="24" y="826"/>
                    <a:pt x="1" y="1092"/>
                  </a:cubicBezTo>
                  <a:cubicBezTo>
                    <a:pt x="1" y="1614"/>
                    <a:pt x="256" y="2100"/>
                    <a:pt x="615" y="2216"/>
                  </a:cubicBezTo>
                  <a:cubicBezTo>
                    <a:pt x="666" y="2233"/>
                    <a:pt x="716" y="2240"/>
                    <a:pt x="762" y="2240"/>
                  </a:cubicBezTo>
                  <a:cubicBezTo>
                    <a:pt x="876" y="2240"/>
                    <a:pt x="971" y="2199"/>
                    <a:pt x="1020" y="2158"/>
                  </a:cubicBezTo>
                  <a:cubicBezTo>
                    <a:pt x="1090" y="2100"/>
                    <a:pt x="1113" y="2054"/>
                    <a:pt x="1090" y="2042"/>
                  </a:cubicBezTo>
                  <a:cubicBezTo>
                    <a:pt x="1088" y="2041"/>
                    <a:pt x="1087" y="2040"/>
                    <a:pt x="1085" y="2040"/>
                  </a:cubicBezTo>
                  <a:cubicBezTo>
                    <a:pt x="1072" y="2040"/>
                    <a:pt x="1046" y="2079"/>
                    <a:pt x="974" y="2100"/>
                  </a:cubicBezTo>
                  <a:cubicBezTo>
                    <a:pt x="937" y="2119"/>
                    <a:pt x="883" y="2131"/>
                    <a:pt x="821" y="2131"/>
                  </a:cubicBezTo>
                  <a:cubicBezTo>
                    <a:pt x="768" y="2131"/>
                    <a:pt x="709" y="2122"/>
                    <a:pt x="650" y="2100"/>
                  </a:cubicBezTo>
                  <a:cubicBezTo>
                    <a:pt x="383" y="1984"/>
                    <a:pt x="163" y="1556"/>
                    <a:pt x="186" y="1092"/>
                  </a:cubicBezTo>
                  <a:cubicBezTo>
                    <a:pt x="186" y="861"/>
                    <a:pt x="233" y="641"/>
                    <a:pt x="325" y="455"/>
                  </a:cubicBezTo>
                  <a:cubicBezTo>
                    <a:pt x="418" y="259"/>
                    <a:pt x="545" y="143"/>
                    <a:pt x="673" y="120"/>
                  </a:cubicBezTo>
                  <a:cubicBezTo>
                    <a:pt x="692" y="114"/>
                    <a:pt x="710" y="112"/>
                    <a:pt x="728" y="112"/>
                  </a:cubicBezTo>
                  <a:cubicBezTo>
                    <a:pt x="830" y="112"/>
                    <a:pt x="910" y="188"/>
                    <a:pt x="939" y="247"/>
                  </a:cubicBezTo>
                  <a:cubicBezTo>
                    <a:pt x="962" y="316"/>
                    <a:pt x="951" y="374"/>
                    <a:pt x="962" y="374"/>
                  </a:cubicBezTo>
                  <a:cubicBezTo>
                    <a:pt x="962" y="374"/>
                    <a:pt x="1020" y="340"/>
                    <a:pt x="1009" y="235"/>
                  </a:cubicBezTo>
                  <a:cubicBezTo>
                    <a:pt x="985" y="177"/>
                    <a:pt x="974" y="120"/>
                    <a:pt x="916" y="73"/>
                  </a:cubicBezTo>
                  <a:cubicBezTo>
                    <a:pt x="868" y="25"/>
                    <a:pt x="803" y="1"/>
                    <a:pt x="723"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6"/>
            <p:cNvSpPr/>
            <p:nvPr/>
          </p:nvSpPr>
          <p:spPr>
            <a:xfrm>
              <a:off x="4505043" y="2857757"/>
              <a:ext cx="56965" cy="67899"/>
            </a:xfrm>
            <a:custGeom>
              <a:avLst/>
              <a:gdLst/>
              <a:ahLst/>
              <a:cxnLst/>
              <a:rect l="l" t="t" r="r" b="b"/>
              <a:pathLst>
                <a:path w="1391" h="1658" extrusionOk="0">
                  <a:moveTo>
                    <a:pt x="39" y="1"/>
                  </a:moveTo>
                  <a:cubicBezTo>
                    <a:pt x="38" y="1"/>
                    <a:pt x="37" y="1"/>
                    <a:pt x="36" y="2"/>
                  </a:cubicBezTo>
                  <a:cubicBezTo>
                    <a:pt x="1" y="13"/>
                    <a:pt x="24" y="129"/>
                    <a:pt x="47" y="337"/>
                  </a:cubicBezTo>
                  <a:cubicBezTo>
                    <a:pt x="93" y="534"/>
                    <a:pt x="175" y="824"/>
                    <a:pt x="383" y="1090"/>
                  </a:cubicBezTo>
                  <a:cubicBezTo>
                    <a:pt x="580" y="1345"/>
                    <a:pt x="846" y="1507"/>
                    <a:pt x="1032" y="1600"/>
                  </a:cubicBezTo>
                  <a:cubicBezTo>
                    <a:pt x="1154" y="1641"/>
                    <a:pt x="1248" y="1657"/>
                    <a:pt x="1305" y="1657"/>
                  </a:cubicBezTo>
                  <a:cubicBezTo>
                    <a:pt x="1346" y="1657"/>
                    <a:pt x="1367" y="1649"/>
                    <a:pt x="1367" y="1635"/>
                  </a:cubicBezTo>
                  <a:cubicBezTo>
                    <a:pt x="1391" y="1577"/>
                    <a:pt x="893" y="1426"/>
                    <a:pt x="545" y="963"/>
                  </a:cubicBezTo>
                  <a:cubicBezTo>
                    <a:pt x="371" y="731"/>
                    <a:pt x="267" y="476"/>
                    <a:pt x="198" y="291"/>
                  </a:cubicBezTo>
                  <a:cubicBezTo>
                    <a:pt x="120" y="114"/>
                    <a:pt x="64" y="1"/>
                    <a:pt x="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6"/>
            <p:cNvSpPr/>
            <p:nvPr/>
          </p:nvSpPr>
          <p:spPr>
            <a:xfrm>
              <a:off x="4108059" y="2235950"/>
              <a:ext cx="881789" cy="530867"/>
            </a:xfrm>
            <a:custGeom>
              <a:avLst/>
              <a:gdLst/>
              <a:ahLst/>
              <a:cxnLst/>
              <a:rect l="l" t="t" r="r" b="b"/>
              <a:pathLst>
                <a:path w="21532" h="12963" extrusionOk="0">
                  <a:moveTo>
                    <a:pt x="9983" y="1"/>
                  </a:moveTo>
                  <a:cubicBezTo>
                    <a:pt x="9414" y="1"/>
                    <a:pt x="8872" y="56"/>
                    <a:pt x="8421" y="176"/>
                  </a:cubicBezTo>
                  <a:cubicBezTo>
                    <a:pt x="7124" y="523"/>
                    <a:pt x="5965" y="1565"/>
                    <a:pt x="5780" y="2897"/>
                  </a:cubicBezTo>
                  <a:cubicBezTo>
                    <a:pt x="5367" y="2543"/>
                    <a:pt x="4834" y="2393"/>
                    <a:pt x="4290" y="2393"/>
                  </a:cubicBezTo>
                  <a:cubicBezTo>
                    <a:pt x="3874" y="2393"/>
                    <a:pt x="3451" y="2480"/>
                    <a:pt x="3070" y="2631"/>
                  </a:cubicBezTo>
                  <a:lnTo>
                    <a:pt x="3035" y="2619"/>
                  </a:lnTo>
                  <a:cubicBezTo>
                    <a:pt x="2051" y="2967"/>
                    <a:pt x="1495" y="4009"/>
                    <a:pt x="1205" y="5028"/>
                  </a:cubicBezTo>
                  <a:cubicBezTo>
                    <a:pt x="916" y="6036"/>
                    <a:pt x="777" y="7113"/>
                    <a:pt x="244" y="8005"/>
                  </a:cubicBezTo>
                  <a:cubicBezTo>
                    <a:pt x="128" y="8190"/>
                    <a:pt x="1" y="8422"/>
                    <a:pt x="105" y="8619"/>
                  </a:cubicBezTo>
                  <a:cubicBezTo>
                    <a:pt x="166" y="8740"/>
                    <a:pt x="324" y="8808"/>
                    <a:pt x="470" y="8808"/>
                  </a:cubicBezTo>
                  <a:cubicBezTo>
                    <a:pt x="492" y="8808"/>
                    <a:pt x="513" y="8807"/>
                    <a:pt x="534" y="8804"/>
                  </a:cubicBezTo>
                  <a:cubicBezTo>
                    <a:pt x="707" y="8769"/>
                    <a:pt x="858" y="8688"/>
                    <a:pt x="997" y="8596"/>
                  </a:cubicBezTo>
                  <a:lnTo>
                    <a:pt x="997" y="8596"/>
                  </a:lnTo>
                  <a:cubicBezTo>
                    <a:pt x="881" y="8862"/>
                    <a:pt x="777" y="9117"/>
                    <a:pt x="661" y="9395"/>
                  </a:cubicBezTo>
                  <a:cubicBezTo>
                    <a:pt x="793" y="9415"/>
                    <a:pt x="924" y="9426"/>
                    <a:pt x="1054" y="9426"/>
                  </a:cubicBezTo>
                  <a:cubicBezTo>
                    <a:pt x="1287" y="9426"/>
                    <a:pt x="1515" y="9392"/>
                    <a:pt x="1738" y="9325"/>
                  </a:cubicBezTo>
                  <a:cubicBezTo>
                    <a:pt x="1935" y="10263"/>
                    <a:pt x="2201" y="11340"/>
                    <a:pt x="2445" y="11977"/>
                  </a:cubicBezTo>
                  <a:cubicBezTo>
                    <a:pt x="2862" y="11977"/>
                    <a:pt x="3244" y="12001"/>
                    <a:pt x="3487" y="12232"/>
                  </a:cubicBezTo>
                  <a:cubicBezTo>
                    <a:pt x="3783" y="12488"/>
                    <a:pt x="3944" y="12963"/>
                    <a:pt x="4328" y="12963"/>
                  </a:cubicBezTo>
                  <a:cubicBezTo>
                    <a:pt x="4396" y="12963"/>
                    <a:pt x="4470" y="12948"/>
                    <a:pt x="4553" y="12916"/>
                  </a:cubicBezTo>
                  <a:cubicBezTo>
                    <a:pt x="4842" y="12800"/>
                    <a:pt x="5120" y="12186"/>
                    <a:pt x="5213" y="11885"/>
                  </a:cubicBezTo>
                  <a:cubicBezTo>
                    <a:pt x="5861" y="9904"/>
                    <a:pt x="6081" y="7785"/>
                    <a:pt x="5850" y="5723"/>
                  </a:cubicBezTo>
                  <a:cubicBezTo>
                    <a:pt x="6255" y="5283"/>
                    <a:pt x="6741" y="4924"/>
                    <a:pt x="7297" y="4681"/>
                  </a:cubicBezTo>
                  <a:lnTo>
                    <a:pt x="7297" y="4681"/>
                  </a:lnTo>
                  <a:lnTo>
                    <a:pt x="7251" y="4716"/>
                  </a:lnTo>
                  <a:cubicBezTo>
                    <a:pt x="7930" y="4482"/>
                    <a:pt x="8669" y="4248"/>
                    <a:pt x="9373" y="4248"/>
                  </a:cubicBezTo>
                  <a:cubicBezTo>
                    <a:pt x="9749" y="4248"/>
                    <a:pt x="10116" y="4315"/>
                    <a:pt x="10459" y="4484"/>
                  </a:cubicBezTo>
                  <a:cubicBezTo>
                    <a:pt x="11235" y="4866"/>
                    <a:pt x="11675" y="5665"/>
                    <a:pt x="12254" y="6302"/>
                  </a:cubicBezTo>
                  <a:cubicBezTo>
                    <a:pt x="13343" y="7495"/>
                    <a:pt x="14802" y="8155"/>
                    <a:pt x="16424" y="8225"/>
                  </a:cubicBezTo>
                  <a:cubicBezTo>
                    <a:pt x="16482" y="9279"/>
                    <a:pt x="16401" y="10761"/>
                    <a:pt x="16459" y="11815"/>
                  </a:cubicBezTo>
                  <a:lnTo>
                    <a:pt x="17339" y="10136"/>
                  </a:lnTo>
                  <a:lnTo>
                    <a:pt x="17339" y="10147"/>
                  </a:lnTo>
                  <a:cubicBezTo>
                    <a:pt x="17408" y="10020"/>
                    <a:pt x="17466" y="9904"/>
                    <a:pt x="17524" y="9777"/>
                  </a:cubicBezTo>
                  <a:lnTo>
                    <a:pt x="17547" y="9731"/>
                  </a:lnTo>
                  <a:cubicBezTo>
                    <a:pt x="17628" y="9522"/>
                    <a:pt x="17721" y="9325"/>
                    <a:pt x="17837" y="9140"/>
                  </a:cubicBezTo>
                  <a:lnTo>
                    <a:pt x="17848" y="9151"/>
                  </a:lnTo>
                  <a:cubicBezTo>
                    <a:pt x="17977" y="9267"/>
                    <a:pt x="18120" y="9317"/>
                    <a:pt x="18258" y="9317"/>
                  </a:cubicBezTo>
                  <a:cubicBezTo>
                    <a:pt x="18729" y="9317"/>
                    <a:pt x="19147" y="8746"/>
                    <a:pt x="18798" y="8271"/>
                  </a:cubicBezTo>
                  <a:cubicBezTo>
                    <a:pt x="18738" y="8185"/>
                    <a:pt x="18657" y="8098"/>
                    <a:pt x="18573" y="8021"/>
                  </a:cubicBezTo>
                  <a:lnTo>
                    <a:pt x="18573" y="8021"/>
                  </a:lnTo>
                  <a:cubicBezTo>
                    <a:pt x="18754" y="8159"/>
                    <a:pt x="18984" y="8240"/>
                    <a:pt x="19210" y="8240"/>
                  </a:cubicBezTo>
                  <a:cubicBezTo>
                    <a:pt x="19298" y="8240"/>
                    <a:pt x="19386" y="8228"/>
                    <a:pt x="19470" y="8202"/>
                  </a:cubicBezTo>
                  <a:cubicBezTo>
                    <a:pt x="19817" y="8109"/>
                    <a:pt x="20072" y="7762"/>
                    <a:pt x="20049" y="7391"/>
                  </a:cubicBezTo>
                  <a:cubicBezTo>
                    <a:pt x="20037" y="7148"/>
                    <a:pt x="19864" y="6928"/>
                    <a:pt x="19632" y="6847"/>
                  </a:cubicBezTo>
                  <a:lnTo>
                    <a:pt x="19632" y="6847"/>
                  </a:lnTo>
                  <a:cubicBezTo>
                    <a:pt x="19695" y="6851"/>
                    <a:pt x="19758" y="6854"/>
                    <a:pt x="19820" y="6854"/>
                  </a:cubicBezTo>
                  <a:cubicBezTo>
                    <a:pt x="20220" y="6854"/>
                    <a:pt x="20614" y="6757"/>
                    <a:pt x="20964" y="6557"/>
                  </a:cubicBezTo>
                  <a:cubicBezTo>
                    <a:pt x="21265" y="6395"/>
                    <a:pt x="21531" y="6152"/>
                    <a:pt x="21439" y="5816"/>
                  </a:cubicBezTo>
                  <a:cubicBezTo>
                    <a:pt x="21392" y="5677"/>
                    <a:pt x="21300" y="5550"/>
                    <a:pt x="21149" y="5468"/>
                  </a:cubicBezTo>
                  <a:cubicBezTo>
                    <a:pt x="20860" y="5295"/>
                    <a:pt x="20524" y="5329"/>
                    <a:pt x="20188" y="5318"/>
                  </a:cubicBezTo>
                  <a:cubicBezTo>
                    <a:pt x="19203" y="5295"/>
                    <a:pt x="18219" y="4994"/>
                    <a:pt x="17385" y="4461"/>
                  </a:cubicBezTo>
                  <a:cubicBezTo>
                    <a:pt x="16991" y="3893"/>
                    <a:pt x="16563" y="3372"/>
                    <a:pt x="16088" y="2886"/>
                  </a:cubicBezTo>
                  <a:cubicBezTo>
                    <a:pt x="14953" y="1704"/>
                    <a:pt x="14026" y="928"/>
                    <a:pt x="13054" y="535"/>
                  </a:cubicBezTo>
                  <a:cubicBezTo>
                    <a:pt x="12241" y="200"/>
                    <a:pt x="11065" y="1"/>
                    <a:pt x="99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6"/>
            <p:cNvSpPr/>
            <p:nvPr/>
          </p:nvSpPr>
          <p:spPr>
            <a:xfrm>
              <a:off x="4182550" y="2372114"/>
              <a:ext cx="210987" cy="259844"/>
            </a:xfrm>
            <a:custGeom>
              <a:avLst/>
              <a:gdLst/>
              <a:ahLst/>
              <a:cxnLst/>
              <a:rect l="l" t="t" r="r" b="b"/>
              <a:pathLst>
                <a:path w="5152" h="6345" extrusionOk="0">
                  <a:moveTo>
                    <a:pt x="5143" y="1"/>
                  </a:moveTo>
                  <a:lnTo>
                    <a:pt x="5143" y="1"/>
                  </a:lnTo>
                  <a:cubicBezTo>
                    <a:pt x="5142" y="1"/>
                    <a:pt x="5036" y="51"/>
                    <a:pt x="4883" y="223"/>
                  </a:cubicBezTo>
                  <a:lnTo>
                    <a:pt x="4883" y="223"/>
                  </a:lnTo>
                  <a:cubicBezTo>
                    <a:pt x="5041" y="75"/>
                    <a:pt x="5152" y="19"/>
                    <a:pt x="5143" y="1"/>
                  </a:cubicBezTo>
                  <a:close/>
                  <a:moveTo>
                    <a:pt x="4883" y="223"/>
                  </a:moveTo>
                  <a:cubicBezTo>
                    <a:pt x="4845" y="259"/>
                    <a:pt x="4803" y="301"/>
                    <a:pt x="4760" y="348"/>
                  </a:cubicBezTo>
                  <a:cubicBezTo>
                    <a:pt x="4706" y="415"/>
                    <a:pt x="4649" y="493"/>
                    <a:pt x="4592" y="582"/>
                  </a:cubicBezTo>
                  <a:lnTo>
                    <a:pt x="4592" y="582"/>
                  </a:lnTo>
                  <a:cubicBezTo>
                    <a:pt x="4644" y="509"/>
                    <a:pt x="4697" y="447"/>
                    <a:pt x="4749" y="395"/>
                  </a:cubicBezTo>
                  <a:cubicBezTo>
                    <a:pt x="4796" y="327"/>
                    <a:pt x="4841" y="271"/>
                    <a:pt x="4883" y="223"/>
                  </a:cubicBezTo>
                  <a:close/>
                  <a:moveTo>
                    <a:pt x="4592" y="582"/>
                  </a:moveTo>
                  <a:cubicBezTo>
                    <a:pt x="4414" y="831"/>
                    <a:pt x="4245" y="1197"/>
                    <a:pt x="4146" y="1645"/>
                  </a:cubicBezTo>
                  <a:cubicBezTo>
                    <a:pt x="4089" y="1935"/>
                    <a:pt x="4042" y="2248"/>
                    <a:pt x="4042" y="2595"/>
                  </a:cubicBezTo>
                  <a:cubicBezTo>
                    <a:pt x="4042" y="2943"/>
                    <a:pt x="4054" y="3302"/>
                    <a:pt x="4089" y="3695"/>
                  </a:cubicBezTo>
                  <a:cubicBezTo>
                    <a:pt x="4112" y="4089"/>
                    <a:pt x="4146" y="4495"/>
                    <a:pt x="4112" y="4911"/>
                  </a:cubicBezTo>
                  <a:cubicBezTo>
                    <a:pt x="4100" y="5132"/>
                    <a:pt x="4065" y="5328"/>
                    <a:pt x="4031" y="5548"/>
                  </a:cubicBezTo>
                  <a:cubicBezTo>
                    <a:pt x="3984" y="5757"/>
                    <a:pt x="3926" y="5965"/>
                    <a:pt x="3776" y="6128"/>
                  </a:cubicBezTo>
                  <a:cubicBezTo>
                    <a:pt x="3677" y="6226"/>
                    <a:pt x="3536" y="6283"/>
                    <a:pt x="3403" y="6283"/>
                  </a:cubicBezTo>
                  <a:cubicBezTo>
                    <a:pt x="3380" y="6283"/>
                    <a:pt x="3358" y="6282"/>
                    <a:pt x="3336" y="6278"/>
                  </a:cubicBezTo>
                  <a:cubicBezTo>
                    <a:pt x="3174" y="6243"/>
                    <a:pt x="3023" y="6139"/>
                    <a:pt x="2907" y="6023"/>
                  </a:cubicBezTo>
                  <a:cubicBezTo>
                    <a:pt x="2699" y="5769"/>
                    <a:pt x="2618" y="5433"/>
                    <a:pt x="2560" y="5120"/>
                  </a:cubicBezTo>
                  <a:lnTo>
                    <a:pt x="2537" y="4981"/>
                  </a:lnTo>
                  <a:lnTo>
                    <a:pt x="2479" y="5097"/>
                  </a:lnTo>
                  <a:cubicBezTo>
                    <a:pt x="2475" y="5105"/>
                    <a:pt x="2472" y="5112"/>
                    <a:pt x="2468" y="5120"/>
                  </a:cubicBezTo>
                  <a:lnTo>
                    <a:pt x="2468" y="5120"/>
                  </a:lnTo>
                  <a:lnTo>
                    <a:pt x="2467" y="5120"/>
                  </a:lnTo>
                  <a:lnTo>
                    <a:pt x="2467" y="5120"/>
                  </a:lnTo>
                  <a:cubicBezTo>
                    <a:pt x="2467" y="5121"/>
                    <a:pt x="2467" y="5121"/>
                    <a:pt x="2468" y="5122"/>
                  </a:cubicBezTo>
                  <a:lnTo>
                    <a:pt x="2468" y="5122"/>
                  </a:lnTo>
                  <a:cubicBezTo>
                    <a:pt x="2344" y="5402"/>
                    <a:pt x="2230" y="5659"/>
                    <a:pt x="2039" y="5873"/>
                  </a:cubicBezTo>
                  <a:cubicBezTo>
                    <a:pt x="1853" y="6081"/>
                    <a:pt x="1610" y="6220"/>
                    <a:pt x="1367" y="6243"/>
                  </a:cubicBezTo>
                  <a:cubicBezTo>
                    <a:pt x="1347" y="6245"/>
                    <a:pt x="1326" y="6246"/>
                    <a:pt x="1306" y="6246"/>
                  </a:cubicBezTo>
                  <a:cubicBezTo>
                    <a:pt x="1205" y="6246"/>
                    <a:pt x="1096" y="6224"/>
                    <a:pt x="1019" y="6185"/>
                  </a:cubicBezTo>
                  <a:cubicBezTo>
                    <a:pt x="915" y="6128"/>
                    <a:pt x="846" y="6047"/>
                    <a:pt x="788" y="5954"/>
                  </a:cubicBezTo>
                  <a:cubicBezTo>
                    <a:pt x="684" y="5769"/>
                    <a:pt x="684" y="5537"/>
                    <a:pt x="811" y="5410"/>
                  </a:cubicBezTo>
                  <a:lnTo>
                    <a:pt x="786" y="5391"/>
                  </a:lnTo>
                  <a:lnTo>
                    <a:pt x="786" y="5391"/>
                  </a:lnTo>
                  <a:cubicBezTo>
                    <a:pt x="790" y="5385"/>
                    <a:pt x="795" y="5380"/>
                    <a:pt x="799" y="5375"/>
                  </a:cubicBezTo>
                  <a:lnTo>
                    <a:pt x="753" y="5352"/>
                  </a:lnTo>
                  <a:cubicBezTo>
                    <a:pt x="716" y="5389"/>
                    <a:pt x="686" y="5435"/>
                    <a:pt x="665" y="5488"/>
                  </a:cubicBezTo>
                  <a:lnTo>
                    <a:pt x="665" y="5488"/>
                  </a:lnTo>
                  <a:cubicBezTo>
                    <a:pt x="428" y="5743"/>
                    <a:pt x="183" y="5897"/>
                    <a:pt x="0" y="5989"/>
                  </a:cubicBezTo>
                  <a:cubicBezTo>
                    <a:pt x="173" y="5902"/>
                    <a:pt x="410" y="5768"/>
                    <a:pt x="651" y="5533"/>
                  </a:cubicBezTo>
                  <a:lnTo>
                    <a:pt x="651" y="5533"/>
                  </a:lnTo>
                  <a:cubicBezTo>
                    <a:pt x="642" y="5567"/>
                    <a:pt x="637" y="5603"/>
                    <a:pt x="637" y="5641"/>
                  </a:cubicBezTo>
                  <a:cubicBezTo>
                    <a:pt x="626" y="5757"/>
                    <a:pt x="649" y="5873"/>
                    <a:pt x="707" y="5965"/>
                  </a:cubicBezTo>
                  <a:cubicBezTo>
                    <a:pt x="765" y="6070"/>
                    <a:pt x="857" y="6174"/>
                    <a:pt x="973" y="6232"/>
                  </a:cubicBezTo>
                  <a:cubicBezTo>
                    <a:pt x="1070" y="6280"/>
                    <a:pt x="1182" y="6304"/>
                    <a:pt x="1297" y="6304"/>
                  </a:cubicBezTo>
                  <a:cubicBezTo>
                    <a:pt x="1321" y="6304"/>
                    <a:pt x="1344" y="6303"/>
                    <a:pt x="1367" y="6301"/>
                  </a:cubicBezTo>
                  <a:cubicBezTo>
                    <a:pt x="1622" y="6290"/>
                    <a:pt x="1900" y="6128"/>
                    <a:pt x="2085" y="5908"/>
                  </a:cubicBezTo>
                  <a:cubicBezTo>
                    <a:pt x="2247" y="5725"/>
                    <a:pt x="2374" y="5480"/>
                    <a:pt x="2489" y="5236"/>
                  </a:cubicBezTo>
                  <a:lnTo>
                    <a:pt x="2489" y="5236"/>
                  </a:lnTo>
                  <a:cubicBezTo>
                    <a:pt x="2542" y="5519"/>
                    <a:pt x="2612" y="5825"/>
                    <a:pt x="2826" y="6070"/>
                  </a:cubicBezTo>
                  <a:cubicBezTo>
                    <a:pt x="2954" y="6197"/>
                    <a:pt x="3116" y="6301"/>
                    <a:pt x="3301" y="6336"/>
                  </a:cubicBezTo>
                  <a:cubicBezTo>
                    <a:pt x="3331" y="6342"/>
                    <a:pt x="3362" y="6345"/>
                    <a:pt x="3394" y="6345"/>
                  </a:cubicBezTo>
                  <a:cubicBezTo>
                    <a:pt x="3548" y="6345"/>
                    <a:pt x="3717" y="6277"/>
                    <a:pt x="3822" y="6162"/>
                  </a:cubicBezTo>
                  <a:cubicBezTo>
                    <a:pt x="3984" y="5989"/>
                    <a:pt x="4042" y="5757"/>
                    <a:pt x="4089" y="5537"/>
                  </a:cubicBezTo>
                  <a:cubicBezTo>
                    <a:pt x="4123" y="5317"/>
                    <a:pt x="4158" y="5097"/>
                    <a:pt x="4170" y="4888"/>
                  </a:cubicBezTo>
                  <a:cubicBezTo>
                    <a:pt x="4204" y="4448"/>
                    <a:pt x="4170" y="4043"/>
                    <a:pt x="4146" y="3649"/>
                  </a:cubicBezTo>
                  <a:cubicBezTo>
                    <a:pt x="4112" y="3267"/>
                    <a:pt x="4089" y="2896"/>
                    <a:pt x="4089" y="2549"/>
                  </a:cubicBezTo>
                  <a:cubicBezTo>
                    <a:pt x="4089" y="2201"/>
                    <a:pt x="4135" y="1889"/>
                    <a:pt x="4181" y="1599"/>
                  </a:cubicBezTo>
                  <a:cubicBezTo>
                    <a:pt x="4275" y="1172"/>
                    <a:pt x="4432" y="832"/>
                    <a:pt x="4592" y="582"/>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6"/>
            <p:cNvSpPr/>
            <p:nvPr/>
          </p:nvSpPr>
          <p:spPr>
            <a:xfrm>
              <a:off x="4398324" y="2285788"/>
              <a:ext cx="468210" cy="259803"/>
            </a:xfrm>
            <a:custGeom>
              <a:avLst/>
              <a:gdLst/>
              <a:ahLst/>
              <a:cxnLst/>
              <a:rect l="l" t="t" r="r" b="b"/>
              <a:pathLst>
                <a:path w="11433" h="6344" extrusionOk="0">
                  <a:moveTo>
                    <a:pt x="11432" y="5734"/>
                  </a:moveTo>
                  <a:lnTo>
                    <a:pt x="11397" y="5757"/>
                  </a:lnTo>
                  <a:cubicBezTo>
                    <a:pt x="11397" y="5758"/>
                    <a:pt x="11396" y="5759"/>
                    <a:pt x="11395" y="5760"/>
                  </a:cubicBezTo>
                  <a:lnTo>
                    <a:pt x="11395" y="5760"/>
                  </a:lnTo>
                  <a:cubicBezTo>
                    <a:pt x="11420" y="5743"/>
                    <a:pt x="11432" y="5734"/>
                    <a:pt x="11432" y="5734"/>
                  </a:cubicBezTo>
                  <a:close/>
                  <a:moveTo>
                    <a:pt x="1912" y="1"/>
                  </a:moveTo>
                  <a:cubicBezTo>
                    <a:pt x="1727" y="12"/>
                    <a:pt x="1541" y="59"/>
                    <a:pt x="1379" y="117"/>
                  </a:cubicBezTo>
                  <a:cubicBezTo>
                    <a:pt x="1043" y="233"/>
                    <a:pt x="788" y="418"/>
                    <a:pt x="580" y="603"/>
                  </a:cubicBezTo>
                  <a:cubicBezTo>
                    <a:pt x="383" y="800"/>
                    <a:pt x="256" y="997"/>
                    <a:pt x="163" y="1171"/>
                  </a:cubicBezTo>
                  <a:cubicBezTo>
                    <a:pt x="70" y="1344"/>
                    <a:pt x="36" y="1495"/>
                    <a:pt x="24" y="1588"/>
                  </a:cubicBezTo>
                  <a:cubicBezTo>
                    <a:pt x="24" y="1634"/>
                    <a:pt x="1" y="1680"/>
                    <a:pt x="1" y="1703"/>
                  </a:cubicBezTo>
                  <a:lnTo>
                    <a:pt x="1" y="1750"/>
                  </a:lnTo>
                  <a:cubicBezTo>
                    <a:pt x="24" y="1750"/>
                    <a:pt x="24" y="1530"/>
                    <a:pt x="198" y="1182"/>
                  </a:cubicBezTo>
                  <a:cubicBezTo>
                    <a:pt x="279" y="1009"/>
                    <a:pt x="406" y="823"/>
                    <a:pt x="615" y="638"/>
                  </a:cubicBezTo>
                  <a:cubicBezTo>
                    <a:pt x="812" y="464"/>
                    <a:pt x="1078" y="279"/>
                    <a:pt x="1391" y="175"/>
                  </a:cubicBezTo>
                  <a:cubicBezTo>
                    <a:pt x="1553" y="117"/>
                    <a:pt x="1727" y="82"/>
                    <a:pt x="1912" y="70"/>
                  </a:cubicBezTo>
                  <a:cubicBezTo>
                    <a:pt x="2097" y="70"/>
                    <a:pt x="2294" y="82"/>
                    <a:pt x="2479" y="140"/>
                  </a:cubicBezTo>
                  <a:cubicBezTo>
                    <a:pt x="2850" y="244"/>
                    <a:pt x="3232" y="476"/>
                    <a:pt x="3545" y="800"/>
                  </a:cubicBezTo>
                  <a:cubicBezTo>
                    <a:pt x="3881" y="1113"/>
                    <a:pt x="4147" y="1507"/>
                    <a:pt x="4390" y="1935"/>
                  </a:cubicBezTo>
                  <a:cubicBezTo>
                    <a:pt x="4634" y="2375"/>
                    <a:pt x="4854" y="2838"/>
                    <a:pt x="5132" y="3290"/>
                  </a:cubicBezTo>
                  <a:cubicBezTo>
                    <a:pt x="5664" y="4182"/>
                    <a:pt x="6313" y="4981"/>
                    <a:pt x="7066" y="5514"/>
                  </a:cubicBezTo>
                  <a:cubicBezTo>
                    <a:pt x="7807" y="6047"/>
                    <a:pt x="8629" y="6301"/>
                    <a:pt x="9324" y="6336"/>
                  </a:cubicBezTo>
                  <a:cubicBezTo>
                    <a:pt x="9402" y="6341"/>
                    <a:pt x="9478" y="6344"/>
                    <a:pt x="9552" y="6344"/>
                  </a:cubicBezTo>
                  <a:cubicBezTo>
                    <a:pt x="10141" y="6344"/>
                    <a:pt x="10614" y="6191"/>
                    <a:pt x="10923" y="6047"/>
                  </a:cubicBezTo>
                  <a:cubicBezTo>
                    <a:pt x="11004" y="6023"/>
                    <a:pt x="11096" y="5977"/>
                    <a:pt x="11154" y="5931"/>
                  </a:cubicBezTo>
                  <a:cubicBezTo>
                    <a:pt x="11224" y="5908"/>
                    <a:pt x="11270" y="5861"/>
                    <a:pt x="11316" y="5838"/>
                  </a:cubicBezTo>
                  <a:cubicBezTo>
                    <a:pt x="11339" y="5805"/>
                    <a:pt x="11372" y="5782"/>
                    <a:pt x="11395" y="5760"/>
                  </a:cubicBezTo>
                  <a:lnTo>
                    <a:pt x="11395" y="5760"/>
                  </a:lnTo>
                  <a:cubicBezTo>
                    <a:pt x="11327" y="5805"/>
                    <a:pt x="11168" y="5905"/>
                    <a:pt x="10923" y="6023"/>
                  </a:cubicBezTo>
                  <a:cubicBezTo>
                    <a:pt x="10621" y="6164"/>
                    <a:pt x="10163" y="6287"/>
                    <a:pt x="9601" y="6287"/>
                  </a:cubicBezTo>
                  <a:cubicBezTo>
                    <a:pt x="9515" y="6287"/>
                    <a:pt x="9427" y="6284"/>
                    <a:pt x="9336" y="6278"/>
                  </a:cubicBezTo>
                  <a:cubicBezTo>
                    <a:pt x="8664" y="6220"/>
                    <a:pt x="7853" y="5989"/>
                    <a:pt x="7124" y="5444"/>
                  </a:cubicBezTo>
                  <a:cubicBezTo>
                    <a:pt x="6394" y="4912"/>
                    <a:pt x="5746" y="4124"/>
                    <a:pt x="5213" y="3232"/>
                  </a:cubicBezTo>
                  <a:cubicBezTo>
                    <a:pt x="4935" y="2781"/>
                    <a:pt x="4726" y="2317"/>
                    <a:pt x="4472" y="1877"/>
                  </a:cubicBezTo>
                  <a:cubicBezTo>
                    <a:pt x="4228" y="1449"/>
                    <a:pt x="3962" y="1043"/>
                    <a:pt x="3626" y="719"/>
                  </a:cubicBezTo>
                  <a:cubicBezTo>
                    <a:pt x="3290" y="406"/>
                    <a:pt x="2920" y="163"/>
                    <a:pt x="2514" y="59"/>
                  </a:cubicBezTo>
                  <a:cubicBezTo>
                    <a:pt x="2306" y="1"/>
                    <a:pt x="2097" y="1"/>
                    <a:pt x="1912"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6"/>
            <p:cNvSpPr/>
            <p:nvPr/>
          </p:nvSpPr>
          <p:spPr>
            <a:xfrm>
              <a:off x="4571375" y="3342650"/>
              <a:ext cx="98475" cy="14950"/>
            </a:xfrm>
            <a:custGeom>
              <a:avLst/>
              <a:gdLst/>
              <a:ahLst/>
              <a:cxnLst/>
              <a:rect l="l" t="t" r="r" b="b"/>
              <a:pathLst>
                <a:path w="3939" h="598" extrusionOk="0">
                  <a:moveTo>
                    <a:pt x="3934" y="1"/>
                  </a:moveTo>
                  <a:cubicBezTo>
                    <a:pt x="3903" y="1"/>
                    <a:pt x="3712" y="107"/>
                    <a:pt x="3406" y="212"/>
                  </a:cubicBezTo>
                  <a:cubicBezTo>
                    <a:pt x="3232" y="282"/>
                    <a:pt x="3012" y="340"/>
                    <a:pt x="2780" y="398"/>
                  </a:cubicBezTo>
                  <a:cubicBezTo>
                    <a:pt x="2549" y="456"/>
                    <a:pt x="2271" y="490"/>
                    <a:pt x="2004" y="502"/>
                  </a:cubicBezTo>
                  <a:cubicBezTo>
                    <a:pt x="1953" y="504"/>
                    <a:pt x="1902" y="505"/>
                    <a:pt x="1853" y="505"/>
                  </a:cubicBezTo>
                  <a:cubicBezTo>
                    <a:pt x="1621" y="505"/>
                    <a:pt x="1405" y="484"/>
                    <a:pt x="1205" y="456"/>
                  </a:cubicBezTo>
                  <a:cubicBezTo>
                    <a:pt x="962" y="421"/>
                    <a:pt x="742" y="374"/>
                    <a:pt x="568" y="317"/>
                  </a:cubicBezTo>
                  <a:cubicBezTo>
                    <a:pt x="254" y="212"/>
                    <a:pt x="44" y="116"/>
                    <a:pt x="7" y="116"/>
                  </a:cubicBezTo>
                  <a:cubicBezTo>
                    <a:pt x="3" y="116"/>
                    <a:pt x="1" y="117"/>
                    <a:pt x="1" y="120"/>
                  </a:cubicBezTo>
                  <a:cubicBezTo>
                    <a:pt x="1" y="131"/>
                    <a:pt x="59" y="154"/>
                    <a:pt x="151" y="201"/>
                  </a:cubicBezTo>
                  <a:cubicBezTo>
                    <a:pt x="232" y="247"/>
                    <a:pt x="383" y="317"/>
                    <a:pt x="557" y="374"/>
                  </a:cubicBezTo>
                  <a:cubicBezTo>
                    <a:pt x="730" y="432"/>
                    <a:pt x="950" y="490"/>
                    <a:pt x="1194" y="537"/>
                  </a:cubicBezTo>
                  <a:cubicBezTo>
                    <a:pt x="1395" y="575"/>
                    <a:pt x="1620" y="597"/>
                    <a:pt x="1856" y="597"/>
                  </a:cubicBezTo>
                  <a:cubicBezTo>
                    <a:pt x="1905" y="597"/>
                    <a:pt x="1955" y="597"/>
                    <a:pt x="2004" y="595"/>
                  </a:cubicBezTo>
                  <a:cubicBezTo>
                    <a:pt x="2282" y="595"/>
                    <a:pt x="2549" y="548"/>
                    <a:pt x="2803" y="490"/>
                  </a:cubicBezTo>
                  <a:cubicBezTo>
                    <a:pt x="3035" y="432"/>
                    <a:pt x="3244" y="363"/>
                    <a:pt x="3417" y="293"/>
                  </a:cubicBezTo>
                  <a:cubicBezTo>
                    <a:pt x="3591" y="212"/>
                    <a:pt x="3730" y="143"/>
                    <a:pt x="3811" y="85"/>
                  </a:cubicBezTo>
                  <a:cubicBezTo>
                    <a:pt x="3904" y="39"/>
                    <a:pt x="3938" y="4"/>
                    <a:pt x="3938" y="4"/>
                  </a:cubicBezTo>
                  <a:cubicBezTo>
                    <a:pt x="3938" y="2"/>
                    <a:pt x="3937" y="1"/>
                    <a:pt x="393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6"/>
            <p:cNvSpPr/>
            <p:nvPr/>
          </p:nvSpPr>
          <p:spPr>
            <a:xfrm>
              <a:off x="4660618" y="2656686"/>
              <a:ext cx="95870" cy="27930"/>
            </a:xfrm>
            <a:custGeom>
              <a:avLst/>
              <a:gdLst/>
              <a:ahLst/>
              <a:cxnLst/>
              <a:rect l="l" t="t" r="r" b="b"/>
              <a:pathLst>
                <a:path w="2341" h="682" extrusionOk="0">
                  <a:moveTo>
                    <a:pt x="1145" y="0"/>
                  </a:moveTo>
                  <a:cubicBezTo>
                    <a:pt x="783" y="0"/>
                    <a:pt x="467" y="123"/>
                    <a:pt x="279" y="267"/>
                  </a:cubicBezTo>
                  <a:cubicBezTo>
                    <a:pt x="70" y="406"/>
                    <a:pt x="1" y="557"/>
                    <a:pt x="24" y="580"/>
                  </a:cubicBezTo>
                  <a:cubicBezTo>
                    <a:pt x="34" y="592"/>
                    <a:pt x="50" y="597"/>
                    <a:pt x="72" y="597"/>
                  </a:cubicBezTo>
                  <a:cubicBezTo>
                    <a:pt x="215" y="597"/>
                    <a:pt x="597" y="380"/>
                    <a:pt x="1089" y="380"/>
                  </a:cubicBezTo>
                  <a:cubicBezTo>
                    <a:pt x="1120" y="380"/>
                    <a:pt x="1151" y="381"/>
                    <a:pt x="1182" y="383"/>
                  </a:cubicBezTo>
                  <a:cubicBezTo>
                    <a:pt x="1751" y="394"/>
                    <a:pt x="2166" y="682"/>
                    <a:pt x="2289" y="682"/>
                  </a:cubicBezTo>
                  <a:cubicBezTo>
                    <a:pt x="2301" y="682"/>
                    <a:pt x="2311" y="679"/>
                    <a:pt x="2317" y="673"/>
                  </a:cubicBezTo>
                  <a:cubicBezTo>
                    <a:pt x="2340" y="626"/>
                    <a:pt x="2282" y="499"/>
                    <a:pt x="2097" y="337"/>
                  </a:cubicBezTo>
                  <a:cubicBezTo>
                    <a:pt x="1912" y="175"/>
                    <a:pt x="1587" y="24"/>
                    <a:pt x="1194" y="1"/>
                  </a:cubicBezTo>
                  <a:cubicBezTo>
                    <a:pt x="1177" y="0"/>
                    <a:pt x="1161" y="0"/>
                    <a:pt x="1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6"/>
            <p:cNvSpPr/>
            <p:nvPr/>
          </p:nvSpPr>
          <p:spPr>
            <a:xfrm>
              <a:off x="4687646" y="2714100"/>
              <a:ext cx="41813" cy="39888"/>
            </a:xfrm>
            <a:custGeom>
              <a:avLst/>
              <a:gdLst/>
              <a:ahLst/>
              <a:cxnLst/>
              <a:rect l="l" t="t" r="r" b="b"/>
              <a:pathLst>
                <a:path w="1021" h="974" extrusionOk="0">
                  <a:moveTo>
                    <a:pt x="522" y="0"/>
                  </a:moveTo>
                  <a:cubicBezTo>
                    <a:pt x="256" y="0"/>
                    <a:pt x="24" y="220"/>
                    <a:pt x="1" y="487"/>
                  </a:cubicBezTo>
                  <a:cubicBezTo>
                    <a:pt x="1" y="742"/>
                    <a:pt x="221" y="973"/>
                    <a:pt x="499" y="973"/>
                  </a:cubicBezTo>
                  <a:cubicBezTo>
                    <a:pt x="777" y="973"/>
                    <a:pt x="1008" y="753"/>
                    <a:pt x="1020" y="498"/>
                  </a:cubicBezTo>
                  <a:cubicBezTo>
                    <a:pt x="1020" y="244"/>
                    <a:pt x="800" y="23"/>
                    <a:pt x="5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6"/>
            <p:cNvSpPr/>
            <p:nvPr/>
          </p:nvSpPr>
          <p:spPr>
            <a:xfrm>
              <a:off x="5350734" y="3234020"/>
              <a:ext cx="384216" cy="428691"/>
            </a:xfrm>
            <a:custGeom>
              <a:avLst/>
              <a:gdLst/>
              <a:ahLst/>
              <a:cxnLst/>
              <a:rect l="l" t="t" r="r" b="b"/>
              <a:pathLst>
                <a:path w="9382" h="10468" extrusionOk="0">
                  <a:moveTo>
                    <a:pt x="6463" y="1"/>
                  </a:moveTo>
                  <a:cubicBezTo>
                    <a:pt x="6344" y="1"/>
                    <a:pt x="6266" y="33"/>
                    <a:pt x="6266" y="33"/>
                  </a:cubicBezTo>
                  <a:lnTo>
                    <a:pt x="4587" y="1168"/>
                  </a:lnTo>
                  <a:cubicBezTo>
                    <a:pt x="4343" y="1585"/>
                    <a:pt x="2710" y="3195"/>
                    <a:pt x="2710" y="3195"/>
                  </a:cubicBezTo>
                  <a:cubicBezTo>
                    <a:pt x="2259" y="2859"/>
                    <a:pt x="2259" y="2210"/>
                    <a:pt x="1737" y="1399"/>
                  </a:cubicBezTo>
                  <a:cubicBezTo>
                    <a:pt x="1285" y="735"/>
                    <a:pt x="384" y="679"/>
                    <a:pt x="93" y="679"/>
                  </a:cubicBezTo>
                  <a:cubicBezTo>
                    <a:pt x="34" y="679"/>
                    <a:pt x="0" y="681"/>
                    <a:pt x="0" y="681"/>
                  </a:cubicBezTo>
                  <a:cubicBezTo>
                    <a:pt x="0" y="681"/>
                    <a:pt x="938" y="2812"/>
                    <a:pt x="1043" y="4133"/>
                  </a:cubicBezTo>
                  <a:cubicBezTo>
                    <a:pt x="1147" y="5453"/>
                    <a:pt x="313" y="9136"/>
                    <a:pt x="313" y="9136"/>
                  </a:cubicBezTo>
                  <a:lnTo>
                    <a:pt x="5061" y="10468"/>
                  </a:lnTo>
                  <a:cubicBezTo>
                    <a:pt x="5061" y="10468"/>
                    <a:pt x="5374" y="8441"/>
                    <a:pt x="5895" y="8291"/>
                  </a:cubicBezTo>
                  <a:cubicBezTo>
                    <a:pt x="6532" y="8082"/>
                    <a:pt x="6891" y="7144"/>
                    <a:pt x="6891" y="7144"/>
                  </a:cubicBezTo>
                  <a:cubicBezTo>
                    <a:pt x="7586" y="5743"/>
                    <a:pt x="8988" y="3716"/>
                    <a:pt x="9173" y="2673"/>
                  </a:cubicBezTo>
                  <a:cubicBezTo>
                    <a:pt x="9381" y="1643"/>
                    <a:pt x="8154" y="1457"/>
                    <a:pt x="8154" y="1457"/>
                  </a:cubicBezTo>
                  <a:cubicBezTo>
                    <a:pt x="8154" y="369"/>
                    <a:pt x="7111" y="369"/>
                    <a:pt x="7111" y="369"/>
                  </a:cubicBezTo>
                  <a:cubicBezTo>
                    <a:pt x="6881" y="64"/>
                    <a:pt x="6631" y="1"/>
                    <a:pt x="6463"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6"/>
            <p:cNvSpPr/>
            <p:nvPr/>
          </p:nvSpPr>
          <p:spPr>
            <a:xfrm>
              <a:off x="3895602" y="3197409"/>
              <a:ext cx="1095193" cy="1363186"/>
            </a:xfrm>
            <a:custGeom>
              <a:avLst/>
              <a:gdLst/>
              <a:ahLst/>
              <a:cxnLst/>
              <a:rect l="l" t="t" r="r" b="b"/>
              <a:pathLst>
                <a:path w="26743" h="33287" extrusionOk="0">
                  <a:moveTo>
                    <a:pt x="8397" y="0"/>
                  </a:moveTo>
                  <a:lnTo>
                    <a:pt x="4633" y="765"/>
                  </a:lnTo>
                  <a:lnTo>
                    <a:pt x="1321" y="26210"/>
                  </a:lnTo>
                  <a:lnTo>
                    <a:pt x="0" y="33286"/>
                  </a:lnTo>
                  <a:lnTo>
                    <a:pt x="26743" y="33055"/>
                  </a:lnTo>
                  <a:lnTo>
                    <a:pt x="22179" y="2583"/>
                  </a:lnTo>
                  <a:lnTo>
                    <a:pt x="17547" y="1390"/>
                  </a:lnTo>
                  <a:cubicBezTo>
                    <a:pt x="16506" y="1801"/>
                    <a:pt x="15470" y="1992"/>
                    <a:pt x="14437" y="1992"/>
                  </a:cubicBezTo>
                  <a:cubicBezTo>
                    <a:pt x="12415" y="1992"/>
                    <a:pt x="10406" y="1258"/>
                    <a:pt x="83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6"/>
            <p:cNvSpPr/>
            <p:nvPr/>
          </p:nvSpPr>
          <p:spPr>
            <a:xfrm>
              <a:off x="4803867" y="3303146"/>
              <a:ext cx="827240" cy="1140077"/>
            </a:xfrm>
            <a:custGeom>
              <a:avLst/>
              <a:gdLst/>
              <a:ahLst/>
              <a:cxnLst/>
              <a:rect l="l" t="t" r="r" b="b"/>
              <a:pathLst>
                <a:path w="20200" h="27839" extrusionOk="0">
                  <a:moveTo>
                    <a:pt x="0" y="1"/>
                  </a:moveTo>
                  <a:lnTo>
                    <a:pt x="2838" y="21624"/>
                  </a:lnTo>
                  <a:cubicBezTo>
                    <a:pt x="2838" y="21624"/>
                    <a:pt x="3266" y="26199"/>
                    <a:pt x="5328" y="27404"/>
                  </a:cubicBezTo>
                  <a:cubicBezTo>
                    <a:pt x="5847" y="27708"/>
                    <a:pt x="6499" y="27838"/>
                    <a:pt x="7211" y="27838"/>
                  </a:cubicBezTo>
                  <a:cubicBezTo>
                    <a:pt x="9344" y="27838"/>
                    <a:pt x="12005" y="26668"/>
                    <a:pt x="13169" y="25504"/>
                  </a:cubicBezTo>
                  <a:cubicBezTo>
                    <a:pt x="14570" y="24091"/>
                    <a:pt x="20199" y="8571"/>
                    <a:pt x="20199" y="8571"/>
                  </a:cubicBezTo>
                  <a:lnTo>
                    <a:pt x="12648" y="6626"/>
                  </a:lnTo>
                  <a:lnTo>
                    <a:pt x="8571" y="14119"/>
                  </a:lnTo>
                  <a:cubicBezTo>
                    <a:pt x="8571" y="14119"/>
                    <a:pt x="6359" y="6765"/>
                    <a:pt x="4981" y="4124"/>
                  </a:cubicBezTo>
                  <a:cubicBezTo>
                    <a:pt x="3614" y="1495"/>
                    <a:pt x="1"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6"/>
            <p:cNvSpPr/>
            <p:nvPr/>
          </p:nvSpPr>
          <p:spPr>
            <a:xfrm>
              <a:off x="4812385" y="3576825"/>
              <a:ext cx="3358" cy="248090"/>
            </a:xfrm>
            <a:custGeom>
              <a:avLst/>
              <a:gdLst/>
              <a:ahLst/>
              <a:cxnLst/>
              <a:rect l="l" t="t" r="r" b="b"/>
              <a:pathLst>
                <a:path w="82" h="6058" extrusionOk="0">
                  <a:moveTo>
                    <a:pt x="47" y="1"/>
                  </a:moveTo>
                  <a:cubicBezTo>
                    <a:pt x="12" y="1"/>
                    <a:pt x="1" y="1367"/>
                    <a:pt x="1" y="3035"/>
                  </a:cubicBezTo>
                  <a:cubicBezTo>
                    <a:pt x="1" y="4714"/>
                    <a:pt x="24" y="6058"/>
                    <a:pt x="47" y="6058"/>
                  </a:cubicBezTo>
                  <a:cubicBezTo>
                    <a:pt x="70" y="6058"/>
                    <a:pt x="82" y="4714"/>
                    <a:pt x="82" y="3035"/>
                  </a:cubicBezTo>
                  <a:cubicBezTo>
                    <a:pt x="82" y="1344"/>
                    <a:pt x="59" y="1"/>
                    <a:pt x="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6"/>
            <p:cNvSpPr/>
            <p:nvPr/>
          </p:nvSpPr>
          <p:spPr>
            <a:xfrm>
              <a:off x="4829011" y="3374320"/>
              <a:ext cx="43655" cy="140426"/>
            </a:xfrm>
            <a:custGeom>
              <a:avLst/>
              <a:gdLst/>
              <a:ahLst/>
              <a:cxnLst/>
              <a:rect l="l" t="t" r="r" b="b"/>
              <a:pathLst>
                <a:path w="1066" h="3429" extrusionOk="0">
                  <a:moveTo>
                    <a:pt x="1054" y="0"/>
                  </a:moveTo>
                  <a:cubicBezTo>
                    <a:pt x="1054" y="0"/>
                    <a:pt x="1031" y="47"/>
                    <a:pt x="996" y="116"/>
                  </a:cubicBezTo>
                  <a:cubicBezTo>
                    <a:pt x="950" y="186"/>
                    <a:pt x="892" y="313"/>
                    <a:pt x="834" y="463"/>
                  </a:cubicBezTo>
                  <a:cubicBezTo>
                    <a:pt x="707" y="765"/>
                    <a:pt x="545" y="1182"/>
                    <a:pt x="406" y="1668"/>
                  </a:cubicBezTo>
                  <a:cubicBezTo>
                    <a:pt x="255" y="2143"/>
                    <a:pt x="162" y="2595"/>
                    <a:pt x="81" y="2907"/>
                  </a:cubicBezTo>
                  <a:cubicBezTo>
                    <a:pt x="58" y="3069"/>
                    <a:pt x="23" y="3197"/>
                    <a:pt x="12" y="3289"/>
                  </a:cubicBezTo>
                  <a:cubicBezTo>
                    <a:pt x="0" y="3371"/>
                    <a:pt x="0" y="3428"/>
                    <a:pt x="0" y="3428"/>
                  </a:cubicBezTo>
                  <a:cubicBezTo>
                    <a:pt x="0" y="3428"/>
                    <a:pt x="58" y="3243"/>
                    <a:pt x="128" y="2919"/>
                  </a:cubicBezTo>
                  <a:cubicBezTo>
                    <a:pt x="220" y="2606"/>
                    <a:pt x="336" y="2166"/>
                    <a:pt x="475" y="1691"/>
                  </a:cubicBezTo>
                  <a:cubicBezTo>
                    <a:pt x="626" y="1216"/>
                    <a:pt x="765" y="799"/>
                    <a:pt x="880" y="487"/>
                  </a:cubicBezTo>
                  <a:cubicBezTo>
                    <a:pt x="996" y="186"/>
                    <a:pt x="1066" y="0"/>
                    <a:pt x="10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6"/>
            <p:cNvSpPr/>
            <p:nvPr/>
          </p:nvSpPr>
          <p:spPr>
            <a:xfrm>
              <a:off x="3404020" y="3225870"/>
              <a:ext cx="695578" cy="1309210"/>
            </a:xfrm>
            <a:custGeom>
              <a:avLst/>
              <a:gdLst/>
              <a:ahLst/>
              <a:cxnLst/>
              <a:rect l="l" t="t" r="r" b="b"/>
              <a:pathLst>
                <a:path w="16985" h="31969" extrusionOk="0">
                  <a:moveTo>
                    <a:pt x="16984" y="0"/>
                  </a:moveTo>
                  <a:cubicBezTo>
                    <a:pt x="16984" y="0"/>
                    <a:pt x="10695" y="579"/>
                    <a:pt x="8611" y="5027"/>
                  </a:cubicBezTo>
                  <a:cubicBezTo>
                    <a:pt x="6850" y="8768"/>
                    <a:pt x="2009" y="20025"/>
                    <a:pt x="1488" y="21577"/>
                  </a:cubicBezTo>
                  <a:cubicBezTo>
                    <a:pt x="0" y="25972"/>
                    <a:pt x="2208" y="31968"/>
                    <a:pt x="11366" y="31968"/>
                  </a:cubicBezTo>
                  <a:cubicBezTo>
                    <a:pt x="11620" y="31968"/>
                    <a:pt x="11879" y="31964"/>
                    <a:pt x="12143" y="31954"/>
                  </a:cubicBezTo>
                  <a:lnTo>
                    <a:pt x="13255" y="25816"/>
                  </a:lnTo>
                  <a:lnTo>
                    <a:pt x="16150" y="11489"/>
                  </a:lnTo>
                  <a:lnTo>
                    <a:pt x="169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6"/>
            <p:cNvSpPr/>
            <p:nvPr/>
          </p:nvSpPr>
          <p:spPr>
            <a:xfrm>
              <a:off x="3776556" y="4235161"/>
              <a:ext cx="164138" cy="299322"/>
            </a:xfrm>
            <a:custGeom>
              <a:avLst/>
              <a:gdLst/>
              <a:ahLst/>
              <a:cxnLst/>
              <a:rect l="l" t="t" r="r" b="b"/>
              <a:pathLst>
                <a:path w="4008" h="7309" extrusionOk="0">
                  <a:moveTo>
                    <a:pt x="98" y="2256"/>
                  </a:moveTo>
                  <a:cubicBezTo>
                    <a:pt x="85" y="2280"/>
                    <a:pt x="73" y="2302"/>
                    <a:pt x="62" y="2322"/>
                  </a:cubicBezTo>
                  <a:lnTo>
                    <a:pt x="62" y="2322"/>
                  </a:lnTo>
                  <a:cubicBezTo>
                    <a:pt x="75" y="2302"/>
                    <a:pt x="86" y="2281"/>
                    <a:pt x="98" y="2256"/>
                  </a:cubicBezTo>
                  <a:close/>
                  <a:moveTo>
                    <a:pt x="62" y="2322"/>
                  </a:moveTo>
                  <a:cubicBezTo>
                    <a:pt x="61" y="2324"/>
                    <a:pt x="59" y="2326"/>
                    <a:pt x="58" y="2328"/>
                  </a:cubicBezTo>
                  <a:cubicBezTo>
                    <a:pt x="12" y="2398"/>
                    <a:pt x="0" y="2444"/>
                    <a:pt x="0" y="2444"/>
                  </a:cubicBezTo>
                  <a:cubicBezTo>
                    <a:pt x="12" y="2444"/>
                    <a:pt x="35" y="2398"/>
                    <a:pt x="35" y="2374"/>
                  </a:cubicBezTo>
                  <a:cubicBezTo>
                    <a:pt x="43" y="2359"/>
                    <a:pt x="52" y="2341"/>
                    <a:pt x="62" y="2322"/>
                  </a:cubicBezTo>
                  <a:close/>
                  <a:moveTo>
                    <a:pt x="1784" y="0"/>
                  </a:moveTo>
                  <a:cubicBezTo>
                    <a:pt x="1610" y="0"/>
                    <a:pt x="1436" y="47"/>
                    <a:pt x="1297" y="139"/>
                  </a:cubicBezTo>
                  <a:cubicBezTo>
                    <a:pt x="1170" y="243"/>
                    <a:pt x="1089" y="394"/>
                    <a:pt x="1008" y="521"/>
                  </a:cubicBezTo>
                  <a:cubicBezTo>
                    <a:pt x="938" y="649"/>
                    <a:pt x="869" y="776"/>
                    <a:pt x="811" y="892"/>
                  </a:cubicBezTo>
                  <a:cubicBezTo>
                    <a:pt x="568" y="1378"/>
                    <a:pt x="359" y="1749"/>
                    <a:pt x="220" y="2027"/>
                  </a:cubicBezTo>
                  <a:cubicBezTo>
                    <a:pt x="164" y="2116"/>
                    <a:pt x="129" y="2194"/>
                    <a:pt x="98" y="2256"/>
                  </a:cubicBezTo>
                  <a:lnTo>
                    <a:pt x="98" y="2256"/>
                  </a:lnTo>
                  <a:cubicBezTo>
                    <a:pt x="128" y="2203"/>
                    <a:pt x="165" y="2142"/>
                    <a:pt x="209" y="2073"/>
                  </a:cubicBezTo>
                  <a:cubicBezTo>
                    <a:pt x="348" y="1807"/>
                    <a:pt x="568" y="1413"/>
                    <a:pt x="822" y="950"/>
                  </a:cubicBezTo>
                  <a:cubicBezTo>
                    <a:pt x="880" y="823"/>
                    <a:pt x="961" y="707"/>
                    <a:pt x="1031" y="579"/>
                  </a:cubicBezTo>
                  <a:cubicBezTo>
                    <a:pt x="1100" y="452"/>
                    <a:pt x="1193" y="313"/>
                    <a:pt x="1309" y="232"/>
                  </a:cubicBezTo>
                  <a:cubicBezTo>
                    <a:pt x="1436" y="128"/>
                    <a:pt x="1598" y="104"/>
                    <a:pt x="1749" y="104"/>
                  </a:cubicBezTo>
                  <a:cubicBezTo>
                    <a:pt x="1911" y="104"/>
                    <a:pt x="2085" y="139"/>
                    <a:pt x="2259" y="186"/>
                  </a:cubicBezTo>
                  <a:cubicBezTo>
                    <a:pt x="2606" y="278"/>
                    <a:pt x="2954" y="406"/>
                    <a:pt x="3301" y="579"/>
                  </a:cubicBezTo>
                  <a:cubicBezTo>
                    <a:pt x="3475" y="660"/>
                    <a:pt x="3648" y="765"/>
                    <a:pt x="3799" y="892"/>
                  </a:cubicBezTo>
                  <a:lnTo>
                    <a:pt x="3857" y="938"/>
                  </a:lnTo>
                  <a:cubicBezTo>
                    <a:pt x="3868" y="950"/>
                    <a:pt x="3868" y="950"/>
                    <a:pt x="3880" y="985"/>
                  </a:cubicBezTo>
                  <a:cubicBezTo>
                    <a:pt x="3892" y="1031"/>
                    <a:pt x="3915" y="1089"/>
                    <a:pt x="3915" y="1124"/>
                  </a:cubicBezTo>
                  <a:lnTo>
                    <a:pt x="3915" y="1436"/>
                  </a:lnTo>
                  <a:cubicBezTo>
                    <a:pt x="3892" y="1842"/>
                    <a:pt x="3834" y="2224"/>
                    <a:pt x="3799" y="2618"/>
                  </a:cubicBezTo>
                  <a:cubicBezTo>
                    <a:pt x="3753" y="3000"/>
                    <a:pt x="3695" y="3371"/>
                    <a:pt x="3637" y="3718"/>
                  </a:cubicBezTo>
                  <a:cubicBezTo>
                    <a:pt x="3521" y="4424"/>
                    <a:pt x="3417" y="5050"/>
                    <a:pt x="3313" y="5583"/>
                  </a:cubicBezTo>
                  <a:cubicBezTo>
                    <a:pt x="3231" y="6104"/>
                    <a:pt x="3162" y="6544"/>
                    <a:pt x="3104" y="6845"/>
                  </a:cubicBezTo>
                  <a:cubicBezTo>
                    <a:pt x="3069" y="7007"/>
                    <a:pt x="3058" y="7123"/>
                    <a:pt x="3046" y="7193"/>
                  </a:cubicBezTo>
                  <a:cubicBezTo>
                    <a:pt x="3023" y="7262"/>
                    <a:pt x="3023" y="7308"/>
                    <a:pt x="3023" y="7308"/>
                  </a:cubicBezTo>
                  <a:cubicBezTo>
                    <a:pt x="3023" y="7308"/>
                    <a:pt x="3035" y="7262"/>
                    <a:pt x="3058" y="7193"/>
                  </a:cubicBezTo>
                  <a:cubicBezTo>
                    <a:pt x="3081" y="7111"/>
                    <a:pt x="3104" y="6996"/>
                    <a:pt x="3127" y="6845"/>
                  </a:cubicBezTo>
                  <a:cubicBezTo>
                    <a:pt x="3185" y="6544"/>
                    <a:pt x="3278" y="6104"/>
                    <a:pt x="3370" y="5583"/>
                  </a:cubicBezTo>
                  <a:cubicBezTo>
                    <a:pt x="3475" y="5050"/>
                    <a:pt x="3591" y="4424"/>
                    <a:pt x="3706" y="3718"/>
                  </a:cubicBezTo>
                  <a:cubicBezTo>
                    <a:pt x="3764" y="3359"/>
                    <a:pt x="3822" y="3000"/>
                    <a:pt x="3880" y="2606"/>
                  </a:cubicBezTo>
                  <a:cubicBezTo>
                    <a:pt x="3926" y="2212"/>
                    <a:pt x="3984" y="1819"/>
                    <a:pt x="3996" y="1402"/>
                  </a:cubicBezTo>
                  <a:cubicBezTo>
                    <a:pt x="4007" y="1286"/>
                    <a:pt x="4007" y="1182"/>
                    <a:pt x="3996" y="1089"/>
                  </a:cubicBezTo>
                  <a:cubicBezTo>
                    <a:pt x="3996" y="1031"/>
                    <a:pt x="3984" y="985"/>
                    <a:pt x="3973" y="927"/>
                  </a:cubicBezTo>
                  <a:cubicBezTo>
                    <a:pt x="3973" y="915"/>
                    <a:pt x="3950" y="869"/>
                    <a:pt x="3926" y="857"/>
                  </a:cubicBezTo>
                  <a:lnTo>
                    <a:pt x="3868" y="811"/>
                  </a:lnTo>
                  <a:cubicBezTo>
                    <a:pt x="3706" y="684"/>
                    <a:pt x="3533" y="579"/>
                    <a:pt x="3359" y="487"/>
                  </a:cubicBezTo>
                  <a:cubicBezTo>
                    <a:pt x="3011" y="301"/>
                    <a:pt x="2652" y="174"/>
                    <a:pt x="2305" y="81"/>
                  </a:cubicBezTo>
                  <a:cubicBezTo>
                    <a:pt x="2131" y="47"/>
                    <a:pt x="1957" y="0"/>
                    <a:pt x="1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6"/>
            <p:cNvSpPr/>
            <p:nvPr/>
          </p:nvSpPr>
          <p:spPr>
            <a:xfrm>
              <a:off x="3590636" y="4111815"/>
              <a:ext cx="233388" cy="139976"/>
            </a:xfrm>
            <a:custGeom>
              <a:avLst/>
              <a:gdLst/>
              <a:ahLst/>
              <a:cxnLst/>
              <a:rect l="l" t="t" r="r" b="b"/>
              <a:pathLst>
                <a:path w="5699" h="3418" extrusionOk="0">
                  <a:moveTo>
                    <a:pt x="0" y="1"/>
                  </a:moveTo>
                  <a:cubicBezTo>
                    <a:pt x="0" y="1"/>
                    <a:pt x="23" y="1"/>
                    <a:pt x="81" y="13"/>
                  </a:cubicBezTo>
                  <a:cubicBezTo>
                    <a:pt x="139" y="24"/>
                    <a:pt x="209" y="24"/>
                    <a:pt x="301" y="47"/>
                  </a:cubicBezTo>
                  <a:cubicBezTo>
                    <a:pt x="475" y="59"/>
                    <a:pt x="753" y="70"/>
                    <a:pt x="1066" y="117"/>
                  </a:cubicBezTo>
                  <a:cubicBezTo>
                    <a:pt x="1390" y="163"/>
                    <a:pt x="1772" y="221"/>
                    <a:pt x="2201" y="302"/>
                  </a:cubicBezTo>
                  <a:cubicBezTo>
                    <a:pt x="2629" y="406"/>
                    <a:pt x="3081" y="534"/>
                    <a:pt x="3521" y="754"/>
                  </a:cubicBezTo>
                  <a:cubicBezTo>
                    <a:pt x="3973" y="974"/>
                    <a:pt x="4378" y="1229"/>
                    <a:pt x="4702" y="1518"/>
                  </a:cubicBezTo>
                  <a:cubicBezTo>
                    <a:pt x="5038" y="1808"/>
                    <a:pt x="5281" y="2109"/>
                    <a:pt x="5420" y="2398"/>
                  </a:cubicBezTo>
                  <a:cubicBezTo>
                    <a:pt x="5571" y="2688"/>
                    <a:pt x="5640" y="2954"/>
                    <a:pt x="5652" y="3128"/>
                  </a:cubicBezTo>
                  <a:cubicBezTo>
                    <a:pt x="5687" y="3313"/>
                    <a:pt x="5675" y="3418"/>
                    <a:pt x="5687" y="3418"/>
                  </a:cubicBezTo>
                  <a:lnTo>
                    <a:pt x="5687" y="3336"/>
                  </a:lnTo>
                  <a:cubicBezTo>
                    <a:pt x="5687" y="3279"/>
                    <a:pt x="5698" y="3209"/>
                    <a:pt x="5687" y="3128"/>
                  </a:cubicBezTo>
                  <a:cubicBezTo>
                    <a:pt x="5675" y="2931"/>
                    <a:pt x="5617" y="2676"/>
                    <a:pt x="5467" y="2375"/>
                  </a:cubicBezTo>
                  <a:cubicBezTo>
                    <a:pt x="5328" y="2062"/>
                    <a:pt x="5061" y="1750"/>
                    <a:pt x="4749" y="1460"/>
                  </a:cubicBezTo>
                  <a:cubicBezTo>
                    <a:pt x="4413" y="1171"/>
                    <a:pt x="4007" y="893"/>
                    <a:pt x="3556" y="673"/>
                  </a:cubicBezTo>
                  <a:cubicBezTo>
                    <a:pt x="3092" y="464"/>
                    <a:pt x="2629" y="314"/>
                    <a:pt x="2212" y="233"/>
                  </a:cubicBezTo>
                  <a:cubicBezTo>
                    <a:pt x="1772" y="140"/>
                    <a:pt x="1401" y="105"/>
                    <a:pt x="1066" y="70"/>
                  </a:cubicBezTo>
                  <a:cubicBezTo>
                    <a:pt x="730" y="36"/>
                    <a:pt x="475" y="24"/>
                    <a:pt x="290" y="13"/>
                  </a:cubicBezTo>
                  <a:cubicBezTo>
                    <a:pt x="197" y="1"/>
                    <a:pt x="127" y="1"/>
                    <a:pt x="7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6"/>
            <p:cNvSpPr/>
            <p:nvPr/>
          </p:nvSpPr>
          <p:spPr>
            <a:xfrm>
              <a:off x="3812594" y="4088104"/>
              <a:ext cx="54098" cy="122407"/>
            </a:xfrm>
            <a:custGeom>
              <a:avLst/>
              <a:gdLst/>
              <a:ahLst/>
              <a:cxnLst/>
              <a:rect l="l" t="t" r="r" b="b"/>
              <a:pathLst>
                <a:path w="1321" h="2989" extrusionOk="0">
                  <a:moveTo>
                    <a:pt x="1309" y="0"/>
                  </a:moveTo>
                  <a:cubicBezTo>
                    <a:pt x="1303" y="0"/>
                    <a:pt x="1213" y="171"/>
                    <a:pt x="1101" y="429"/>
                  </a:cubicBezTo>
                  <a:cubicBezTo>
                    <a:pt x="973" y="719"/>
                    <a:pt x="800" y="1078"/>
                    <a:pt x="626" y="1483"/>
                  </a:cubicBezTo>
                  <a:cubicBezTo>
                    <a:pt x="452" y="1889"/>
                    <a:pt x="278" y="2271"/>
                    <a:pt x="174" y="2549"/>
                  </a:cubicBezTo>
                  <a:cubicBezTo>
                    <a:pt x="58" y="2815"/>
                    <a:pt x="0" y="2989"/>
                    <a:pt x="12" y="2989"/>
                  </a:cubicBezTo>
                  <a:cubicBezTo>
                    <a:pt x="12" y="2989"/>
                    <a:pt x="105" y="2838"/>
                    <a:pt x="220" y="2560"/>
                  </a:cubicBezTo>
                  <a:cubicBezTo>
                    <a:pt x="348" y="2271"/>
                    <a:pt x="522" y="1912"/>
                    <a:pt x="695" y="1506"/>
                  </a:cubicBezTo>
                  <a:cubicBezTo>
                    <a:pt x="869" y="1101"/>
                    <a:pt x="1043" y="719"/>
                    <a:pt x="1147" y="441"/>
                  </a:cubicBezTo>
                  <a:cubicBezTo>
                    <a:pt x="1263" y="175"/>
                    <a:pt x="1321" y="1"/>
                    <a:pt x="1309" y="1"/>
                  </a:cubicBezTo>
                  <a:cubicBezTo>
                    <a:pt x="1309" y="0"/>
                    <a:pt x="1309" y="0"/>
                    <a:pt x="1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6"/>
            <p:cNvSpPr/>
            <p:nvPr/>
          </p:nvSpPr>
          <p:spPr>
            <a:xfrm>
              <a:off x="4007032" y="3585384"/>
              <a:ext cx="3850" cy="132809"/>
            </a:xfrm>
            <a:custGeom>
              <a:avLst/>
              <a:gdLst/>
              <a:ahLst/>
              <a:cxnLst/>
              <a:rect l="l" t="t" r="r" b="b"/>
              <a:pathLst>
                <a:path w="94" h="3243" extrusionOk="0">
                  <a:moveTo>
                    <a:pt x="47" y="0"/>
                  </a:moveTo>
                  <a:cubicBezTo>
                    <a:pt x="24" y="0"/>
                    <a:pt x="1" y="718"/>
                    <a:pt x="1" y="1622"/>
                  </a:cubicBezTo>
                  <a:cubicBezTo>
                    <a:pt x="1" y="2513"/>
                    <a:pt x="36" y="3243"/>
                    <a:pt x="47" y="3243"/>
                  </a:cubicBezTo>
                  <a:cubicBezTo>
                    <a:pt x="59" y="3243"/>
                    <a:pt x="82" y="2502"/>
                    <a:pt x="94" y="1622"/>
                  </a:cubicBezTo>
                  <a:cubicBezTo>
                    <a:pt x="94" y="718"/>
                    <a:pt x="59" y="0"/>
                    <a:pt x="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6"/>
            <p:cNvSpPr/>
            <p:nvPr/>
          </p:nvSpPr>
          <p:spPr>
            <a:xfrm>
              <a:off x="3686913" y="4250313"/>
              <a:ext cx="135225" cy="180928"/>
            </a:xfrm>
            <a:custGeom>
              <a:avLst/>
              <a:gdLst/>
              <a:ahLst/>
              <a:cxnLst/>
              <a:rect l="l" t="t" r="r" b="b"/>
              <a:pathLst>
                <a:path w="3302" h="4418" extrusionOk="0">
                  <a:moveTo>
                    <a:pt x="3301" y="1"/>
                  </a:moveTo>
                  <a:lnTo>
                    <a:pt x="3301" y="1"/>
                  </a:lnTo>
                  <a:cubicBezTo>
                    <a:pt x="1656" y="580"/>
                    <a:pt x="521" y="2086"/>
                    <a:pt x="81" y="3777"/>
                  </a:cubicBezTo>
                  <a:cubicBezTo>
                    <a:pt x="35" y="3962"/>
                    <a:pt x="0" y="4170"/>
                    <a:pt x="116" y="4298"/>
                  </a:cubicBezTo>
                  <a:cubicBezTo>
                    <a:pt x="179" y="4380"/>
                    <a:pt x="284" y="4417"/>
                    <a:pt x="390" y="4417"/>
                  </a:cubicBezTo>
                  <a:cubicBezTo>
                    <a:pt x="479" y="4417"/>
                    <a:pt x="569" y="4391"/>
                    <a:pt x="637" y="4344"/>
                  </a:cubicBezTo>
                  <a:cubicBezTo>
                    <a:pt x="799" y="4240"/>
                    <a:pt x="915" y="4089"/>
                    <a:pt x="1008" y="3927"/>
                  </a:cubicBezTo>
                  <a:cubicBezTo>
                    <a:pt x="1819" y="2653"/>
                    <a:pt x="2583" y="1460"/>
                    <a:pt x="3301" y="1"/>
                  </a:cubicBezTo>
                  <a:close/>
                </a:path>
              </a:pathLst>
            </a:custGeom>
            <a:solidFill>
              <a:srgbClr val="0000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6"/>
            <p:cNvSpPr/>
            <p:nvPr/>
          </p:nvSpPr>
          <p:spPr>
            <a:xfrm>
              <a:off x="3523271" y="4085278"/>
              <a:ext cx="289370" cy="124782"/>
            </a:xfrm>
            <a:custGeom>
              <a:avLst/>
              <a:gdLst/>
              <a:ahLst/>
              <a:cxnLst/>
              <a:rect l="l" t="t" r="r" b="b"/>
              <a:pathLst>
                <a:path w="7066" h="3047" extrusionOk="0">
                  <a:moveTo>
                    <a:pt x="2134" y="0"/>
                  </a:moveTo>
                  <a:cubicBezTo>
                    <a:pt x="1832" y="0"/>
                    <a:pt x="1536" y="44"/>
                    <a:pt x="1240" y="116"/>
                  </a:cubicBezTo>
                  <a:cubicBezTo>
                    <a:pt x="719" y="232"/>
                    <a:pt x="116" y="487"/>
                    <a:pt x="0" y="846"/>
                  </a:cubicBezTo>
                  <a:cubicBezTo>
                    <a:pt x="435" y="711"/>
                    <a:pt x="944" y="657"/>
                    <a:pt x="1474" y="657"/>
                  </a:cubicBezTo>
                  <a:cubicBezTo>
                    <a:pt x="2398" y="657"/>
                    <a:pt x="3386" y="820"/>
                    <a:pt x="4158" y="996"/>
                  </a:cubicBezTo>
                  <a:cubicBezTo>
                    <a:pt x="5386" y="1274"/>
                    <a:pt x="6382" y="1969"/>
                    <a:pt x="7065" y="3046"/>
                  </a:cubicBezTo>
                  <a:cubicBezTo>
                    <a:pt x="6799" y="2143"/>
                    <a:pt x="6104" y="1240"/>
                    <a:pt x="5247" y="765"/>
                  </a:cubicBezTo>
                  <a:cubicBezTo>
                    <a:pt x="4378" y="290"/>
                    <a:pt x="3382" y="70"/>
                    <a:pt x="2398" y="12"/>
                  </a:cubicBezTo>
                  <a:cubicBezTo>
                    <a:pt x="2309" y="4"/>
                    <a:pt x="2221" y="0"/>
                    <a:pt x="2134" y="0"/>
                  </a:cubicBezTo>
                  <a:close/>
                </a:path>
              </a:pathLst>
            </a:custGeom>
            <a:solidFill>
              <a:srgbClr val="0000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6"/>
            <p:cNvSpPr/>
            <p:nvPr/>
          </p:nvSpPr>
          <p:spPr>
            <a:xfrm>
              <a:off x="3872833" y="3349175"/>
              <a:ext cx="98204" cy="168397"/>
            </a:xfrm>
            <a:custGeom>
              <a:avLst/>
              <a:gdLst/>
              <a:ahLst/>
              <a:cxnLst/>
              <a:rect l="l" t="t" r="r" b="b"/>
              <a:pathLst>
                <a:path w="2398" h="4112" extrusionOk="0">
                  <a:moveTo>
                    <a:pt x="0" y="0"/>
                  </a:moveTo>
                  <a:cubicBezTo>
                    <a:pt x="0" y="12"/>
                    <a:pt x="35" y="58"/>
                    <a:pt x="128" y="151"/>
                  </a:cubicBezTo>
                  <a:cubicBezTo>
                    <a:pt x="209" y="232"/>
                    <a:pt x="348" y="371"/>
                    <a:pt x="487" y="522"/>
                  </a:cubicBezTo>
                  <a:cubicBezTo>
                    <a:pt x="788" y="846"/>
                    <a:pt x="1170" y="1309"/>
                    <a:pt x="1506" y="1888"/>
                  </a:cubicBezTo>
                  <a:cubicBezTo>
                    <a:pt x="1830" y="2467"/>
                    <a:pt x="2062" y="3012"/>
                    <a:pt x="2201" y="3440"/>
                  </a:cubicBezTo>
                  <a:cubicBezTo>
                    <a:pt x="2259" y="3637"/>
                    <a:pt x="2317" y="3811"/>
                    <a:pt x="2340" y="3927"/>
                  </a:cubicBezTo>
                  <a:cubicBezTo>
                    <a:pt x="2375" y="4054"/>
                    <a:pt x="2398" y="4112"/>
                    <a:pt x="2398" y="4112"/>
                  </a:cubicBezTo>
                  <a:cubicBezTo>
                    <a:pt x="2398" y="4112"/>
                    <a:pt x="2398" y="4042"/>
                    <a:pt x="2375" y="3915"/>
                  </a:cubicBezTo>
                  <a:cubicBezTo>
                    <a:pt x="2340" y="3776"/>
                    <a:pt x="2293" y="3625"/>
                    <a:pt x="2236" y="3405"/>
                  </a:cubicBezTo>
                  <a:cubicBezTo>
                    <a:pt x="2120" y="2988"/>
                    <a:pt x="1888" y="2421"/>
                    <a:pt x="1564" y="1842"/>
                  </a:cubicBezTo>
                  <a:cubicBezTo>
                    <a:pt x="1216" y="1263"/>
                    <a:pt x="823" y="800"/>
                    <a:pt x="521" y="487"/>
                  </a:cubicBezTo>
                  <a:cubicBezTo>
                    <a:pt x="359" y="325"/>
                    <a:pt x="243" y="197"/>
                    <a:pt x="139" y="116"/>
                  </a:cubicBezTo>
                  <a:cubicBezTo>
                    <a:pt x="58" y="47"/>
                    <a:pt x="0"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6"/>
            <p:cNvSpPr/>
            <p:nvPr/>
          </p:nvSpPr>
          <p:spPr>
            <a:xfrm>
              <a:off x="3766114" y="3717698"/>
              <a:ext cx="1333291" cy="842393"/>
            </a:xfrm>
            <a:custGeom>
              <a:avLst/>
              <a:gdLst/>
              <a:ahLst/>
              <a:cxnLst/>
              <a:rect l="l" t="t" r="r" b="b"/>
              <a:pathLst>
                <a:path w="32557" h="20570" extrusionOk="0">
                  <a:moveTo>
                    <a:pt x="4668" y="0"/>
                  </a:moveTo>
                  <a:cubicBezTo>
                    <a:pt x="4089" y="0"/>
                    <a:pt x="3707" y="313"/>
                    <a:pt x="3660" y="811"/>
                  </a:cubicBezTo>
                  <a:lnTo>
                    <a:pt x="3614" y="1425"/>
                  </a:lnTo>
                  <a:cubicBezTo>
                    <a:pt x="3579" y="1923"/>
                    <a:pt x="3197" y="2236"/>
                    <a:pt x="2618" y="2236"/>
                  </a:cubicBezTo>
                  <a:lnTo>
                    <a:pt x="1216" y="2236"/>
                  </a:lnTo>
                  <a:cubicBezTo>
                    <a:pt x="406" y="2236"/>
                    <a:pt x="0" y="2873"/>
                    <a:pt x="313" y="3649"/>
                  </a:cubicBezTo>
                  <a:lnTo>
                    <a:pt x="7320" y="20570"/>
                  </a:lnTo>
                  <a:lnTo>
                    <a:pt x="7320" y="20558"/>
                  </a:lnTo>
                  <a:lnTo>
                    <a:pt x="32557" y="20558"/>
                  </a:lnTo>
                  <a:lnTo>
                    <a:pt x="25608" y="3278"/>
                  </a:lnTo>
                  <a:cubicBezTo>
                    <a:pt x="25283" y="2502"/>
                    <a:pt x="24380" y="1877"/>
                    <a:pt x="23569" y="1877"/>
                  </a:cubicBezTo>
                  <a:lnTo>
                    <a:pt x="15022" y="1877"/>
                  </a:lnTo>
                  <a:cubicBezTo>
                    <a:pt x="14501" y="1877"/>
                    <a:pt x="13910" y="1622"/>
                    <a:pt x="13470" y="1193"/>
                  </a:cubicBezTo>
                  <a:lnTo>
                    <a:pt x="12926" y="672"/>
                  </a:lnTo>
                  <a:cubicBezTo>
                    <a:pt x="12486" y="255"/>
                    <a:pt x="11895" y="0"/>
                    <a:pt x="11374" y="0"/>
                  </a:cubicBezTo>
                  <a:close/>
                </a:path>
              </a:pathLst>
            </a:custGeom>
            <a:solidFill>
              <a:srgbClr val="FF7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6"/>
            <p:cNvSpPr/>
            <p:nvPr/>
          </p:nvSpPr>
          <p:spPr>
            <a:xfrm>
              <a:off x="3766114" y="3717698"/>
              <a:ext cx="1333291" cy="842393"/>
            </a:xfrm>
            <a:custGeom>
              <a:avLst/>
              <a:gdLst/>
              <a:ahLst/>
              <a:cxnLst/>
              <a:rect l="l" t="t" r="r" b="b"/>
              <a:pathLst>
                <a:path w="32557" h="20570" extrusionOk="0">
                  <a:moveTo>
                    <a:pt x="4668" y="0"/>
                  </a:moveTo>
                  <a:cubicBezTo>
                    <a:pt x="4089" y="0"/>
                    <a:pt x="3707" y="313"/>
                    <a:pt x="3660" y="811"/>
                  </a:cubicBezTo>
                  <a:lnTo>
                    <a:pt x="3614" y="1425"/>
                  </a:lnTo>
                  <a:cubicBezTo>
                    <a:pt x="3579" y="1923"/>
                    <a:pt x="3197" y="2236"/>
                    <a:pt x="2618" y="2236"/>
                  </a:cubicBezTo>
                  <a:lnTo>
                    <a:pt x="1216" y="2236"/>
                  </a:lnTo>
                  <a:cubicBezTo>
                    <a:pt x="406" y="2236"/>
                    <a:pt x="0" y="2873"/>
                    <a:pt x="313" y="3649"/>
                  </a:cubicBezTo>
                  <a:lnTo>
                    <a:pt x="7320" y="20570"/>
                  </a:lnTo>
                  <a:lnTo>
                    <a:pt x="7320" y="20558"/>
                  </a:lnTo>
                  <a:lnTo>
                    <a:pt x="32557" y="20558"/>
                  </a:lnTo>
                  <a:lnTo>
                    <a:pt x="25608" y="3278"/>
                  </a:lnTo>
                  <a:cubicBezTo>
                    <a:pt x="25283" y="2502"/>
                    <a:pt x="24380" y="1877"/>
                    <a:pt x="23569" y="1877"/>
                  </a:cubicBezTo>
                  <a:lnTo>
                    <a:pt x="15022" y="1877"/>
                  </a:lnTo>
                  <a:cubicBezTo>
                    <a:pt x="14501" y="1877"/>
                    <a:pt x="13910" y="1622"/>
                    <a:pt x="13470" y="1193"/>
                  </a:cubicBezTo>
                  <a:lnTo>
                    <a:pt x="12926" y="672"/>
                  </a:lnTo>
                  <a:cubicBezTo>
                    <a:pt x="12486" y="255"/>
                    <a:pt x="11895" y="0"/>
                    <a:pt x="11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6"/>
            <p:cNvSpPr/>
            <p:nvPr/>
          </p:nvSpPr>
          <p:spPr>
            <a:xfrm>
              <a:off x="3902687" y="3850954"/>
              <a:ext cx="1093145" cy="705407"/>
            </a:xfrm>
            <a:custGeom>
              <a:avLst/>
              <a:gdLst/>
              <a:ahLst/>
              <a:cxnLst/>
              <a:rect l="l" t="t" r="r" b="b"/>
              <a:pathLst>
                <a:path w="26693" h="17225" extrusionOk="0">
                  <a:moveTo>
                    <a:pt x="1066" y="1"/>
                  </a:moveTo>
                  <a:cubicBezTo>
                    <a:pt x="441" y="1"/>
                    <a:pt x="1" y="661"/>
                    <a:pt x="175" y="1344"/>
                  </a:cubicBezTo>
                  <a:lnTo>
                    <a:pt x="2827" y="11571"/>
                  </a:lnTo>
                  <a:lnTo>
                    <a:pt x="4089" y="16470"/>
                  </a:lnTo>
                  <a:cubicBezTo>
                    <a:pt x="4205" y="16910"/>
                    <a:pt x="4553" y="17223"/>
                    <a:pt x="4958" y="17223"/>
                  </a:cubicBezTo>
                  <a:lnTo>
                    <a:pt x="25817" y="17223"/>
                  </a:lnTo>
                  <a:cubicBezTo>
                    <a:pt x="25833" y="17224"/>
                    <a:pt x="25850" y="17224"/>
                    <a:pt x="25866" y="17224"/>
                  </a:cubicBezTo>
                  <a:cubicBezTo>
                    <a:pt x="26445" y="17224"/>
                    <a:pt x="26692" y="16822"/>
                    <a:pt x="26523" y="16158"/>
                  </a:cubicBezTo>
                  <a:lnTo>
                    <a:pt x="22678" y="765"/>
                  </a:lnTo>
                  <a:cubicBezTo>
                    <a:pt x="22562" y="302"/>
                    <a:pt x="22203" y="1"/>
                    <a:pt x="21798"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6"/>
            <p:cNvSpPr/>
            <p:nvPr/>
          </p:nvSpPr>
          <p:spPr>
            <a:xfrm>
              <a:off x="4029350" y="3837686"/>
              <a:ext cx="921595" cy="703441"/>
            </a:xfrm>
            <a:custGeom>
              <a:avLst/>
              <a:gdLst/>
              <a:ahLst/>
              <a:cxnLst/>
              <a:rect l="l" t="t" r="r" b="b"/>
              <a:pathLst>
                <a:path w="22504" h="17177" extrusionOk="0">
                  <a:moveTo>
                    <a:pt x="1019" y="1"/>
                  </a:moveTo>
                  <a:cubicBezTo>
                    <a:pt x="464" y="1"/>
                    <a:pt x="0" y="499"/>
                    <a:pt x="35" y="1066"/>
                  </a:cubicBezTo>
                  <a:lnTo>
                    <a:pt x="1170" y="17176"/>
                  </a:lnTo>
                  <a:lnTo>
                    <a:pt x="22504" y="17176"/>
                  </a:lnTo>
                  <a:lnTo>
                    <a:pt x="225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6"/>
            <p:cNvSpPr/>
            <p:nvPr/>
          </p:nvSpPr>
          <p:spPr>
            <a:xfrm>
              <a:off x="4066821" y="3838177"/>
              <a:ext cx="1101827" cy="718143"/>
            </a:xfrm>
            <a:custGeom>
              <a:avLst/>
              <a:gdLst/>
              <a:ahLst/>
              <a:cxnLst/>
              <a:rect l="l" t="t" r="r" b="b"/>
              <a:pathLst>
                <a:path w="26905" h="17536" extrusionOk="0">
                  <a:moveTo>
                    <a:pt x="3741" y="0"/>
                  </a:moveTo>
                  <a:cubicBezTo>
                    <a:pt x="3174" y="0"/>
                    <a:pt x="2687" y="394"/>
                    <a:pt x="2571" y="927"/>
                  </a:cubicBezTo>
                  <a:lnTo>
                    <a:pt x="0" y="17535"/>
                  </a:lnTo>
                  <a:lnTo>
                    <a:pt x="0" y="17535"/>
                  </a:lnTo>
                  <a:lnTo>
                    <a:pt x="21878" y="16840"/>
                  </a:lnTo>
                  <a:lnTo>
                    <a:pt x="26569" y="1645"/>
                  </a:lnTo>
                  <a:cubicBezTo>
                    <a:pt x="26905" y="869"/>
                    <a:pt x="26326" y="0"/>
                    <a:pt x="254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6"/>
            <p:cNvSpPr/>
            <p:nvPr/>
          </p:nvSpPr>
          <p:spPr>
            <a:xfrm>
              <a:off x="4065879" y="3878965"/>
              <a:ext cx="1244137" cy="681122"/>
            </a:xfrm>
            <a:custGeom>
              <a:avLst/>
              <a:gdLst/>
              <a:ahLst/>
              <a:cxnLst/>
              <a:rect l="l" t="t" r="r" b="b"/>
              <a:pathLst>
                <a:path w="30380" h="16632" extrusionOk="0">
                  <a:moveTo>
                    <a:pt x="6729" y="0"/>
                  </a:moveTo>
                  <a:cubicBezTo>
                    <a:pt x="6081" y="0"/>
                    <a:pt x="5490" y="429"/>
                    <a:pt x="5270" y="1077"/>
                  </a:cubicBezTo>
                  <a:lnTo>
                    <a:pt x="0" y="16632"/>
                  </a:lnTo>
                  <a:lnTo>
                    <a:pt x="25237" y="16632"/>
                  </a:lnTo>
                  <a:lnTo>
                    <a:pt x="30148" y="1448"/>
                  </a:lnTo>
                  <a:cubicBezTo>
                    <a:pt x="30379" y="730"/>
                    <a:pt x="29870" y="0"/>
                    <a:pt x="29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6"/>
            <p:cNvSpPr/>
            <p:nvPr/>
          </p:nvSpPr>
          <p:spPr>
            <a:xfrm>
              <a:off x="4078656" y="4179672"/>
              <a:ext cx="449699" cy="380899"/>
            </a:xfrm>
            <a:custGeom>
              <a:avLst/>
              <a:gdLst/>
              <a:ahLst/>
              <a:cxnLst/>
              <a:rect l="l" t="t" r="r" b="b"/>
              <a:pathLst>
                <a:path w="10981" h="9301" extrusionOk="0">
                  <a:moveTo>
                    <a:pt x="5027" y="0"/>
                  </a:moveTo>
                  <a:lnTo>
                    <a:pt x="4911" y="93"/>
                  </a:lnTo>
                  <a:cubicBezTo>
                    <a:pt x="4610" y="857"/>
                    <a:pt x="3765" y="1239"/>
                    <a:pt x="3058" y="1668"/>
                  </a:cubicBezTo>
                  <a:cubicBezTo>
                    <a:pt x="1761" y="2479"/>
                    <a:pt x="777" y="3787"/>
                    <a:pt x="325" y="5247"/>
                  </a:cubicBezTo>
                  <a:cubicBezTo>
                    <a:pt x="82" y="6057"/>
                    <a:pt x="1" y="6984"/>
                    <a:pt x="499" y="7679"/>
                  </a:cubicBezTo>
                  <a:cubicBezTo>
                    <a:pt x="846" y="8177"/>
                    <a:pt x="1414" y="8443"/>
                    <a:pt x="1970" y="8652"/>
                  </a:cubicBezTo>
                  <a:cubicBezTo>
                    <a:pt x="3672" y="9277"/>
                    <a:pt x="5479" y="9300"/>
                    <a:pt x="7286" y="9300"/>
                  </a:cubicBezTo>
                  <a:cubicBezTo>
                    <a:pt x="7853" y="9300"/>
                    <a:pt x="9614" y="9277"/>
                    <a:pt x="9614" y="9277"/>
                  </a:cubicBezTo>
                  <a:cubicBezTo>
                    <a:pt x="10170" y="9127"/>
                    <a:pt x="10355" y="8837"/>
                    <a:pt x="10691" y="8374"/>
                  </a:cubicBezTo>
                  <a:cubicBezTo>
                    <a:pt x="10980" y="7945"/>
                    <a:pt x="10922" y="7019"/>
                    <a:pt x="10517" y="6683"/>
                  </a:cubicBezTo>
                  <a:cubicBezTo>
                    <a:pt x="10517" y="6683"/>
                    <a:pt x="9683" y="6729"/>
                    <a:pt x="9289" y="6752"/>
                  </a:cubicBezTo>
                  <a:cubicBezTo>
                    <a:pt x="9028" y="6770"/>
                    <a:pt x="8766" y="6779"/>
                    <a:pt x="8503" y="6779"/>
                  </a:cubicBezTo>
                  <a:cubicBezTo>
                    <a:pt x="6905" y="6779"/>
                    <a:pt x="5298" y="6446"/>
                    <a:pt x="3846" y="5779"/>
                  </a:cubicBezTo>
                  <a:cubicBezTo>
                    <a:pt x="3325" y="5548"/>
                    <a:pt x="2757" y="5212"/>
                    <a:pt x="2595" y="4668"/>
                  </a:cubicBezTo>
                  <a:cubicBezTo>
                    <a:pt x="2421" y="4042"/>
                    <a:pt x="2815" y="3394"/>
                    <a:pt x="3302" y="2977"/>
                  </a:cubicBezTo>
                  <a:cubicBezTo>
                    <a:pt x="3800" y="2548"/>
                    <a:pt x="4390" y="2247"/>
                    <a:pt x="4830" y="1772"/>
                  </a:cubicBezTo>
                  <a:cubicBezTo>
                    <a:pt x="5247" y="1274"/>
                    <a:pt x="5444" y="498"/>
                    <a:pt x="5027"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6"/>
            <p:cNvSpPr/>
            <p:nvPr/>
          </p:nvSpPr>
          <p:spPr>
            <a:xfrm>
              <a:off x="3907437" y="4164479"/>
              <a:ext cx="603353" cy="409156"/>
            </a:xfrm>
            <a:custGeom>
              <a:avLst/>
              <a:gdLst/>
              <a:ahLst/>
              <a:cxnLst/>
              <a:rect l="l" t="t" r="r" b="b"/>
              <a:pathLst>
                <a:path w="14733" h="9991" extrusionOk="0">
                  <a:moveTo>
                    <a:pt x="9035" y="1"/>
                  </a:moveTo>
                  <a:lnTo>
                    <a:pt x="4159" y="1958"/>
                  </a:lnTo>
                  <a:lnTo>
                    <a:pt x="696" y="4297"/>
                  </a:lnTo>
                  <a:lnTo>
                    <a:pt x="1" y="8224"/>
                  </a:lnTo>
                  <a:lnTo>
                    <a:pt x="4830" y="9799"/>
                  </a:lnTo>
                  <a:cubicBezTo>
                    <a:pt x="4830" y="9799"/>
                    <a:pt x="8115" y="9990"/>
                    <a:pt x="10253" y="9990"/>
                  </a:cubicBezTo>
                  <a:cubicBezTo>
                    <a:pt x="10847" y="9990"/>
                    <a:pt x="11353" y="9975"/>
                    <a:pt x="11675" y="9938"/>
                  </a:cubicBezTo>
                  <a:cubicBezTo>
                    <a:pt x="13146" y="9776"/>
                    <a:pt x="13146" y="9081"/>
                    <a:pt x="13146" y="9081"/>
                  </a:cubicBezTo>
                  <a:cubicBezTo>
                    <a:pt x="13424" y="8988"/>
                    <a:pt x="13980" y="8502"/>
                    <a:pt x="13980" y="8050"/>
                  </a:cubicBezTo>
                  <a:cubicBezTo>
                    <a:pt x="14733" y="7367"/>
                    <a:pt x="14698" y="7054"/>
                    <a:pt x="14698" y="7054"/>
                  </a:cubicBezTo>
                  <a:lnTo>
                    <a:pt x="8849" y="6174"/>
                  </a:lnTo>
                  <a:lnTo>
                    <a:pt x="6579" y="4865"/>
                  </a:lnTo>
                  <a:cubicBezTo>
                    <a:pt x="6278" y="4691"/>
                    <a:pt x="6070" y="4390"/>
                    <a:pt x="6058" y="4043"/>
                  </a:cubicBezTo>
                  <a:lnTo>
                    <a:pt x="6058" y="4031"/>
                  </a:lnTo>
                  <a:cubicBezTo>
                    <a:pt x="6046" y="3591"/>
                    <a:pt x="6301" y="3197"/>
                    <a:pt x="6695" y="3047"/>
                  </a:cubicBezTo>
                  <a:cubicBezTo>
                    <a:pt x="7413" y="2734"/>
                    <a:pt x="8548" y="2328"/>
                    <a:pt x="9035" y="1483"/>
                  </a:cubicBezTo>
                  <a:cubicBezTo>
                    <a:pt x="9729" y="244"/>
                    <a:pt x="9035" y="1"/>
                    <a:pt x="9035"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6"/>
            <p:cNvSpPr/>
            <p:nvPr/>
          </p:nvSpPr>
          <p:spPr>
            <a:xfrm>
              <a:off x="4202944" y="4522108"/>
              <a:ext cx="253291" cy="22729"/>
            </a:xfrm>
            <a:custGeom>
              <a:avLst/>
              <a:gdLst/>
              <a:ahLst/>
              <a:cxnLst/>
              <a:rect l="l" t="t" r="r" b="b"/>
              <a:pathLst>
                <a:path w="6185" h="555" extrusionOk="0">
                  <a:moveTo>
                    <a:pt x="12" y="0"/>
                  </a:moveTo>
                  <a:lnTo>
                    <a:pt x="12" y="0"/>
                  </a:lnTo>
                  <a:cubicBezTo>
                    <a:pt x="0" y="12"/>
                    <a:pt x="81" y="47"/>
                    <a:pt x="255" y="81"/>
                  </a:cubicBezTo>
                  <a:cubicBezTo>
                    <a:pt x="417" y="128"/>
                    <a:pt x="637" y="197"/>
                    <a:pt x="915" y="255"/>
                  </a:cubicBezTo>
                  <a:cubicBezTo>
                    <a:pt x="1460" y="394"/>
                    <a:pt x="2224" y="521"/>
                    <a:pt x="3093" y="545"/>
                  </a:cubicBezTo>
                  <a:cubicBezTo>
                    <a:pt x="3266" y="552"/>
                    <a:pt x="3436" y="555"/>
                    <a:pt x="3602" y="555"/>
                  </a:cubicBezTo>
                  <a:cubicBezTo>
                    <a:pt x="4263" y="555"/>
                    <a:pt x="4848" y="503"/>
                    <a:pt x="5293" y="429"/>
                  </a:cubicBezTo>
                  <a:cubicBezTo>
                    <a:pt x="5571" y="394"/>
                    <a:pt x="5791" y="359"/>
                    <a:pt x="5953" y="313"/>
                  </a:cubicBezTo>
                  <a:cubicBezTo>
                    <a:pt x="6092" y="278"/>
                    <a:pt x="6185" y="243"/>
                    <a:pt x="6185" y="243"/>
                  </a:cubicBezTo>
                  <a:lnTo>
                    <a:pt x="6185" y="243"/>
                  </a:lnTo>
                  <a:cubicBezTo>
                    <a:pt x="6185" y="243"/>
                    <a:pt x="6092" y="243"/>
                    <a:pt x="5930" y="278"/>
                  </a:cubicBezTo>
                  <a:cubicBezTo>
                    <a:pt x="5780" y="301"/>
                    <a:pt x="5548" y="336"/>
                    <a:pt x="5270" y="359"/>
                  </a:cubicBezTo>
                  <a:cubicBezTo>
                    <a:pt x="4800" y="408"/>
                    <a:pt x="4173" y="457"/>
                    <a:pt x="3473" y="457"/>
                  </a:cubicBezTo>
                  <a:cubicBezTo>
                    <a:pt x="3344" y="457"/>
                    <a:pt x="3214" y="455"/>
                    <a:pt x="3081" y="452"/>
                  </a:cubicBezTo>
                  <a:cubicBezTo>
                    <a:pt x="2224" y="417"/>
                    <a:pt x="1460" y="301"/>
                    <a:pt x="915" y="186"/>
                  </a:cubicBezTo>
                  <a:cubicBezTo>
                    <a:pt x="637" y="128"/>
                    <a:pt x="417" y="81"/>
                    <a:pt x="255" y="47"/>
                  </a:cubicBezTo>
                  <a:cubicBezTo>
                    <a:pt x="104" y="12"/>
                    <a:pt x="12" y="0"/>
                    <a:pt x="12"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6"/>
            <p:cNvSpPr/>
            <p:nvPr/>
          </p:nvSpPr>
          <p:spPr>
            <a:xfrm>
              <a:off x="4224730" y="4485088"/>
              <a:ext cx="256199" cy="23015"/>
            </a:xfrm>
            <a:custGeom>
              <a:avLst/>
              <a:gdLst/>
              <a:ahLst/>
              <a:cxnLst/>
              <a:rect l="l" t="t" r="r" b="b"/>
              <a:pathLst>
                <a:path w="6256" h="562" extrusionOk="0">
                  <a:moveTo>
                    <a:pt x="1" y="1"/>
                  </a:moveTo>
                  <a:cubicBezTo>
                    <a:pt x="1" y="24"/>
                    <a:pt x="94" y="47"/>
                    <a:pt x="244" y="105"/>
                  </a:cubicBezTo>
                  <a:cubicBezTo>
                    <a:pt x="395" y="163"/>
                    <a:pt x="626" y="221"/>
                    <a:pt x="904" y="279"/>
                  </a:cubicBezTo>
                  <a:cubicBezTo>
                    <a:pt x="1449" y="406"/>
                    <a:pt x="2248" y="522"/>
                    <a:pt x="3116" y="557"/>
                  </a:cubicBezTo>
                  <a:cubicBezTo>
                    <a:pt x="3232" y="560"/>
                    <a:pt x="3346" y="561"/>
                    <a:pt x="3458" y="561"/>
                  </a:cubicBezTo>
                  <a:cubicBezTo>
                    <a:pt x="4193" y="561"/>
                    <a:pt x="4858" y="500"/>
                    <a:pt x="5340" y="429"/>
                  </a:cubicBezTo>
                  <a:cubicBezTo>
                    <a:pt x="5630" y="383"/>
                    <a:pt x="5850" y="337"/>
                    <a:pt x="6012" y="290"/>
                  </a:cubicBezTo>
                  <a:cubicBezTo>
                    <a:pt x="6174" y="256"/>
                    <a:pt x="6255" y="221"/>
                    <a:pt x="6255" y="221"/>
                  </a:cubicBezTo>
                  <a:lnTo>
                    <a:pt x="6255" y="221"/>
                  </a:lnTo>
                  <a:cubicBezTo>
                    <a:pt x="6255" y="221"/>
                    <a:pt x="6174" y="221"/>
                    <a:pt x="6012" y="256"/>
                  </a:cubicBezTo>
                  <a:cubicBezTo>
                    <a:pt x="5850" y="267"/>
                    <a:pt x="5630" y="302"/>
                    <a:pt x="5340" y="337"/>
                  </a:cubicBezTo>
                  <a:cubicBezTo>
                    <a:pt x="4869" y="396"/>
                    <a:pt x="4232" y="446"/>
                    <a:pt x="3520" y="446"/>
                  </a:cubicBezTo>
                  <a:cubicBezTo>
                    <a:pt x="3392" y="446"/>
                    <a:pt x="3261" y="444"/>
                    <a:pt x="3128" y="441"/>
                  </a:cubicBezTo>
                  <a:cubicBezTo>
                    <a:pt x="2259" y="406"/>
                    <a:pt x="1483" y="302"/>
                    <a:pt x="916" y="198"/>
                  </a:cubicBezTo>
                  <a:cubicBezTo>
                    <a:pt x="626" y="128"/>
                    <a:pt x="406" y="93"/>
                    <a:pt x="244" y="47"/>
                  </a:cubicBezTo>
                  <a:cubicBezTo>
                    <a:pt x="94" y="12"/>
                    <a:pt x="1" y="1"/>
                    <a:pt x="1"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6"/>
            <p:cNvSpPr/>
            <p:nvPr/>
          </p:nvSpPr>
          <p:spPr>
            <a:xfrm>
              <a:off x="5025824" y="2936057"/>
              <a:ext cx="659335" cy="749513"/>
            </a:xfrm>
            <a:custGeom>
              <a:avLst/>
              <a:gdLst/>
              <a:ahLst/>
              <a:cxnLst/>
              <a:rect l="l" t="t" r="r" b="b"/>
              <a:pathLst>
                <a:path w="16100" h="18302" extrusionOk="0">
                  <a:moveTo>
                    <a:pt x="7772" y="1"/>
                  </a:moveTo>
                  <a:lnTo>
                    <a:pt x="1182" y="1309"/>
                  </a:lnTo>
                  <a:cubicBezTo>
                    <a:pt x="464" y="1437"/>
                    <a:pt x="1" y="2132"/>
                    <a:pt x="140" y="2850"/>
                  </a:cubicBezTo>
                  <a:lnTo>
                    <a:pt x="2977" y="17234"/>
                  </a:lnTo>
                  <a:cubicBezTo>
                    <a:pt x="3100" y="17867"/>
                    <a:pt x="3653" y="18301"/>
                    <a:pt x="4274" y="18301"/>
                  </a:cubicBezTo>
                  <a:cubicBezTo>
                    <a:pt x="4358" y="18301"/>
                    <a:pt x="4443" y="18293"/>
                    <a:pt x="4529" y="18277"/>
                  </a:cubicBezTo>
                  <a:lnTo>
                    <a:pt x="14906" y="16215"/>
                  </a:lnTo>
                  <a:cubicBezTo>
                    <a:pt x="15636" y="16076"/>
                    <a:pt x="16099" y="15381"/>
                    <a:pt x="15972" y="14663"/>
                  </a:cubicBezTo>
                  <a:lnTo>
                    <a:pt x="13910" y="4240"/>
                  </a:lnTo>
                  <a:lnTo>
                    <a:pt x="77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6"/>
            <p:cNvSpPr/>
            <p:nvPr/>
          </p:nvSpPr>
          <p:spPr>
            <a:xfrm>
              <a:off x="5343608" y="2936057"/>
              <a:ext cx="251407" cy="206319"/>
            </a:xfrm>
            <a:custGeom>
              <a:avLst/>
              <a:gdLst/>
              <a:ahLst/>
              <a:cxnLst/>
              <a:rect l="l" t="t" r="r" b="b"/>
              <a:pathLst>
                <a:path w="6139" h="5038" extrusionOk="0">
                  <a:moveTo>
                    <a:pt x="0" y="1"/>
                  </a:moveTo>
                  <a:lnTo>
                    <a:pt x="800" y="4043"/>
                  </a:lnTo>
                  <a:cubicBezTo>
                    <a:pt x="912" y="4626"/>
                    <a:pt x="1432" y="5037"/>
                    <a:pt x="2015" y="5037"/>
                  </a:cubicBezTo>
                  <a:cubicBezTo>
                    <a:pt x="2091" y="5037"/>
                    <a:pt x="2169" y="5030"/>
                    <a:pt x="2247" y="5016"/>
                  </a:cubicBezTo>
                  <a:lnTo>
                    <a:pt x="6139" y="4240"/>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6"/>
            <p:cNvSpPr/>
            <p:nvPr/>
          </p:nvSpPr>
          <p:spPr>
            <a:xfrm>
              <a:off x="5381570" y="3109650"/>
              <a:ext cx="222454" cy="50331"/>
            </a:xfrm>
            <a:custGeom>
              <a:avLst/>
              <a:gdLst/>
              <a:ahLst/>
              <a:cxnLst/>
              <a:rect l="l" t="t" r="r" b="b"/>
              <a:pathLst>
                <a:path w="5432" h="1229" extrusionOk="0">
                  <a:moveTo>
                    <a:pt x="5200" y="1"/>
                  </a:moveTo>
                  <a:lnTo>
                    <a:pt x="1297" y="765"/>
                  </a:lnTo>
                  <a:cubicBezTo>
                    <a:pt x="1304" y="768"/>
                    <a:pt x="1223" y="784"/>
                    <a:pt x="1096" y="784"/>
                  </a:cubicBezTo>
                  <a:cubicBezTo>
                    <a:pt x="797" y="784"/>
                    <a:pt x="244" y="696"/>
                    <a:pt x="0" y="151"/>
                  </a:cubicBezTo>
                  <a:lnTo>
                    <a:pt x="0" y="151"/>
                  </a:lnTo>
                  <a:cubicBezTo>
                    <a:pt x="0" y="151"/>
                    <a:pt x="139" y="1136"/>
                    <a:pt x="1320" y="1228"/>
                  </a:cubicBezTo>
                  <a:lnTo>
                    <a:pt x="1448" y="1228"/>
                  </a:lnTo>
                  <a:cubicBezTo>
                    <a:pt x="1969" y="1217"/>
                    <a:pt x="5432" y="1159"/>
                    <a:pt x="5409" y="1089"/>
                  </a:cubicBezTo>
                  <a:cubicBezTo>
                    <a:pt x="5397" y="1008"/>
                    <a:pt x="5200" y="1"/>
                    <a:pt x="5200"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6"/>
            <p:cNvSpPr/>
            <p:nvPr/>
          </p:nvSpPr>
          <p:spPr>
            <a:xfrm>
              <a:off x="5028691" y="2934173"/>
              <a:ext cx="655035" cy="751437"/>
            </a:xfrm>
            <a:custGeom>
              <a:avLst/>
              <a:gdLst/>
              <a:ahLst/>
              <a:cxnLst/>
              <a:rect l="l" t="t" r="r" b="b"/>
              <a:pathLst>
                <a:path w="15995" h="18349" extrusionOk="0">
                  <a:moveTo>
                    <a:pt x="14836" y="16261"/>
                  </a:moveTo>
                  <a:lnTo>
                    <a:pt x="14836" y="16261"/>
                  </a:lnTo>
                  <a:cubicBezTo>
                    <a:pt x="14836" y="16261"/>
                    <a:pt x="14800" y="16261"/>
                    <a:pt x="14743" y="16285"/>
                  </a:cubicBezTo>
                  <a:lnTo>
                    <a:pt x="14743" y="16285"/>
                  </a:lnTo>
                  <a:cubicBezTo>
                    <a:pt x="14812" y="16269"/>
                    <a:pt x="14836" y="16261"/>
                    <a:pt x="14836" y="16261"/>
                  </a:cubicBezTo>
                  <a:close/>
                  <a:moveTo>
                    <a:pt x="14743" y="16285"/>
                  </a:moveTo>
                  <a:lnTo>
                    <a:pt x="14743" y="16285"/>
                  </a:lnTo>
                  <a:cubicBezTo>
                    <a:pt x="14730" y="16289"/>
                    <a:pt x="14714" y="16292"/>
                    <a:pt x="14697" y="16296"/>
                  </a:cubicBezTo>
                  <a:cubicBezTo>
                    <a:pt x="14622" y="16304"/>
                    <a:pt x="14533" y="16319"/>
                    <a:pt x="14419" y="16344"/>
                  </a:cubicBezTo>
                  <a:lnTo>
                    <a:pt x="14419" y="16344"/>
                  </a:lnTo>
                  <a:cubicBezTo>
                    <a:pt x="14548" y="16321"/>
                    <a:pt x="14648" y="16305"/>
                    <a:pt x="14721" y="16296"/>
                  </a:cubicBezTo>
                  <a:cubicBezTo>
                    <a:pt x="14728" y="16292"/>
                    <a:pt x="14736" y="16289"/>
                    <a:pt x="14743" y="16285"/>
                  </a:cubicBezTo>
                  <a:close/>
                  <a:moveTo>
                    <a:pt x="7702" y="0"/>
                  </a:moveTo>
                  <a:cubicBezTo>
                    <a:pt x="6486" y="243"/>
                    <a:pt x="5212" y="498"/>
                    <a:pt x="3915" y="753"/>
                  </a:cubicBezTo>
                  <a:cubicBezTo>
                    <a:pt x="3255" y="880"/>
                    <a:pt x="2594" y="1019"/>
                    <a:pt x="1923" y="1147"/>
                  </a:cubicBezTo>
                  <a:cubicBezTo>
                    <a:pt x="1749" y="1170"/>
                    <a:pt x="1598" y="1216"/>
                    <a:pt x="1425" y="1251"/>
                  </a:cubicBezTo>
                  <a:cubicBezTo>
                    <a:pt x="1263" y="1274"/>
                    <a:pt x="1089" y="1309"/>
                    <a:pt x="915" y="1367"/>
                  </a:cubicBezTo>
                  <a:cubicBezTo>
                    <a:pt x="579" y="1483"/>
                    <a:pt x="290" y="1738"/>
                    <a:pt x="151" y="2073"/>
                  </a:cubicBezTo>
                  <a:cubicBezTo>
                    <a:pt x="46" y="2293"/>
                    <a:pt x="0" y="2548"/>
                    <a:pt x="35" y="2791"/>
                  </a:cubicBezTo>
                  <a:cubicBezTo>
                    <a:pt x="58" y="3046"/>
                    <a:pt x="116" y="3278"/>
                    <a:pt x="162" y="3510"/>
                  </a:cubicBezTo>
                  <a:cubicBezTo>
                    <a:pt x="243" y="3984"/>
                    <a:pt x="348" y="4448"/>
                    <a:pt x="440" y="4911"/>
                  </a:cubicBezTo>
                  <a:cubicBezTo>
                    <a:pt x="602" y="5837"/>
                    <a:pt x="799" y="6752"/>
                    <a:pt x="973" y="7644"/>
                  </a:cubicBezTo>
                  <a:cubicBezTo>
                    <a:pt x="1332" y="9439"/>
                    <a:pt x="1668" y="11177"/>
                    <a:pt x="2004" y="12833"/>
                  </a:cubicBezTo>
                  <a:cubicBezTo>
                    <a:pt x="2154" y="13655"/>
                    <a:pt x="2317" y="14466"/>
                    <a:pt x="2479" y="15242"/>
                  </a:cubicBezTo>
                  <a:cubicBezTo>
                    <a:pt x="2560" y="15636"/>
                    <a:pt x="2641" y="16030"/>
                    <a:pt x="2710" y="16400"/>
                  </a:cubicBezTo>
                  <a:cubicBezTo>
                    <a:pt x="2757" y="16597"/>
                    <a:pt x="2780" y="16782"/>
                    <a:pt x="2826" y="16968"/>
                  </a:cubicBezTo>
                  <a:cubicBezTo>
                    <a:pt x="2849" y="17141"/>
                    <a:pt x="2884" y="17350"/>
                    <a:pt x="2954" y="17524"/>
                  </a:cubicBezTo>
                  <a:cubicBezTo>
                    <a:pt x="3104" y="17871"/>
                    <a:pt x="3405" y="18137"/>
                    <a:pt x="3753" y="18276"/>
                  </a:cubicBezTo>
                  <a:cubicBezTo>
                    <a:pt x="3897" y="18325"/>
                    <a:pt x="4050" y="18349"/>
                    <a:pt x="4198" y="18349"/>
                  </a:cubicBezTo>
                  <a:cubicBezTo>
                    <a:pt x="4227" y="18349"/>
                    <a:pt x="4256" y="18348"/>
                    <a:pt x="4285" y="18346"/>
                  </a:cubicBezTo>
                  <a:cubicBezTo>
                    <a:pt x="4471" y="18334"/>
                    <a:pt x="4633" y="18288"/>
                    <a:pt x="4807" y="18253"/>
                  </a:cubicBezTo>
                  <a:cubicBezTo>
                    <a:pt x="5490" y="18126"/>
                    <a:pt x="6139" y="17998"/>
                    <a:pt x="6764" y="17871"/>
                  </a:cubicBezTo>
                  <a:cubicBezTo>
                    <a:pt x="9254" y="17373"/>
                    <a:pt x="11269" y="16968"/>
                    <a:pt x="12671" y="16701"/>
                  </a:cubicBezTo>
                  <a:cubicBezTo>
                    <a:pt x="13366" y="16562"/>
                    <a:pt x="13910" y="16446"/>
                    <a:pt x="14281" y="16377"/>
                  </a:cubicBezTo>
                  <a:cubicBezTo>
                    <a:pt x="14331" y="16364"/>
                    <a:pt x="14377" y="16353"/>
                    <a:pt x="14419" y="16344"/>
                  </a:cubicBezTo>
                  <a:lnTo>
                    <a:pt x="14419" y="16344"/>
                  </a:lnTo>
                  <a:cubicBezTo>
                    <a:pt x="14383" y="16351"/>
                    <a:pt x="14345" y="16358"/>
                    <a:pt x="14304" y="16365"/>
                  </a:cubicBezTo>
                  <a:cubicBezTo>
                    <a:pt x="13945" y="16423"/>
                    <a:pt x="13389" y="16539"/>
                    <a:pt x="12694" y="16667"/>
                  </a:cubicBezTo>
                  <a:cubicBezTo>
                    <a:pt x="11292" y="16944"/>
                    <a:pt x="9266" y="17338"/>
                    <a:pt x="6776" y="17825"/>
                  </a:cubicBezTo>
                  <a:cubicBezTo>
                    <a:pt x="6150" y="17952"/>
                    <a:pt x="5502" y="18091"/>
                    <a:pt x="4818" y="18218"/>
                  </a:cubicBezTo>
                  <a:cubicBezTo>
                    <a:pt x="4644" y="18242"/>
                    <a:pt x="4471" y="18288"/>
                    <a:pt x="4297" y="18300"/>
                  </a:cubicBezTo>
                  <a:cubicBezTo>
                    <a:pt x="4260" y="18304"/>
                    <a:pt x="4222" y="18307"/>
                    <a:pt x="4184" y="18307"/>
                  </a:cubicBezTo>
                  <a:cubicBezTo>
                    <a:pt x="4045" y="18307"/>
                    <a:pt x="3903" y="18276"/>
                    <a:pt x="3776" y="18230"/>
                  </a:cubicBezTo>
                  <a:cubicBezTo>
                    <a:pt x="3452" y="18114"/>
                    <a:pt x="3174" y="17836"/>
                    <a:pt x="3023" y="17512"/>
                  </a:cubicBezTo>
                  <a:cubicBezTo>
                    <a:pt x="2954" y="17338"/>
                    <a:pt x="2942" y="17141"/>
                    <a:pt x="2896" y="16956"/>
                  </a:cubicBezTo>
                  <a:cubicBezTo>
                    <a:pt x="2849" y="16771"/>
                    <a:pt x="2826" y="16585"/>
                    <a:pt x="2780" y="16389"/>
                  </a:cubicBezTo>
                  <a:cubicBezTo>
                    <a:pt x="2710" y="16018"/>
                    <a:pt x="2618" y="15624"/>
                    <a:pt x="2548" y="15230"/>
                  </a:cubicBezTo>
                  <a:cubicBezTo>
                    <a:pt x="2386" y="14454"/>
                    <a:pt x="2235" y="13644"/>
                    <a:pt x="2073" y="12821"/>
                  </a:cubicBezTo>
                  <a:cubicBezTo>
                    <a:pt x="1737" y="11165"/>
                    <a:pt x="1390" y="9428"/>
                    <a:pt x="1043" y="7633"/>
                  </a:cubicBezTo>
                  <a:cubicBezTo>
                    <a:pt x="869" y="6741"/>
                    <a:pt x="695" y="5826"/>
                    <a:pt x="510" y="4899"/>
                  </a:cubicBezTo>
                  <a:cubicBezTo>
                    <a:pt x="417" y="4436"/>
                    <a:pt x="324" y="3961"/>
                    <a:pt x="232" y="3486"/>
                  </a:cubicBezTo>
                  <a:cubicBezTo>
                    <a:pt x="185" y="3255"/>
                    <a:pt x="151" y="3012"/>
                    <a:pt x="104" y="2780"/>
                  </a:cubicBezTo>
                  <a:cubicBezTo>
                    <a:pt x="70" y="2537"/>
                    <a:pt x="104" y="2305"/>
                    <a:pt x="209" y="2085"/>
                  </a:cubicBezTo>
                  <a:cubicBezTo>
                    <a:pt x="348" y="1784"/>
                    <a:pt x="614" y="1541"/>
                    <a:pt x="927" y="1425"/>
                  </a:cubicBezTo>
                  <a:cubicBezTo>
                    <a:pt x="1077" y="1367"/>
                    <a:pt x="1251" y="1332"/>
                    <a:pt x="1425" y="1309"/>
                  </a:cubicBezTo>
                  <a:cubicBezTo>
                    <a:pt x="1598" y="1274"/>
                    <a:pt x="1749" y="1240"/>
                    <a:pt x="1923" y="1205"/>
                  </a:cubicBezTo>
                  <a:cubicBezTo>
                    <a:pt x="2594" y="1077"/>
                    <a:pt x="3255" y="950"/>
                    <a:pt x="3915" y="811"/>
                  </a:cubicBezTo>
                  <a:cubicBezTo>
                    <a:pt x="5206" y="557"/>
                    <a:pt x="6473" y="304"/>
                    <a:pt x="7684" y="62"/>
                  </a:cubicBezTo>
                  <a:lnTo>
                    <a:pt x="7684" y="62"/>
                  </a:lnTo>
                  <a:cubicBezTo>
                    <a:pt x="9894" y="1578"/>
                    <a:pt x="11966" y="3013"/>
                    <a:pt x="13817" y="4297"/>
                  </a:cubicBezTo>
                  <a:lnTo>
                    <a:pt x="13794" y="4286"/>
                  </a:lnTo>
                  <a:lnTo>
                    <a:pt x="13794" y="4286"/>
                  </a:lnTo>
                  <a:cubicBezTo>
                    <a:pt x="14535" y="8050"/>
                    <a:pt x="15161" y="11165"/>
                    <a:pt x="15589" y="13331"/>
                  </a:cubicBezTo>
                  <a:cubicBezTo>
                    <a:pt x="15705" y="13875"/>
                    <a:pt x="15809" y="14362"/>
                    <a:pt x="15879" y="14779"/>
                  </a:cubicBezTo>
                  <a:cubicBezTo>
                    <a:pt x="15937" y="15219"/>
                    <a:pt x="15786" y="15578"/>
                    <a:pt x="15589" y="15798"/>
                  </a:cubicBezTo>
                  <a:cubicBezTo>
                    <a:pt x="15404" y="16030"/>
                    <a:pt x="15207" y="16134"/>
                    <a:pt x="15057" y="16192"/>
                  </a:cubicBezTo>
                  <a:cubicBezTo>
                    <a:pt x="14987" y="16215"/>
                    <a:pt x="14941" y="16238"/>
                    <a:pt x="14894" y="16250"/>
                  </a:cubicBezTo>
                  <a:cubicBezTo>
                    <a:pt x="14860" y="16261"/>
                    <a:pt x="14836" y="16261"/>
                    <a:pt x="14836" y="16261"/>
                  </a:cubicBezTo>
                  <a:lnTo>
                    <a:pt x="14929" y="16261"/>
                  </a:lnTo>
                  <a:cubicBezTo>
                    <a:pt x="14952" y="16261"/>
                    <a:pt x="15010" y="16250"/>
                    <a:pt x="15091" y="16215"/>
                  </a:cubicBezTo>
                  <a:cubicBezTo>
                    <a:pt x="15230" y="16157"/>
                    <a:pt x="15450" y="16053"/>
                    <a:pt x="15636" y="15821"/>
                  </a:cubicBezTo>
                  <a:cubicBezTo>
                    <a:pt x="15821" y="15589"/>
                    <a:pt x="15995" y="15230"/>
                    <a:pt x="15937" y="14802"/>
                  </a:cubicBezTo>
                  <a:cubicBezTo>
                    <a:pt x="15867" y="14373"/>
                    <a:pt x="15763" y="13898"/>
                    <a:pt x="15670" y="13354"/>
                  </a:cubicBezTo>
                  <a:cubicBezTo>
                    <a:pt x="15230" y="11177"/>
                    <a:pt x="14628" y="8061"/>
                    <a:pt x="13887" y="4297"/>
                  </a:cubicBezTo>
                  <a:lnTo>
                    <a:pt x="13887" y="4286"/>
                  </a:lnTo>
                  <a:lnTo>
                    <a:pt x="13875" y="4274"/>
                  </a:lnTo>
                  <a:cubicBezTo>
                    <a:pt x="11999" y="2988"/>
                    <a:pt x="9949" y="1552"/>
                    <a:pt x="7737" y="12"/>
                  </a:cubicBezTo>
                  <a:lnTo>
                    <a:pt x="77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6"/>
            <p:cNvSpPr/>
            <p:nvPr/>
          </p:nvSpPr>
          <p:spPr>
            <a:xfrm>
              <a:off x="5342175" y="2936057"/>
              <a:ext cx="252841" cy="207588"/>
            </a:xfrm>
            <a:custGeom>
              <a:avLst/>
              <a:gdLst/>
              <a:ahLst/>
              <a:cxnLst/>
              <a:rect l="l" t="t" r="r" b="b"/>
              <a:pathLst>
                <a:path w="6174" h="5069" extrusionOk="0">
                  <a:moveTo>
                    <a:pt x="6174" y="4240"/>
                  </a:moveTo>
                  <a:cubicBezTo>
                    <a:pt x="6174" y="4240"/>
                    <a:pt x="6146" y="4240"/>
                    <a:pt x="6073" y="4273"/>
                  </a:cubicBezTo>
                  <a:lnTo>
                    <a:pt x="6073" y="4273"/>
                  </a:lnTo>
                  <a:cubicBezTo>
                    <a:pt x="6140" y="4251"/>
                    <a:pt x="6174" y="4240"/>
                    <a:pt x="6174" y="4240"/>
                  </a:cubicBezTo>
                  <a:close/>
                  <a:moveTo>
                    <a:pt x="6073" y="4273"/>
                  </a:moveTo>
                  <a:lnTo>
                    <a:pt x="6073" y="4273"/>
                  </a:lnTo>
                  <a:cubicBezTo>
                    <a:pt x="6072" y="4274"/>
                    <a:pt x="6071" y="4274"/>
                    <a:pt x="6070" y="4274"/>
                  </a:cubicBezTo>
                  <a:cubicBezTo>
                    <a:pt x="6047" y="4278"/>
                    <a:pt x="6020" y="4283"/>
                    <a:pt x="5991" y="4289"/>
                  </a:cubicBezTo>
                  <a:lnTo>
                    <a:pt x="5991" y="4289"/>
                  </a:lnTo>
                  <a:cubicBezTo>
                    <a:pt x="6010" y="4287"/>
                    <a:pt x="6028" y="4286"/>
                    <a:pt x="6046" y="4286"/>
                  </a:cubicBezTo>
                  <a:cubicBezTo>
                    <a:pt x="6056" y="4281"/>
                    <a:pt x="6064" y="4277"/>
                    <a:pt x="6073" y="4273"/>
                  </a:cubicBezTo>
                  <a:close/>
                  <a:moveTo>
                    <a:pt x="1" y="1"/>
                  </a:moveTo>
                  <a:cubicBezTo>
                    <a:pt x="1" y="1"/>
                    <a:pt x="1" y="35"/>
                    <a:pt x="24" y="105"/>
                  </a:cubicBezTo>
                  <a:cubicBezTo>
                    <a:pt x="24" y="174"/>
                    <a:pt x="47" y="279"/>
                    <a:pt x="59" y="394"/>
                  </a:cubicBezTo>
                  <a:cubicBezTo>
                    <a:pt x="117" y="649"/>
                    <a:pt x="174" y="1020"/>
                    <a:pt x="267" y="1448"/>
                  </a:cubicBezTo>
                  <a:cubicBezTo>
                    <a:pt x="348" y="1900"/>
                    <a:pt x="452" y="2421"/>
                    <a:pt x="568" y="3012"/>
                  </a:cubicBezTo>
                  <a:cubicBezTo>
                    <a:pt x="626" y="3313"/>
                    <a:pt x="684" y="3626"/>
                    <a:pt x="742" y="3938"/>
                  </a:cubicBezTo>
                  <a:cubicBezTo>
                    <a:pt x="777" y="4101"/>
                    <a:pt x="811" y="4274"/>
                    <a:pt x="904" y="4413"/>
                  </a:cubicBezTo>
                  <a:cubicBezTo>
                    <a:pt x="985" y="4564"/>
                    <a:pt x="1101" y="4703"/>
                    <a:pt x="1252" y="4807"/>
                  </a:cubicBezTo>
                  <a:cubicBezTo>
                    <a:pt x="1481" y="4981"/>
                    <a:pt x="1754" y="5068"/>
                    <a:pt x="2024" y="5068"/>
                  </a:cubicBezTo>
                  <a:cubicBezTo>
                    <a:pt x="2095" y="5068"/>
                    <a:pt x="2166" y="5062"/>
                    <a:pt x="2236" y="5050"/>
                  </a:cubicBezTo>
                  <a:cubicBezTo>
                    <a:pt x="2549" y="4981"/>
                    <a:pt x="2873" y="4923"/>
                    <a:pt x="3163" y="4865"/>
                  </a:cubicBezTo>
                  <a:cubicBezTo>
                    <a:pt x="3753" y="4749"/>
                    <a:pt x="4274" y="4633"/>
                    <a:pt x="4726" y="4552"/>
                  </a:cubicBezTo>
                  <a:cubicBezTo>
                    <a:pt x="5166" y="4460"/>
                    <a:pt x="5525" y="4390"/>
                    <a:pt x="5780" y="4332"/>
                  </a:cubicBezTo>
                  <a:cubicBezTo>
                    <a:pt x="5858" y="4317"/>
                    <a:pt x="5930" y="4301"/>
                    <a:pt x="5991" y="4289"/>
                  </a:cubicBezTo>
                  <a:lnTo>
                    <a:pt x="5991" y="4289"/>
                  </a:lnTo>
                  <a:cubicBezTo>
                    <a:pt x="5923" y="4296"/>
                    <a:pt x="5847" y="4314"/>
                    <a:pt x="5757" y="4332"/>
                  </a:cubicBezTo>
                  <a:cubicBezTo>
                    <a:pt x="5491" y="4390"/>
                    <a:pt x="5131" y="4448"/>
                    <a:pt x="4691" y="4529"/>
                  </a:cubicBezTo>
                  <a:cubicBezTo>
                    <a:pt x="4251" y="4622"/>
                    <a:pt x="3730" y="4714"/>
                    <a:pt x="3128" y="4830"/>
                  </a:cubicBezTo>
                  <a:cubicBezTo>
                    <a:pt x="2827" y="4888"/>
                    <a:pt x="2526" y="4946"/>
                    <a:pt x="2201" y="5004"/>
                  </a:cubicBezTo>
                  <a:cubicBezTo>
                    <a:pt x="2131" y="5019"/>
                    <a:pt x="2060" y="5027"/>
                    <a:pt x="1988" y="5027"/>
                  </a:cubicBezTo>
                  <a:cubicBezTo>
                    <a:pt x="1738" y="5027"/>
                    <a:pt x="1482" y="4937"/>
                    <a:pt x="1275" y="4784"/>
                  </a:cubicBezTo>
                  <a:cubicBezTo>
                    <a:pt x="1147" y="4680"/>
                    <a:pt x="1032" y="4552"/>
                    <a:pt x="962" y="4402"/>
                  </a:cubicBezTo>
                  <a:cubicBezTo>
                    <a:pt x="893" y="4263"/>
                    <a:pt x="846" y="4101"/>
                    <a:pt x="811" y="3938"/>
                  </a:cubicBezTo>
                  <a:cubicBezTo>
                    <a:pt x="742" y="3626"/>
                    <a:pt x="684" y="3301"/>
                    <a:pt x="626" y="3012"/>
                  </a:cubicBezTo>
                  <a:cubicBezTo>
                    <a:pt x="510" y="2421"/>
                    <a:pt x="395" y="1900"/>
                    <a:pt x="313" y="1448"/>
                  </a:cubicBezTo>
                  <a:cubicBezTo>
                    <a:pt x="221" y="997"/>
                    <a:pt x="151" y="649"/>
                    <a:pt x="93" y="394"/>
                  </a:cubicBezTo>
                  <a:cubicBezTo>
                    <a:pt x="82" y="279"/>
                    <a:pt x="47" y="174"/>
                    <a:pt x="35" y="105"/>
                  </a:cubicBezTo>
                  <a:cubicBezTo>
                    <a:pt x="24" y="35"/>
                    <a:pt x="1"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6"/>
            <p:cNvSpPr/>
            <p:nvPr/>
          </p:nvSpPr>
          <p:spPr>
            <a:xfrm>
              <a:off x="5140120" y="3085407"/>
              <a:ext cx="224870" cy="44679"/>
            </a:xfrm>
            <a:custGeom>
              <a:avLst/>
              <a:gdLst/>
              <a:ahLst/>
              <a:cxnLst/>
              <a:rect l="l" t="t" r="r" b="b"/>
              <a:pathLst>
                <a:path w="5491" h="1091" extrusionOk="0">
                  <a:moveTo>
                    <a:pt x="5483" y="0"/>
                  </a:moveTo>
                  <a:cubicBezTo>
                    <a:pt x="5375" y="0"/>
                    <a:pt x="4181" y="224"/>
                    <a:pt x="2734" y="511"/>
                  </a:cubicBezTo>
                  <a:cubicBezTo>
                    <a:pt x="1217" y="813"/>
                    <a:pt x="1" y="1079"/>
                    <a:pt x="1" y="1091"/>
                  </a:cubicBezTo>
                  <a:cubicBezTo>
                    <a:pt x="1" y="1091"/>
                    <a:pt x="2" y="1091"/>
                    <a:pt x="4" y="1091"/>
                  </a:cubicBezTo>
                  <a:cubicBezTo>
                    <a:pt x="74" y="1091"/>
                    <a:pt x="1267" y="874"/>
                    <a:pt x="2757" y="581"/>
                  </a:cubicBezTo>
                  <a:cubicBezTo>
                    <a:pt x="4275" y="280"/>
                    <a:pt x="5491" y="13"/>
                    <a:pt x="5491" y="2"/>
                  </a:cubicBezTo>
                  <a:cubicBezTo>
                    <a:pt x="5491" y="1"/>
                    <a:pt x="5488" y="0"/>
                    <a:pt x="5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6"/>
            <p:cNvSpPr/>
            <p:nvPr/>
          </p:nvSpPr>
          <p:spPr>
            <a:xfrm>
              <a:off x="5157197" y="3147080"/>
              <a:ext cx="330650" cy="66015"/>
            </a:xfrm>
            <a:custGeom>
              <a:avLst/>
              <a:gdLst/>
              <a:ahLst/>
              <a:cxnLst/>
              <a:rect l="l" t="t" r="r" b="b"/>
              <a:pathLst>
                <a:path w="8074" h="1612" extrusionOk="0">
                  <a:moveTo>
                    <a:pt x="8068" y="0"/>
                  </a:moveTo>
                  <a:cubicBezTo>
                    <a:pt x="7954" y="0"/>
                    <a:pt x="6182" y="329"/>
                    <a:pt x="4031" y="766"/>
                  </a:cubicBezTo>
                  <a:cubicBezTo>
                    <a:pt x="1796" y="1218"/>
                    <a:pt x="1" y="1600"/>
                    <a:pt x="1" y="1611"/>
                  </a:cubicBezTo>
                  <a:cubicBezTo>
                    <a:pt x="1" y="1612"/>
                    <a:pt x="1" y="1612"/>
                    <a:pt x="2" y="1612"/>
                  </a:cubicBezTo>
                  <a:cubicBezTo>
                    <a:pt x="60" y="1612"/>
                    <a:pt x="1855" y="1269"/>
                    <a:pt x="4043" y="847"/>
                  </a:cubicBezTo>
                  <a:cubicBezTo>
                    <a:pt x="6278" y="395"/>
                    <a:pt x="8073" y="13"/>
                    <a:pt x="8073" y="1"/>
                  </a:cubicBezTo>
                  <a:cubicBezTo>
                    <a:pt x="8073" y="1"/>
                    <a:pt x="8071" y="0"/>
                    <a:pt x="80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6"/>
            <p:cNvSpPr/>
            <p:nvPr/>
          </p:nvSpPr>
          <p:spPr>
            <a:xfrm>
              <a:off x="5173823" y="3229638"/>
              <a:ext cx="330159" cy="65565"/>
            </a:xfrm>
            <a:custGeom>
              <a:avLst/>
              <a:gdLst/>
              <a:ahLst/>
              <a:cxnLst/>
              <a:rect l="l" t="t" r="r" b="b"/>
              <a:pathLst>
                <a:path w="8062" h="1601" extrusionOk="0">
                  <a:moveTo>
                    <a:pt x="8059" y="0"/>
                  </a:moveTo>
                  <a:cubicBezTo>
                    <a:pt x="7987" y="0"/>
                    <a:pt x="6204" y="321"/>
                    <a:pt x="4031" y="765"/>
                  </a:cubicBezTo>
                  <a:cubicBezTo>
                    <a:pt x="1795" y="1217"/>
                    <a:pt x="0" y="1587"/>
                    <a:pt x="0" y="1599"/>
                  </a:cubicBezTo>
                  <a:cubicBezTo>
                    <a:pt x="0" y="1600"/>
                    <a:pt x="2" y="1600"/>
                    <a:pt x="6" y="1600"/>
                  </a:cubicBezTo>
                  <a:cubicBezTo>
                    <a:pt x="116" y="1600"/>
                    <a:pt x="1889" y="1261"/>
                    <a:pt x="4042" y="835"/>
                  </a:cubicBezTo>
                  <a:cubicBezTo>
                    <a:pt x="6278" y="395"/>
                    <a:pt x="8061" y="12"/>
                    <a:pt x="8061" y="1"/>
                  </a:cubicBezTo>
                  <a:cubicBezTo>
                    <a:pt x="8061" y="1"/>
                    <a:pt x="8060" y="0"/>
                    <a:pt x="80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6"/>
            <p:cNvSpPr/>
            <p:nvPr/>
          </p:nvSpPr>
          <p:spPr>
            <a:xfrm>
              <a:off x="5189467" y="3311213"/>
              <a:ext cx="330159" cy="66097"/>
            </a:xfrm>
            <a:custGeom>
              <a:avLst/>
              <a:gdLst/>
              <a:ahLst/>
              <a:cxnLst/>
              <a:rect l="l" t="t" r="r" b="b"/>
              <a:pathLst>
                <a:path w="8062" h="1614" extrusionOk="0">
                  <a:moveTo>
                    <a:pt x="8060" y="1"/>
                  </a:moveTo>
                  <a:cubicBezTo>
                    <a:pt x="8003" y="1"/>
                    <a:pt x="6218" y="344"/>
                    <a:pt x="4019" y="777"/>
                  </a:cubicBezTo>
                  <a:cubicBezTo>
                    <a:pt x="1796" y="1217"/>
                    <a:pt x="0" y="1599"/>
                    <a:pt x="0" y="1611"/>
                  </a:cubicBezTo>
                  <a:cubicBezTo>
                    <a:pt x="0" y="1612"/>
                    <a:pt x="4" y="1613"/>
                    <a:pt x="12" y="1613"/>
                  </a:cubicBezTo>
                  <a:cubicBezTo>
                    <a:pt x="169" y="1613"/>
                    <a:pt x="1922" y="1277"/>
                    <a:pt x="4042" y="846"/>
                  </a:cubicBezTo>
                  <a:cubicBezTo>
                    <a:pt x="6266" y="395"/>
                    <a:pt x="8061" y="24"/>
                    <a:pt x="8061" y="1"/>
                  </a:cubicBezTo>
                  <a:cubicBezTo>
                    <a:pt x="8061" y="1"/>
                    <a:pt x="8061" y="1"/>
                    <a:pt x="80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6"/>
            <p:cNvSpPr/>
            <p:nvPr/>
          </p:nvSpPr>
          <p:spPr>
            <a:xfrm>
              <a:off x="5206543" y="3395082"/>
              <a:ext cx="330159" cy="65647"/>
            </a:xfrm>
            <a:custGeom>
              <a:avLst/>
              <a:gdLst/>
              <a:ahLst/>
              <a:cxnLst/>
              <a:rect l="l" t="t" r="r" b="b"/>
              <a:pathLst>
                <a:path w="8062" h="1603" extrusionOk="0">
                  <a:moveTo>
                    <a:pt x="8048" y="0"/>
                  </a:moveTo>
                  <a:cubicBezTo>
                    <a:pt x="7882" y="0"/>
                    <a:pt x="6141" y="336"/>
                    <a:pt x="4031" y="767"/>
                  </a:cubicBezTo>
                  <a:cubicBezTo>
                    <a:pt x="1796" y="1207"/>
                    <a:pt x="0" y="1590"/>
                    <a:pt x="0" y="1601"/>
                  </a:cubicBezTo>
                  <a:cubicBezTo>
                    <a:pt x="0" y="1602"/>
                    <a:pt x="2" y="1602"/>
                    <a:pt x="6" y="1602"/>
                  </a:cubicBezTo>
                  <a:cubicBezTo>
                    <a:pt x="115" y="1602"/>
                    <a:pt x="1878" y="1263"/>
                    <a:pt x="4042" y="837"/>
                  </a:cubicBezTo>
                  <a:cubicBezTo>
                    <a:pt x="6266" y="385"/>
                    <a:pt x="8061" y="14"/>
                    <a:pt x="8061" y="3"/>
                  </a:cubicBezTo>
                  <a:cubicBezTo>
                    <a:pt x="8061" y="1"/>
                    <a:pt x="8056" y="0"/>
                    <a:pt x="8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6"/>
            <p:cNvSpPr/>
            <p:nvPr/>
          </p:nvSpPr>
          <p:spPr>
            <a:xfrm>
              <a:off x="5222678" y="3477231"/>
              <a:ext cx="330159" cy="65974"/>
            </a:xfrm>
            <a:custGeom>
              <a:avLst/>
              <a:gdLst/>
              <a:ahLst/>
              <a:cxnLst/>
              <a:rect l="l" t="t" r="r" b="b"/>
              <a:pathLst>
                <a:path w="8062" h="1611" extrusionOk="0">
                  <a:moveTo>
                    <a:pt x="8060" y="0"/>
                  </a:moveTo>
                  <a:cubicBezTo>
                    <a:pt x="8000" y="0"/>
                    <a:pt x="6217" y="332"/>
                    <a:pt x="4019" y="765"/>
                  </a:cubicBezTo>
                  <a:cubicBezTo>
                    <a:pt x="1795" y="1217"/>
                    <a:pt x="0" y="1599"/>
                    <a:pt x="0" y="1610"/>
                  </a:cubicBezTo>
                  <a:cubicBezTo>
                    <a:pt x="0" y="1611"/>
                    <a:pt x="1" y="1611"/>
                    <a:pt x="2" y="1611"/>
                  </a:cubicBezTo>
                  <a:cubicBezTo>
                    <a:pt x="59" y="1611"/>
                    <a:pt x="1843" y="1267"/>
                    <a:pt x="4042" y="846"/>
                  </a:cubicBezTo>
                  <a:cubicBezTo>
                    <a:pt x="6266" y="394"/>
                    <a:pt x="8061" y="12"/>
                    <a:pt x="8061" y="0"/>
                  </a:cubicBezTo>
                  <a:cubicBezTo>
                    <a:pt x="8061" y="0"/>
                    <a:pt x="8061" y="0"/>
                    <a:pt x="80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6"/>
            <p:cNvSpPr/>
            <p:nvPr/>
          </p:nvSpPr>
          <p:spPr>
            <a:xfrm>
              <a:off x="5009689" y="3369528"/>
              <a:ext cx="389458" cy="225403"/>
            </a:xfrm>
            <a:custGeom>
              <a:avLst/>
              <a:gdLst/>
              <a:ahLst/>
              <a:cxnLst/>
              <a:rect l="l" t="t" r="r" b="b"/>
              <a:pathLst>
                <a:path w="9510" h="5504" extrusionOk="0">
                  <a:moveTo>
                    <a:pt x="8290" y="0"/>
                  </a:moveTo>
                  <a:cubicBezTo>
                    <a:pt x="8250" y="0"/>
                    <a:pt x="8208" y="4"/>
                    <a:pt x="8166" y="13"/>
                  </a:cubicBezTo>
                  <a:lnTo>
                    <a:pt x="545" y="1519"/>
                  </a:lnTo>
                  <a:cubicBezTo>
                    <a:pt x="221" y="1588"/>
                    <a:pt x="1" y="1912"/>
                    <a:pt x="70" y="2248"/>
                  </a:cubicBezTo>
                  <a:lnTo>
                    <a:pt x="626" y="5005"/>
                  </a:lnTo>
                  <a:cubicBezTo>
                    <a:pt x="687" y="5299"/>
                    <a:pt x="934" y="5504"/>
                    <a:pt x="1220" y="5504"/>
                  </a:cubicBezTo>
                  <a:cubicBezTo>
                    <a:pt x="1261" y="5504"/>
                    <a:pt x="1302" y="5500"/>
                    <a:pt x="1344" y="5491"/>
                  </a:cubicBezTo>
                  <a:lnTo>
                    <a:pt x="8965" y="3986"/>
                  </a:lnTo>
                  <a:cubicBezTo>
                    <a:pt x="9301" y="3904"/>
                    <a:pt x="9510" y="3592"/>
                    <a:pt x="9440" y="3256"/>
                  </a:cubicBezTo>
                  <a:lnTo>
                    <a:pt x="8884" y="488"/>
                  </a:lnTo>
                  <a:cubicBezTo>
                    <a:pt x="8823" y="204"/>
                    <a:pt x="8576" y="0"/>
                    <a:pt x="82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6"/>
            <p:cNvSpPr/>
            <p:nvPr/>
          </p:nvSpPr>
          <p:spPr>
            <a:xfrm>
              <a:off x="5106949" y="3465764"/>
              <a:ext cx="71175" cy="67490"/>
            </a:xfrm>
            <a:custGeom>
              <a:avLst/>
              <a:gdLst/>
              <a:ahLst/>
              <a:cxnLst/>
              <a:rect l="l" t="t" r="r" b="b"/>
              <a:pathLst>
                <a:path w="1738" h="1648" extrusionOk="0">
                  <a:moveTo>
                    <a:pt x="856" y="279"/>
                  </a:moveTo>
                  <a:cubicBezTo>
                    <a:pt x="1085" y="279"/>
                    <a:pt x="1260" y="416"/>
                    <a:pt x="1309" y="663"/>
                  </a:cubicBezTo>
                  <a:cubicBezTo>
                    <a:pt x="1367" y="952"/>
                    <a:pt x="1205" y="1161"/>
                    <a:pt x="904" y="1219"/>
                  </a:cubicBezTo>
                  <a:lnTo>
                    <a:pt x="591" y="1288"/>
                  </a:lnTo>
                  <a:lnTo>
                    <a:pt x="406" y="350"/>
                  </a:lnTo>
                  <a:lnTo>
                    <a:pt x="730" y="292"/>
                  </a:lnTo>
                  <a:cubicBezTo>
                    <a:pt x="773" y="283"/>
                    <a:pt x="815" y="279"/>
                    <a:pt x="856" y="279"/>
                  </a:cubicBezTo>
                  <a:close/>
                  <a:moveTo>
                    <a:pt x="908" y="1"/>
                  </a:moveTo>
                  <a:cubicBezTo>
                    <a:pt x="836" y="1"/>
                    <a:pt x="761" y="9"/>
                    <a:pt x="683" y="26"/>
                  </a:cubicBezTo>
                  <a:lnTo>
                    <a:pt x="0" y="153"/>
                  </a:lnTo>
                  <a:lnTo>
                    <a:pt x="290" y="1647"/>
                  </a:lnTo>
                  <a:lnTo>
                    <a:pt x="973" y="1508"/>
                  </a:lnTo>
                  <a:cubicBezTo>
                    <a:pt x="1459" y="1415"/>
                    <a:pt x="1737" y="1045"/>
                    <a:pt x="1656" y="605"/>
                  </a:cubicBezTo>
                  <a:cubicBezTo>
                    <a:pt x="1578" y="225"/>
                    <a:pt x="1288" y="1"/>
                    <a:pt x="9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6"/>
            <p:cNvSpPr/>
            <p:nvPr/>
          </p:nvSpPr>
          <p:spPr>
            <a:xfrm>
              <a:off x="5178082" y="3449384"/>
              <a:ext cx="74042" cy="65196"/>
            </a:xfrm>
            <a:custGeom>
              <a:avLst/>
              <a:gdLst/>
              <a:ahLst/>
              <a:cxnLst/>
              <a:rect l="l" t="t" r="r" b="b"/>
              <a:pathLst>
                <a:path w="1808" h="1592" extrusionOk="0">
                  <a:moveTo>
                    <a:pt x="909" y="313"/>
                  </a:moveTo>
                  <a:cubicBezTo>
                    <a:pt x="1142" y="313"/>
                    <a:pt x="1328" y="460"/>
                    <a:pt x="1379" y="715"/>
                  </a:cubicBezTo>
                  <a:cubicBezTo>
                    <a:pt x="1437" y="993"/>
                    <a:pt x="1263" y="1236"/>
                    <a:pt x="996" y="1283"/>
                  </a:cubicBezTo>
                  <a:cubicBezTo>
                    <a:pt x="968" y="1286"/>
                    <a:pt x="941" y="1288"/>
                    <a:pt x="914" y="1288"/>
                  </a:cubicBezTo>
                  <a:cubicBezTo>
                    <a:pt x="674" y="1288"/>
                    <a:pt x="481" y="1149"/>
                    <a:pt x="429" y="889"/>
                  </a:cubicBezTo>
                  <a:cubicBezTo>
                    <a:pt x="383" y="611"/>
                    <a:pt x="556" y="379"/>
                    <a:pt x="811" y="321"/>
                  </a:cubicBezTo>
                  <a:cubicBezTo>
                    <a:pt x="844" y="316"/>
                    <a:pt x="877" y="313"/>
                    <a:pt x="909" y="313"/>
                  </a:cubicBezTo>
                  <a:close/>
                  <a:moveTo>
                    <a:pt x="950" y="1"/>
                  </a:moveTo>
                  <a:cubicBezTo>
                    <a:pt x="886" y="1"/>
                    <a:pt x="821" y="7"/>
                    <a:pt x="753" y="20"/>
                  </a:cubicBezTo>
                  <a:cubicBezTo>
                    <a:pt x="278" y="125"/>
                    <a:pt x="0" y="507"/>
                    <a:pt x="93" y="958"/>
                  </a:cubicBezTo>
                  <a:cubicBezTo>
                    <a:pt x="163" y="1348"/>
                    <a:pt x="474" y="1591"/>
                    <a:pt x="863" y="1591"/>
                  </a:cubicBezTo>
                  <a:cubicBezTo>
                    <a:pt x="925" y="1591"/>
                    <a:pt x="989" y="1585"/>
                    <a:pt x="1054" y="1572"/>
                  </a:cubicBezTo>
                  <a:cubicBezTo>
                    <a:pt x="1518" y="1468"/>
                    <a:pt x="1807" y="1074"/>
                    <a:pt x="1726" y="623"/>
                  </a:cubicBezTo>
                  <a:cubicBezTo>
                    <a:pt x="1647" y="235"/>
                    <a:pt x="1337" y="1"/>
                    <a:pt x="9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6"/>
            <p:cNvSpPr/>
            <p:nvPr/>
          </p:nvSpPr>
          <p:spPr>
            <a:xfrm>
              <a:off x="5251590" y="3435051"/>
              <a:ext cx="66466" cy="65606"/>
            </a:xfrm>
            <a:custGeom>
              <a:avLst/>
              <a:gdLst/>
              <a:ahLst/>
              <a:cxnLst/>
              <a:rect l="l" t="t" r="r" b="b"/>
              <a:pathLst>
                <a:path w="1623" h="1602" extrusionOk="0">
                  <a:moveTo>
                    <a:pt x="947" y="1"/>
                  </a:moveTo>
                  <a:cubicBezTo>
                    <a:pt x="884" y="1"/>
                    <a:pt x="820" y="8"/>
                    <a:pt x="753" y="23"/>
                  </a:cubicBezTo>
                  <a:cubicBezTo>
                    <a:pt x="279" y="127"/>
                    <a:pt x="1" y="509"/>
                    <a:pt x="82" y="961"/>
                  </a:cubicBezTo>
                  <a:cubicBezTo>
                    <a:pt x="173" y="1357"/>
                    <a:pt x="495" y="1601"/>
                    <a:pt x="886" y="1601"/>
                  </a:cubicBezTo>
                  <a:cubicBezTo>
                    <a:pt x="941" y="1601"/>
                    <a:pt x="997" y="1596"/>
                    <a:pt x="1055" y="1586"/>
                  </a:cubicBezTo>
                  <a:cubicBezTo>
                    <a:pt x="1321" y="1528"/>
                    <a:pt x="1518" y="1389"/>
                    <a:pt x="1622" y="1193"/>
                  </a:cubicBezTo>
                  <a:lnTo>
                    <a:pt x="1367" y="1030"/>
                  </a:lnTo>
                  <a:cubicBezTo>
                    <a:pt x="1275" y="1169"/>
                    <a:pt x="1159" y="1251"/>
                    <a:pt x="1020" y="1285"/>
                  </a:cubicBezTo>
                  <a:cubicBezTo>
                    <a:pt x="991" y="1289"/>
                    <a:pt x="962" y="1290"/>
                    <a:pt x="934" y="1290"/>
                  </a:cubicBezTo>
                  <a:cubicBezTo>
                    <a:pt x="685" y="1290"/>
                    <a:pt x="493" y="1152"/>
                    <a:pt x="441" y="891"/>
                  </a:cubicBezTo>
                  <a:cubicBezTo>
                    <a:pt x="394" y="602"/>
                    <a:pt x="557" y="370"/>
                    <a:pt x="823" y="312"/>
                  </a:cubicBezTo>
                  <a:cubicBezTo>
                    <a:pt x="861" y="304"/>
                    <a:pt x="897" y="299"/>
                    <a:pt x="932" y="299"/>
                  </a:cubicBezTo>
                  <a:cubicBezTo>
                    <a:pt x="1037" y="299"/>
                    <a:pt x="1133" y="338"/>
                    <a:pt x="1228" y="417"/>
                  </a:cubicBezTo>
                  <a:lnTo>
                    <a:pt x="1425" y="162"/>
                  </a:lnTo>
                  <a:cubicBezTo>
                    <a:pt x="1288" y="59"/>
                    <a:pt x="1126" y="1"/>
                    <a:pt x="9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6"/>
            <p:cNvSpPr/>
            <p:nvPr/>
          </p:nvSpPr>
          <p:spPr>
            <a:xfrm>
              <a:off x="5507251" y="3137702"/>
              <a:ext cx="231504" cy="286749"/>
            </a:xfrm>
            <a:custGeom>
              <a:avLst/>
              <a:gdLst/>
              <a:ahLst/>
              <a:cxnLst/>
              <a:rect l="l" t="t" r="r" b="b"/>
              <a:pathLst>
                <a:path w="5653" h="7002" extrusionOk="0">
                  <a:moveTo>
                    <a:pt x="2473" y="0"/>
                  </a:moveTo>
                  <a:cubicBezTo>
                    <a:pt x="1986" y="0"/>
                    <a:pt x="1517" y="590"/>
                    <a:pt x="1517" y="590"/>
                  </a:cubicBezTo>
                  <a:lnTo>
                    <a:pt x="1228" y="1620"/>
                  </a:lnTo>
                  <a:cubicBezTo>
                    <a:pt x="1228" y="1620"/>
                    <a:pt x="429" y="2292"/>
                    <a:pt x="209" y="2593"/>
                  </a:cubicBezTo>
                  <a:cubicBezTo>
                    <a:pt x="0" y="2894"/>
                    <a:pt x="232" y="3045"/>
                    <a:pt x="429" y="3195"/>
                  </a:cubicBezTo>
                  <a:cubicBezTo>
                    <a:pt x="466" y="3225"/>
                    <a:pt x="525" y="3237"/>
                    <a:pt x="597" y="3237"/>
                  </a:cubicBezTo>
                  <a:cubicBezTo>
                    <a:pt x="953" y="3237"/>
                    <a:pt x="1633" y="2941"/>
                    <a:pt x="1633" y="2941"/>
                  </a:cubicBezTo>
                  <a:lnTo>
                    <a:pt x="1633" y="2941"/>
                  </a:lnTo>
                  <a:lnTo>
                    <a:pt x="904" y="3636"/>
                  </a:lnTo>
                  <a:cubicBezTo>
                    <a:pt x="904" y="3636"/>
                    <a:pt x="741" y="4226"/>
                    <a:pt x="846" y="4354"/>
                  </a:cubicBezTo>
                  <a:cubicBezTo>
                    <a:pt x="961" y="4493"/>
                    <a:pt x="1413" y="4956"/>
                    <a:pt x="1413" y="4956"/>
                  </a:cubicBezTo>
                  <a:cubicBezTo>
                    <a:pt x="1413" y="4956"/>
                    <a:pt x="1170" y="5361"/>
                    <a:pt x="1309" y="5628"/>
                  </a:cubicBezTo>
                  <a:cubicBezTo>
                    <a:pt x="1460" y="5906"/>
                    <a:pt x="1992" y="6149"/>
                    <a:pt x="1992" y="6149"/>
                  </a:cubicBezTo>
                  <a:cubicBezTo>
                    <a:pt x="1992" y="6149"/>
                    <a:pt x="1992" y="6786"/>
                    <a:pt x="2444" y="6983"/>
                  </a:cubicBezTo>
                  <a:cubicBezTo>
                    <a:pt x="2477" y="6995"/>
                    <a:pt x="2517" y="7001"/>
                    <a:pt x="2563" y="7001"/>
                  </a:cubicBezTo>
                  <a:cubicBezTo>
                    <a:pt x="3148" y="7001"/>
                    <a:pt x="4704" y="6036"/>
                    <a:pt x="5166" y="5489"/>
                  </a:cubicBezTo>
                  <a:cubicBezTo>
                    <a:pt x="5652" y="4898"/>
                    <a:pt x="4714" y="3971"/>
                    <a:pt x="4714" y="3971"/>
                  </a:cubicBezTo>
                  <a:cubicBezTo>
                    <a:pt x="4804" y="3141"/>
                    <a:pt x="4071" y="3049"/>
                    <a:pt x="3743" y="3049"/>
                  </a:cubicBezTo>
                  <a:cubicBezTo>
                    <a:pt x="3651" y="3049"/>
                    <a:pt x="3591" y="3056"/>
                    <a:pt x="3591" y="3056"/>
                  </a:cubicBezTo>
                  <a:cubicBezTo>
                    <a:pt x="3956" y="1896"/>
                    <a:pt x="2964" y="1840"/>
                    <a:pt x="2767" y="1840"/>
                  </a:cubicBezTo>
                  <a:cubicBezTo>
                    <a:pt x="2746" y="1840"/>
                    <a:pt x="2734" y="1840"/>
                    <a:pt x="2734" y="1840"/>
                  </a:cubicBezTo>
                  <a:cubicBezTo>
                    <a:pt x="3301" y="983"/>
                    <a:pt x="3475" y="694"/>
                    <a:pt x="2872" y="161"/>
                  </a:cubicBezTo>
                  <a:cubicBezTo>
                    <a:pt x="2744" y="45"/>
                    <a:pt x="2608" y="0"/>
                    <a:pt x="2473"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6"/>
            <p:cNvSpPr/>
            <p:nvPr/>
          </p:nvSpPr>
          <p:spPr>
            <a:xfrm>
              <a:off x="5592594" y="3300771"/>
              <a:ext cx="107705" cy="92594"/>
            </a:xfrm>
            <a:custGeom>
              <a:avLst/>
              <a:gdLst/>
              <a:ahLst/>
              <a:cxnLst/>
              <a:rect l="l" t="t" r="r" b="b"/>
              <a:pathLst>
                <a:path w="2630" h="2261" extrusionOk="0">
                  <a:moveTo>
                    <a:pt x="2617" y="0"/>
                  </a:moveTo>
                  <a:cubicBezTo>
                    <a:pt x="2601" y="0"/>
                    <a:pt x="2506" y="169"/>
                    <a:pt x="2271" y="360"/>
                  </a:cubicBezTo>
                  <a:cubicBezTo>
                    <a:pt x="2039" y="569"/>
                    <a:pt x="1657" y="777"/>
                    <a:pt x="1240" y="1032"/>
                  </a:cubicBezTo>
                  <a:cubicBezTo>
                    <a:pt x="823" y="1287"/>
                    <a:pt x="534" y="1634"/>
                    <a:pt x="337" y="1866"/>
                  </a:cubicBezTo>
                  <a:cubicBezTo>
                    <a:pt x="128" y="2097"/>
                    <a:pt x="1" y="2248"/>
                    <a:pt x="13" y="2259"/>
                  </a:cubicBezTo>
                  <a:cubicBezTo>
                    <a:pt x="13" y="2260"/>
                    <a:pt x="14" y="2260"/>
                    <a:pt x="15" y="2260"/>
                  </a:cubicBezTo>
                  <a:cubicBezTo>
                    <a:pt x="39" y="2260"/>
                    <a:pt x="196" y="2144"/>
                    <a:pt x="395" y="1912"/>
                  </a:cubicBezTo>
                  <a:cubicBezTo>
                    <a:pt x="603" y="1680"/>
                    <a:pt x="893" y="1356"/>
                    <a:pt x="1298" y="1113"/>
                  </a:cubicBezTo>
                  <a:cubicBezTo>
                    <a:pt x="1703" y="870"/>
                    <a:pt x="2097" y="650"/>
                    <a:pt x="2329" y="418"/>
                  </a:cubicBezTo>
                  <a:cubicBezTo>
                    <a:pt x="2561" y="198"/>
                    <a:pt x="2630" y="1"/>
                    <a:pt x="2618" y="1"/>
                  </a:cubicBezTo>
                  <a:cubicBezTo>
                    <a:pt x="2618" y="1"/>
                    <a:pt x="2618" y="0"/>
                    <a:pt x="2617"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6"/>
            <p:cNvSpPr/>
            <p:nvPr/>
          </p:nvSpPr>
          <p:spPr>
            <a:xfrm>
              <a:off x="5563191" y="3263259"/>
              <a:ext cx="91611" cy="85509"/>
            </a:xfrm>
            <a:custGeom>
              <a:avLst/>
              <a:gdLst/>
              <a:ahLst/>
              <a:cxnLst/>
              <a:rect l="l" t="t" r="r" b="b"/>
              <a:pathLst>
                <a:path w="2237" h="2088" extrusionOk="0">
                  <a:moveTo>
                    <a:pt x="2220" y="1"/>
                  </a:moveTo>
                  <a:cubicBezTo>
                    <a:pt x="2190" y="1"/>
                    <a:pt x="2035" y="72"/>
                    <a:pt x="1831" y="234"/>
                  </a:cubicBezTo>
                  <a:cubicBezTo>
                    <a:pt x="1611" y="396"/>
                    <a:pt x="1368" y="685"/>
                    <a:pt x="1066" y="975"/>
                  </a:cubicBezTo>
                  <a:cubicBezTo>
                    <a:pt x="476" y="1566"/>
                    <a:pt x="1" y="2064"/>
                    <a:pt x="36" y="2087"/>
                  </a:cubicBezTo>
                  <a:cubicBezTo>
                    <a:pt x="36" y="2087"/>
                    <a:pt x="38" y="2088"/>
                    <a:pt x="39" y="2088"/>
                  </a:cubicBezTo>
                  <a:cubicBezTo>
                    <a:pt x="94" y="2088"/>
                    <a:pt x="571" y="1643"/>
                    <a:pt x="1147" y="1056"/>
                  </a:cubicBezTo>
                  <a:cubicBezTo>
                    <a:pt x="1460" y="766"/>
                    <a:pt x="1692" y="477"/>
                    <a:pt x="1889" y="292"/>
                  </a:cubicBezTo>
                  <a:cubicBezTo>
                    <a:pt x="2097" y="106"/>
                    <a:pt x="2236" y="14"/>
                    <a:pt x="2225" y="2"/>
                  </a:cubicBezTo>
                  <a:cubicBezTo>
                    <a:pt x="2224" y="1"/>
                    <a:pt x="2222" y="1"/>
                    <a:pt x="2220"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6"/>
            <p:cNvSpPr/>
            <p:nvPr/>
          </p:nvSpPr>
          <p:spPr>
            <a:xfrm>
              <a:off x="5573633" y="3211128"/>
              <a:ext cx="47013" cy="47669"/>
            </a:xfrm>
            <a:custGeom>
              <a:avLst/>
              <a:gdLst/>
              <a:ahLst/>
              <a:cxnLst/>
              <a:rect l="l" t="t" r="r" b="b"/>
              <a:pathLst>
                <a:path w="1148" h="1164" extrusionOk="0">
                  <a:moveTo>
                    <a:pt x="1111" y="1"/>
                  </a:moveTo>
                  <a:cubicBezTo>
                    <a:pt x="1083" y="1"/>
                    <a:pt x="921" y="308"/>
                    <a:pt x="603" y="615"/>
                  </a:cubicBezTo>
                  <a:cubicBezTo>
                    <a:pt x="290" y="904"/>
                    <a:pt x="1" y="1136"/>
                    <a:pt x="24" y="1159"/>
                  </a:cubicBezTo>
                  <a:cubicBezTo>
                    <a:pt x="25" y="1162"/>
                    <a:pt x="27" y="1163"/>
                    <a:pt x="32" y="1163"/>
                  </a:cubicBezTo>
                  <a:cubicBezTo>
                    <a:pt x="84" y="1163"/>
                    <a:pt x="375" y="974"/>
                    <a:pt x="696" y="696"/>
                  </a:cubicBezTo>
                  <a:cubicBezTo>
                    <a:pt x="1031" y="383"/>
                    <a:pt x="1147" y="13"/>
                    <a:pt x="1113" y="1"/>
                  </a:cubicBezTo>
                  <a:cubicBezTo>
                    <a:pt x="1112" y="1"/>
                    <a:pt x="1112" y="1"/>
                    <a:pt x="1111"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6"/>
            <p:cNvSpPr/>
            <p:nvPr/>
          </p:nvSpPr>
          <p:spPr>
            <a:xfrm>
              <a:off x="5510568" y="3136719"/>
              <a:ext cx="216803" cy="290353"/>
            </a:xfrm>
            <a:custGeom>
              <a:avLst/>
              <a:gdLst/>
              <a:ahLst/>
              <a:cxnLst/>
              <a:rect l="l" t="t" r="r" b="b"/>
              <a:pathLst>
                <a:path w="5294" h="7090" extrusionOk="0">
                  <a:moveTo>
                    <a:pt x="1946" y="6231"/>
                  </a:moveTo>
                  <a:lnTo>
                    <a:pt x="1946" y="6233"/>
                  </a:lnTo>
                  <a:lnTo>
                    <a:pt x="1946" y="6233"/>
                  </a:lnTo>
                  <a:cubicBezTo>
                    <a:pt x="1941" y="6235"/>
                    <a:pt x="1939" y="6235"/>
                    <a:pt x="1939" y="6235"/>
                  </a:cubicBezTo>
                  <a:cubicBezTo>
                    <a:pt x="1938" y="6235"/>
                    <a:pt x="1942" y="6233"/>
                    <a:pt x="1946" y="6231"/>
                  </a:cubicBezTo>
                  <a:close/>
                  <a:moveTo>
                    <a:pt x="2072" y="6237"/>
                  </a:moveTo>
                  <a:cubicBezTo>
                    <a:pt x="2073" y="6237"/>
                    <a:pt x="2073" y="6237"/>
                    <a:pt x="2070" y="6239"/>
                  </a:cubicBezTo>
                  <a:lnTo>
                    <a:pt x="2070" y="6239"/>
                  </a:lnTo>
                  <a:cubicBezTo>
                    <a:pt x="2069" y="6239"/>
                    <a:pt x="2069" y="6238"/>
                    <a:pt x="2068" y="6237"/>
                  </a:cubicBezTo>
                  <a:lnTo>
                    <a:pt x="2068" y="6237"/>
                  </a:lnTo>
                  <a:cubicBezTo>
                    <a:pt x="2069" y="6237"/>
                    <a:pt x="2071" y="6237"/>
                    <a:pt x="2072" y="6237"/>
                  </a:cubicBezTo>
                  <a:close/>
                  <a:moveTo>
                    <a:pt x="2065" y="6241"/>
                  </a:moveTo>
                  <a:cubicBezTo>
                    <a:pt x="2065" y="6241"/>
                    <a:pt x="2066" y="6241"/>
                    <a:pt x="2066" y="6242"/>
                  </a:cubicBezTo>
                  <a:lnTo>
                    <a:pt x="2066" y="6242"/>
                  </a:lnTo>
                  <a:cubicBezTo>
                    <a:pt x="2065" y="6242"/>
                    <a:pt x="2063" y="6243"/>
                    <a:pt x="2060" y="6245"/>
                  </a:cubicBezTo>
                  <a:lnTo>
                    <a:pt x="2060" y="6245"/>
                  </a:lnTo>
                  <a:cubicBezTo>
                    <a:pt x="2061" y="6242"/>
                    <a:pt x="2063" y="6241"/>
                    <a:pt x="2065" y="6241"/>
                  </a:cubicBezTo>
                  <a:close/>
                  <a:moveTo>
                    <a:pt x="2392" y="0"/>
                  </a:moveTo>
                  <a:cubicBezTo>
                    <a:pt x="2314" y="0"/>
                    <a:pt x="2239" y="14"/>
                    <a:pt x="2178" y="34"/>
                  </a:cubicBezTo>
                  <a:cubicBezTo>
                    <a:pt x="2027" y="81"/>
                    <a:pt x="1911" y="150"/>
                    <a:pt x="1819" y="220"/>
                  </a:cubicBezTo>
                  <a:cubicBezTo>
                    <a:pt x="1714" y="301"/>
                    <a:pt x="1633" y="370"/>
                    <a:pt x="1575" y="428"/>
                  </a:cubicBezTo>
                  <a:cubicBezTo>
                    <a:pt x="1541" y="475"/>
                    <a:pt x="1494" y="532"/>
                    <a:pt x="1471" y="556"/>
                  </a:cubicBezTo>
                  <a:cubicBezTo>
                    <a:pt x="1448" y="602"/>
                    <a:pt x="1436" y="614"/>
                    <a:pt x="1436" y="614"/>
                  </a:cubicBezTo>
                  <a:cubicBezTo>
                    <a:pt x="1436" y="614"/>
                    <a:pt x="1448" y="602"/>
                    <a:pt x="1529" y="556"/>
                  </a:cubicBezTo>
                  <a:lnTo>
                    <a:pt x="1656" y="428"/>
                  </a:lnTo>
                  <a:cubicBezTo>
                    <a:pt x="1772" y="324"/>
                    <a:pt x="1946" y="150"/>
                    <a:pt x="2236" y="69"/>
                  </a:cubicBezTo>
                  <a:cubicBezTo>
                    <a:pt x="2288" y="50"/>
                    <a:pt x="2349" y="39"/>
                    <a:pt x="2414" y="39"/>
                  </a:cubicBezTo>
                  <a:cubicBezTo>
                    <a:pt x="2505" y="39"/>
                    <a:pt x="2604" y="61"/>
                    <a:pt x="2699" y="116"/>
                  </a:cubicBezTo>
                  <a:cubicBezTo>
                    <a:pt x="2838" y="208"/>
                    <a:pt x="2988" y="370"/>
                    <a:pt x="3093" y="544"/>
                  </a:cubicBezTo>
                  <a:cubicBezTo>
                    <a:pt x="3127" y="637"/>
                    <a:pt x="3162" y="753"/>
                    <a:pt x="3151" y="845"/>
                  </a:cubicBezTo>
                  <a:cubicBezTo>
                    <a:pt x="3127" y="961"/>
                    <a:pt x="3104" y="1077"/>
                    <a:pt x="3046" y="1181"/>
                  </a:cubicBezTo>
                  <a:cubicBezTo>
                    <a:pt x="2932" y="1386"/>
                    <a:pt x="2785" y="1591"/>
                    <a:pt x="2648" y="1818"/>
                  </a:cubicBezTo>
                  <a:lnTo>
                    <a:pt x="2648" y="1818"/>
                  </a:lnTo>
                  <a:cubicBezTo>
                    <a:pt x="2642" y="1818"/>
                    <a:pt x="2635" y="1818"/>
                    <a:pt x="2629" y="1818"/>
                  </a:cubicBezTo>
                  <a:lnTo>
                    <a:pt x="2638" y="1835"/>
                  </a:lnTo>
                  <a:lnTo>
                    <a:pt x="2638" y="1835"/>
                  </a:lnTo>
                  <a:lnTo>
                    <a:pt x="2595" y="1911"/>
                  </a:lnTo>
                  <a:lnTo>
                    <a:pt x="2687" y="1911"/>
                  </a:lnTo>
                  <a:cubicBezTo>
                    <a:pt x="2942" y="1911"/>
                    <a:pt x="3266" y="1980"/>
                    <a:pt x="3440" y="2200"/>
                  </a:cubicBezTo>
                  <a:cubicBezTo>
                    <a:pt x="3521" y="2316"/>
                    <a:pt x="3567" y="2443"/>
                    <a:pt x="3567" y="2606"/>
                  </a:cubicBezTo>
                  <a:cubicBezTo>
                    <a:pt x="3579" y="2675"/>
                    <a:pt x="3556" y="2756"/>
                    <a:pt x="3556" y="2837"/>
                  </a:cubicBezTo>
                  <a:cubicBezTo>
                    <a:pt x="3537" y="2893"/>
                    <a:pt x="3519" y="2957"/>
                    <a:pt x="3506" y="3021"/>
                  </a:cubicBezTo>
                  <a:lnTo>
                    <a:pt x="3506" y="3021"/>
                  </a:lnTo>
                  <a:cubicBezTo>
                    <a:pt x="3496" y="3022"/>
                    <a:pt x="3485" y="3022"/>
                    <a:pt x="3475" y="3023"/>
                  </a:cubicBezTo>
                  <a:lnTo>
                    <a:pt x="3500" y="3053"/>
                  </a:lnTo>
                  <a:lnTo>
                    <a:pt x="3500" y="3053"/>
                  </a:lnTo>
                  <a:cubicBezTo>
                    <a:pt x="3500" y="3058"/>
                    <a:pt x="3499" y="3064"/>
                    <a:pt x="3498" y="3069"/>
                  </a:cubicBezTo>
                  <a:lnTo>
                    <a:pt x="3475" y="3138"/>
                  </a:lnTo>
                  <a:lnTo>
                    <a:pt x="3556" y="3138"/>
                  </a:lnTo>
                  <a:cubicBezTo>
                    <a:pt x="3599" y="3136"/>
                    <a:pt x="3644" y="3135"/>
                    <a:pt x="3690" y="3135"/>
                  </a:cubicBezTo>
                  <a:cubicBezTo>
                    <a:pt x="3901" y="3135"/>
                    <a:pt x="4130" y="3163"/>
                    <a:pt x="4320" y="3277"/>
                  </a:cubicBezTo>
                  <a:cubicBezTo>
                    <a:pt x="4425" y="3358"/>
                    <a:pt x="4517" y="3451"/>
                    <a:pt x="4564" y="3590"/>
                  </a:cubicBezTo>
                  <a:cubicBezTo>
                    <a:pt x="4621" y="3706"/>
                    <a:pt x="4610" y="3845"/>
                    <a:pt x="4610" y="3995"/>
                  </a:cubicBezTo>
                  <a:lnTo>
                    <a:pt x="4610" y="4019"/>
                  </a:lnTo>
                  <a:lnTo>
                    <a:pt x="4621" y="4030"/>
                  </a:lnTo>
                  <a:cubicBezTo>
                    <a:pt x="4807" y="4239"/>
                    <a:pt x="5004" y="4470"/>
                    <a:pt x="5119" y="4748"/>
                  </a:cubicBezTo>
                  <a:cubicBezTo>
                    <a:pt x="5154" y="4876"/>
                    <a:pt x="5201" y="5015"/>
                    <a:pt x="5189" y="5165"/>
                  </a:cubicBezTo>
                  <a:cubicBezTo>
                    <a:pt x="5177" y="5304"/>
                    <a:pt x="5119" y="5420"/>
                    <a:pt x="5004" y="5536"/>
                  </a:cubicBezTo>
                  <a:cubicBezTo>
                    <a:pt x="4784" y="5767"/>
                    <a:pt x="4517" y="5964"/>
                    <a:pt x="4262" y="6150"/>
                  </a:cubicBezTo>
                  <a:cubicBezTo>
                    <a:pt x="3996" y="6335"/>
                    <a:pt x="3706" y="6509"/>
                    <a:pt x="3417" y="6659"/>
                  </a:cubicBezTo>
                  <a:cubicBezTo>
                    <a:pt x="3266" y="6740"/>
                    <a:pt x="3104" y="6810"/>
                    <a:pt x="2942" y="6868"/>
                  </a:cubicBezTo>
                  <a:cubicBezTo>
                    <a:pt x="2794" y="6910"/>
                    <a:pt x="2637" y="6962"/>
                    <a:pt x="2505" y="6962"/>
                  </a:cubicBezTo>
                  <a:cubicBezTo>
                    <a:pt x="2492" y="6962"/>
                    <a:pt x="2479" y="6961"/>
                    <a:pt x="2467" y="6960"/>
                  </a:cubicBezTo>
                  <a:cubicBezTo>
                    <a:pt x="2398" y="6960"/>
                    <a:pt x="2340" y="6914"/>
                    <a:pt x="2282" y="6856"/>
                  </a:cubicBezTo>
                  <a:cubicBezTo>
                    <a:pt x="2224" y="6798"/>
                    <a:pt x="2178" y="6740"/>
                    <a:pt x="2143" y="6671"/>
                  </a:cubicBezTo>
                  <a:cubicBezTo>
                    <a:pt x="2120" y="6601"/>
                    <a:pt x="2108" y="6509"/>
                    <a:pt x="2085" y="6439"/>
                  </a:cubicBezTo>
                  <a:cubicBezTo>
                    <a:pt x="2073" y="6393"/>
                    <a:pt x="2073" y="6370"/>
                    <a:pt x="2073" y="6323"/>
                  </a:cubicBezTo>
                  <a:lnTo>
                    <a:pt x="2073" y="6265"/>
                  </a:lnTo>
                  <a:lnTo>
                    <a:pt x="2073" y="6231"/>
                  </a:lnTo>
                  <a:cubicBezTo>
                    <a:pt x="2070" y="6232"/>
                    <a:pt x="2067" y="6234"/>
                    <a:pt x="2066" y="6235"/>
                  </a:cubicBezTo>
                  <a:lnTo>
                    <a:pt x="2066" y="6235"/>
                  </a:lnTo>
                  <a:cubicBezTo>
                    <a:pt x="2060" y="6229"/>
                    <a:pt x="2050" y="6219"/>
                    <a:pt x="2033" y="6202"/>
                  </a:cubicBezTo>
                  <a:lnTo>
                    <a:pt x="2033" y="6202"/>
                  </a:lnTo>
                  <a:lnTo>
                    <a:pt x="2050" y="6196"/>
                  </a:lnTo>
                  <a:cubicBezTo>
                    <a:pt x="1795" y="6057"/>
                    <a:pt x="1552" y="5918"/>
                    <a:pt x="1367" y="5733"/>
                  </a:cubicBezTo>
                  <a:cubicBezTo>
                    <a:pt x="1158" y="5559"/>
                    <a:pt x="1263" y="5269"/>
                    <a:pt x="1425" y="5073"/>
                  </a:cubicBezTo>
                  <a:lnTo>
                    <a:pt x="1471" y="5038"/>
                  </a:lnTo>
                  <a:lnTo>
                    <a:pt x="1425" y="4991"/>
                  </a:lnTo>
                  <a:cubicBezTo>
                    <a:pt x="1205" y="4818"/>
                    <a:pt x="985" y="4632"/>
                    <a:pt x="857" y="4412"/>
                  </a:cubicBezTo>
                  <a:cubicBezTo>
                    <a:pt x="756" y="4199"/>
                    <a:pt x="808" y="3920"/>
                    <a:pt x="895" y="3703"/>
                  </a:cubicBezTo>
                  <a:lnTo>
                    <a:pt x="895" y="3703"/>
                  </a:lnTo>
                  <a:cubicBezTo>
                    <a:pt x="1130" y="3489"/>
                    <a:pt x="1346" y="3255"/>
                    <a:pt x="1560" y="3057"/>
                  </a:cubicBezTo>
                  <a:lnTo>
                    <a:pt x="1560" y="3057"/>
                  </a:lnTo>
                  <a:cubicBezTo>
                    <a:pt x="1569" y="3053"/>
                    <a:pt x="1578" y="3049"/>
                    <a:pt x="1587" y="3046"/>
                  </a:cubicBezTo>
                  <a:lnTo>
                    <a:pt x="1580" y="3038"/>
                  </a:lnTo>
                  <a:lnTo>
                    <a:pt x="1580" y="3038"/>
                  </a:lnTo>
                  <a:cubicBezTo>
                    <a:pt x="1590" y="3029"/>
                    <a:pt x="1600" y="3020"/>
                    <a:pt x="1610" y="3011"/>
                  </a:cubicBezTo>
                  <a:lnTo>
                    <a:pt x="1784" y="2837"/>
                  </a:lnTo>
                  <a:lnTo>
                    <a:pt x="1552" y="2930"/>
                  </a:lnTo>
                  <a:cubicBezTo>
                    <a:pt x="1216" y="3080"/>
                    <a:pt x="904" y="3196"/>
                    <a:pt x="579" y="3243"/>
                  </a:cubicBezTo>
                  <a:cubicBezTo>
                    <a:pt x="498" y="3243"/>
                    <a:pt x="440" y="3243"/>
                    <a:pt x="382" y="3196"/>
                  </a:cubicBezTo>
                  <a:cubicBezTo>
                    <a:pt x="325" y="3150"/>
                    <a:pt x="267" y="3104"/>
                    <a:pt x="209" y="3046"/>
                  </a:cubicBezTo>
                  <a:cubicBezTo>
                    <a:pt x="151" y="2988"/>
                    <a:pt x="105" y="2930"/>
                    <a:pt x="105" y="2872"/>
                  </a:cubicBezTo>
                  <a:cubicBezTo>
                    <a:pt x="105" y="2802"/>
                    <a:pt x="128" y="2745"/>
                    <a:pt x="162" y="2687"/>
                  </a:cubicBezTo>
                  <a:cubicBezTo>
                    <a:pt x="325" y="2467"/>
                    <a:pt x="521" y="2293"/>
                    <a:pt x="695" y="2119"/>
                  </a:cubicBezTo>
                  <a:cubicBezTo>
                    <a:pt x="869" y="1969"/>
                    <a:pt x="1031" y="1818"/>
                    <a:pt x="1182" y="1691"/>
                  </a:cubicBezTo>
                  <a:lnTo>
                    <a:pt x="1182" y="1679"/>
                  </a:lnTo>
                  <a:cubicBezTo>
                    <a:pt x="1263" y="1343"/>
                    <a:pt x="1332" y="1077"/>
                    <a:pt x="1379" y="891"/>
                  </a:cubicBezTo>
                  <a:cubicBezTo>
                    <a:pt x="1390" y="810"/>
                    <a:pt x="1402" y="753"/>
                    <a:pt x="1425" y="695"/>
                  </a:cubicBezTo>
                  <a:cubicBezTo>
                    <a:pt x="1436" y="649"/>
                    <a:pt x="1436" y="614"/>
                    <a:pt x="1436" y="614"/>
                  </a:cubicBezTo>
                  <a:lnTo>
                    <a:pt x="1436" y="614"/>
                  </a:lnTo>
                  <a:cubicBezTo>
                    <a:pt x="1436" y="614"/>
                    <a:pt x="1436" y="649"/>
                    <a:pt x="1413" y="706"/>
                  </a:cubicBezTo>
                  <a:cubicBezTo>
                    <a:pt x="1390" y="764"/>
                    <a:pt x="1379" y="822"/>
                    <a:pt x="1355" y="903"/>
                  </a:cubicBezTo>
                  <a:cubicBezTo>
                    <a:pt x="1298" y="1100"/>
                    <a:pt x="1217" y="1354"/>
                    <a:pt x="1124" y="1688"/>
                  </a:cubicBezTo>
                  <a:lnTo>
                    <a:pt x="1124" y="1688"/>
                  </a:lnTo>
                  <a:cubicBezTo>
                    <a:pt x="976" y="1813"/>
                    <a:pt x="807" y="1949"/>
                    <a:pt x="637" y="2108"/>
                  </a:cubicBezTo>
                  <a:cubicBezTo>
                    <a:pt x="464" y="2281"/>
                    <a:pt x="267" y="2443"/>
                    <a:pt x="93" y="2687"/>
                  </a:cubicBezTo>
                  <a:cubicBezTo>
                    <a:pt x="47" y="2745"/>
                    <a:pt x="0" y="2837"/>
                    <a:pt x="23" y="2918"/>
                  </a:cubicBezTo>
                  <a:cubicBezTo>
                    <a:pt x="23" y="2999"/>
                    <a:pt x="81" y="3080"/>
                    <a:pt x="139" y="3138"/>
                  </a:cubicBezTo>
                  <a:cubicBezTo>
                    <a:pt x="197" y="3196"/>
                    <a:pt x="267" y="3254"/>
                    <a:pt x="325" y="3289"/>
                  </a:cubicBezTo>
                  <a:cubicBezTo>
                    <a:pt x="394" y="3358"/>
                    <a:pt x="498" y="3358"/>
                    <a:pt x="579" y="3358"/>
                  </a:cubicBezTo>
                  <a:cubicBezTo>
                    <a:pt x="839" y="3323"/>
                    <a:pt x="1098" y="3239"/>
                    <a:pt x="1357" y="3138"/>
                  </a:cubicBezTo>
                  <a:lnTo>
                    <a:pt x="1357" y="3138"/>
                  </a:lnTo>
                  <a:cubicBezTo>
                    <a:pt x="1175" y="3309"/>
                    <a:pt x="984" y="3487"/>
                    <a:pt x="799" y="3671"/>
                  </a:cubicBezTo>
                  <a:lnTo>
                    <a:pt x="788" y="3671"/>
                  </a:lnTo>
                  <a:lnTo>
                    <a:pt x="788" y="3683"/>
                  </a:lnTo>
                  <a:cubicBezTo>
                    <a:pt x="742" y="3799"/>
                    <a:pt x="695" y="3938"/>
                    <a:pt x="684" y="4076"/>
                  </a:cubicBezTo>
                  <a:cubicBezTo>
                    <a:pt x="672" y="4204"/>
                    <a:pt x="684" y="4366"/>
                    <a:pt x="753" y="4493"/>
                  </a:cubicBezTo>
                  <a:cubicBezTo>
                    <a:pt x="891" y="4738"/>
                    <a:pt x="1087" y="4914"/>
                    <a:pt x="1298" y="5075"/>
                  </a:cubicBezTo>
                  <a:lnTo>
                    <a:pt x="1298" y="5075"/>
                  </a:lnTo>
                  <a:cubicBezTo>
                    <a:pt x="1220" y="5166"/>
                    <a:pt x="1156" y="5287"/>
                    <a:pt x="1135" y="5408"/>
                  </a:cubicBezTo>
                  <a:cubicBezTo>
                    <a:pt x="1124" y="5478"/>
                    <a:pt x="1124" y="5571"/>
                    <a:pt x="1147" y="5640"/>
                  </a:cubicBezTo>
                  <a:cubicBezTo>
                    <a:pt x="1158" y="5710"/>
                    <a:pt x="1216" y="5767"/>
                    <a:pt x="1263" y="5825"/>
                  </a:cubicBezTo>
                  <a:cubicBezTo>
                    <a:pt x="1465" y="6039"/>
                    <a:pt x="1700" y="6176"/>
                    <a:pt x="1946" y="6311"/>
                  </a:cubicBezTo>
                  <a:lnTo>
                    <a:pt x="1946" y="6311"/>
                  </a:lnTo>
                  <a:lnTo>
                    <a:pt x="1946" y="6335"/>
                  </a:lnTo>
                  <a:cubicBezTo>
                    <a:pt x="1946" y="6381"/>
                    <a:pt x="1958" y="6428"/>
                    <a:pt x="1958" y="6462"/>
                  </a:cubicBezTo>
                  <a:cubicBezTo>
                    <a:pt x="1969" y="6555"/>
                    <a:pt x="2004" y="6636"/>
                    <a:pt x="2027" y="6729"/>
                  </a:cubicBezTo>
                  <a:cubicBezTo>
                    <a:pt x="2108" y="6891"/>
                    <a:pt x="2236" y="7041"/>
                    <a:pt x="2432" y="7088"/>
                  </a:cubicBezTo>
                  <a:cubicBezTo>
                    <a:pt x="2451" y="7089"/>
                    <a:pt x="2468" y="7089"/>
                    <a:pt x="2486" y="7089"/>
                  </a:cubicBezTo>
                  <a:cubicBezTo>
                    <a:pt x="2669" y="7089"/>
                    <a:pt x="2818" y="7036"/>
                    <a:pt x="2977" y="6984"/>
                  </a:cubicBezTo>
                  <a:cubicBezTo>
                    <a:pt x="3127" y="6926"/>
                    <a:pt x="3290" y="6856"/>
                    <a:pt x="3452" y="6775"/>
                  </a:cubicBezTo>
                  <a:cubicBezTo>
                    <a:pt x="3753" y="6613"/>
                    <a:pt x="4031" y="6439"/>
                    <a:pt x="4309" y="6254"/>
                  </a:cubicBezTo>
                  <a:cubicBezTo>
                    <a:pt x="4575" y="6057"/>
                    <a:pt x="4841" y="5860"/>
                    <a:pt x="5062" y="5628"/>
                  </a:cubicBezTo>
                  <a:cubicBezTo>
                    <a:pt x="5119" y="5571"/>
                    <a:pt x="5154" y="5501"/>
                    <a:pt x="5201" y="5420"/>
                  </a:cubicBezTo>
                  <a:cubicBezTo>
                    <a:pt x="5247" y="5339"/>
                    <a:pt x="5270" y="5269"/>
                    <a:pt x="5270" y="5177"/>
                  </a:cubicBezTo>
                  <a:cubicBezTo>
                    <a:pt x="5293" y="5003"/>
                    <a:pt x="5247" y="4841"/>
                    <a:pt x="5189" y="4702"/>
                  </a:cubicBezTo>
                  <a:cubicBezTo>
                    <a:pt x="5064" y="4418"/>
                    <a:pt x="4872" y="4179"/>
                    <a:pt x="4679" y="3962"/>
                  </a:cubicBezTo>
                  <a:lnTo>
                    <a:pt x="4679" y="3962"/>
                  </a:lnTo>
                  <a:cubicBezTo>
                    <a:pt x="4679" y="3811"/>
                    <a:pt x="4675" y="3662"/>
                    <a:pt x="4621" y="3532"/>
                  </a:cubicBezTo>
                  <a:cubicBezTo>
                    <a:pt x="4564" y="3382"/>
                    <a:pt x="4448" y="3254"/>
                    <a:pt x="4320" y="3173"/>
                  </a:cubicBezTo>
                  <a:cubicBezTo>
                    <a:pt x="4100" y="3049"/>
                    <a:pt x="3857" y="3019"/>
                    <a:pt x="3622" y="3019"/>
                  </a:cubicBezTo>
                  <a:cubicBezTo>
                    <a:pt x="3598" y="3019"/>
                    <a:pt x="3575" y="3020"/>
                    <a:pt x="3552" y="3020"/>
                  </a:cubicBezTo>
                  <a:lnTo>
                    <a:pt x="3552" y="3020"/>
                  </a:lnTo>
                  <a:cubicBezTo>
                    <a:pt x="3568" y="2960"/>
                    <a:pt x="3582" y="2908"/>
                    <a:pt x="3591" y="2849"/>
                  </a:cubicBezTo>
                  <a:cubicBezTo>
                    <a:pt x="3591" y="2756"/>
                    <a:pt x="3625" y="2687"/>
                    <a:pt x="3614" y="2594"/>
                  </a:cubicBezTo>
                  <a:cubicBezTo>
                    <a:pt x="3614" y="2443"/>
                    <a:pt x="3556" y="2270"/>
                    <a:pt x="3452" y="2131"/>
                  </a:cubicBezTo>
                  <a:cubicBezTo>
                    <a:pt x="3347" y="2003"/>
                    <a:pt x="3208" y="1922"/>
                    <a:pt x="3058" y="1876"/>
                  </a:cubicBezTo>
                  <a:cubicBezTo>
                    <a:pt x="2946" y="1839"/>
                    <a:pt x="2826" y="1824"/>
                    <a:pt x="2710" y="1819"/>
                  </a:cubicBezTo>
                  <a:lnTo>
                    <a:pt x="2710" y="1819"/>
                  </a:lnTo>
                  <a:cubicBezTo>
                    <a:pt x="2843" y="1624"/>
                    <a:pt x="2966" y="1435"/>
                    <a:pt x="3069" y="1227"/>
                  </a:cubicBezTo>
                  <a:cubicBezTo>
                    <a:pt x="3116" y="1123"/>
                    <a:pt x="3162" y="996"/>
                    <a:pt x="3174" y="880"/>
                  </a:cubicBezTo>
                  <a:cubicBezTo>
                    <a:pt x="3185" y="741"/>
                    <a:pt x="3162" y="625"/>
                    <a:pt x="3104" y="532"/>
                  </a:cubicBezTo>
                  <a:cubicBezTo>
                    <a:pt x="3046" y="428"/>
                    <a:pt x="2977" y="336"/>
                    <a:pt x="2896" y="266"/>
                  </a:cubicBezTo>
                  <a:lnTo>
                    <a:pt x="2791" y="162"/>
                  </a:lnTo>
                  <a:cubicBezTo>
                    <a:pt x="2757" y="139"/>
                    <a:pt x="2722" y="104"/>
                    <a:pt x="2687" y="81"/>
                  </a:cubicBezTo>
                  <a:cubicBezTo>
                    <a:pt x="2597" y="22"/>
                    <a:pt x="2491" y="0"/>
                    <a:pt x="2392"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6"/>
            <p:cNvSpPr/>
            <p:nvPr/>
          </p:nvSpPr>
          <p:spPr>
            <a:xfrm>
              <a:off x="3065575" y="4553884"/>
              <a:ext cx="2935897" cy="14950"/>
            </a:xfrm>
            <a:custGeom>
              <a:avLst/>
              <a:gdLst/>
              <a:ahLst/>
              <a:cxnLst/>
              <a:rect l="l" t="t" r="r" b="b"/>
              <a:pathLst>
                <a:path w="96663" h="94" extrusionOk="0">
                  <a:moveTo>
                    <a:pt x="48332" y="0"/>
                  </a:moveTo>
                  <a:cubicBezTo>
                    <a:pt x="21636" y="0"/>
                    <a:pt x="1" y="12"/>
                    <a:pt x="1" y="47"/>
                  </a:cubicBezTo>
                  <a:cubicBezTo>
                    <a:pt x="1" y="70"/>
                    <a:pt x="21636" y="93"/>
                    <a:pt x="48332" y="93"/>
                  </a:cubicBezTo>
                  <a:cubicBezTo>
                    <a:pt x="75016" y="93"/>
                    <a:pt x="96663" y="58"/>
                    <a:pt x="96663" y="47"/>
                  </a:cubicBezTo>
                  <a:cubicBezTo>
                    <a:pt x="96663" y="35"/>
                    <a:pt x="75016" y="12"/>
                    <a:pt x="4833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4" name="Google Shape;1294;p26"/>
          <p:cNvGrpSpPr/>
          <p:nvPr/>
        </p:nvGrpSpPr>
        <p:grpSpPr>
          <a:xfrm>
            <a:off x="3069624" y="2030400"/>
            <a:ext cx="342100" cy="332550"/>
            <a:chOff x="-937137" y="1482425"/>
            <a:chExt cx="342100" cy="332550"/>
          </a:xfrm>
        </p:grpSpPr>
        <p:sp>
          <p:nvSpPr>
            <p:cNvPr id="1295" name="Google Shape;1295;p26"/>
            <p:cNvSpPr/>
            <p:nvPr/>
          </p:nvSpPr>
          <p:spPr>
            <a:xfrm>
              <a:off x="-937137" y="1508625"/>
              <a:ext cx="342100" cy="306350"/>
            </a:xfrm>
            <a:custGeom>
              <a:avLst/>
              <a:gdLst/>
              <a:ahLst/>
              <a:cxnLst/>
              <a:rect l="l" t="t" r="r" b="b"/>
              <a:pathLst>
                <a:path w="13684" h="12254" extrusionOk="0">
                  <a:moveTo>
                    <a:pt x="1" y="1"/>
                  </a:moveTo>
                  <a:lnTo>
                    <a:pt x="1856" y="1"/>
                  </a:lnTo>
                  <a:lnTo>
                    <a:pt x="1856" y="1191"/>
                  </a:lnTo>
                  <a:cubicBezTo>
                    <a:pt x="1261" y="1658"/>
                    <a:pt x="1587" y="2607"/>
                    <a:pt x="2338" y="2607"/>
                  </a:cubicBezTo>
                  <a:cubicBezTo>
                    <a:pt x="3089" y="2607"/>
                    <a:pt x="3414" y="1658"/>
                    <a:pt x="2834" y="1191"/>
                  </a:cubicBezTo>
                  <a:lnTo>
                    <a:pt x="2834" y="1"/>
                  </a:lnTo>
                  <a:lnTo>
                    <a:pt x="4845" y="1"/>
                  </a:lnTo>
                  <a:lnTo>
                    <a:pt x="4845" y="1191"/>
                  </a:lnTo>
                  <a:cubicBezTo>
                    <a:pt x="4264" y="1658"/>
                    <a:pt x="4590" y="2607"/>
                    <a:pt x="5341" y="2607"/>
                  </a:cubicBezTo>
                  <a:cubicBezTo>
                    <a:pt x="6077" y="2607"/>
                    <a:pt x="6417" y="1658"/>
                    <a:pt x="5822" y="1191"/>
                  </a:cubicBezTo>
                  <a:lnTo>
                    <a:pt x="5822" y="1"/>
                  </a:lnTo>
                  <a:lnTo>
                    <a:pt x="7848" y="1"/>
                  </a:lnTo>
                  <a:lnTo>
                    <a:pt x="7848" y="1191"/>
                  </a:lnTo>
                  <a:cubicBezTo>
                    <a:pt x="7253" y="1658"/>
                    <a:pt x="7593" y="2607"/>
                    <a:pt x="8330" y="2607"/>
                  </a:cubicBezTo>
                  <a:cubicBezTo>
                    <a:pt x="9080" y="2607"/>
                    <a:pt x="9406" y="1658"/>
                    <a:pt x="8825" y="1191"/>
                  </a:cubicBezTo>
                  <a:lnTo>
                    <a:pt x="8825" y="1"/>
                  </a:lnTo>
                  <a:lnTo>
                    <a:pt x="10851" y="1"/>
                  </a:lnTo>
                  <a:lnTo>
                    <a:pt x="10851" y="1191"/>
                  </a:lnTo>
                  <a:cubicBezTo>
                    <a:pt x="10256" y="1658"/>
                    <a:pt x="10582" y="2607"/>
                    <a:pt x="11333" y="2607"/>
                  </a:cubicBezTo>
                  <a:cubicBezTo>
                    <a:pt x="12083" y="2607"/>
                    <a:pt x="12409" y="1658"/>
                    <a:pt x="11828" y="1191"/>
                  </a:cubicBezTo>
                  <a:lnTo>
                    <a:pt x="11828" y="1"/>
                  </a:lnTo>
                  <a:lnTo>
                    <a:pt x="13684" y="1"/>
                  </a:lnTo>
                  <a:lnTo>
                    <a:pt x="13684" y="12254"/>
                  </a:lnTo>
                  <a:lnTo>
                    <a:pt x="1" y="12254"/>
                  </a:lnTo>
                  <a:close/>
                  <a:moveTo>
                    <a:pt x="11134" y="9236"/>
                  </a:moveTo>
                  <a:lnTo>
                    <a:pt x="12267" y="9236"/>
                  </a:lnTo>
                  <a:lnTo>
                    <a:pt x="12267" y="10497"/>
                  </a:lnTo>
                  <a:lnTo>
                    <a:pt x="11134" y="10497"/>
                  </a:lnTo>
                  <a:close/>
                  <a:moveTo>
                    <a:pt x="8698" y="9236"/>
                  </a:moveTo>
                  <a:lnTo>
                    <a:pt x="9831" y="9236"/>
                  </a:lnTo>
                  <a:lnTo>
                    <a:pt x="9831" y="10497"/>
                  </a:lnTo>
                  <a:lnTo>
                    <a:pt x="8698" y="10497"/>
                  </a:lnTo>
                  <a:close/>
                  <a:moveTo>
                    <a:pt x="6276" y="9236"/>
                  </a:moveTo>
                  <a:lnTo>
                    <a:pt x="7395" y="9236"/>
                  </a:lnTo>
                  <a:lnTo>
                    <a:pt x="7395" y="10497"/>
                  </a:lnTo>
                  <a:lnTo>
                    <a:pt x="6276" y="10497"/>
                  </a:lnTo>
                  <a:close/>
                  <a:moveTo>
                    <a:pt x="3839" y="9236"/>
                  </a:moveTo>
                  <a:lnTo>
                    <a:pt x="4973" y="9236"/>
                  </a:lnTo>
                  <a:lnTo>
                    <a:pt x="4973" y="10497"/>
                  </a:lnTo>
                  <a:lnTo>
                    <a:pt x="3839" y="10497"/>
                  </a:lnTo>
                  <a:close/>
                  <a:moveTo>
                    <a:pt x="1403" y="9236"/>
                  </a:moveTo>
                  <a:lnTo>
                    <a:pt x="2536" y="9236"/>
                  </a:lnTo>
                  <a:lnTo>
                    <a:pt x="2536" y="10497"/>
                  </a:lnTo>
                  <a:lnTo>
                    <a:pt x="1403" y="10497"/>
                  </a:lnTo>
                  <a:close/>
                  <a:moveTo>
                    <a:pt x="11134" y="6800"/>
                  </a:moveTo>
                  <a:lnTo>
                    <a:pt x="12267" y="6800"/>
                  </a:lnTo>
                  <a:lnTo>
                    <a:pt x="12267" y="8061"/>
                  </a:lnTo>
                  <a:lnTo>
                    <a:pt x="11134" y="8061"/>
                  </a:lnTo>
                  <a:close/>
                  <a:moveTo>
                    <a:pt x="8698" y="6800"/>
                  </a:moveTo>
                  <a:lnTo>
                    <a:pt x="9831" y="6800"/>
                  </a:lnTo>
                  <a:lnTo>
                    <a:pt x="9831" y="8061"/>
                  </a:lnTo>
                  <a:lnTo>
                    <a:pt x="8698" y="8061"/>
                  </a:lnTo>
                  <a:close/>
                  <a:moveTo>
                    <a:pt x="6276" y="6800"/>
                  </a:moveTo>
                  <a:lnTo>
                    <a:pt x="7395" y="6800"/>
                  </a:lnTo>
                  <a:lnTo>
                    <a:pt x="7395" y="8061"/>
                  </a:lnTo>
                  <a:lnTo>
                    <a:pt x="6276" y="8061"/>
                  </a:lnTo>
                  <a:close/>
                  <a:moveTo>
                    <a:pt x="3839" y="6800"/>
                  </a:moveTo>
                  <a:lnTo>
                    <a:pt x="4973" y="6800"/>
                  </a:lnTo>
                  <a:lnTo>
                    <a:pt x="4973" y="8061"/>
                  </a:lnTo>
                  <a:lnTo>
                    <a:pt x="3839" y="8061"/>
                  </a:lnTo>
                  <a:close/>
                  <a:moveTo>
                    <a:pt x="1403" y="6800"/>
                  </a:moveTo>
                  <a:lnTo>
                    <a:pt x="2536" y="6800"/>
                  </a:lnTo>
                  <a:lnTo>
                    <a:pt x="2536" y="8061"/>
                  </a:lnTo>
                  <a:lnTo>
                    <a:pt x="1403" y="8061"/>
                  </a:lnTo>
                  <a:close/>
                  <a:moveTo>
                    <a:pt x="11134" y="4364"/>
                  </a:moveTo>
                  <a:lnTo>
                    <a:pt x="12267" y="4364"/>
                  </a:lnTo>
                  <a:lnTo>
                    <a:pt x="12267" y="5624"/>
                  </a:lnTo>
                  <a:lnTo>
                    <a:pt x="11134" y="5624"/>
                  </a:lnTo>
                  <a:close/>
                  <a:moveTo>
                    <a:pt x="8698" y="4364"/>
                  </a:moveTo>
                  <a:lnTo>
                    <a:pt x="9831" y="4364"/>
                  </a:lnTo>
                  <a:lnTo>
                    <a:pt x="9831" y="5624"/>
                  </a:lnTo>
                  <a:lnTo>
                    <a:pt x="8698" y="5624"/>
                  </a:lnTo>
                  <a:close/>
                  <a:moveTo>
                    <a:pt x="6276" y="4364"/>
                  </a:moveTo>
                  <a:lnTo>
                    <a:pt x="7395" y="4364"/>
                  </a:lnTo>
                  <a:lnTo>
                    <a:pt x="7395" y="5624"/>
                  </a:lnTo>
                  <a:lnTo>
                    <a:pt x="6276" y="5624"/>
                  </a:lnTo>
                  <a:close/>
                  <a:moveTo>
                    <a:pt x="3839" y="4364"/>
                  </a:moveTo>
                  <a:lnTo>
                    <a:pt x="4973" y="4364"/>
                  </a:lnTo>
                  <a:lnTo>
                    <a:pt x="4973" y="5624"/>
                  </a:lnTo>
                  <a:lnTo>
                    <a:pt x="3839" y="5624"/>
                  </a:lnTo>
                  <a:close/>
                  <a:moveTo>
                    <a:pt x="1403" y="4364"/>
                  </a:moveTo>
                  <a:lnTo>
                    <a:pt x="2536" y="4364"/>
                  </a:lnTo>
                  <a:lnTo>
                    <a:pt x="2536" y="5624"/>
                  </a:lnTo>
                  <a:lnTo>
                    <a:pt x="1403" y="5624"/>
                  </a:lnTo>
                  <a:close/>
                  <a:moveTo>
                    <a:pt x="1403" y="4364"/>
                  </a:move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6"/>
            <p:cNvSpPr/>
            <p:nvPr/>
          </p:nvSpPr>
          <p:spPr>
            <a:xfrm>
              <a:off x="-884712" y="1482425"/>
              <a:ext cx="12050" cy="71550"/>
            </a:xfrm>
            <a:custGeom>
              <a:avLst/>
              <a:gdLst/>
              <a:ahLst/>
              <a:cxnLst/>
              <a:rect l="l" t="t" r="r" b="b"/>
              <a:pathLst>
                <a:path w="482" h="2862" extrusionOk="0">
                  <a:moveTo>
                    <a:pt x="0" y="1"/>
                  </a:moveTo>
                  <a:lnTo>
                    <a:pt x="0" y="2862"/>
                  </a:lnTo>
                  <a:lnTo>
                    <a:pt x="482" y="2862"/>
                  </a:lnTo>
                  <a:lnTo>
                    <a:pt x="48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6"/>
            <p:cNvSpPr/>
            <p:nvPr/>
          </p:nvSpPr>
          <p:spPr>
            <a:xfrm>
              <a:off x="-810012" y="1482425"/>
              <a:ext cx="12425" cy="71550"/>
            </a:xfrm>
            <a:custGeom>
              <a:avLst/>
              <a:gdLst/>
              <a:ahLst/>
              <a:cxnLst/>
              <a:rect l="l" t="t" r="r" b="b"/>
              <a:pathLst>
                <a:path w="497" h="2862" extrusionOk="0">
                  <a:moveTo>
                    <a:pt x="1" y="1"/>
                  </a:moveTo>
                  <a:lnTo>
                    <a:pt x="1" y="2862"/>
                  </a:lnTo>
                  <a:lnTo>
                    <a:pt x="497" y="2862"/>
                  </a:lnTo>
                  <a:lnTo>
                    <a:pt x="49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6"/>
            <p:cNvSpPr/>
            <p:nvPr/>
          </p:nvSpPr>
          <p:spPr>
            <a:xfrm>
              <a:off x="-734937" y="1482425"/>
              <a:ext cx="12425" cy="71550"/>
            </a:xfrm>
            <a:custGeom>
              <a:avLst/>
              <a:gdLst/>
              <a:ahLst/>
              <a:cxnLst/>
              <a:rect l="l" t="t" r="r" b="b"/>
              <a:pathLst>
                <a:path w="497" h="2862" extrusionOk="0">
                  <a:moveTo>
                    <a:pt x="1" y="1"/>
                  </a:moveTo>
                  <a:lnTo>
                    <a:pt x="1" y="2862"/>
                  </a:lnTo>
                  <a:lnTo>
                    <a:pt x="497" y="2862"/>
                  </a:lnTo>
                  <a:lnTo>
                    <a:pt x="49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6"/>
            <p:cNvSpPr/>
            <p:nvPr/>
          </p:nvSpPr>
          <p:spPr>
            <a:xfrm>
              <a:off x="-659862" y="1482425"/>
              <a:ext cx="12075" cy="71550"/>
            </a:xfrm>
            <a:custGeom>
              <a:avLst/>
              <a:gdLst/>
              <a:ahLst/>
              <a:cxnLst/>
              <a:rect l="l" t="t" r="r" b="b"/>
              <a:pathLst>
                <a:path w="483" h="2862" extrusionOk="0">
                  <a:moveTo>
                    <a:pt x="1" y="1"/>
                  </a:moveTo>
                  <a:lnTo>
                    <a:pt x="1" y="2862"/>
                  </a:lnTo>
                  <a:lnTo>
                    <a:pt x="482" y="2862"/>
                  </a:lnTo>
                  <a:lnTo>
                    <a:pt x="48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8" name="Google Shape;1308;p26"/>
          <p:cNvGrpSpPr/>
          <p:nvPr/>
        </p:nvGrpSpPr>
        <p:grpSpPr>
          <a:xfrm>
            <a:off x="1838522" y="1040390"/>
            <a:ext cx="348350" cy="329475"/>
            <a:chOff x="5192950" y="1750500"/>
            <a:chExt cx="348350" cy="329475"/>
          </a:xfrm>
        </p:grpSpPr>
        <p:sp>
          <p:nvSpPr>
            <p:cNvPr id="1309" name="Google Shape;1309;p26"/>
            <p:cNvSpPr/>
            <p:nvPr/>
          </p:nvSpPr>
          <p:spPr>
            <a:xfrm>
              <a:off x="5272275" y="1825350"/>
              <a:ext cx="269025" cy="254625"/>
            </a:xfrm>
            <a:custGeom>
              <a:avLst/>
              <a:gdLst/>
              <a:ahLst/>
              <a:cxnLst/>
              <a:rect l="l" t="t" r="r" b="b"/>
              <a:pathLst>
                <a:path w="10761" h="10185" extrusionOk="0">
                  <a:moveTo>
                    <a:pt x="3570" y="750"/>
                  </a:moveTo>
                  <a:cubicBezTo>
                    <a:pt x="4211" y="750"/>
                    <a:pt x="4852" y="994"/>
                    <a:pt x="5340" y="1483"/>
                  </a:cubicBezTo>
                  <a:cubicBezTo>
                    <a:pt x="6913" y="3055"/>
                    <a:pt x="5794" y="5746"/>
                    <a:pt x="3570" y="5746"/>
                  </a:cubicBezTo>
                  <a:cubicBezTo>
                    <a:pt x="1332" y="5746"/>
                    <a:pt x="213" y="3055"/>
                    <a:pt x="1799" y="1483"/>
                  </a:cubicBezTo>
                  <a:cubicBezTo>
                    <a:pt x="2288" y="994"/>
                    <a:pt x="2929" y="750"/>
                    <a:pt x="3570" y="750"/>
                  </a:cubicBezTo>
                  <a:close/>
                  <a:moveTo>
                    <a:pt x="3541" y="1"/>
                  </a:moveTo>
                  <a:cubicBezTo>
                    <a:pt x="2713" y="1"/>
                    <a:pt x="1888" y="317"/>
                    <a:pt x="1261" y="945"/>
                  </a:cubicBezTo>
                  <a:cubicBezTo>
                    <a:pt x="85" y="2120"/>
                    <a:pt x="0" y="3990"/>
                    <a:pt x="1048" y="5279"/>
                  </a:cubicBezTo>
                  <a:cubicBezTo>
                    <a:pt x="1687" y="6065"/>
                    <a:pt x="2621" y="6477"/>
                    <a:pt x="3570" y="6477"/>
                  </a:cubicBezTo>
                  <a:cubicBezTo>
                    <a:pt x="4178" y="6477"/>
                    <a:pt x="4793" y="6307"/>
                    <a:pt x="5340" y="5959"/>
                  </a:cubicBezTo>
                  <a:lnTo>
                    <a:pt x="9377" y="9996"/>
                  </a:lnTo>
                  <a:cubicBezTo>
                    <a:pt x="9516" y="10128"/>
                    <a:pt x="9670" y="10184"/>
                    <a:pt x="9819" y="10184"/>
                  </a:cubicBezTo>
                  <a:cubicBezTo>
                    <a:pt x="10322" y="10184"/>
                    <a:pt x="10761" y="9542"/>
                    <a:pt x="10312" y="9061"/>
                  </a:cubicBezTo>
                  <a:lnTo>
                    <a:pt x="6275" y="5024"/>
                  </a:lnTo>
                  <a:cubicBezTo>
                    <a:pt x="7182" y="3622"/>
                    <a:pt x="6899" y="1780"/>
                    <a:pt x="5595" y="732"/>
                  </a:cubicBezTo>
                  <a:cubicBezTo>
                    <a:pt x="4994" y="243"/>
                    <a:pt x="4266" y="1"/>
                    <a:pt x="35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6"/>
            <p:cNvSpPr/>
            <p:nvPr/>
          </p:nvSpPr>
          <p:spPr>
            <a:xfrm>
              <a:off x="5192950" y="1750500"/>
              <a:ext cx="227725" cy="290400"/>
            </a:xfrm>
            <a:custGeom>
              <a:avLst/>
              <a:gdLst/>
              <a:ahLst/>
              <a:cxnLst/>
              <a:rect l="l" t="t" r="r" b="b"/>
              <a:pathLst>
                <a:path w="9109" h="11616" extrusionOk="0">
                  <a:moveTo>
                    <a:pt x="6746" y="3975"/>
                  </a:moveTo>
                  <a:cubicBezTo>
                    <a:pt x="5588" y="3975"/>
                    <a:pt x="4476" y="4875"/>
                    <a:pt x="4476" y="6233"/>
                  </a:cubicBezTo>
                  <a:cubicBezTo>
                    <a:pt x="4476" y="7595"/>
                    <a:pt x="5593" y="8502"/>
                    <a:pt x="6754" y="8502"/>
                  </a:cubicBezTo>
                  <a:cubicBezTo>
                    <a:pt x="7308" y="8502"/>
                    <a:pt x="7872" y="8296"/>
                    <a:pt x="8329" y="7834"/>
                  </a:cubicBezTo>
                  <a:cubicBezTo>
                    <a:pt x="9108" y="7055"/>
                    <a:pt x="9108" y="5426"/>
                    <a:pt x="8329" y="4647"/>
                  </a:cubicBezTo>
                  <a:cubicBezTo>
                    <a:pt x="7870" y="4183"/>
                    <a:pt x="7303" y="3975"/>
                    <a:pt x="6746" y="3975"/>
                  </a:cubicBezTo>
                  <a:close/>
                  <a:moveTo>
                    <a:pt x="0" y="1"/>
                  </a:moveTo>
                  <a:lnTo>
                    <a:pt x="0" y="11616"/>
                  </a:lnTo>
                  <a:lnTo>
                    <a:pt x="8868" y="11616"/>
                  </a:lnTo>
                  <a:lnTo>
                    <a:pt x="8868" y="9661"/>
                  </a:lnTo>
                  <a:lnTo>
                    <a:pt x="8471" y="9265"/>
                  </a:lnTo>
                  <a:cubicBezTo>
                    <a:pt x="7929" y="9577"/>
                    <a:pt x="7329" y="9730"/>
                    <a:pt x="6732" y="9730"/>
                  </a:cubicBezTo>
                  <a:cubicBezTo>
                    <a:pt x="5892" y="9730"/>
                    <a:pt x="5059" y="9427"/>
                    <a:pt x="4406" y="8840"/>
                  </a:cubicBezTo>
                  <a:lnTo>
                    <a:pt x="1133" y="8840"/>
                  </a:lnTo>
                  <a:lnTo>
                    <a:pt x="1133" y="8599"/>
                  </a:lnTo>
                  <a:lnTo>
                    <a:pt x="4151" y="8599"/>
                  </a:lnTo>
                  <a:cubicBezTo>
                    <a:pt x="3825" y="8245"/>
                    <a:pt x="3584" y="7834"/>
                    <a:pt x="3428" y="7395"/>
                  </a:cubicBezTo>
                  <a:lnTo>
                    <a:pt x="1119" y="7395"/>
                  </a:lnTo>
                  <a:lnTo>
                    <a:pt x="1119" y="7140"/>
                  </a:lnTo>
                  <a:lnTo>
                    <a:pt x="3357" y="7140"/>
                  </a:lnTo>
                  <a:cubicBezTo>
                    <a:pt x="3258" y="6743"/>
                    <a:pt x="3216" y="6347"/>
                    <a:pt x="3258" y="5936"/>
                  </a:cubicBezTo>
                  <a:lnTo>
                    <a:pt x="1133" y="5936"/>
                  </a:lnTo>
                  <a:lnTo>
                    <a:pt x="1133" y="5695"/>
                  </a:lnTo>
                  <a:lnTo>
                    <a:pt x="3287" y="5695"/>
                  </a:lnTo>
                  <a:cubicBezTo>
                    <a:pt x="3357" y="5270"/>
                    <a:pt x="3499" y="4859"/>
                    <a:pt x="3712" y="4491"/>
                  </a:cubicBezTo>
                  <a:lnTo>
                    <a:pt x="1133" y="4491"/>
                  </a:lnTo>
                  <a:lnTo>
                    <a:pt x="1133" y="4236"/>
                  </a:lnTo>
                  <a:lnTo>
                    <a:pt x="3867" y="4236"/>
                  </a:lnTo>
                  <a:cubicBezTo>
                    <a:pt x="3995" y="4066"/>
                    <a:pt x="4122" y="3910"/>
                    <a:pt x="4264" y="3769"/>
                  </a:cubicBezTo>
                  <a:cubicBezTo>
                    <a:pt x="4576" y="3457"/>
                    <a:pt x="4958" y="3202"/>
                    <a:pt x="5369" y="3032"/>
                  </a:cubicBezTo>
                  <a:lnTo>
                    <a:pt x="1133" y="3032"/>
                  </a:lnTo>
                  <a:lnTo>
                    <a:pt x="1133" y="2777"/>
                  </a:lnTo>
                  <a:lnTo>
                    <a:pt x="5780" y="2777"/>
                  </a:lnTo>
                  <a:lnTo>
                    <a:pt x="5780" y="2876"/>
                  </a:lnTo>
                  <a:cubicBezTo>
                    <a:pt x="6092" y="2789"/>
                    <a:pt x="6413" y="2745"/>
                    <a:pt x="6733" y="2745"/>
                  </a:cubicBezTo>
                  <a:cubicBezTo>
                    <a:pt x="7501" y="2745"/>
                    <a:pt x="8262" y="2995"/>
                    <a:pt x="8882" y="3485"/>
                  </a:cubicBezTo>
                  <a:lnTo>
                    <a:pt x="8882" y="2536"/>
                  </a:lnTo>
                  <a:lnTo>
                    <a:pt x="6346" y="2536"/>
                  </a:lnTo>
                  <a:lnTo>
                    <a:pt x="634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6"/>
            <p:cNvSpPr/>
            <p:nvPr/>
          </p:nvSpPr>
          <p:spPr>
            <a:xfrm>
              <a:off x="5357625" y="1750500"/>
              <a:ext cx="57025" cy="57400"/>
            </a:xfrm>
            <a:custGeom>
              <a:avLst/>
              <a:gdLst/>
              <a:ahLst/>
              <a:cxnLst/>
              <a:rect l="l" t="t" r="r" b="b"/>
              <a:pathLst>
                <a:path w="2281" h="2296" extrusionOk="0">
                  <a:moveTo>
                    <a:pt x="0" y="1"/>
                  </a:moveTo>
                  <a:lnTo>
                    <a:pt x="0" y="2295"/>
                  </a:lnTo>
                  <a:lnTo>
                    <a:pt x="2281" y="2295"/>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6" name="Google Shape;1316;p26"/>
          <p:cNvGrpSpPr/>
          <p:nvPr/>
        </p:nvGrpSpPr>
        <p:grpSpPr>
          <a:xfrm>
            <a:off x="3568810" y="3079508"/>
            <a:ext cx="340350" cy="341775"/>
            <a:chOff x="-415162" y="776650"/>
            <a:chExt cx="340350" cy="341775"/>
          </a:xfrm>
        </p:grpSpPr>
        <p:sp>
          <p:nvSpPr>
            <p:cNvPr id="1317" name="Google Shape;1317;p26"/>
            <p:cNvSpPr/>
            <p:nvPr/>
          </p:nvSpPr>
          <p:spPr>
            <a:xfrm>
              <a:off x="-415162" y="776650"/>
              <a:ext cx="261025" cy="341775"/>
            </a:xfrm>
            <a:custGeom>
              <a:avLst/>
              <a:gdLst/>
              <a:ahLst/>
              <a:cxnLst/>
              <a:rect l="l" t="t" r="r" b="b"/>
              <a:pathLst>
                <a:path w="10441" h="13671" extrusionOk="0">
                  <a:moveTo>
                    <a:pt x="10440" y="13670"/>
                  </a:moveTo>
                  <a:lnTo>
                    <a:pt x="1" y="13670"/>
                  </a:lnTo>
                  <a:lnTo>
                    <a:pt x="1" y="1"/>
                  </a:lnTo>
                  <a:lnTo>
                    <a:pt x="7522" y="1"/>
                  </a:lnTo>
                  <a:lnTo>
                    <a:pt x="7522" y="2961"/>
                  </a:lnTo>
                  <a:lnTo>
                    <a:pt x="10440" y="2961"/>
                  </a:lnTo>
                  <a:lnTo>
                    <a:pt x="10440" y="6559"/>
                  </a:lnTo>
                  <a:lnTo>
                    <a:pt x="8231" y="9279"/>
                  </a:lnTo>
                  <a:lnTo>
                    <a:pt x="1375" y="9279"/>
                  </a:lnTo>
                  <a:lnTo>
                    <a:pt x="1375" y="9520"/>
                  </a:lnTo>
                  <a:lnTo>
                    <a:pt x="8032" y="9520"/>
                  </a:lnTo>
                  <a:lnTo>
                    <a:pt x="7282" y="10440"/>
                  </a:lnTo>
                  <a:lnTo>
                    <a:pt x="7197" y="10993"/>
                  </a:lnTo>
                  <a:lnTo>
                    <a:pt x="1375" y="10993"/>
                  </a:lnTo>
                  <a:lnTo>
                    <a:pt x="1375" y="11234"/>
                  </a:lnTo>
                  <a:lnTo>
                    <a:pt x="7140" y="11234"/>
                  </a:lnTo>
                  <a:lnTo>
                    <a:pt x="7140" y="11262"/>
                  </a:lnTo>
                  <a:lnTo>
                    <a:pt x="6970" y="12452"/>
                  </a:lnTo>
                  <a:lnTo>
                    <a:pt x="8089" y="12027"/>
                  </a:lnTo>
                  <a:lnTo>
                    <a:pt x="8882" y="11715"/>
                  </a:lnTo>
                  <a:lnTo>
                    <a:pt x="10440" y="9789"/>
                  </a:lnTo>
                  <a:close/>
                  <a:moveTo>
                    <a:pt x="1375" y="7565"/>
                  </a:moveTo>
                  <a:lnTo>
                    <a:pt x="9166" y="7565"/>
                  </a:lnTo>
                  <a:lnTo>
                    <a:pt x="9166" y="7806"/>
                  </a:lnTo>
                  <a:lnTo>
                    <a:pt x="1375" y="7806"/>
                  </a:lnTo>
                  <a:close/>
                  <a:moveTo>
                    <a:pt x="1375" y="5851"/>
                  </a:moveTo>
                  <a:lnTo>
                    <a:pt x="9166" y="5851"/>
                  </a:lnTo>
                  <a:lnTo>
                    <a:pt x="9166" y="6092"/>
                  </a:lnTo>
                  <a:lnTo>
                    <a:pt x="1375" y="6092"/>
                  </a:lnTo>
                  <a:close/>
                  <a:moveTo>
                    <a:pt x="1375" y="4137"/>
                  </a:moveTo>
                  <a:lnTo>
                    <a:pt x="9166" y="4137"/>
                  </a:lnTo>
                  <a:lnTo>
                    <a:pt x="9166" y="4392"/>
                  </a:lnTo>
                  <a:lnTo>
                    <a:pt x="1375" y="4392"/>
                  </a:lnTo>
                  <a:close/>
                  <a:moveTo>
                    <a:pt x="8231" y="11432"/>
                  </a:moveTo>
                  <a:lnTo>
                    <a:pt x="7678" y="10993"/>
                  </a:lnTo>
                  <a:lnTo>
                    <a:pt x="7622" y="11347"/>
                  </a:lnTo>
                  <a:lnTo>
                    <a:pt x="7565" y="11701"/>
                  </a:lnTo>
                  <a:lnTo>
                    <a:pt x="7905" y="11559"/>
                  </a:lnTo>
                  <a:close/>
                  <a:moveTo>
                    <a:pt x="8231" y="11432"/>
                  </a:move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6"/>
            <p:cNvSpPr/>
            <p:nvPr/>
          </p:nvSpPr>
          <p:spPr>
            <a:xfrm>
              <a:off x="-221087" y="776650"/>
              <a:ext cx="66950" cy="67675"/>
            </a:xfrm>
            <a:custGeom>
              <a:avLst/>
              <a:gdLst/>
              <a:ahLst/>
              <a:cxnLst/>
              <a:rect l="l" t="t" r="r" b="b"/>
              <a:pathLst>
                <a:path w="2678" h="2707" extrusionOk="0">
                  <a:moveTo>
                    <a:pt x="2677" y="2692"/>
                  </a:moveTo>
                  <a:lnTo>
                    <a:pt x="0" y="1"/>
                  </a:lnTo>
                  <a:lnTo>
                    <a:pt x="0" y="2706"/>
                  </a:lnTo>
                  <a:lnTo>
                    <a:pt x="2677" y="2706"/>
                  </a:lnTo>
                  <a:close/>
                  <a:moveTo>
                    <a:pt x="2677" y="2692"/>
                  </a:move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6"/>
            <p:cNvSpPr/>
            <p:nvPr/>
          </p:nvSpPr>
          <p:spPr>
            <a:xfrm>
              <a:off x="-223212" y="907325"/>
              <a:ext cx="133875" cy="152650"/>
            </a:xfrm>
            <a:custGeom>
              <a:avLst/>
              <a:gdLst/>
              <a:ahLst/>
              <a:cxnLst/>
              <a:rect l="l" t="t" r="r" b="b"/>
              <a:pathLst>
                <a:path w="5355" h="6106" extrusionOk="0">
                  <a:moveTo>
                    <a:pt x="4151" y="1"/>
                  </a:moveTo>
                  <a:lnTo>
                    <a:pt x="5355" y="978"/>
                  </a:lnTo>
                  <a:lnTo>
                    <a:pt x="1190" y="6106"/>
                  </a:lnTo>
                  <a:lnTo>
                    <a:pt x="0" y="5128"/>
                  </a:lnTo>
                  <a:close/>
                  <a:moveTo>
                    <a:pt x="4151" y="1"/>
                  </a:move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6"/>
            <p:cNvSpPr/>
            <p:nvPr/>
          </p:nvSpPr>
          <p:spPr>
            <a:xfrm>
              <a:off x="-115562" y="889625"/>
              <a:ext cx="40750" cy="37550"/>
            </a:xfrm>
            <a:custGeom>
              <a:avLst/>
              <a:gdLst/>
              <a:ahLst/>
              <a:cxnLst/>
              <a:rect l="l" t="t" r="r" b="b"/>
              <a:pathLst>
                <a:path w="1630" h="1502" extrusionOk="0">
                  <a:moveTo>
                    <a:pt x="1629" y="978"/>
                  </a:moveTo>
                  <a:lnTo>
                    <a:pt x="425" y="0"/>
                  </a:lnTo>
                  <a:lnTo>
                    <a:pt x="0" y="525"/>
                  </a:lnTo>
                  <a:lnTo>
                    <a:pt x="1204" y="1502"/>
                  </a:lnTo>
                  <a:close/>
                  <a:moveTo>
                    <a:pt x="1629" y="978"/>
                  </a:move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6"/>
            <p:cNvSpPr/>
            <p:nvPr/>
          </p:nvSpPr>
          <p:spPr>
            <a:xfrm>
              <a:off x="-233487" y="1039775"/>
              <a:ext cx="36150" cy="38625"/>
            </a:xfrm>
            <a:custGeom>
              <a:avLst/>
              <a:gdLst/>
              <a:ahLst/>
              <a:cxnLst/>
              <a:rect l="l" t="t" r="r" b="b"/>
              <a:pathLst>
                <a:path w="1446" h="1545" extrusionOk="0">
                  <a:moveTo>
                    <a:pt x="1445" y="978"/>
                  </a:moveTo>
                  <a:lnTo>
                    <a:pt x="255" y="0"/>
                  </a:lnTo>
                  <a:lnTo>
                    <a:pt x="114" y="765"/>
                  </a:lnTo>
                  <a:lnTo>
                    <a:pt x="0" y="1544"/>
                  </a:lnTo>
                  <a:lnTo>
                    <a:pt x="737" y="1261"/>
                  </a:lnTo>
                  <a:close/>
                  <a:moveTo>
                    <a:pt x="1445" y="978"/>
                  </a:move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1214;p26">
            <a:extLst>
              <a:ext uri="{FF2B5EF4-FFF2-40B4-BE49-F238E27FC236}">
                <a16:creationId xmlns:a16="http://schemas.microsoft.com/office/drawing/2014/main" id="{35B802FA-6D9B-FA9A-A2F4-EE87D7C6A148}"/>
              </a:ext>
            </a:extLst>
          </p:cNvPr>
          <p:cNvSpPr/>
          <p:nvPr/>
        </p:nvSpPr>
        <p:spPr>
          <a:xfrm>
            <a:off x="2883332" y="4013979"/>
            <a:ext cx="784200" cy="7842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oogle Shape;1300;p26">
            <a:extLst>
              <a:ext uri="{FF2B5EF4-FFF2-40B4-BE49-F238E27FC236}">
                <a16:creationId xmlns:a16="http://schemas.microsoft.com/office/drawing/2014/main" id="{FFE1D2BA-CB8D-A6F8-F037-BC556CC4BCF4}"/>
              </a:ext>
            </a:extLst>
          </p:cNvPr>
          <p:cNvGrpSpPr/>
          <p:nvPr/>
        </p:nvGrpSpPr>
        <p:grpSpPr>
          <a:xfrm>
            <a:off x="3135010" y="4235040"/>
            <a:ext cx="280850" cy="342100"/>
            <a:chOff x="-527950" y="2179000"/>
            <a:chExt cx="280850" cy="342100"/>
          </a:xfrm>
        </p:grpSpPr>
        <p:sp>
          <p:nvSpPr>
            <p:cNvPr id="6" name="Google Shape;1301;p26">
              <a:extLst>
                <a:ext uri="{FF2B5EF4-FFF2-40B4-BE49-F238E27FC236}">
                  <a16:creationId xmlns:a16="http://schemas.microsoft.com/office/drawing/2014/main" id="{2DC3FFDE-4286-D0E2-E946-513FD8175D03}"/>
                </a:ext>
              </a:extLst>
            </p:cNvPr>
            <p:cNvSpPr/>
            <p:nvPr/>
          </p:nvSpPr>
          <p:spPr>
            <a:xfrm>
              <a:off x="-508125" y="2179000"/>
              <a:ext cx="261025" cy="342100"/>
            </a:xfrm>
            <a:custGeom>
              <a:avLst/>
              <a:gdLst/>
              <a:ahLst/>
              <a:cxnLst/>
              <a:rect l="l" t="t" r="r" b="b"/>
              <a:pathLst>
                <a:path w="10441" h="13684" extrusionOk="0">
                  <a:moveTo>
                    <a:pt x="1" y="0"/>
                  </a:moveTo>
                  <a:lnTo>
                    <a:pt x="1" y="13683"/>
                  </a:lnTo>
                  <a:lnTo>
                    <a:pt x="10440" y="13683"/>
                  </a:lnTo>
                  <a:lnTo>
                    <a:pt x="104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302;p26">
              <a:extLst>
                <a:ext uri="{FF2B5EF4-FFF2-40B4-BE49-F238E27FC236}">
                  <a16:creationId xmlns:a16="http://schemas.microsoft.com/office/drawing/2014/main" id="{8946E65B-9069-3C60-C053-A3FB80D09B19}"/>
                </a:ext>
              </a:extLst>
            </p:cNvPr>
            <p:cNvSpPr/>
            <p:nvPr/>
          </p:nvSpPr>
          <p:spPr>
            <a:xfrm>
              <a:off x="-527950" y="2218650"/>
              <a:ext cx="45000" cy="12075"/>
            </a:xfrm>
            <a:custGeom>
              <a:avLst/>
              <a:gdLst/>
              <a:ahLst/>
              <a:cxnLst/>
              <a:rect l="l" t="t" r="r" b="b"/>
              <a:pathLst>
                <a:path w="1800" h="483" extrusionOk="0">
                  <a:moveTo>
                    <a:pt x="1" y="1"/>
                  </a:moveTo>
                  <a:lnTo>
                    <a:pt x="1" y="482"/>
                  </a:lnTo>
                  <a:lnTo>
                    <a:pt x="1799" y="482"/>
                  </a:lnTo>
                  <a:lnTo>
                    <a:pt x="17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303;p26">
              <a:extLst>
                <a:ext uri="{FF2B5EF4-FFF2-40B4-BE49-F238E27FC236}">
                  <a16:creationId xmlns:a16="http://schemas.microsoft.com/office/drawing/2014/main" id="{D6F21089-C2C2-F5B1-5887-7371CFDD0DE3}"/>
                </a:ext>
              </a:extLst>
            </p:cNvPr>
            <p:cNvSpPr/>
            <p:nvPr/>
          </p:nvSpPr>
          <p:spPr>
            <a:xfrm>
              <a:off x="-527950" y="2268575"/>
              <a:ext cx="45000" cy="12425"/>
            </a:xfrm>
            <a:custGeom>
              <a:avLst/>
              <a:gdLst/>
              <a:ahLst/>
              <a:cxnLst/>
              <a:rect l="l" t="t" r="r" b="b"/>
              <a:pathLst>
                <a:path w="1800" h="497" extrusionOk="0">
                  <a:moveTo>
                    <a:pt x="1" y="1"/>
                  </a:moveTo>
                  <a:lnTo>
                    <a:pt x="1" y="497"/>
                  </a:lnTo>
                  <a:lnTo>
                    <a:pt x="1799" y="497"/>
                  </a:lnTo>
                  <a:lnTo>
                    <a:pt x="17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04;p26">
              <a:extLst>
                <a:ext uri="{FF2B5EF4-FFF2-40B4-BE49-F238E27FC236}">
                  <a16:creationId xmlns:a16="http://schemas.microsoft.com/office/drawing/2014/main" id="{EEF2D2D6-6221-37BF-D46C-BE9117CFF591}"/>
                </a:ext>
              </a:extLst>
            </p:cNvPr>
            <p:cNvSpPr/>
            <p:nvPr/>
          </p:nvSpPr>
          <p:spPr>
            <a:xfrm>
              <a:off x="-527950" y="2318875"/>
              <a:ext cx="45000" cy="12050"/>
            </a:xfrm>
            <a:custGeom>
              <a:avLst/>
              <a:gdLst/>
              <a:ahLst/>
              <a:cxnLst/>
              <a:rect l="l" t="t" r="r" b="b"/>
              <a:pathLst>
                <a:path w="1800" h="482" extrusionOk="0">
                  <a:moveTo>
                    <a:pt x="1" y="0"/>
                  </a:moveTo>
                  <a:lnTo>
                    <a:pt x="1" y="482"/>
                  </a:lnTo>
                  <a:lnTo>
                    <a:pt x="1799" y="482"/>
                  </a:lnTo>
                  <a:lnTo>
                    <a:pt x="17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305;p26">
              <a:extLst>
                <a:ext uri="{FF2B5EF4-FFF2-40B4-BE49-F238E27FC236}">
                  <a16:creationId xmlns:a16="http://schemas.microsoft.com/office/drawing/2014/main" id="{8DF889A9-6035-9DBB-CA77-16CEE7C48F1F}"/>
                </a:ext>
              </a:extLst>
            </p:cNvPr>
            <p:cNvSpPr/>
            <p:nvPr/>
          </p:nvSpPr>
          <p:spPr>
            <a:xfrm>
              <a:off x="-527950" y="2368800"/>
              <a:ext cx="45000" cy="12425"/>
            </a:xfrm>
            <a:custGeom>
              <a:avLst/>
              <a:gdLst/>
              <a:ahLst/>
              <a:cxnLst/>
              <a:rect l="l" t="t" r="r" b="b"/>
              <a:pathLst>
                <a:path w="1800" h="497" extrusionOk="0">
                  <a:moveTo>
                    <a:pt x="1" y="1"/>
                  </a:moveTo>
                  <a:lnTo>
                    <a:pt x="1" y="496"/>
                  </a:lnTo>
                  <a:lnTo>
                    <a:pt x="1799" y="496"/>
                  </a:lnTo>
                  <a:lnTo>
                    <a:pt x="17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06;p26">
              <a:extLst>
                <a:ext uri="{FF2B5EF4-FFF2-40B4-BE49-F238E27FC236}">
                  <a16:creationId xmlns:a16="http://schemas.microsoft.com/office/drawing/2014/main" id="{F7094641-F17D-EB20-6790-249CFCC8ED3F}"/>
                </a:ext>
              </a:extLst>
            </p:cNvPr>
            <p:cNvSpPr/>
            <p:nvPr/>
          </p:nvSpPr>
          <p:spPr>
            <a:xfrm>
              <a:off x="-527950" y="2419075"/>
              <a:ext cx="45000" cy="12075"/>
            </a:xfrm>
            <a:custGeom>
              <a:avLst/>
              <a:gdLst/>
              <a:ahLst/>
              <a:cxnLst/>
              <a:rect l="l" t="t" r="r" b="b"/>
              <a:pathLst>
                <a:path w="1800" h="483" extrusionOk="0">
                  <a:moveTo>
                    <a:pt x="1" y="1"/>
                  </a:moveTo>
                  <a:lnTo>
                    <a:pt x="1" y="483"/>
                  </a:lnTo>
                  <a:lnTo>
                    <a:pt x="1799" y="483"/>
                  </a:lnTo>
                  <a:lnTo>
                    <a:pt x="17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07;p26">
              <a:extLst>
                <a:ext uri="{FF2B5EF4-FFF2-40B4-BE49-F238E27FC236}">
                  <a16:creationId xmlns:a16="http://schemas.microsoft.com/office/drawing/2014/main" id="{DAA01AB2-C74E-C369-21D0-8713F3569A70}"/>
                </a:ext>
              </a:extLst>
            </p:cNvPr>
            <p:cNvSpPr/>
            <p:nvPr/>
          </p:nvSpPr>
          <p:spPr>
            <a:xfrm>
              <a:off x="-527950" y="2469375"/>
              <a:ext cx="45000" cy="12050"/>
            </a:xfrm>
            <a:custGeom>
              <a:avLst/>
              <a:gdLst/>
              <a:ahLst/>
              <a:cxnLst/>
              <a:rect l="l" t="t" r="r" b="b"/>
              <a:pathLst>
                <a:path w="1800" h="482" extrusionOk="0">
                  <a:moveTo>
                    <a:pt x="1" y="0"/>
                  </a:moveTo>
                  <a:lnTo>
                    <a:pt x="1" y="482"/>
                  </a:lnTo>
                  <a:lnTo>
                    <a:pt x="1799" y="482"/>
                  </a:lnTo>
                  <a:lnTo>
                    <a:pt x="17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223;p26">
            <a:extLst>
              <a:ext uri="{FF2B5EF4-FFF2-40B4-BE49-F238E27FC236}">
                <a16:creationId xmlns:a16="http://schemas.microsoft.com/office/drawing/2014/main" id="{E31DD77C-467E-C4A4-4C19-E7ECF76DF247}"/>
              </a:ext>
            </a:extLst>
          </p:cNvPr>
          <p:cNvSpPr txBox="1"/>
          <p:nvPr/>
        </p:nvSpPr>
        <p:spPr>
          <a:xfrm>
            <a:off x="3868410" y="3847376"/>
            <a:ext cx="1557600" cy="3291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800" b="1" dirty="0">
                <a:latin typeface="Fira Sans Extra Condensed"/>
                <a:ea typeface="Fira Sans Extra Condensed"/>
                <a:cs typeface="Fira Sans Extra Condensed"/>
                <a:sym typeface="Fira Sans Extra Condensed"/>
              </a:rPr>
              <a:t>12.</a:t>
            </a:r>
            <a:endParaRPr sz="1800" b="1" dirty="0">
              <a:solidFill>
                <a:srgbClr val="000000"/>
              </a:solidFill>
              <a:latin typeface="Fira Sans Extra Condensed"/>
              <a:ea typeface="Fira Sans Extra Condensed"/>
              <a:cs typeface="Fira Sans Extra Condensed"/>
              <a:sym typeface="Fira Sans Extra Condensed"/>
            </a:endParaRPr>
          </a:p>
        </p:txBody>
      </p:sp>
      <p:sp>
        <p:nvSpPr>
          <p:cNvPr id="14" name="Google Shape;1224;p26">
            <a:extLst>
              <a:ext uri="{FF2B5EF4-FFF2-40B4-BE49-F238E27FC236}">
                <a16:creationId xmlns:a16="http://schemas.microsoft.com/office/drawing/2014/main" id="{CD918149-022D-598C-7F21-A677952EE917}"/>
              </a:ext>
            </a:extLst>
          </p:cNvPr>
          <p:cNvSpPr txBox="1"/>
          <p:nvPr/>
        </p:nvSpPr>
        <p:spPr>
          <a:xfrm>
            <a:off x="3768560" y="4095025"/>
            <a:ext cx="3511310" cy="5208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US" sz="1200" dirty="0" err="1">
                <a:latin typeface="Roboto"/>
                <a:ea typeface="Roboto"/>
                <a:cs typeface="Roboto"/>
                <a:sym typeface="Roboto"/>
              </a:rPr>
              <a:t>mengulangi</a:t>
            </a:r>
            <a:r>
              <a:rPr lang="en-US" sz="1200" dirty="0">
                <a:latin typeface="Roboto"/>
                <a:ea typeface="Roboto"/>
                <a:cs typeface="Roboto"/>
                <a:sym typeface="Roboto"/>
              </a:rPr>
              <a:t> </a:t>
            </a:r>
            <a:r>
              <a:rPr lang="en-US" sz="1200" dirty="0" err="1">
                <a:latin typeface="Roboto"/>
                <a:ea typeface="Roboto"/>
                <a:cs typeface="Roboto"/>
                <a:sym typeface="Roboto"/>
              </a:rPr>
              <a:t>lagi</a:t>
            </a:r>
            <a:r>
              <a:rPr lang="en-US" sz="1200" dirty="0">
                <a:latin typeface="Roboto"/>
                <a:ea typeface="Roboto"/>
                <a:cs typeface="Roboto"/>
                <a:sym typeface="Roboto"/>
              </a:rPr>
              <a:t> </a:t>
            </a:r>
            <a:r>
              <a:rPr lang="en-US" sz="1200" dirty="0" err="1">
                <a:latin typeface="Roboto"/>
                <a:ea typeface="Roboto"/>
                <a:cs typeface="Roboto"/>
                <a:sym typeface="Roboto"/>
              </a:rPr>
              <a:t>sampai</a:t>
            </a:r>
            <a:r>
              <a:rPr lang="en-US" sz="1200" dirty="0">
                <a:latin typeface="Roboto"/>
                <a:ea typeface="Roboto"/>
                <a:cs typeface="Roboto"/>
                <a:sym typeface="Roboto"/>
              </a:rPr>
              <a:t> </a:t>
            </a:r>
            <a:r>
              <a:rPr lang="en-US" sz="1200" dirty="0" err="1">
                <a:latin typeface="Roboto"/>
                <a:ea typeface="Roboto"/>
                <a:cs typeface="Roboto"/>
                <a:sym typeface="Roboto"/>
              </a:rPr>
              <a:t>hasil</a:t>
            </a:r>
            <a:r>
              <a:rPr lang="en-US" sz="1200" dirty="0">
                <a:latin typeface="Roboto"/>
                <a:ea typeface="Roboto"/>
                <a:cs typeface="Roboto"/>
                <a:sym typeface="Roboto"/>
              </a:rPr>
              <a:t> yang </a:t>
            </a:r>
            <a:r>
              <a:rPr lang="en-US" sz="1200" dirty="0" err="1">
                <a:latin typeface="Roboto"/>
                <a:ea typeface="Roboto"/>
                <a:cs typeface="Roboto"/>
                <a:sym typeface="Roboto"/>
              </a:rPr>
              <a:t>memuaskan</a:t>
            </a:r>
            <a:r>
              <a:rPr lang="en-US" sz="1200" dirty="0">
                <a:latin typeface="Roboto"/>
                <a:ea typeface="Roboto"/>
                <a:cs typeface="Roboto"/>
                <a:sym typeface="Roboto"/>
              </a:rPr>
              <a:t> </a:t>
            </a:r>
            <a:r>
              <a:rPr lang="en-US" sz="1200" dirty="0" err="1">
                <a:latin typeface="Roboto"/>
                <a:ea typeface="Roboto"/>
                <a:cs typeface="Roboto"/>
                <a:sym typeface="Roboto"/>
              </a:rPr>
              <a:t>diperoleh</a:t>
            </a:r>
            <a:endParaRPr lang="en-US" sz="1200" dirty="0">
              <a:latin typeface="Roboto"/>
              <a:ea typeface="Roboto"/>
              <a:cs typeface="Roboto"/>
              <a:sym typeface="Roboto"/>
            </a:endParaRPr>
          </a:p>
        </p:txBody>
      </p:sp>
    </p:spTree>
    <p:extLst>
      <p:ext uri="{BB962C8B-B14F-4D97-AF65-F5344CB8AC3E}">
        <p14:creationId xmlns:p14="http://schemas.microsoft.com/office/powerpoint/2010/main" val="2582299456"/>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8"/>
        <p:cNvGrpSpPr/>
        <p:nvPr/>
      </p:nvGrpSpPr>
      <p:grpSpPr>
        <a:xfrm>
          <a:off x="0" y="0"/>
          <a:ext cx="0" cy="0"/>
          <a:chOff x="0" y="0"/>
          <a:chExt cx="0" cy="0"/>
        </a:xfrm>
      </p:grpSpPr>
      <p:sp>
        <p:nvSpPr>
          <p:cNvPr id="1540" name="Google Shape;1540;p30"/>
          <p:cNvSpPr txBox="1">
            <a:spLocks noGrp="1"/>
          </p:cNvSpPr>
          <p:nvPr>
            <p:ph type="title"/>
          </p:nvPr>
        </p:nvSpPr>
        <p:spPr>
          <a:xfrm>
            <a:off x="310850" y="2661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it-IT" sz="2000" dirty="0"/>
              <a:t>Proses dari temu kembali informasi, menurut Arguillo (2013), dimulai dari: </a:t>
            </a:r>
            <a:endParaRPr lang="en-US" sz="2000" dirty="0"/>
          </a:p>
        </p:txBody>
      </p:sp>
      <p:sp>
        <p:nvSpPr>
          <p:cNvPr id="1542" name="Google Shape;1542;p30"/>
          <p:cNvSpPr/>
          <p:nvPr/>
        </p:nvSpPr>
        <p:spPr>
          <a:xfrm rot="-5400000">
            <a:off x="-683400" y="1695572"/>
            <a:ext cx="3652175" cy="2210425"/>
          </a:xfrm>
          <a:prstGeom prst="roundRect">
            <a:avLst>
              <a:gd name="adj" fmla="val 6868"/>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1543" name="Google Shape;1543;p30"/>
          <p:cNvSpPr txBox="1"/>
          <p:nvPr/>
        </p:nvSpPr>
        <p:spPr>
          <a:xfrm>
            <a:off x="604250" y="1075200"/>
            <a:ext cx="1643650" cy="575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b="1" dirty="0" err="1">
                <a:solidFill>
                  <a:schemeClr val="bg1"/>
                </a:solidFill>
                <a:latin typeface="Roboto"/>
                <a:ea typeface="Roboto"/>
                <a:cs typeface="Roboto"/>
                <a:sym typeface="Roboto"/>
              </a:rPr>
              <a:t>Adanya</a:t>
            </a:r>
            <a:r>
              <a:rPr lang="en-US" sz="1200" b="1" dirty="0">
                <a:solidFill>
                  <a:schemeClr val="bg1"/>
                </a:solidFill>
                <a:latin typeface="Roboto"/>
                <a:ea typeface="Roboto"/>
                <a:cs typeface="Roboto"/>
                <a:sym typeface="Roboto"/>
              </a:rPr>
              <a:t> </a:t>
            </a:r>
            <a:r>
              <a:rPr lang="en-US" sz="1200" b="1" dirty="0" err="1">
                <a:solidFill>
                  <a:schemeClr val="bg1"/>
                </a:solidFill>
                <a:latin typeface="Roboto"/>
                <a:ea typeface="Roboto"/>
                <a:cs typeface="Roboto"/>
                <a:sym typeface="Roboto"/>
              </a:rPr>
              <a:t>kebutuhan</a:t>
            </a:r>
            <a:r>
              <a:rPr lang="en-US" sz="1200" b="1" dirty="0">
                <a:solidFill>
                  <a:schemeClr val="bg1"/>
                </a:solidFill>
                <a:latin typeface="Roboto"/>
                <a:ea typeface="Roboto"/>
                <a:cs typeface="Roboto"/>
                <a:sym typeface="Roboto"/>
              </a:rPr>
              <a:t> </a:t>
            </a:r>
            <a:r>
              <a:rPr lang="en-US" sz="1200" b="1" dirty="0" err="1">
                <a:solidFill>
                  <a:schemeClr val="bg1"/>
                </a:solidFill>
                <a:latin typeface="Roboto"/>
                <a:ea typeface="Roboto"/>
                <a:cs typeface="Roboto"/>
                <a:sym typeface="Roboto"/>
              </a:rPr>
              <a:t>informasi</a:t>
            </a:r>
            <a:r>
              <a:rPr lang="en-US" sz="1200" b="1" dirty="0">
                <a:solidFill>
                  <a:schemeClr val="bg1"/>
                </a:solidFill>
                <a:latin typeface="Roboto"/>
                <a:ea typeface="Roboto"/>
                <a:cs typeface="Roboto"/>
                <a:sym typeface="Roboto"/>
              </a:rPr>
              <a:t> </a:t>
            </a:r>
          </a:p>
          <a:p>
            <a:pPr marL="0" lvl="0" indent="0" algn="just" rtl="0">
              <a:spcBef>
                <a:spcPts val="0"/>
              </a:spcBef>
              <a:spcAft>
                <a:spcPts val="0"/>
              </a:spcAft>
              <a:buNone/>
            </a:pPr>
            <a:endParaRPr lang="en-US" sz="1200" dirty="0">
              <a:solidFill>
                <a:schemeClr val="accent6"/>
              </a:solidFill>
              <a:latin typeface="Roboto"/>
              <a:ea typeface="Roboto"/>
              <a:cs typeface="Roboto"/>
              <a:sym typeface="Roboto"/>
            </a:endParaRPr>
          </a:p>
        </p:txBody>
      </p:sp>
      <p:grpSp>
        <p:nvGrpSpPr>
          <p:cNvPr id="1547" name="Google Shape;1547;p30"/>
          <p:cNvGrpSpPr/>
          <p:nvPr/>
        </p:nvGrpSpPr>
        <p:grpSpPr>
          <a:xfrm>
            <a:off x="160882" y="1168531"/>
            <a:ext cx="360505" cy="321965"/>
            <a:chOff x="1492675" y="4992125"/>
            <a:chExt cx="481825" cy="481825"/>
          </a:xfrm>
        </p:grpSpPr>
        <p:sp>
          <p:nvSpPr>
            <p:cNvPr id="1548" name="Google Shape;1548;p30"/>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lt1"/>
            </a:solidFill>
            <a:ln>
              <a:noFill/>
            </a:ln>
          </p:spPr>
          <p:txBody>
            <a:bodyPr spcFirstLastPara="1" wrap="square" lIns="91400" tIns="91400" rIns="91400" bIns="91400" anchor="ctr" anchorCtr="0">
              <a:noAutofit/>
            </a:bodyPr>
            <a:lstStyle/>
            <a:p>
              <a:pPr marL="0" lvl="0" indent="0" algn="l" rtl="0">
                <a:spcBef>
                  <a:spcPts val="0"/>
                </a:spcBef>
                <a:spcAft>
                  <a:spcPts val="0"/>
                </a:spcAft>
                <a:buNone/>
              </a:pPr>
              <a:endParaRPr sz="1400">
                <a:solidFill>
                  <a:srgbClr val="435D74"/>
                </a:solidFill>
              </a:endParaRPr>
            </a:p>
          </p:txBody>
        </p:sp>
        <p:sp>
          <p:nvSpPr>
            <p:cNvPr id="1549" name="Google Shape;1549;p30"/>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lt1"/>
            </a:solidFill>
            <a:ln>
              <a:noFill/>
            </a:ln>
          </p:spPr>
          <p:txBody>
            <a:bodyPr spcFirstLastPara="1" wrap="square" lIns="91400" tIns="91400" rIns="91400" bIns="91400" anchor="ctr" anchorCtr="0">
              <a:noAutofit/>
            </a:bodyPr>
            <a:lstStyle/>
            <a:p>
              <a:pPr marL="0" lvl="0" indent="0" algn="l" rtl="0">
                <a:spcBef>
                  <a:spcPts val="0"/>
                </a:spcBef>
                <a:spcAft>
                  <a:spcPts val="0"/>
                </a:spcAft>
                <a:buNone/>
              </a:pPr>
              <a:endParaRPr sz="1400">
                <a:solidFill>
                  <a:srgbClr val="435D74"/>
                </a:solidFill>
              </a:endParaRPr>
            </a:p>
          </p:txBody>
        </p:sp>
      </p:grpSp>
      <p:sp>
        <p:nvSpPr>
          <p:cNvPr id="13" name="Google Shape;1542;p30">
            <a:extLst>
              <a:ext uri="{FF2B5EF4-FFF2-40B4-BE49-F238E27FC236}">
                <a16:creationId xmlns:a16="http://schemas.microsoft.com/office/drawing/2014/main" id="{1FFD5A93-A3CD-0488-FDBB-4B2910ADF53F}"/>
              </a:ext>
            </a:extLst>
          </p:cNvPr>
          <p:cNvSpPr/>
          <p:nvPr/>
        </p:nvSpPr>
        <p:spPr>
          <a:xfrm rot="-5400000">
            <a:off x="1524232" y="1782303"/>
            <a:ext cx="3652175" cy="2036961"/>
          </a:xfrm>
          <a:prstGeom prst="roundRect">
            <a:avLst>
              <a:gd name="adj" fmla="val 6868"/>
            </a:avLst>
          </a:prstGeom>
          <a:solidFill>
            <a:srgbClr val="5FC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6"/>
              </a:solidFill>
            </a:endParaRPr>
          </a:p>
        </p:txBody>
      </p:sp>
      <p:sp>
        <p:nvSpPr>
          <p:cNvPr id="14" name="Google Shape;1543;p30">
            <a:extLst>
              <a:ext uri="{FF2B5EF4-FFF2-40B4-BE49-F238E27FC236}">
                <a16:creationId xmlns:a16="http://schemas.microsoft.com/office/drawing/2014/main" id="{7BA9DD43-A6BF-F08B-1152-C8072848A4C4}"/>
              </a:ext>
            </a:extLst>
          </p:cNvPr>
          <p:cNvSpPr txBox="1"/>
          <p:nvPr/>
        </p:nvSpPr>
        <p:spPr>
          <a:xfrm>
            <a:off x="2898614" y="1075200"/>
            <a:ext cx="1327008" cy="710894"/>
          </a:xfrm>
          <a:prstGeom prst="rect">
            <a:avLst/>
          </a:prstGeom>
          <a:noFill/>
          <a:ln>
            <a:noFill/>
          </a:ln>
        </p:spPr>
        <p:txBody>
          <a:bodyPr spcFirstLastPara="1" wrap="square" lIns="91425" tIns="91425" rIns="91425" bIns="91425" anchor="t" anchorCtr="0">
            <a:noAutofit/>
          </a:bodyPr>
          <a:lstStyle/>
          <a:p>
            <a:pPr lvl="0">
              <a:lnSpc>
                <a:spcPct val="107000"/>
              </a:lnSpc>
              <a:spcAft>
                <a:spcPts val="800"/>
              </a:spcAft>
            </a:pPr>
            <a:r>
              <a:rPr lang="en-ID" sz="1200" b="1" dirty="0" err="1">
                <a:effectLst/>
                <a:latin typeface="Calibri" panose="020F0502020204030204" pitchFamily="34" charset="0"/>
                <a:ea typeface="Calibri" panose="020F0502020204030204" pitchFamily="34" charset="0"/>
                <a:cs typeface="Times New Roman" panose="02020603050405020304" pitchFamily="18" charset="0"/>
              </a:rPr>
              <a:t>Pemilihan</a:t>
            </a:r>
            <a:r>
              <a:rPr lang="en-ID" sz="1200" b="1" dirty="0">
                <a:effectLst/>
                <a:latin typeface="Calibri" panose="020F0502020204030204" pitchFamily="34" charset="0"/>
                <a:ea typeface="Calibri" panose="020F0502020204030204" pitchFamily="34" charset="0"/>
                <a:cs typeface="Times New Roman" panose="02020603050405020304" pitchFamily="18" charset="0"/>
              </a:rPr>
              <a:t> </a:t>
            </a:r>
            <a:r>
              <a:rPr lang="en-ID" sz="1200" b="1" dirty="0" err="1">
                <a:effectLst/>
                <a:latin typeface="Calibri" panose="020F0502020204030204" pitchFamily="34" charset="0"/>
                <a:ea typeface="Calibri" panose="020F0502020204030204" pitchFamily="34" charset="0"/>
                <a:cs typeface="Times New Roman" panose="02020603050405020304" pitchFamily="18" charset="0"/>
              </a:rPr>
              <a:t>sistem</a:t>
            </a:r>
            <a:r>
              <a:rPr lang="en-ID" sz="1200" b="1" dirty="0">
                <a:effectLst/>
                <a:latin typeface="Calibri" panose="020F0502020204030204" pitchFamily="34" charset="0"/>
                <a:ea typeface="Calibri" panose="020F0502020204030204" pitchFamily="34" charset="0"/>
                <a:cs typeface="Times New Roman" panose="02020603050405020304" pitchFamily="18" charset="0"/>
              </a:rPr>
              <a:t> </a:t>
            </a:r>
            <a:r>
              <a:rPr lang="en-ID" sz="1200" b="1" dirty="0" err="1">
                <a:effectLst/>
                <a:latin typeface="Calibri" panose="020F0502020204030204" pitchFamily="34" charset="0"/>
                <a:ea typeface="Calibri" panose="020F0502020204030204" pitchFamily="34" charset="0"/>
                <a:cs typeface="Times New Roman" panose="02020603050405020304" pitchFamily="18" charset="0"/>
              </a:rPr>
              <a:t>temu</a:t>
            </a:r>
            <a:r>
              <a:rPr lang="en-ID" sz="1200" b="1" dirty="0">
                <a:effectLst/>
                <a:latin typeface="Calibri" panose="020F0502020204030204" pitchFamily="34" charset="0"/>
                <a:ea typeface="Calibri" panose="020F0502020204030204" pitchFamily="34" charset="0"/>
                <a:cs typeface="Times New Roman" panose="02020603050405020304" pitchFamily="18" charset="0"/>
              </a:rPr>
              <a:t> </a:t>
            </a:r>
            <a:r>
              <a:rPr lang="en-ID" sz="1200" b="1" dirty="0" err="1">
                <a:effectLst/>
                <a:latin typeface="Calibri" panose="020F0502020204030204" pitchFamily="34" charset="0"/>
                <a:ea typeface="Calibri" panose="020F0502020204030204" pitchFamily="34" charset="0"/>
                <a:cs typeface="Times New Roman" panose="02020603050405020304" pitchFamily="18" charset="0"/>
              </a:rPr>
              <a:t>kembali</a:t>
            </a:r>
            <a:r>
              <a:rPr lang="en-ID" sz="1200" b="1" dirty="0">
                <a:effectLst/>
                <a:latin typeface="Calibri" panose="020F0502020204030204" pitchFamily="34" charset="0"/>
                <a:ea typeface="Calibri" panose="020F0502020204030204" pitchFamily="34" charset="0"/>
                <a:cs typeface="Times New Roman" panose="02020603050405020304" pitchFamily="18" charset="0"/>
              </a:rPr>
              <a:t> </a:t>
            </a:r>
            <a:r>
              <a:rPr lang="en-ID" sz="1200" b="1" dirty="0" err="1">
                <a:effectLst/>
                <a:latin typeface="Calibri" panose="020F0502020204030204" pitchFamily="34" charset="0"/>
                <a:ea typeface="Calibri" panose="020F0502020204030204" pitchFamily="34" charset="0"/>
                <a:cs typeface="Times New Roman" panose="02020603050405020304" pitchFamily="18" charset="0"/>
              </a:rPr>
              <a:t>informasi</a:t>
            </a:r>
            <a:endParaRPr lang="en-ID" sz="12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5" name="Google Shape;1547;p30">
            <a:extLst>
              <a:ext uri="{FF2B5EF4-FFF2-40B4-BE49-F238E27FC236}">
                <a16:creationId xmlns:a16="http://schemas.microsoft.com/office/drawing/2014/main" id="{8B56F6A8-8CF4-2135-7F21-119629322486}"/>
              </a:ext>
            </a:extLst>
          </p:cNvPr>
          <p:cNvGrpSpPr/>
          <p:nvPr/>
        </p:nvGrpSpPr>
        <p:grpSpPr>
          <a:xfrm>
            <a:off x="2455246" y="1168531"/>
            <a:ext cx="360505" cy="321965"/>
            <a:chOff x="1492675" y="4992125"/>
            <a:chExt cx="481825" cy="481825"/>
          </a:xfrm>
        </p:grpSpPr>
        <p:sp>
          <p:nvSpPr>
            <p:cNvPr id="16" name="Google Shape;1548;p30">
              <a:extLst>
                <a:ext uri="{FF2B5EF4-FFF2-40B4-BE49-F238E27FC236}">
                  <a16:creationId xmlns:a16="http://schemas.microsoft.com/office/drawing/2014/main" id="{23311C95-3114-D25A-8085-AF921EF05BF5}"/>
                </a:ext>
              </a:extLst>
            </p:cNvPr>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lt1"/>
            </a:solidFill>
            <a:ln>
              <a:noFill/>
            </a:ln>
          </p:spPr>
          <p:txBody>
            <a:bodyPr spcFirstLastPara="1" wrap="square" lIns="91400" tIns="91400" rIns="91400" bIns="91400" anchor="ctr" anchorCtr="0">
              <a:noAutofit/>
            </a:bodyPr>
            <a:lstStyle/>
            <a:p>
              <a:pPr marL="0" lvl="0" indent="0" algn="l" rtl="0">
                <a:spcBef>
                  <a:spcPts val="0"/>
                </a:spcBef>
                <a:spcAft>
                  <a:spcPts val="0"/>
                </a:spcAft>
                <a:buNone/>
              </a:pPr>
              <a:endParaRPr sz="1400">
                <a:solidFill>
                  <a:srgbClr val="435D74"/>
                </a:solidFill>
              </a:endParaRPr>
            </a:p>
          </p:txBody>
        </p:sp>
        <p:sp>
          <p:nvSpPr>
            <p:cNvPr id="17" name="Google Shape;1549;p30">
              <a:extLst>
                <a:ext uri="{FF2B5EF4-FFF2-40B4-BE49-F238E27FC236}">
                  <a16:creationId xmlns:a16="http://schemas.microsoft.com/office/drawing/2014/main" id="{ACE360F3-9C0A-5E4F-93A3-E0B2A632CAB7}"/>
                </a:ext>
              </a:extLst>
            </p:cNvPr>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lt1"/>
            </a:solidFill>
            <a:ln>
              <a:noFill/>
            </a:ln>
          </p:spPr>
          <p:txBody>
            <a:bodyPr spcFirstLastPara="1" wrap="square" lIns="91400" tIns="91400" rIns="91400" bIns="91400" anchor="ctr" anchorCtr="0">
              <a:noAutofit/>
            </a:bodyPr>
            <a:lstStyle/>
            <a:p>
              <a:pPr marL="0" lvl="0" indent="0" algn="l" rtl="0">
                <a:spcBef>
                  <a:spcPts val="0"/>
                </a:spcBef>
                <a:spcAft>
                  <a:spcPts val="0"/>
                </a:spcAft>
                <a:buNone/>
              </a:pPr>
              <a:endParaRPr sz="1400">
                <a:solidFill>
                  <a:srgbClr val="435D74"/>
                </a:solidFill>
              </a:endParaRPr>
            </a:p>
          </p:txBody>
        </p:sp>
      </p:grpSp>
      <p:sp>
        <p:nvSpPr>
          <p:cNvPr id="18" name="Google Shape;1542;p30">
            <a:extLst>
              <a:ext uri="{FF2B5EF4-FFF2-40B4-BE49-F238E27FC236}">
                <a16:creationId xmlns:a16="http://schemas.microsoft.com/office/drawing/2014/main" id="{F6E739DE-6AA8-620B-1D60-2F0A37FADA96}"/>
              </a:ext>
            </a:extLst>
          </p:cNvPr>
          <p:cNvSpPr/>
          <p:nvPr/>
        </p:nvSpPr>
        <p:spPr>
          <a:xfrm rot="-5400000">
            <a:off x="3767282" y="1700489"/>
            <a:ext cx="3652175" cy="2211283"/>
          </a:xfrm>
          <a:prstGeom prst="roundRect">
            <a:avLst>
              <a:gd name="adj" fmla="val 6868"/>
            </a:avLst>
          </a:prstGeom>
          <a:solidFill>
            <a:srgbClr val="EB5A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19" name="Google Shape;1543;p30">
            <a:extLst>
              <a:ext uri="{FF2B5EF4-FFF2-40B4-BE49-F238E27FC236}">
                <a16:creationId xmlns:a16="http://schemas.microsoft.com/office/drawing/2014/main" id="{627F8F92-66DE-68DB-3DBF-45E4CE92B85D}"/>
              </a:ext>
            </a:extLst>
          </p:cNvPr>
          <p:cNvSpPr txBox="1"/>
          <p:nvPr/>
        </p:nvSpPr>
        <p:spPr>
          <a:xfrm>
            <a:off x="5054503" y="1080546"/>
            <a:ext cx="1575730" cy="880601"/>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b="1" dirty="0" err="1">
                <a:solidFill>
                  <a:schemeClr val="bg1"/>
                </a:solidFill>
                <a:latin typeface="Roboto"/>
                <a:ea typeface="Roboto"/>
                <a:cs typeface="Roboto"/>
                <a:sym typeface="Roboto"/>
              </a:rPr>
              <a:t>Sistem</a:t>
            </a:r>
            <a:r>
              <a:rPr lang="en-US" sz="1200" b="1" dirty="0">
                <a:solidFill>
                  <a:schemeClr val="bg1"/>
                </a:solidFill>
                <a:latin typeface="Roboto"/>
                <a:ea typeface="Roboto"/>
                <a:cs typeface="Roboto"/>
                <a:sym typeface="Roboto"/>
              </a:rPr>
              <a:t> </a:t>
            </a:r>
            <a:r>
              <a:rPr lang="en-US" sz="1200" b="1" dirty="0" err="1">
                <a:solidFill>
                  <a:schemeClr val="bg1"/>
                </a:solidFill>
                <a:latin typeface="Roboto"/>
                <a:ea typeface="Roboto"/>
                <a:cs typeface="Roboto"/>
                <a:sym typeface="Roboto"/>
              </a:rPr>
              <a:t>kemudian</a:t>
            </a:r>
            <a:r>
              <a:rPr lang="en-US" sz="1200" b="1" dirty="0">
                <a:solidFill>
                  <a:schemeClr val="bg1"/>
                </a:solidFill>
                <a:latin typeface="Roboto"/>
                <a:ea typeface="Roboto"/>
                <a:cs typeface="Roboto"/>
                <a:sym typeface="Roboto"/>
              </a:rPr>
              <a:t> </a:t>
            </a:r>
            <a:r>
              <a:rPr lang="en-US" sz="1200" b="1" dirty="0" err="1">
                <a:solidFill>
                  <a:schemeClr val="bg1"/>
                </a:solidFill>
                <a:latin typeface="Roboto"/>
                <a:ea typeface="Roboto"/>
                <a:cs typeface="Roboto"/>
                <a:sym typeface="Roboto"/>
              </a:rPr>
              <a:t>memproses</a:t>
            </a:r>
            <a:r>
              <a:rPr lang="en-US" sz="1200" b="1" dirty="0">
                <a:solidFill>
                  <a:schemeClr val="bg1"/>
                </a:solidFill>
                <a:latin typeface="Roboto"/>
                <a:ea typeface="Roboto"/>
                <a:cs typeface="Roboto"/>
                <a:sym typeface="Roboto"/>
              </a:rPr>
              <a:t> query dan </a:t>
            </a:r>
            <a:r>
              <a:rPr lang="en-US" sz="1200" b="1" dirty="0" err="1">
                <a:solidFill>
                  <a:schemeClr val="bg1"/>
                </a:solidFill>
                <a:latin typeface="Roboto"/>
                <a:ea typeface="Roboto"/>
                <a:cs typeface="Roboto"/>
                <a:sym typeface="Roboto"/>
              </a:rPr>
              <a:t>menuju</a:t>
            </a:r>
            <a:r>
              <a:rPr lang="en-US" sz="1200" b="1" dirty="0">
                <a:solidFill>
                  <a:schemeClr val="bg1"/>
                </a:solidFill>
                <a:latin typeface="Roboto"/>
                <a:ea typeface="Roboto"/>
                <a:cs typeface="Roboto"/>
                <a:sym typeface="Roboto"/>
              </a:rPr>
              <a:t> </a:t>
            </a:r>
            <a:r>
              <a:rPr lang="en-US" sz="1200" b="1" dirty="0" err="1">
                <a:solidFill>
                  <a:schemeClr val="bg1"/>
                </a:solidFill>
                <a:latin typeface="Roboto"/>
                <a:ea typeface="Roboto"/>
                <a:cs typeface="Roboto"/>
                <a:sym typeface="Roboto"/>
              </a:rPr>
              <a:t>ke</a:t>
            </a:r>
            <a:r>
              <a:rPr lang="en-US" sz="1200" b="1" dirty="0">
                <a:solidFill>
                  <a:schemeClr val="bg1"/>
                </a:solidFill>
                <a:latin typeface="Roboto"/>
                <a:ea typeface="Roboto"/>
                <a:cs typeface="Roboto"/>
                <a:sym typeface="Roboto"/>
              </a:rPr>
              <a:t> </a:t>
            </a:r>
            <a:r>
              <a:rPr lang="en-US" sz="1200" b="1" i="1" dirty="0">
                <a:solidFill>
                  <a:schemeClr val="bg1"/>
                </a:solidFill>
                <a:latin typeface="Roboto"/>
                <a:ea typeface="Roboto"/>
                <a:cs typeface="Roboto"/>
                <a:sym typeface="Roboto"/>
              </a:rPr>
              <a:t>database manager</a:t>
            </a:r>
          </a:p>
        </p:txBody>
      </p:sp>
      <p:grpSp>
        <p:nvGrpSpPr>
          <p:cNvPr id="20" name="Google Shape;1547;p30">
            <a:extLst>
              <a:ext uri="{FF2B5EF4-FFF2-40B4-BE49-F238E27FC236}">
                <a16:creationId xmlns:a16="http://schemas.microsoft.com/office/drawing/2014/main" id="{9925A820-597C-6F39-EC22-64A03B4539FE}"/>
              </a:ext>
            </a:extLst>
          </p:cNvPr>
          <p:cNvGrpSpPr/>
          <p:nvPr/>
        </p:nvGrpSpPr>
        <p:grpSpPr>
          <a:xfrm>
            <a:off x="4611135" y="1173877"/>
            <a:ext cx="360505" cy="321965"/>
            <a:chOff x="1492675" y="4992125"/>
            <a:chExt cx="481825" cy="481825"/>
          </a:xfrm>
        </p:grpSpPr>
        <p:sp>
          <p:nvSpPr>
            <p:cNvPr id="21" name="Google Shape;1548;p30">
              <a:extLst>
                <a:ext uri="{FF2B5EF4-FFF2-40B4-BE49-F238E27FC236}">
                  <a16:creationId xmlns:a16="http://schemas.microsoft.com/office/drawing/2014/main" id="{68567FBE-E5C8-485C-F825-69E699DD20D6}"/>
                </a:ext>
              </a:extLst>
            </p:cNvPr>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lt1"/>
            </a:solidFill>
            <a:ln>
              <a:noFill/>
            </a:ln>
          </p:spPr>
          <p:txBody>
            <a:bodyPr spcFirstLastPara="1" wrap="square" lIns="91400" tIns="91400" rIns="91400" bIns="91400" anchor="ctr" anchorCtr="0">
              <a:noAutofit/>
            </a:bodyPr>
            <a:lstStyle/>
            <a:p>
              <a:pPr marL="0" lvl="0" indent="0" algn="l" rtl="0">
                <a:spcBef>
                  <a:spcPts val="0"/>
                </a:spcBef>
                <a:spcAft>
                  <a:spcPts val="0"/>
                </a:spcAft>
                <a:buNone/>
              </a:pPr>
              <a:endParaRPr sz="1400">
                <a:solidFill>
                  <a:srgbClr val="435D74"/>
                </a:solidFill>
              </a:endParaRPr>
            </a:p>
          </p:txBody>
        </p:sp>
        <p:sp>
          <p:nvSpPr>
            <p:cNvPr id="22" name="Google Shape;1549;p30">
              <a:extLst>
                <a:ext uri="{FF2B5EF4-FFF2-40B4-BE49-F238E27FC236}">
                  <a16:creationId xmlns:a16="http://schemas.microsoft.com/office/drawing/2014/main" id="{1017DD28-ED3D-DCA5-A5A2-23EC11BE4079}"/>
                </a:ext>
              </a:extLst>
            </p:cNvPr>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lt1"/>
            </a:solidFill>
            <a:ln>
              <a:noFill/>
            </a:ln>
          </p:spPr>
          <p:txBody>
            <a:bodyPr spcFirstLastPara="1" wrap="square" lIns="91400" tIns="91400" rIns="91400" bIns="91400" anchor="ctr" anchorCtr="0">
              <a:noAutofit/>
            </a:bodyPr>
            <a:lstStyle/>
            <a:p>
              <a:pPr marL="0" lvl="0" indent="0" algn="l" rtl="0">
                <a:spcBef>
                  <a:spcPts val="0"/>
                </a:spcBef>
                <a:spcAft>
                  <a:spcPts val="0"/>
                </a:spcAft>
                <a:buNone/>
              </a:pPr>
              <a:endParaRPr sz="1400">
                <a:solidFill>
                  <a:srgbClr val="435D74"/>
                </a:solidFill>
              </a:endParaRPr>
            </a:p>
          </p:txBody>
        </p:sp>
      </p:grpSp>
      <p:sp>
        <p:nvSpPr>
          <p:cNvPr id="23" name="Google Shape;1543;p30">
            <a:extLst>
              <a:ext uri="{FF2B5EF4-FFF2-40B4-BE49-F238E27FC236}">
                <a16:creationId xmlns:a16="http://schemas.microsoft.com/office/drawing/2014/main" id="{42785046-F0A8-2E12-0D47-52C9BE161910}"/>
              </a:ext>
            </a:extLst>
          </p:cNvPr>
          <p:cNvSpPr txBox="1"/>
          <p:nvPr/>
        </p:nvSpPr>
        <p:spPr>
          <a:xfrm>
            <a:off x="4501035" y="1988325"/>
            <a:ext cx="2149780" cy="2764412"/>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US" sz="1200" dirty="0">
                <a:solidFill>
                  <a:schemeClr val="tx1"/>
                </a:solidFill>
                <a:latin typeface="Roboto"/>
                <a:ea typeface="Roboto"/>
                <a:cs typeface="Roboto"/>
                <a:sym typeface="Roboto"/>
              </a:rPr>
              <a:t>System </a:t>
            </a:r>
            <a:r>
              <a:rPr lang="en-US" sz="1200" dirty="0" err="1">
                <a:solidFill>
                  <a:schemeClr val="tx1"/>
                </a:solidFill>
                <a:latin typeface="Roboto"/>
                <a:ea typeface="Roboto"/>
                <a:cs typeface="Roboto"/>
                <a:sym typeface="Roboto"/>
              </a:rPr>
              <a:t>memproses</a:t>
            </a:r>
            <a:r>
              <a:rPr lang="en-US" sz="1200" dirty="0">
                <a:solidFill>
                  <a:schemeClr val="tx1"/>
                </a:solidFill>
                <a:latin typeface="Roboto"/>
                <a:ea typeface="Roboto"/>
                <a:cs typeface="Roboto"/>
                <a:sym typeface="Roboto"/>
              </a:rPr>
              <a:t> keyword </a:t>
            </a:r>
            <a:r>
              <a:rPr lang="en-US" sz="1200" dirty="0" err="1">
                <a:solidFill>
                  <a:schemeClr val="tx1"/>
                </a:solidFill>
                <a:latin typeface="Roboto"/>
                <a:ea typeface="Roboto"/>
                <a:cs typeface="Roboto"/>
                <a:sym typeface="Roboto"/>
              </a:rPr>
              <a:t>atau</a:t>
            </a:r>
            <a:r>
              <a:rPr lang="en-US" sz="1200" dirty="0">
                <a:solidFill>
                  <a:schemeClr val="tx1"/>
                </a:solidFill>
                <a:latin typeface="Roboto"/>
                <a:ea typeface="Roboto"/>
                <a:cs typeface="Roboto"/>
                <a:sym typeface="Roboto"/>
              </a:rPr>
              <a:t> query yang </a:t>
            </a:r>
            <a:r>
              <a:rPr lang="en-US" sz="1200" dirty="0" err="1">
                <a:solidFill>
                  <a:schemeClr val="tx1"/>
                </a:solidFill>
                <a:latin typeface="Roboto"/>
                <a:ea typeface="Roboto"/>
                <a:cs typeface="Roboto"/>
                <a:sym typeface="Roboto"/>
              </a:rPr>
              <a:t>telah</a:t>
            </a:r>
            <a:r>
              <a:rPr lang="en-US" sz="1200" dirty="0">
                <a:solidFill>
                  <a:schemeClr val="tx1"/>
                </a:solidFill>
                <a:latin typeface="Roboto"/>
                <a:ea typeface="Roboto"/>
                <a:cs typeface="Roboto"/>
                <a:sym typeface="Roboto"/>
              </a:rPr>
              <a:t> </a:t>
            </a:r>
            <a:r>
              <a:rPr lang="en-US" sz="1200" dirty="0" err="1">
                <a:solidFill>
                  <a:schemeClr val="tx1"/>
                </a:solidFill>
                <a:latin typeface="Roboto"/>
                <a:ea typeface="Roboto"/>
                <a:cs typeface="Roboto"/>
                <a:sym typeface="Roboto"/>
              </a:rPr>
              <a:t>disusun</a:t>
            </a:r>
            <a:r>
              <a:rPr lang="en-US" sz="1200" dirty="0">
                <a:solidFill>
                  <a:schemeClr val="tx1"/>
                </a:solidFill>
                <a:latin typeface="Roboto"/>
                <a:ea typeface="Roboto"/>
                <a:cs typeface="Roboto"/>
                <a:sym typeface="Roboto"/>
              </a:rPr>
              <a:t> </a:t>
            </a:r>
            <a:r>
              <a:rPr lang="en-US" sz="1200" dirty="0" err="1">
                <a:solidFill>
                  <a:schemeClr val="tx1"/>
                </a:solidFill>
                <a:latin typeface="Roboto"/>
                <a:ea typeface="Roboto"/>
                <a:cs typeface="Roboto"/>
                <a:sym typeface="Roboto"/>
              </a:rPr>
              <a:t>kemudian</a:t>
            </a:r>
            <a:r>
              <a:rPr lang="en-US" sz="1200" dirty="0">
                <a:solidFill>
                  <a:schemeClr val="tx1"/>
                </a:solidFill>
                <a:latin typeface="Roboto"/>
                <a:ea typeface="Roboto"/>
                <a:cs typeface="Roboto"/>
                <a:sym typeface="Roboto"/>
              </a:rPr>
              <a:t> </a:t>
            </a:r>
            <a:r>
              <a:rPr lang="en-US" sz="1200" dirty="0" err="1">
                <a:solidFill>
                  <a:schemeClr val="tx1"/>
                </a:solidFill>
                <a:latin typeface="Roboto"/>
                <a:ea typeface="Roboto"/>
                <a:cs typeface="Roboto"/>
                <a:sym typeface="Roboto"/>
              </a:rPr>
              <a:t>akan</a:t>
            </a:r>
            <a:r>
              <a:rPr lang="en-US" sz="1200" dirty="0">
                <a:solidFill>
                  <a:schemeClr val="tx1"/>
                </a:solidFill>
                <a:latin typeface="Roboto"/>
                <a:ea typeface="Roboto"/>
                <a:cs typeface="Roboto"/>
                <a:sym typeface="Roboto"/>
              </a:rPr>
              <a:t> </a:t>
            </a:r>
            <a:r>
              <a:rPr lang="en-US" sz="1200" dirty="0" err="1">
                <a:solidFill>
                  <a:schemeClr val="tx1"/>
                </a:solidFill>
                <a:latin typeface="Roboto"/>
                <a:ea typeface="Roboto"/>
                <a:cs typeface="Roboto"/>
                <a:sym typeface="Roboto"/>
              </a:rPr>
              <a:t>ditemukan</a:t>
            </a:r>
            <a:r>
              <a:rPr lang="en-US" sz="1200" dirty="0">
                <a:solidFill>
                  <a:schemeClr val="tx1"/>
                </a:solidFill>
                <a:latin typeface="Roboto"/>
                <a:ea typeface="Roboto"/>
                <a:cs typeface="Roboto"/>
                <a:sym typeface="Roboto"/>
              </a:rPr>
              <a:t> </a:t>
            </a:r>
            <a:r>
              <a:rPr lang="en-US" sz="1200" dirty="0" err="1">
                <a:solidFill>
                  <a:schemeClr val="tx1"/>
                </a:solidFill>
                <a:latin typeface="Roboto"/>
                <a:ea typeface="Roboto"/>
                <a:cs typeface="Roboto"/>
                <a:sym typeface="Roboto"/>
              </a:rPr>
              <a:t>sejumlah</a:t>
            </a:r>
            <a:r>
              <a:rPr lang="en-US" sz="1200" dirty="0">
                <a:solidFill>
                  <a:schemeClr val="tx1"/>
                </a:solidFill>
                <a:latin typeface="Roboto"/>
                <a:ea typeface="Roboto"/>
                <a:cs typeface="Roboto"/>
                <a:sym typeface="Roboto"/>
              </a:rPr>
              <a:t> </a:t>
            </a:r>
            <a:r>
              <a:rPr lang="en-US" sz="1200" dirty="0" err="1">
                <a:solidFill>
                  <a:schemeClr val="tx1"/>
                </a:solidFill>
                <a:latin typeface="Roboto"/>
                <a:ea typeface="Roboto"/>
                <a:cs typeface="Roboto"/>
                <a:sym typeface="Roboto"/>
              </a:rPr>
              <a:t>dokumen</a:t>
            </a:r>
            <a:r>
              <a:rPr lang="en-US" sz="1200" dirty="0">
                <a:solidFill>
                  <a:schemeClr val="tx1"/>
                </a:solidFill>
                <a:latin typeface="Roboto"/>
                <a:ea typeface="Roboto"/>
                <a:cs typeface="Roboto"/>
                <a:sym typeface="Roboto"/>
              </a:rPr>
              <a:t>, </a:t>
            </a:r>
            <a:r>
              <a:rPr lang="en-US" sz="1200" dirty="0" err="1">
                <a:solidFill>
                  <a:schemeClr val="tx1"/>
                </a:solidFill>
                <a:latin typeface="Roboto"/>
                <a:ea typeface="Roboto"/>
                <a:cs typeface="Roboto"/>
                <a:sym typeface="Roboto"/>
              </a:rPr>
              <a:t>dokumen</a:t>
            </a:r>
            <a:r>
              <a:rPr lang="en-US" sz="1200" dirty="0">
                <a:solidFill>
                  <a:schemeClr val="tx1"/>
                </a:solidFill>
                <a:latin typeface="Roboto"/>
                <a:ea typeface="Roboto"/>
                <a:cs typeface="Roboto"/>
                <a:sym typeface="Roboto"/>
              </a:rPr>
              <a:t> yang </a:t>
            </a:r>
            <a:r>
              <a:rPr lang="en-US" sz="1200" dirty="0" err="1">
                <a:solidFill>
                  <a:schemeClr val="tx1"/>
                </a:solidFill>
                <a:latin typeface="Roboto"/>
                <a:ea typeface="Roboto"/>
                <a:cs typeface="Roboto"/>
                <a:sym typeface="Roboto"/>
              </a:rPr>
              <a:t>ditemukan</a:t>
            </a:r>
            <a:r>
              <a:rPr lang="en-US" sz="1200" dirty="0">
                <a:solidFill>
                  <a:schemeClr val="tx1"/>
                </a:solidFill>
                <a:latin typeface="Roboto"/>
                <a:ea typeface="Roboto"/>
                <a:cs typeface="Roboto"/>
                <a:sym typeface="Roboto"/>
              </a:rPr>
              <a:t> sangat </a:t>
            </a:r>
            <a:r>
              <a:rPr lang="en-US" sz="1200" dirty="0" err="1">
                <a:solidFill>
                  <a:schemeClr val="tx1"/>
                </a:solidFill>
                <a:latin typeface="Roboto"/>
                <a:ea typeface="Roboto"/>
                <a:cs typeface="Roboto"/>
                <a:sym typeface="Roboto"/>
              </a:rPr>
              <a:t>bergantung</a:t>
            </a:r>
            <a:r>
              <a:rPr lang="en-US" sz="1200" dirty="0">
                <a:solidFill>
                  <a:schemeClr val="tx1"/>
                </a:solidFill>
                <a:latin typeface="Roboto"/>
                <a:ea typeface="Roboto"/>
                <a:cs typeface="Roboto"/>
                <a:sym typeface="Roboto"/>
              </a:rPr>
              <a:t> </a:t>
            </a:r>
            <a:r>
              <a:rPr lang="en-US" sz="1200" dirty="0" err="1">
                <a:solidFill>
                  <a:schemeClr val="tx1"/>
                </a:solidFill>
                <a:latin typeface="Roboto"/>
                <a:ea typeface="Roboto"/>
                <a:cs typeface="Roboto"/>
                <a:sym typeface="Roboto"/>
              </a:rPr>
              <a:t>dengan</a:t>
            </a:r>
            <a:r>
              <a:rPr lang="en-US" sz="1200" dirty="0">
                <a:solidFill>
                  <a:schemeClr val="tx1"/>
                </a:solidFill>
                <a:latin typeface="Roboto"/>
                <a:ea typeface="Roboto"/>
                <a:cs typeface="Roboto"/>
                <a:sym typeface="Roboto"/>
              </a:rPr>
              <a:t> </a:t>
            </a:r>
            <a:r>
              <a:rPr lang="en-US" sz="1200" dirty="0" err="1">
                <a:solidFill>
                  <a:schemeClr val="tx1"/>
                </a:solidFill>
                <a:latin typeface="Roboto"/>
                <a:ea typeface="Roboto"/>
                <a:cs typeface="Roboto"/>
                <a:sym typeface="Roboto"/>
              </a:rPr>
              <a:t>informasi</a:t>
            </a:r>
            <a:r>
              <a:rPr lang="en-US" sz="1200" dirty="0">
                <a:solidFill>
                  <a:schemeClr val="tx1"/>
                </a:solidFill>
                <a:latin typeface="Roboto"/>
                <a:ea typeface="Roboto"/>
                <a:cs typeface="Roboto"/>
                <a:sym typeface="Roboto"/>
              </a:rPr>
              <a:t> yang </a:t>
            </a:r>
            <a:r>
              <a:rPr lang="en-US" sz="1200" dirty="0" err="1">
                <a:solidFill>
                  <a:schemeClr val="tx1"/>
                </a:solidFill>
                <a:latin typeface="Roboto"/>
                <a:ea typeface="Roboto"/>
                <a:cs typeface="Roboto"/>
                <a:sym typeface="Roboto"/>
              </a:rPr>
              <a:t>dicari</a:t>
            </a:r>
            <a:r>
              <a:rPr lang="en-US" sz="1200" dirty="0">
                <a:solidFill>
                  <a:schemeClr val="tx1"/>
                </a:solidFill>
                <a:latin typeface="Roboto"/>
                <a:ea typeface="Roboto"/>
                <a:cs typeface="Roboto"/>
                <a:sym typeface="Roboto"/>
              </a:rPr>
              <a:t> </a:t>
            </a:r>
            <a:r>
              <a:rPr lang="en-US" sz="1200" dirty="0" err="1">
                <a:solidFill>
                  <a:schemeClr val="tx1"/>
                </a:solidFill>
                <a:latin typeface="Roboto"/>
                <a:ea typeface="Roboto"/>
                <a:cs typeface="Roboto"/>
                <a:sym typeface="Roboto"/>
              </a:rPr>
              <a:t>jika</a:t>
            </a:r>
            <a:r>
              <a:rPr lang="en-US" sz="1200" dirty="0">
                <a:solidFill>
                  <a:schemeClr val="tx1"/>
                </a:solidFill>
                <a:latin typeface="Roboto"/>
                <a:ea typeface="Roboto"/>
                <a:cs typeface="Roboto"/>
                <a:sym typeface="Roboto"/>
              </a:rPr>
              <a:t> keyword </a:t>
            </a:r>
            <a:r>
              <a:rPr lang="en-US" sz="1200" dirty="0" err="1">
                <a:solidFill>
                  <a:schemeClr val="tx1"/>
                </a:solidFill>
                <a:latin typeface="Roboto"/>
                <a:ea typeface="Roboto"/>
                <a:cs typeface="Roboto"/>
                <a:sym typeface="Roboto"/>
              </a:rPr>
              <a:t>atau</a:t>
            </a:r>
            <a:r>
              <a:rPr lang="en-US" sz="1200" dirty="0">
                <a:solidFill>
                  <a:schemeClr val="tx1"/>
                </a:solidFill>
                <a:latin typeface="Roboto"/>
                <a:ea typeface="Roboto"/>
                <a:cs typeface="Roboto"/>
                <a:sym typeface="Roboto"/>
              </a:rPr>
              <a:t> query dan strategi </a:t>
            </a:r>
            <a:r>
              <a:rPr lang="en-US" sz="1200" dirty="0" err="1">
                <a:solidFill>
                  <a:schemeClr val="tx1"/>
                </a:solidFill>
                <a:latin typeface="Roboto"/>
                <a:ea typeface="Roboto"/>
                <a:cs typeface="Roboto"/>
                <a:sym typeface="Roboto"/>
              </a:rPr>
              <a:t>penelusuran</a:t>
            </a:r>
            <a:r>
              <a:rPr lang="en-US" sz="1200" dirty="0">
                <a:solidFill>
                  <a:schemeClr val="tx1"/>
                </a:solidFill>
                <a:latin typeface="Roboto"/>
                <a:ea typeface="Roboto"/>
                <a:cs typeface="Roboto"/>
                <a:sym typeface="Roboto"/>
              </a:rPr>
              <a:t> </a:t>
            </a:r>
            <a:r>
              <a:rPr lang="en-US" sz="1200" dirty="0" err="1">
                <a:solidFill>
                  <a:schemeClr val="tx1"/>
                </a:solidFill>
                <a:latin typeface="Roboto"/>
                <a:ea typeface="Roboto"/>
                <a:cs typeface="Roboto"/>
                <a:sym typeface="Roboto"/>
              </a:rPr>
              <a:t>nya</a:t>
            </a:r>
            <a:r>
              <a:rPr lang="en-US" sz="1200" dirty="0">
                <a:solidFill>
                  <a:schemeClr val="tx1"/>
                </a:solidFill>
                <a:latin typeface="Roboto"/>
                <a:ea typeface="Roboto"/>
                <a:cs typeface="Roboto"/>
                <a:sym typeface="Roboto"/>
              </a:rPr>
              <a:t> </a:t>
            </a:r>
            <a:r>
              <a:rPr lang="en-US" sz="1200" dirty="0" err="1">
                <a:solidFill>
                  <a:schemeClr val="tx1"/>
                </a:solidFill>
                <a:latin typeface="Roboto"/>
                <a:ea typeface="Roboto"/>
                <a:cs typeface="Roboto"/>
                <a:sym typeface="Roboto"/>
              </a:rPr>
              <a:t>tepat</a:t>
            </a:r>
            <a:r>
              <a:rPr lang="en-US" sz="1200" dirty="0">
                <a:solidFill>
                  <a:schemeClr val="tx1"/>
                </a:solidFill>
                <a:latin typeface="Roboto"/>
                <a:ea typeface="Roboto"/>
                <a:cs typeface="Roboto"/>
                <a:sym typeface="Roboto"/>
              </a:rPr>
              <a:t>.</a:t>
            </a:r>
          </a:p>
        </p:txBody>
      </p:sp>
      <p:sp>
        <p:nvSpPr>
          <p:cNvPr id="24" name="Google Shape;1542;p30">
            <a:extLst>
              <a:ext uri="{FF2B5EF4-FFF2-40B4-BE49-F238E27FC236}">
                <a16:creationId xmlns:a16="http://schemas.microsoft.com/office/drawing/2014/main" id="{ED502FFD-0D17-2FC2-1DF3-72B3FAAC3829}"/>
              </a:ext>
            </a:extLst>
          </p:cNvPr>
          <p:cNvSpPr/>
          <p:nvPr/>
        </p:nvSpPr>
        <p:spPr>
          <a:xfrm rot="-5400000">
            <a:off x="6113092" y="1633438"/>
            <a:ext cx="3652175" cy="2334690"/>
          </a:xfrm>
          <a:prstGeom prst="roundRect">
            <a:avLst>
              <a:gd name="adj" fmla="val 6868"/>
            </a:avLst>
          </a:prstGeom>
          <a:solidFill>
            <a:schemeClr val="bg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25" name="Google Shape;1543;p30">
            <a:extLst>
              <a:ext uri="{FF2B5EF4-FFF2-40B4-BE49-F238E27FC236}">
                <a16:creationId xmlns:a16="http://schemas.microsoft.com/office/drawing/2014/main" id="{F278719D-74AF-92F5-2060-44DB0032E460}"/>
              </a:ext>
            </a:extLst>
          </p:cNvPr>
          <p:cNvSpPr txBox="1"/>
          <p:nvPr/>
        </p:nvSpPr>
        <p:spPr>
          <a:xfrm>
            <a:off x="7203505" y="1075199"/>
            <a:ext cx="1829762" cy="664244"/>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b="1" dirty="0" err="1">
                <a:solidFill>
                  <a:schemeClr val="bg1"/>
                </a:solidFill>
                <a:latin typeface="Roboto"/>
                <a:ea typeface="Roboto"/>
                <a:cs typeface="Roboto"/>
                <a:sym typeface="Roboto"/>
              </a:rPr>
              <a:t>Informasi</a:t>
            </a:r>
            <a:r>
              <a:rPr lang="en-US" sz="1200" b="1" dirty="0">
                <a:solidFill>
                  <a:schemeClr val="bg1"/>
                </a:solidFill>
                <a:latin typeface="Roboto"/>
                <a:ea typeface="Roboto"/>
                <a:cs typeface="Roboto"/>
                <a:sym typeface="Roboto"/>
              </a:rPr>
              <a:t> yang </a:t>
            </a:r>
            <a:r>
              <a:rPr lang="en-US" sz="1200" b="1" dirty="0" err="1">
                <a:solidFill>
                  <a:schemeClr val="bg1"/>
                </a:solidFill>
                <a:latin typeface="Roboto"/>
                <a:ea typeface="Roboto"/>
                <a:cs typeface="Roboto"/>
                <a:sym typeface="Roboto"/>
              </a:rPr>
              <a:t>ditemukan</a:t>
            </a:r>
            <a:r>
              <a:rPr lang="en-US" sz="1200" b="1" dirty="0">
                <a:solidFill>
                  <a:schemeClr val="bg1"/>
                </a:solidFill>
                <a:latin typeface="Roboto"/>
                <a:ea typeface="Roboto"/>
                <a:cs typeface="Roboto"/>
                <a:sym typeface="Roboto"/>
              </a:rPr>
              <a:t> </a:t>
            </a:r>
            <a:r>
              <a:rPr lang="en-US" sz="1200" b="1" dirty="0" err="1">
                <a:solidFill>
                  <a:schemeClr val="bg1"/>
                </a:solidFill>
                <a:latin typeface="Roboto"/>
                <a:ea typeface="Roboto"/>
                <a:cs typeface="Roboto"/>
                <a:sym typeface="Roboto"/>
              </a:rPr>
              <a:t>kemudian</a:t>
            </a:r>
            <a:r>
              <a:rPr lang="en-US" sz="1200" b="1" dirty="0">
                <a:solidFill>
                  <a:schemeClr val="bg1"/>
                </a:solidFill>
                <a:latin typeface="Roboto"/>
                <a:ea typeface="Roboto"/>
                <a:cs typeface="Roboto"/>
                <a:sym typeface="Roboto"/>
              </a:rPr>
              <a:t> </a:t>
            </a:r>
            <a:r>
              <a:rPr lang="en-US" sz="1200" b="1" dirty="0" err="1">
                <a:solidFill>
                  <a:schemeClr val="bg1"/>
                </a:solidFill>
                <a:latin typeface="Roboto"/>
                <a:ea typeface="Roboto"/>
                <a:cs typeface="Roboto"/>
                <a:sym typeface="Roboto"/>
              </a:rPr>
              <a:t>dievaluasi</a:t>
            </a:r>
            <a:r>
              <a:rPr lang="en-US" sz="1200" b="1" dirty="0">
                <a:solidFill>
                  <a:schemeClr val="bg1"/>
                </a:solidFill>
                <a:latin typeface="Roboto"/>
                <a:ea typeface="Roboto"/>
                <a:cs typeface="Roboto"/>
                <a:sym typeface="Roboto"/>
              </a:rPr>
              <a:t> </a:t>
            </a:r>
            <a:r>
              <a:rPr lang="en-US" sz="1200" b="1" dirty="0" err="1">
                <a:solidFill>
                  <a:schemeClr val="bg1"/>
                </a:solidFill>
                <a:latin typeface="Roboto"/>
                <a:ea typeface="Roboto"/>
                <a:cs typeface="Roboto"/>
                <a:sym typeface="Roboto"/>
              </a:rPr>
              <a:t>apakah</a:t>
            </a:r>
            <a:r>
              <a:rPr lang="en-US" sz="1200" b="1" dirty="0">
                <a:solidFill>
                  <a:schemeClr val="bg1"/>
                </a:solidFill>
                <a:latin typeface="Roboto"/>
                <a:ea typeface="Roboto"/>
                <a:cs typeface="Roboto"/>
                <a:sym typeface="Roboto"/>
              </a:rPr>
              <a:t> </a:t>
            </a:r>
            <a:r>
              <a:rPr lang="en-US" sz="1200" b="1" dirty="0" err="1">
                <a:solidFill>
                  <a:schemeClr val="bg1"/>
                </a:solidFill>
                <a:latin typeface="Roboto"/>
                <a:ea typeface="Roboto"/>
                <a:cs typeface="Roboto"/>
                <a:sym typeface="Roboto"/>
              </a:rPr>
              <a:t>benar-benar</a:t>
            </a:r>
            <a:r>
              <a:rPr lang="en-US" sz="1200" b="1" dirty="0">
                <a:solidFill>
                  <a:schemeClr val="bg1"/>
                </a:solidFill>
                <a:latin typeface="Roboto"/>
                <a:ea typeface="Roboto"/>
                <a:cs typeface="Roboto"/>
                <a:sym typeface="Roboto"/>
              </a:rPr>
              <a:t> </a:t>
            </a:r>
            <a:r>
              <a:rPr lang="en-US" sz="1200" b="1" dirty="0" err="1">
                <a:solidFill>
                  <a:schemeClr val="bg1"/>
                </a:solidFill>
                <a:latin typeface="Roboto"/>
                <a:ea typeface="Roboto"/>
                <a:cs typeface="Roboto"/>
                <a:sym typeface="Roboto"/>
              </a:rPr>
              <a:t>sesuai</a:t>
            </a:r>
            <a:r>
              <a:rPr lang="en-US" sz="1200" b="1" dirty="0">
                <a:solidFill>
                  <a:schemeClr val="bg1"/>
                </a:solidFill>
                <a:latin typeface="Roboto"/>
                <a:ea typeface="Roboto"/>
                <a:cs typeface="Roboto"/>
                <a:sym typeface="Roboto"/>
              </a:rPr>
              <a:t> </a:t>
            </a:r>
            <a:r>
              <a:rPr lang="en-US" sz="1200" b="1" dirty="0" err="1">
                <a:solidFill>
                  <a:schemeClr val="bg1"/>
                </a:solidFill>
                <a:latin typeface="Roboto"/>
                <a:ea typeface="Roboto"/>
                <a:cs typeface="Roboto"/>
                <a:sym typeface="Roboto"/>
              </a:rPr>
              <a:t>kebutuhkan</a:t>
            </a:r>
            <a:r>
              <a:rPr lang="en-US" sz="1200" b="1" dirty="0">
                <a:solidFill>
                  <a:schemeClr val="bg1"/>
                </a:solidFill>
                <a:latin typeface="Roboto"/>
                <a:ea typeface="Roboto"/>
                <a:cs typeface="Roboto"/>
                <a:sym typeface="Roboto"/>
              </a:rPr>
              <a:t> </a:t>
            </a:r>
            <a:r>
              <a:rPr lang="en-US" sz="1200" b="1" dirty="0" err="1">
                <a:solidFill>
                  <a:schemeClr val="bg1"/>
                </a:solidFill>
                <a:latin typeface="Roboto"/>
                <a:ea typeface="Roboto"/>
                <a:cs typeface="Roboto"/>
                <a:sym typeface="Roboto"/>
              </a:rPr>
              <a:t>atau</a:t>
            </a:r>
            <a:r>
              <a:rPr lang="en-US" sz="1200" b="1" dirty="0">
                <a:solidFill>
                  <a:schemeClr val="bg1"/>
                </a:solidFill>
                <a:latin typeface="Roboto"/>
                <a:ea typeface="Roboto"/>
                <a:cs typeface="Roboto"/>
                <a:sym typeface="Roboto"/>
              </a:rPr>
              <a:t> </a:t>
            </a:r>
            <a:r>
              <a:rPr lang="en-US" sz="1200" b="1" dirty="0" err="1">
                <a:solidFill>
                  <a:schemeClr val="bg1"/>
                </a:solidFill>
                <a:latin typeface="Roboto"/>
                <a:ea typeface="Roboto"/>
                <a:cs typeface="Roboto"/>
                <a:sym typeface="Roboto"/>
              </a:rPr>
              <a:t>tidak</a:t>
            </a:r>
            <a:r>
              <a:rPr lang="en-US" sz="1200" b="1" dirty="0">
                <a:solidFill>
                  <a:schemeClr val="bg1"/>
                </a:solidFill>
                <a:latin typeface="Roboto"/>
                <a:ea typeface="Roboto"/>
                <a:cs typeface="Roboto"/>
                <a:sym typeface="Roboto"/>
              </a:rPr>
              <a:t>. </a:t>
            </a:r>
          </a:p>
        </p:txBody>
      </p:sp>
      <p:grpSp>
        <p:nvGrpSpPr>
          <p:cNvPr id="26" name="Google Shape;1547;p30">
            <a:extLst>
              <a:ext uri="{FF2B5EF4-FFF2-40B4-BE49-F238E27FC236}">
                <a16:creationId xmlns:a16="http://schemas.microsoft.com/office/drawing/2014/main" id="{9D345573-CE7C-ED59-721C-328608F6DB42}"/>
              </a:ext>
            </a:extLst>
          </p:cNvPr>
          <p:cNvGrpSpPr/>
          <p:nvPr/>
        </p:nvGrpSpPr>
        <p:grpSpPr>
          <a:xfrm>
            <a:off x="6843000" y="1168530"/>
            <a:ext cx="360505" cy="321965"/>
            <a:chOff x="1492675" y="4992125"/>
            <a:chExt cx="481825" cy="481825"/>
          </a:xfrm>
        </p:grpSpPr>
        <p:sp>
          <p:nvSpPr>
            <p:cNvPr id="27" name="Google Shape;1548;p30">
              <a:extLst>
                <a:ext uri="{FF2B5EF4-FFF2-40B4-BE49-F238E27FC236}">
                  <a16:creationId xmlns:a16="http://schemas.microsoft.com/office/drawing/2014/main" id="{12F8F68C-A030-C1AC-9D73-ECC9E333CA1B}"/>
                </a:ext>
              </a:extLst>
            </p:cNvPr>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lt1"/>
            </a:solidFill>
            <a:ln>
              <a:noFill/>
            </a:ln>
          </p:spPr>
          <p:txBody>
            <a:bodyPr spcFirstLastPara="1" wrap="square" lIns="91400" tIns="91400" rIns="91400" bIns="91400" anchor="ctr" anchorCtr="0">
              <a:noAutofit/>
            </a:bodyPr>
            <a:lstStyle/>
            <a:p>
              <a:pPr marL="0" lvl="0" indent="0" algn="l" rtl="0">
                <a:spcBef>
                  <a:spcPts val="0"/>
                </a:spcBef>
                <a:spcAft>
                  <a:spcPts val="0"/>
                </a:spcAft>
                <a:buNone/>
              </a:pPr>
              <a:endParaRPr sz="1400">
                <a:solidFill>
                  <a:srgbClr val="435D74"/>
                </a:solidFill>
              </a:endParaRPr>
            </a:p>
          </p:txBody>
        </p:sp>
        <p:sp>
          <p:nvSpPr>
            <p:cNvPr id="28" name="Google Shape;1549;p30">
              <a:extLst>
                <a:ext uri="{FF2B5EF4-FFF2-40B4-BE49-F238E27FC236}">
                  <a16:creationId xmlns:a16="http://schemas.microsoft.com/office/drawing/2014/main" id="{0758010E-EC56-C6F6-0E9B-941848123F0E}"/>
                </a:ext>
              </a:extLst>
            </p:cNvPr>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lt1"/>
            </a:solidFill>
            <a:ln>
              <a:noFill/>
            </a:ln>
          </p:spPr>
          <p:txBody>
            <a:bodyPr spcFirstLastPara="1" wrap="square" lIns="91400" tIns="91400" rIns="91400" bIns="91400" anchor="ctr" anchorCtr="0">
              <a:noAutofit/>
            </a:bodyPr>
            <a:lstStyle/>
            <a:p>
              <a:pPr marL="0" lvl="0" indent="0" algn="l" rtl="0">
                <a:spcBef>
                  <a:spcPts val="0"/>
                </a:spcBef>
                <a:spcAft>
                  <a:spcPts val="0"/>
                </a:spcAft>
                <a:buNone/>
              </a:pPr>
              <a:endParaRPr sz="1400">
                <a:solidFill>
                  <a:srgbClr val="435D74"/>
                </a:solidFill>
              </a:endParaRPr>
            </a:p>
          </p:txBody>
        </p:sp>
      </p:grpSp>
      <p:sp>
        <p:nvSpPr>
          <p:cNvPr id="29" name="Google Shape;1543;p30">
            <a:extLst>
              <a:ext uri="{FF2B5EF4-FFF2-40B4-BE49-F238E27FC236}">
                <a16:creationId xmlns:a16="http://schemas.microsoft.com/office/drawing/2014/main" id="{23822A7F-09D0-258F-6E06-CFDC7ECD0D48}"/>
              </a:ext>
            </a:extLst>
          </p:cNvPr>
          <p:cNvSpPr txBox="1"/>
          <p:nvPr/>
        </p:nvSpPr>
        <p:spPr>
          <a:xfrm>
            <a:off x="6843000" y="2120900"/>
            <a:ext cx="2142506" cy="2196858"/>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US" sz="1200" dirty="0" err="1">
                <a:solidFill>
                  <a:schemeClr val="tx1"/>
                </a:solidFill>
                <a:latin typeface="Roboto"/>
                <a:ea typeface="Roboto"/>
                <a:cs typeface="Roboto"/>
                <a:sym typeface="Roboto"/>
              </a:rPr>
              <a:t>Untuk</a:t>
            </a:r>
            <a:r>
              <a:rPr lang="en-US" sz="1200" dirty="0">
                <a:solidFill>
                  <a:schemeClr val="tx1"/>
                </a:solidFill>
                <a:latin typeface="Roboto"/>
                <a:ea typeface="Roboto"/>
                <a:cs typeface="Roboto"/>
                <a:sym typeface="Roboto"/>
              </a:rPr>
              <a:t> </a:t>
            </a:r>
            <a:r>
              <a:rPr lang="en-US" sz="1200" dirty="0" err="1">
                <a:solidFill>
                  <a:schemeClr val="tx1"/>
                </a:solidFill>
                <a:latin typeface="Roboto"/>
                <a:ea typeface="Roboto"/>
                <a:cs typeface="Roboto"/>
                <a:sym typeface="Roboto"/>
              </a:rPr>
              <a:t>mengukur</a:t>
            </a:r>
            <a:r>
              <a:rPr lang="en-US" sz="1200" dirty="0">
                <a:solidFill>
                  <a:schemeClr val="tx1"/>
                </a:solidFill>
                <a:latin typeface="Roboto"/>
                <a:ea typeface="Roboto"/>
                <a:cs typeface="Roboto"/>
                <a:sym typeface="Roboto"/>
              </a:rPr>
              <a:t> </a:t>
            </a:r>
            <a:r>
              <a:rPr lang="en-US" sz="1200" dirty="0" err="1">
                <a:solidFill>
                  <a:schemeClr val="tx1"/>
                </a:solidFill>
                <a:latin typeface="Roboto"/>
                <a:ea typeface="Roboto"/>
                <a:cs typeface="Roboto"/>
                <a:sym typeface="Roboto"/>
              </a:rPr>
              <a:t>tingkat</a:t>
            </a:r>
            <a:r>
              <a:rPr lang="en-US" sz="1200" dirty="0">
                <a:solidFill>
                  <a:schemeClr val="tx1"/>
                </a:solidFill>
                <a:latin typeface="Roboto"/>
                <a:ea typeface="Roboto"/>
                <a:cs typeface="Roboto"/>
                <a:sym typeface="Roboto"/>
              </a:rPr>
              <a:t> </a:t>
            </a:r>
            <a:r>
              <a:rPr lang="en-US" sz="1200" dirty="0" err="1">
                <a:solidFill>
                  <a:schemeClr val="tx1"/>
                </a:solidFill>
                <a:latin typeface="Roboto"/>
                <a:ea typeface="Roboto"/>
                <a:cs typeface="Roboto"/>
                <a:sym typeface="Roboto"/>
              </a:rPr>
              <a:t>ketepatan</a:t>
            </a:r>
            <a:r>
              <a:rPr lang="en-US" sz="1200" dirty="0">
                <a:solidFill>
                  <a:schemeClr val="tx1"/>
                </a:solidFill>
                <a:latin typeface="Roboto"/>
                <a:ea typeface="Roboto"/>
                <a:cs typeface="Roboto"/>
                <a:sym typeface="Roboto"/>
              </a:rPr>
              <a:t> </a:t>
            </a:r>
            <a:r>
              <a:rPr lang="en-US" sz="1200" dirty="0" err="1">
                <a:solidFill>
                  <a:schemeClr val="tx1"/>
                </a:solidFill>
                <a:latin typeface="Roboto"/>
                <a:ea typeface="Roboto"/>
                <a:cs typeface="Roboto"/>
                <a:sym typeface="Roboto"/>
              </a:rPr>
              <a:t>hasil</a:t>
            </a:r>
            <a:r>
              <a:rPr lang="en-US" sz="1200" dirty="0">
                <a:solidFill>
                  <a:schemeClr val="tx1"/>
                </a:solidFill>
                <a:latin typeface="Roboto"/>
                <a:ea typeface="Roboto"/>
                <a:cs typeface="Roboto"/>
                <a:sym typeface="Roboto"/>
              </a:rPr>
              <a:t> </a:t>
            </a:r>
            <a:r>
              <a:rPr lang="en-US" sz="1200" dirty="0" err="1">
                <a:solidFill>
                  <a:schemeClr val="tx1"/>
                </a:solidFill>
                <a:latin typeface="Roboto"/>
                <a:ea typeface="Roboto"/>
                <a:cs typeface="Roboto"/>
                <a:sym typeface="Roboto"/>
              </a:rPr>
              <a:t>penelusuran</a:t>
            </a:r>
            <a:r>
              <a:rPr lang="en-US" sz="1200" dirty="0">
                <a:solidFill>
                  <a:schemeClr val="tx1"/>
                </a:solidFill>
                <a:latin typeface="Roboto"/>
                <a:ea typeface="Roboto"/>
                <a:cs typeface="Roboto"/>
                <a:sym typeface="Roboto"/>
              </a:rPr>
              <a:t> </a:t>
            </a:r>
            <a:r>
              <a:rPr lang="en-US" sz="1200" dirty="0" err="1">
                <a:solidFill>
                  <a:schemeClr val="tx1"/>
                </a:solidFill>
                <a:latin typeface="Roboto"/>
                <a:ea typeface="Roboto"/>
                <a:cs typeface="Roboto"/>
                <a:sym typeface="Roboto"/>
              </a:rPr>
              <a:t>digunakan</a:t>
            </a:r>
            <a:r>
              <a:rPr lang="en-US" sz="1200" dirty="0">
                <a:solidFill>
                  <a:schemeClr val="tx1"/>
                </a:solidFill>
                <a:latin typeface="Roboto"/>
                <a:ea typeface="Roboto"/>
                <a:cs typeface="Roboto"/>
                <a:sym typeface="Roboto"/>
              </a:rPr>
              <a:t> </a:t>
            </a:r>
            <a:r>
              <a:rPr lang="en-US" sz="1200" dirty="0" err="1">
                <a:solidFill>
                  <a:schemeClr val="tx1"/>
                </a:solidFill>
                <a:latin typeface="Roboto"/>
                <a:ea typeface="Roboto"/>
                <a:cs typeface="Roboto"/>
                <a:sym typeface="Roboto"/>
              </a:rPr>
              <a:t>metode</a:t>
            </a:r>
            <a:r>
              <a:rPr lang="en-US" sz="1200" dirty="0">
                <a:solidFill>
                  <a:schemeClr val="tx1"/>
                </a:solidFill>
                <a:latin typeface="Roboto"/>
                <a:ea typeface="Roboto"/>
                <a:cs typeface="Roboto"/>
                <a:sym typeface="Roboto"/>
              </a:rPr>
              <a:t> </a:t>
            </a:r>
            <a:r>
              <a:rPr lang="en-US" sz="1200" i="1" dirty="0">
                <a:solidFill>
                  <a:schemeClr val="tx1"/>
                </a:solidFill>
                <a:latin typeface="Roboto"/>
                <a:ea typeface="Roboto"/>
                <a:cs typeface="Roboto"/>
                <a:sym typeface="Roboto"/>
              </a:rPr>
              <a:t>recall </a:t>
            </a:r>
            <a:r>
              <a:rPr lang="en-US" sz="1200" dirty="0">
                <a:solidFill>
                  <a:schemeClr val="tx1"/>
                </a:solidFill>
                <a:latin typeface="Roboto"/>
                <a:ea typeface="Roboto"/>
                <a:cs typeface="Roboto"/>
                <a:sym typeface="Roboto"/>
              </a:rPr>
              <a:t>dan </a:t>
            </a:r>
            <a:r>
              <a:rPr lang="en-US" sz="1200" i="1" dirty="0" err="1">
                <a:solidFill>
                  <a:schemeClr val="tx1"/>
                </a:solidFill>
                <a:latin typeface="Roboto"/>
                <a:ea typeface="Roboto"/>
                <a:cs typeface="Roboto"/>
                <a:sym typeface="Roboto"/>
              </a:rPr>
              <a:t>presition</a:t>
            </a:r>
            <a:r>
              <a:rPr lang="en-US" sz="1200" dirty="0">
                <a:solidFill>
                  <a:schemeClr val="tx1"/>
                </a:solidFill>
                <a:latin typeface="Roboto"/>
                <a:ea typeface="Roboto"/>
                <a:cs typeface="Roboto"/>
                <a:sym typeface="Roboto"/>
              </a:rPr>
              <a:t>.</a:t>
            </a:r>
          </a:p>
        </p:txBody>
      </p:sp>
      <p:sp>
        <p:nvSpPr>
          <p:cNvPr id="31" name="TextBox 30">
            <a:extLst>
              <a:ext uri="{FF2B5EF4-FFF2-40B4-BE49-F238E27FC236}">
                <a16:creationId xmlns:a16="http://schemas.microsoft.com/office/drawing/2014/main" id="{BD91E2CD-85AC-247D-3027-C54BC65D3C6C}"/>
              </a:ext>
            </a:extLst>
          </p:cNvPr>
          <p:cNvSpPr txBox="1"/>
          <p:nvPr/>
        </p:nvSpPr>
        <p:spPr>
          <a:xfrm>
            <a:off x="158494" y="1978181"/>
            <a:ext cx="2030167" cy="2246769"/>
          </a:xfrm>
          <a:prstGeom prst="rect">
            <a:avLst/>
          </a:prstGeom>
          <a:noFill/>
        </p:spPr>
        <p:txBody>
          <a:bodyPr wrap="square">
            <a:spAutoFit/>
          </a:bodyPr>
          <a:lstStyle/>
          <a:p>
            <a:pPr marL="0" lvl="0" indent="0" algn="just" rtl="0">
              <a:spcBef>
                <a:spcPts val="0"/>
              </a:spcBef>
              <a:spcAft>
                <a:spcPts val="0"/>
              </a:spcAft>
              <a:buNone/>
            </a:pPr>
            <a:r>
              <a:rPr lang="en-ID" dirty="0" err="1">
                <a:effectLst/>
                <a:latin typeface="Calibri" panose="020F0502020204030204" pitchFamily="34" charset="0"/>
                <a:ea typeface="Calibri" panose="020F0502020204030204" pitchFamily="34" charset="0"/>
                <a:cs typeface="Times New Roman" panose="02020603050405020304" pitchFamily="18" charset="0"/>
              </a:rPr>
              <a:t>Seorang</a:t>
            </a:r>
            <a:r>
              <a:rPr lang="en-ID" dirty="0">
                <a:effectLst/>
                <a:latin typeface="Calibri" panose="020F0502020204030204" pitchFamily="34" charset="0"/>
                <a:ea typeface="Calibri" panose="020F0502020204030204" pitchFamily="34" charset="0"/>
                <a:cs typeface="Times New Roman" panose="02020603050405020304" pitchFamily="18" charset="0"/>
              </a:rPr>
              <a:t> </a:t>
            </a:r>
            <a:r>
              <a:rPr lang="en-ID" dirty="0" err="1">
                <a:effectLst/>
                <a:latin typeface="Calibri" panose="020F0502020204030204" pitchFamily="34" charset="0"/>
                <a:ea typeface="Calibri" panose="020F0502020204030204" pitchFamily="34" charset="0"/>
                <a:cs typeface="Times New Roman" panose="02020603050405020304" pitchFamily="18" charset="0"/>
              </a:rPr>
              <a:t>individu</a:t>
            </a:r>
            <a:r>
              <a:rPr lang="en-ID" dirty="0">
                <a:effectLst/>
                <a:latin typeface="Calibri" panose="020F0502020204030204" pitchFamily="34" charset="0"/>
                <a:ea typeface="Calibri" panose="020F0502020204030204" pitchFamily="34" charset="0"/>
                <a:cs typeface="Times New Roman" panose="02020603050405020304" pitchFamily="18" charset="0"/>
              </a:rPr>
              <a:t> </a:t>
            </a:r>
            <a:r>
              <a:rPr lang="en-ID" dirty="0" err="1">
                <a:effectLst/>
                <a:latin typeface="Calibri" panose="020F0502020204030204" pitchFamily="34" charset="0"/>
                <a:ea typeface="Calibri" panose="020F0502020204030204" pitchFamily="34" charset="0"/>
                <a:cs typeface="Times New Roman" panose="02020603050405020304" pitchFamily="18" charset="0"/>
              </a:rPr>
              <a:t>telah</a:t>
            </a:r>
            <a:r>
              <a:rPr lang="en-ID" dirty="0">
                <a:effectLst/>
                <a:latin typeface="Calibri" panose="020F0502020204030204" pitchFamily="34" charset="0"/>
                <a:ea typeface="Calibri" panose="020F0502020204030204" pitchFamily="34" charset="0"/>
                <a:cs typeface="Times New Roman" panose="02020603050405020304" pitchFamily="18" charset="0"/>
              </a:rPr>
              <a:t> </a:t>
            </a:r>
            <a:r>
              <a:rPr lang="en-ID" dirty="0" err="1">
                <a:effectLst/>
                <a:latin typeface="Calibri" panose="020F0502020204030204" pitchFamily="34" charset="0"/>
                <a:ea typeface="Calibri" panose="020F0502020204030204" pitchFamily="34" charset="0"/>
                <a:cs typeface="Times New Roman" panose="02020603050405020304" pitchFamily="18" charset="0"/>
              </a:rPr>
              <a:t>mengidentifikasi</a:t>
            </a:r>
            <a:r>
              <a:rPr lang="en-ID" dirty="0">
                <a:effectLst/>
                <a:latin typeface="Calibri" panose="020F0502020204030204" pitchFamily="34" charset="0"/>
                <a:ea typeface="Calibri" panose="020F0502020204030204" pitchFamily="34" charset="0"/>
                <a:cs typeface="Times New Roman" panose="02020603050405020304" pitchFamily="18" charset="0"/>
              </a:rPr>
              <a:t> </a:t>
            </a:r>
            <a:r>
              <a:rPr lang="en-ID" dirty="0" err="1">
                <a:effectLst/>
                <a:latin typeface="Calibri" panose="020F0502020204030204" pitchFamily="34" charset="0"/>
                <a:ea typeface="Calibri" panose="020F0502020204030204" pitchFamily="34" charset="0"/>
                <a:cs typeface="Times New Roman" panose="02020603050405020304" pitchFamily="18" charset="0"/>
              </a:rPr>
              <a:t>kebutuhan</a:t>
            </a:r>
            <a:r>
              <a:rPr lang="en-ID" dirty="0">
                <a:latin typeface="Calibri" panose="020F0502020204030204" pitchFamily="34" charset="0"/>
                <a:ea typeface="Calibri" panose="020F0502020204030204" pitchFamily="34" charset="0"/>
                <a:cs typeface="Times New Roman" panose="02020603050405020304" pitchFamily="18" charset="0"/>
              </a:rPr>
              <a:t> </a:t>
            </a:r>
            <a:r>
              <a:rPr lang="en-ID" dirty="0" err="1">
                <a:effectLst/>
                <a:latin typeface="Calibri" panose="020F0502020204030204" pitchFamily="34" charset="0"/>
                <a:ea typeface="Calibri" panose="020F0502020204030204" pitchFamily="34" charset="0"/>
                <a:cs typeface="Times New Roman" panose="02020603050405020304" pitchFamily="18" charset="0"/>
              </a:rPr>
              <a:t>informasinya</a:t>
            </a:r>
            <a:r>
              <a:rPr lang="en-ID" dirty="0">
                <a:effectLst/>
                <a:latin typeface="Calibri" panose="020F0502020204030204" pitchFamily="34" charset="0"/>
                <a:ea typeface="Calibri" panose="020F0502020204030204" pitchFamily="34" charset="0"/>
                <a:cs typeface="Times New Roman" panose="02020603050405020304" pitchFamily="18" charset="0"/>
              </a:rPr>
              <a:t>, </a:t>
            </a:r>
            <a:r>
              <a:rPr lang="en-ID" dirty="0" err="1">
                <a:effectLst/>
                <a:latin typeface="Calibri" panose="020F0502020204030204" pitchFamily="34" charset="0"/>
                <a:ea typeface="Calibri" panose="020F0502020204030204" pitchFamily="34" charset="0"/>
                <a:cs typeface="Times New Roman" panose="02020603050405020304" pitchFamily="18" charset="0"/>
              </a:rPr>
              <a:t>kemudian</a:t>
            </a:r>
            <a:r>
              <a:rPr lang="en-ID" dirty="0">
                <a:effectLst/>
                <a:latin typeface="Calibri" panose="020F0502020204030204" pitchFamily="34" charset="0"/>
                <a:ea typeface="Calibri" panose="020F0502020204030204" pitchFamily="34" charset="0"/>
                <a:cs typeface="Times New Roman" panose="02020603050405020304" pitchFamily="18" charset="0"/>
              </a:rPr>
              <a:t> </a:t>
            </a:r>
            <a:r>
              <a:rPr lang="en-ID" dirty="0" err="1">
                <a:effectLst/>
                <a:latin typeface="Calibri" panose="020F0502020204030204" pitchFamily="34" charset="0"/>
                <a:ea typeface="Calibri" panose="020F0502020204030204" pitchFamily="34" charset="0"/>
                <a:cs typeface="Times New Roman" panose="02020603050405020304" pitchFamily="18" charset="0"/>
              </a:rPr>
              <a:t>mampu</a:t>
            </a:r>
            <a:r>
              <a:rPr lang="en-ID" dirty="0">
                <a:effectLst/>
                <a:latin typeface="Calibri" panose="020F0502020204030204" pitchFamily="34" charset="0"/>
                <a:ea typeface="Calibri" panose="020F0502020204030204" pitchFamily="34" charset="0"/>
                <a:cs typeface="Times New Roman" panose="02020603050405020304" pitchFamily="18" charset="0"/>
              </a:rPr>
              <a:t> </a:t>
            </a:r>
            <a:r>
              <a:rPr lang="en-ID" dirty="0" err="1">
                <a:effectLst/>
                <a:latin typeface="Calibri" panose="020F0502020204030204" pitchFamily="34" charset="0"/>
                <a:ea typeface="Calibri" panose="020F0502020204030204" pitchFamily="34" charset="0"/>
                <a:cs typeface="Times New Roman" panose="02020603050405020304" pitchFamily="18" charset="0"/>
              </a:rPr>
              <a:t>merumuskan</a:t>
            </a:r>
            <a:r>
              <a:rPr lang="en-ID" dirty="0">
                <a:effectLst/>
                <a:latin typeface="Calibri" panose="020F0502020204030204" pitchFamily="34" charset="0"/>
                <a:ea typeface="Calibri" panose="020F0502020204030204" pitchFamily="34" charset="0"/>
                <a:cs typeface="Times New Roman" panose="02020603050405020304" pitchFamily="18" charset="0"/>
              </a:rPr>
              <a:t> kata </a:t>
            </a:r>
            <a:r>
              <a:rPr lang="en-ID" dirty="0" err="1">
                <a:effectLst/>
                <a:latin typeface="Calibri" panose="020F0502020204030204" pitchFamily="34" charset="0"/>
                <a:ea typeface="Calibri" panose="020F0502020204030204" pitchFamily="34" charset="0"/>
                <a:cs typeface="Times New Roman" panose="02020603050405020304" pitchFamily="18" charset="0"/>
              </a:rPr>
              <a:t>kunci</a:t>
            </a:r>
            <a:r>
              <a:rPr lang="en-ID" dirty="0">
                <a:effectLst/>
                <a:latin typeface="Calibri" panose="020F0502020204030204" pitchFamily="34" charset="0"/>
                <a:ea typeface="Calibri" panose="020F0502020204030204" pitchFamily="34" charset="0"/>
                <a:cs typeface="Times New Roman" panose="02020603050405020304" pitchFamily="18" charset="0"/>
              </a:rPr>
              <a:t>, query dan </a:t>
            </a:r>
            <a:r>
              <a:rPr lang="en-ID" dirty="0" err="1">
                <a:effectLst/>
                <a:latin typeface="Calibri" panose="020F0502020204030204" pitchFamily="34" charset="0"/>
                <a:ea typeface="Calibri" panose="020F0502020204030204" pitchFamily="34" charset="0"/>
                <a:cs typeface="Times New Roman" panose="02020603050405020304" pitchFamily="18" charset="0"/>
              </a:rPr>
              <a:t>pertanyaan</a:t>
            </a:r>
            <a:r>
              <a:rPr lang="en-ID" dirty="0">
                <a:effectLst/>
                <a:latin typeface="Calibri" panose="020F0502020204030204" pitchFamily="34" charset="0"/>
                <a:ea typeface="Calibri" panose="020F0502020204030204" pitchFamily="34" charset="0"/>
                <a:cs typeface="Times New Roman" panose="02020603050405020304" pitchFamily="18" charset="0"/>
              </a:rPr>
              <a:t> yang </a:t>
            </a:r>
            <a:r>
              <a:rPr lang="en-ID" dirty="0" err="1">
                <a:effectLst/>
                <a:latin typeface="Calibri" panose="020F0502020204030204" pitchFamily="34" charset="0"/>
                <a:ea typeface="Calibri" panose="020F0502020204030204" pitchFamily="34" charset="0"/>
                <a:cs typeface="Times New Roman" panose="02020603050405020304" pitchFamily="18" charset="0"/>
              </a:rPr>
              <a:t>tepat</a:t>
            </a:r>
            <a:r>
              <a:rPr lang="en-ID" dirty="0">
                <a:effectLst/>
                <a:latin typeface="Calibri" panose="020F0502020204030204" pitchFamily="34" charset="0"/>
                <a:ea typeface="Calibri" panose="020F0502020204030204" pitchFamily="34" charset="0"/>
                <a:cs typeface="Times New Roman" panose="02020603050405020304" pitchFamily="18" charset="0"/>
              </a:rPr>
              <a:t> </a:t>
            </a:r>
            <a:r>
              <a:rPr lang="en-ID" dirty="0" err="1">
                <a:effectLst/>
                <a:latin typeface="Calibri" panose="020F0502020204030204" pitchFamily="34" charset="0"/>
                <a:ea typeface="Calibri" panose="020F0502020204030204" pitchFamily="34" charset="0"/>
                <a:cs typeface="Times New Roman" panose="02020603050405020304" pitchFamily="18" charset="0"/>
              </a:rPr>
              <a:t>dalam</a:t>
            </a:r>
            <a:r>
              <a:rPr lang="en-ID" dirty="0">
                <a:effectLst/>
                <a:latin typeface="Calibri" panose="020F0502020204030204" pitchFamily="34" charset="0"/>
                <a:ea typeface="Calibri" panose="020F0502020204030204" pitchFamily="34" charset="0"/>
                <a:cs typeface="Times New Roman" panose="02020603050405020304" pitchFamily="18" charset="0"/>
              </a:rPr>
              <a:t> </a:t>
            </a:r>
            <a:r>
              <a:rPr lang="en-ID" dirty="0" err="1">
                <a:effectLst/>
                <a:latin typeface="Calibri" panose="020F0502020204030204" pitchFamily="34" charset="0"/>
                <a:ea typeface="Calibri" panose="020F0502020204030204" pitchFamily="34" charset="0"/>
                <a:cs typeface="Times New Roman" panose="02020603050405020304" pitchFamily="18" charset="0"/>
              </a:rPr>
              <a:t>penelusuran</a:t>
            </a:r>
            <a:r>
              <a:rPr lang="en-ID" dirty="0">
                <a:latin typeface="Calibri" panose="020F0502020204030204" pitchFamily="34" charset="0"/>
                <a:ea typeface="Calibri" panose="020F0502020204030204" pitchFamily="34" charset="0"/>
                <a:cs typeface="Times New Roman" panose="02020603050405020304" pitchFamily="18" charset="0"/>
              </a:rPr>
              <a:t>. </a:t>
            </a:r>
            <a:r>
              <a:rPr lang="en-ID" dirty="0" err="1">
                <a:effectLst/>
                <a:latin typeface="Calibri" panose="020F0502020204030204" pitchFamily="34" charset="0"/>
                <a:ea typeface="Calibri" panose="020F0502020204030204" pitchFamily="34" charset="0"/>
                <a:cs typeface="Times New Roman" panose="02020603050405020304" pitchFamily="18" charset="0"/>
              </a:rPr>
              <a:t>Pemilihan</a:t>
            </a:r>
            <a:r>
              <a:rPr lang="en-ID" dirty="0">
                <a:effectLst/>
                <a:latin typeface="Calibri" panose="020F0502020204030204" pitchFamily="34" charset="0"/>
                <a:ea typeface="Calibri" panose="020F0502020204030204" pitchFamily="34" charset="0"/>
                <a:cs typeface="Times New Roman" panose="02020603050405020304" pitchFamily="18" charset="0"/>
              </a:rPr>
              <a:t> </a:t>
            </a:r>
            <a:r>
              <a:rPr lang="en-ID" dirty="0" err="1">
                <a:effectLst/>
                <a:latin typeface="Calibri" panose="020F0502020204030204" pitchFamily="34" charset="0"/>
                <a:ea typeface="Calibri" panose="020F0502020204030204" pitchFamily="34" charset="0"/>
                <a:cs typeface="Times New Roman" panose="02020603050405020304" pitchFamily="18" charset="0"/>
              </a:rPr>
              <a:t>sistem</a:t>
            </a:r>
            <a:r>
              <a:rPr lang="en-ID" dirty="0">
                <a:effectLst/>
                <a:latin typeface="Calibri" panose="020F0502020204030204" pitchFamily="34" charset="0"/>
                <a:ea typeface="Calibri" panose="020F0502020204030204" pitchFamily="34" charset="0"/>
                <a:cs typeface="Times New Roman" panose="02020603050405020304" pitchFamily="18" charset="0"/>
              </a:rPr>
              <a:t> </a:t>
            </a:r>
            <a:r>
              <a:rPr lang="en-ID" dirty="0" err="1">
                <a:effectLst/>
                <a:latin typeface="Calibri" panose="020F0502020204030204" pitchFamily="34" charset="0"/>
                <a:ea typeface="Calibri" panose="020F0502020204030204" pitchFamily="34" charset="0"/>
                <a:cs typeface="Times New Roman" panose="02020603050405020304" pitchFamily="18" charset="0"/>
              </a:rPr>
              <a:t>temu</a:t>
            </a:r>
            <a:r>
              <a:rPr lang="en-ID" dirty="0">
                <a:effectLst/>
                <a:latin typeface="Calibri" panose="020F0502020204030204" pitchFamily="34" charset="0"/>
                <a:ea typeface="Calibri" panose="020F0502020204030204" pitchFamily="34" charset="0"/>
                <a:cs typeface="Times New Roman" panose="02020603050405020304" pitchFamily="18" charset="0"/>
              </a:rPr>
              <a:t> </a:t>
            </a:r>
            <a:r>
              <a:rPr lang="en-ID" dirty="0" err="1">
                <a:effectLst/>
                <a:latin typeface="Calibri" panose="020F0502020204030204" pitchFamily="34" charset="0"/>
                <a:ea typeface="Calibri" panose="020F0502020204030204" pitchFamily="34" charset="0"/>
                <a:cs typeface="Times New Roman" panose="02020603050405020304" pitchFamily="18" charset="0"/>
              </a:rPr>
              <a:t>kembali</a:t>
            </a:r>
            <a:r>
              <a:rPr lang="en-ID" dirty="0">
                <a:effectLst/>
                <a:latin typeface="Calibri" panose="020F0502020204030204" pitchFamily="34" charset="0"/>
                <a:ea typeface="Calibri" panose="020F0502020204030204" pitchFamily="34" charset="0"/>
                <a:cs typeface="Times New Roman" panose="02020603050405020304" pitchFamily="18" charset="0"/>
              </a:rPr>
              <a:t> </a:t>
            </a:r>
            <a:r>
              <a:rPr lang="en-ID" dirty="0" err="1">
                <a:effectLst/>
                <a:latin typeface="Calibri" panose="020F0502020204030204" pitchFamily="34" charset="0"/>
                <a:ea typeface="Calibri" panose="020F0502020204030204" pitchFamily="34" charset="0"/>
                <a:cs typeface="Times New Roman" panose="02020603050405020304" pitchFamily="18" charset="0"/>
              </a:rPr>
              <a:t>informasi</a:t>
            </a:r>
            <a:endParaRPr lang="en-ID"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5BBCC2C9-F796-6458-2D48-AB7AFB2EBA50}"/>
              </a:ext>
            </a:extLst>
          </p:cNvPr>
          <p:cNvSpPr txBox="1"/>
          <p:nvPr/>
        </p:nvSpPr>
        <p:spPr>
          <a:xfrm>
            <a:off x="2396188" y="2023887"/>
            <a:ext cx="1829434" cy="1754326"/>
          </a:xfrm>
          <a:prstGeom prst="rect">
            <a:avLst/>
          </a:prstGeom>
          <a:noFill/>
        </p:spPr>
        <p:txBody>
          <a:bodyPr wrap="square">
            <a:spAutoFit/>
          </a:bodyPr>
          <a:lstStyle/>
          <a:p>
            <a:pPr marL="0" lvl="0" indent="0" algn="just" rtl="0">
              <a:spcBef>
                <a:spcPts val="0"/>
              </a:spcBef>
              <a:spcAft>
                <a:spcPts val="0"/>
              </a:spcAft>
              <a:buNone/>
            </a:pPr>
            <a:r>
              <a:rPr lang="en-US" sz="1200" dirty="0" err="1">
                <a:solidFill>
                  <a:schemeClr val="tx1"/>
                </a:solidFill>
                <a:latin typeface="Roboto"/>
                <a:ea typeface="Roboto"/>
                <a:cs typeface="Roboto"/>
                <a:sym typeface="Roboto"/>
              </a:rPr>
              <a:t>Menentukan</a:t>
            </a:r>
            <a:r>
              <a:rPr lang="en-US" sz="1200" dirty="0">
                <a:solidFill>
                  <a:schemeClr val="tx1"/>
                </a:solidFill>
                <a:latin typeface="Roboto"/>
                <a:ea typeface="Roboto"/>
                <a:cs typeface="Roboto"/>
                <a:sym typeface="Roboto"/>
              </a:rPr>
              <a:t> system </a:t>
            </a:r>
            <a:r>
              <a:rPr lang="en-US" sz="1200" dirty="0" err="1">
                <a:solidFill>
                  <a:schemeClr val="tx1"/>
                </a:solidFill>
                <a:latin typeface="Roboto"/>
                <a:ea typeface="Roboto"/>
                <a:cs typeface="Roboto"/>
                <a:sym typeface="Roboto"/>
              </a:rPr>
              <a:t>temu</a:t>
            </a:r>
            <a:r>
              <a:rPr lang="en-US" sz="1200" dirty="0">
                <a:solidFill>
                  <a:schemeClr val="tx1"/>
                </a:solidFill>
                <a:latin typeface="Roboto"/>
                <a:ea typeface="Roboto"/>
                <a:cs typeface="Roboto"/>
                <a:sym typeface="Roboto"/>
              </a:rPr>
              <a:t> Kembali </a:t>
            </a:r>
            <a:r>
              <a:rPr lang="en-US" sz="1200" dirty="0" err="1">
                <a:solidFill>
                  <a:schemeClr val="tx1"/>
                </a:solidFill>
                <a:latin typeface="Roboto"/>
                <a:ea typeface="Roboto"/>
                <a:cs typeface="Roboto"/>
                <a:sym typeface="Roboto"/>
              </a:rPr>
              <a:t>informasi</a:t>
            </a:r>
            <a:r>
              <a:rPr lang="en-US" sz="1200" dirty="0">
                <a:solidFill>
                  <a:schemeClr val="tx1"/>
                </a:solidFill>
                <a:latin typeface="Roboto"/>
                <a:ea typeface="Roboto"/>
                <a:cs typeface="Roboto"/>
                <a:sym typeface="Roboto"/>
              </a:rPr>
              <a:t> </a:t>
            </a:r>
            <a:r>
              <a:rPr lang="en-US" sz="1200" dirty="0" err="1">
                <a:solidFill>
                  <a:schemeClr val="tx1"/>
                </a:solidFill>
                <a:latin typeface="Roboto"/>
                <a:ea typeface="Roboto"/>
                <a:cs typeface="Roboto"/>
                <a:sym typeface="Roboto"/>
              </a:rPr>
              <a:t>menentukan</a:t>
            </a:r>
            <a:r>
              <a:rPr lang="en-US" sz="1200" dirty="0">
                <a:solidFill>
                  <a:schemeClr val="tx1"/>
                </a:solidFill>
                <a:latin typeface="Roboto"/>
                <a:ea typeface="Roboto"/>
                <a:cs typeface="Roboto"/>
                <a:sym typeface="Roboto"/>
              </a:rPr>
              <a:t> Teknik </a:t>
            </a:r>
            <a:r>
              <a:rPr lang="en-US" sz="1200" dirty="0" err="1">
                <a:solidFill>
                  <a:schemeClr val="tx1"/>
                </a:solidFill>
                <a:latin typeface="Roboto"/>
                <a:ea typeface="Roboto"/>
                <a:cs typeface="Roboto"/>
                <a:sym typeface="Roboto"/>
              </a:rPr>
              <a:t>temu</a:t>
            </a:r>
            <a:r>
              <a:rPr lang="en-US" sz="1200" dirty="0">
                <a:solidFill>
                  <a:schemeClr val="tx1"/>
                </a:solidFill>
                <a:latin typeface="Roboto"/>
                <a:ea typeface="Roboto"/>
                <a:cs typeface="Roboto"/>
                <a:sym typeface="Roboto"/>
              </a:rPr>
              <a:t> Kembali </a:t>
            </a:r>
            <a:r>
              <a:rPr lang="en-US" sz="1200" dirty="0" err="1">
                <a:solidFill>
                  <a:schemeClr val="tx1"/>
                </a:solidFill>
                <a:latin typeface="Roboto"/>
                <a:ea typeface="Roboto"/>
                <a:cs typeface="Roboto"/>
                <a:sym typeface="Roboto"/>
              </a:rPr>
              <a:t>informasi</a:t>
            </a:r>
            <a:r>
              <a:rPr lang="en-US" sz="1200" dirty="0">
                <a:solidFill>
                  <a:schemeClr val="tx1"/>
                </a:solidFill>
                <a:latin typeface="Roboto"/>
                <a:ea typeface="Roboto"/>
                <a:cs typeface="Roboto"/>
                <a:sym typeface="Roboto"/>
              </a:rPr>
              <a:t>, </a:t>
            </a:r>
            <a:r>
              <a:rPr lang="en-US" sz="1200" dirty="0" err="1">
                <a:solidFill>
                  <a:schemeClr val="tx1"/>
                </a:solidFill>
                <a:latin typeface="Roboto"/>
                <a:ea typeface="Roboto"/>
                <a:cs typeface="Roboto"/>
                <a:sym typeface="Roboto"/>
              </a:rPr>
              <a:t>sehingga</a:t>
            </a:r>
            <a:r>
              <a:rPr lang="en-US" sz="1200" dirty="0">
                <a:solidFill>
                  <a:schemeClr val="tx1"/>
                </a:solidFill>
                <a:latin typeface="Roboto"/>
                <a:ea typeface="Roboto"/>
                <a:cs typeface="Roboto"/>
                <a:sym typeface="Roboto"/>
              </a:rPr>
              <a:t> strategi </a:t>
            </a:r>
            <a:r>
              <a:rPr lang="en-US" sz="1200" dirty="0" err="1">
                <a:solidFill>
                  <a:schemeClr val="tx1"/>
                </a:solidFill>
                <a:latin typeface="Roboto"/>
                <a:ea typeface="Roboto"/>
                <a:cs typeface="Roboto"/>
                <a:sym typeface="Roboto"/>
              </a:rPr>
              <a:t>penelusuran</a:t>
            </a:r>
            <a:r>
              <a:rPr lang="en-US" sz="1200" dirty="0">
                <a:solidFill>
                  <a:schemeClr val="tx1"/>
                </a:solidFill>
                <a:latin typeface="Roboto"/>
                <a:ea typeface="Roboto"/>
                <a:cs typeface="Roboto"/>
                <a:sym typeface="Roboto"/>
              </a:rPr>
              <a:t> dan </a:t>
            </a:r>
            <a:r>
              <a:rPr lang="en-US" sz="1200" dirty="0" err="1">
                <a:solidFill>
                  <a:schemeClr val="tx1"/>
                </a:solidFill>
                <a:latin typeface="Roboto"/>
                <a:ea typeface="Roboto"/>
                <a:cs typeface="Roboto"/>
                <a:sym typeface="Roboto"/>
              </a:rPr>
              <a:t>cara</a:t>
            </a:r>
            <a:r>
              <a:rPr lang="en-US" sz="1200" dirty="0">
                <a:solidFill>
                  <a:schemeClr val="tx1"/>
                </a:solidFill>
                <a:latin typeface="Roboto"/>
                <a:ea typeface="Roboto"/>
                <a:cs typeface="Roboto"/>
                <a:sym typeface="Roboto"/>
              </a:rPr>
              <a:t> </a:t>
            </a:r>
            <a:r>
              <a:rPr lang="en-US" sz="1200" dirty="0" err="1">
                <a:solidFill>
                  <a:schemeClr val="tx1"/>
                </a:solidFill>
                <a:latin typeface="Roboto"/>
                <a:ea typeface="Roboto"/>
                <a:cs typeface="Roboto"/>
                <a:sym typeface="Roboto"/>
              </a:rPr>
              <a:t>menelusur</a:t>
            </a:r>
            <a:r>
              <a:rPr lang="en-US" sz="1200" dirty="0">
                <a:solidFill>
                  <a:schemeClr val="tx1"/>
                </a:solidFill>
                <a:latin typeface="Roboto"/>
                <a:ea typeface="Roboto"/>
                <a:cs typeface="Roboto"/>
                <a:sym typeface="Roboto"/>
              </a:rPr>
              <a:t> </a:t>
            </a:r>
            <a:r>
              <a:rPr lang="en-US" sz="1200" dirty="0" err="1">
                <a:solidFill>
                  <a:schemeClr val="tx1"/>
                </a:solidFill>
                <a:latin typeface="Roboto"/>
                <a:ea typeface="Roboto"/>
                <a:cs typeface="Roboto"/>
                <a:sym typeface="Roboto"/>
              </a:rPr>
              <a:t>informasi</a:t>
            </a:r>
            <a:r>
              <a:rPr lang="en-US" sz="1200" dirty="0">
                <a:solidFill>
                  <a:schemeClr val="tx1"/>
                </a:solidFill>
                <a:latin typeface="Roboto"/>
                <a:ea typeface="Roboto"/>
                <a:cs typeface="Roboto"/>
                <a:sym typeface="Roboto"/>
              </a:rPr>
              <a:t> </a:t>
            </a:r>
            <a:r>
              <a:rPr lang="en-US" sz="1200" dirty="0" err="1">
                <a:solidFill>
                  <a:schemeClr val="tx1"/>
                </a:solidFill>
                <a:latin typeface="Roboto"/>
                <a:ea typeface="Roboto"/>
                <a:cs typeface="Roboto"/>
                <a:sym typeface="Roboto"/>
              </a:rPr>
              <a:t>perlu</a:t>
            </a:r>
            <a:r>
              <a:rPr lang="en-US" sz="1200" dirty="0">
                <a:solidFill>
                  <a:schemeClr val="tx1"/>
                </a:solidFill>
                <a:latin typeface="Roboto"/>
                <a:ea typeface="Roboto"/>
                <a:cs typeface="Roboto"/>
                <a:sym typeface="Roboto"/>
              </a:rPr>
              <a:t> </a:t>
            </a:r>
            <a:r>
              <a:rPr lang="en-US" sz="1200" dirty="0" err="1">
                <a:solidFill>
                  <a:schemeClr val="tx1"/>
                </a:solidFill>
                <a:latin typeface="Roboto"/>
                <a:ea typeface="Roboto"/>
                <a:cs typeface="Roboto"/>
                <a:sym typeface="Roboto"/>
              </a:rPr>
              <a:t>disesuaikan</a:t>
            </a:r>
            <a:endParaRPr lang="en-US" sz="1200" dirty="0">
              <a:solidFill>
                <a:schemeClr val="tx1"/>
              </a:solidFill>
              <a:latin typeface="Roboto"/>
              <a:ea typeface="Roboto"/>
              <a:cs typeface="Roboto"/>
              <a:sym typeface="Roboto"/>
            </a:endParaRPr>
          </a:p>
        </p:txBody>
      </p:sp>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2349;p40">
            <a:extLst>
              <a:ext uri="{FF2B5EF4-FFF2-40B4-BE49-F238E27FC236}">
                <a16:creationId xmlns:a16="http://schemas.microsoft.com/office/drawing/2014/main" id="{E7DBBE68-D795-ABF6-9C5B-2C04A8D8868D}"/>
              </a:ext>
            </a:extLst>
          </p:cNvPr>
          <p:cNvGrpSpPr/>
          <p:nvPr/>
        </p:nvGrpSpPr>
        <p:grpSpPr>
          <a:xfrm>
            <a:off x="2025342" y="2696914"/>
            <a:ext cx="3874092" cy="1463976"/>
            <a:chOff x="2634942" y="3154114"/>
            <a:chExt cx="3874092" cy="1463976"/>
          </a:xfrm>
        </p:grpSpPr>
        <p:sp>
          <p:nvSpPr>
            <p:cNvPr id="4" name="Google Shape;2350;p40">
              <a:extLst>
                <a:ext uri="{FF2B5EF4-FFF2-40B4-BE49-F238E27FC236}">
                  <a16:creationId xmlns:a16="http://schemas.microsoft.com/office/drawing/2014/main" id="{6FBA9CF5-F782-D888-C907-FB534F6CDA0D}"/>
                </a:ext>
              </a:extLst>
            </p:cNvPr>
            <p:cNvSpPr/>
            <p:nvPr/>
          </p:nvSpPr>
          <p:spPr>
            <a:xfrm>
              <a:off x="2741277" y="3154114"/>
              <a:ext cx="3664618" cy="1348047"/>
            </a:xfrm>
            <a:custGeom>
              <a:avLst/>
              <a:gdLst/>
              <a:ahLst/>
              <a:cxnLst/>
              <a:rect l="l" t="t" r="r" b="b"/>
              <a:pathLst>
                <a:path w="17197" h="6326" extrusionOk="0">
                  <a:moveTo>
                    <a:pt x="17197" y="6143"/>
                  </a:moveTo>
                  <a:cubicBezTo>
                    <a:pt x="17197" y="5456"/>
                    <a:pt x="16663" y="4893"/>
                    <a:pt x="15981" y="4848"/>
                  </a:cubicBezTo>
                  <a:cubicBezTo>
                    <a:pt x="14563" y="4759"/>
                    <a:pt x="12186" y="4675"/>
                    <a:pt x="10466" y="4942"/>
                  </a:cubicBezTo>
                  <a:cubicBezTo>
                    <a:pt x="11786" y="4700"/>
                    <a:pt x="15003" y="4156"/>
                    <a:pt x="16950" y="4275"/>
                  </a:cubicBezTo>
                  <a:cubicBezTo>
                    <a:pt x="16890" y="3791"/>
                    <a:pt x="16485" y="3415"/>
                    <a:pt x="15996" y="3410"/>
                  </a:cubicBezTo>
                  <a:cubicBezTo>
                    <a:pt x="14533" y="3381"/>
                    <a:pt x="11544" y="3450"/>
                    <a:pt x="9735" y="4314"/>
                  </a:cubicBezTo>
                  <a:cubicBezTo>
                    <a:pt x="9735" y="4314"/>
                    <a:pt x="12334" y="2595"/>
                    <a:pt x="16510" y="2773"/>
                  </a:cubicBezTo>
                  <a:cubicBezTo>
                    <a:pt x="16475" y="1948"/>
                    <a:pt x="15769" y="1320"/>
                    <a:pt x="14943" y="1379"/>
                  </a:cubicBezTo>
                  <a:cubicBezTo>
                    <a:pt x="13357" y="1493"/>
                    <a:pt x="10822" y="1977"/>
                    <a:pt x="8860" y="3751"/>
                  </a:cubicBezTo>
                  <a:cubicBezTo>
                    <a:pt x="8860" y="3751"/>
                    <a:pt x="10269" y="1107"/>
                    <a:pt x="13278" y="188"/>
                  </a:cubicBezTo>
                  <a:cubicBezTo>
                    <a:pt x="13120" y="40"/>
                    <a:pt x="12898" y="1"/>
                    <a:pt x="12700" y="75"/>
                  </a:cubicBezTo>
                  <a:cubicBezTo>
                    <a:pt x="11776" y="421"/>
                    <a:pt x="9206" y="1557"/>
                    <a:pt x="8598" y="3628"/>
                  </a:cubicBezTo>
                  <a:cubicBezTo>
                    <a:pt x="7991" y="1557"/>
                    <a:pt x="5421" y="421"/>
                    <a:pt x="4497" y="75"/>
                  </a:cubicBezTo>
                  <a:cubicBezTo>
                    <a:pt x="4299" y="1"/>
                    <a:pt x="4077" y="40"/>
                    <a:pt x="3924" y="188"/>
                  </a:cubicBezTo>
                  <a:cubicBezTo>
                    <a:pt x="6928" y="1107"/>
                    <a:pt x="8337" y="3751"/>
                    <a:pt x="8337" y="3751"/>
                  </a:cubicBezTo>
                  <a:cubicBezTo>
                    <a:pt x="6375" y="1977"/>
                    <a:pt x="3840" y="1493"/>
                    <a:pt x="2254" y="1379"/>
                  </a:cubicBezTo>
                  <a:cubicBezTo>
                    <a:pt x="1428" y="1320"/>
                    <a:pt x="722" y="1948"/>
                    <a:pt x="687" y="2773"/>
                  </a:cubicBezTo>
                  <a:cubicBezTo>
                    <a:pt x="4863" y="2595"/>
                    <a:pt x="7462" y="4314"/>
                    <a:pt x="7462" y="4314"/>
                  </a:cubicBezTo>
                  <a:cubicBezTo>
                    <a:pt x="5653" y="3450"/>
                    <a:pt x="2664" y="3381"/>
                    <a:pt x="1201" y="3410"/>
                  </a:cubicBezTo>
                  <a:cubicBezTo>
                    <a:pt x="712" y="3415"/>
                    <a:pt x="307" y="3791"/>
                    <a:pt x="247" y="4275"/>
                  </a:cubicBezTo>
                  <a:cubicBezTo>
                    <a:pt x="2194" y="4156"/>
                    <a:pt x="5411" y="4700"/>
                    <a:pt x="6731" y="4942"/>
                  </a:cubicBezTo>
                  <a:cubicBezTo>
                    <a:pt x="5011" y="4675"/>
                    <a:pt x="2634" y="4759"/>
                    <a:pt x="1216" y="4848"/>
                  </a:cubicBezTo>
                  <a:cubicBezTo>
                    <a:pt x="534" y="4893"/>
                    <a:pt x="0" y="5456"/>
                    <a:pt x="0" y="6143"/>
                  </a:cubicBezTo>
                  <a:lnTo>
                    <a:pt x="8589" y="6326"/>
                  </a:lnTo>
                  <a:lnTo>
                    <a:pt x="8589" y="6326"/>
                  </a:lnTo>
                  <a:lnTo>
                    <a:pt x="8598" y="6326"/>
                  </a:lnTo>
                  <a:lnTo>
                    <a:pt x="8613" y="6326"/>
                  </a:lnTo>
                  <a:lnTo>
                    <a:pt x="8613" y="632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351;p40">
              <a:extLst>
                <a:ext uri="{FF2B5EF4-FFF2-40B4-BE49-F238E27FC236}">
                  <a16:creationId xmlns:a16="http://schemas.microsoft.com/office/drawing/2014/main" id="{A2160A85-7100-C9F8-95D2-E6B80F26B68C}"/>
                </a:ext>
              </a:extLst>
            </p:cNvPr>
            <p:cNvSpPr/>
            <p:nvPr/>
          </p:nvSpPr>
          <p:spPr>
            <a:xfrm>
              <a:off x="2634942" y="4424172"/>
              <a:ext cx="3874092" cy="193918"/>
            </a:xfrm>
            <a:custGeom>
              <a:avLst/>
              <a:gdLst/>
              <a:ahLst/>
              <a:cxnLst/>
              <a:rect l="l" t="t" r="r" b="b"/>
              <a:pathLst>
                <a:path w="18180" h="910" extrusionOk="0">
                  <a:moveTo>
                    <a:pt x="9246" y="909"/>
                  </a:moveTo>
                  <a:cubicBezTo>
                    <a:pt x="8989" y="909"/>
                    <a:pt x="8761" y="786"/>
                    <a:pt x="8608" y="652"/>
                  </a:cubicBezTo>
                  <a:cubicBezTo>
                    <a:pt x="8579" y="623"/>
                    <a:pt x="8539" y="613"/>
                    <a:pt x="8500" y="613"/>
                  </a:cubicBezTo>
                  <a:lnTo>
                    <a:pt x="173" y="613"/>
                  </a:lnTo>
                  <a:cubicBezTo>
                    <a:pt x="79" y="613"/>
                    <a:pt x="0" y="534"/>
                    <a:pt x="0" y="440"/>
                  </a:cubicBezTo>
                  <a:lnTo>
                    <a:pt x="0" y="173"/>
                  </a:lnTo>
                  <a:cubicBezTo>
                    <a:pt x="0" y="79"/>
                    <a:pt x="79" y="0"/>
                    <a:pt x="173" y="0"/>
                  </a:cubicBezTo>
                  <a:lnTo>
                    <a:pt x="8608" y="0"/>
                  </a:lnTo>
                  <a:cubicBezTo>
                    <a:pt x="8658" y="0"/>
                    <a:pt x="8702" y="20"/>
                    <a:pt x="8737" y="59"/>
                  </a:cubicBezTo>
                  <a:cubicBezTo>
                    <a:pt x="8756" y="79"/>
                    <a:pt x="9241" y="598"/>
                    <a:pt x="9690" y="64"/>
                  </a:cubicBezTo>
                  <a:lnTo>
                    <a:pt x="9690" y="64"/>
                  </a:lnTo>
                  <a:cubicBezTo>
                    <a:pt x="9725" y="25"/>
                    <a:pt x="9769" y="0"/>
                    <a:pt x="9819" y="0"/>
                  </a:cubicBezTo>
                  <a:lnTo>
                    <a:pt x="18012" y="0"/>
                  </a:lnTo>
                  <a:cubicBezTo>
                    <a:pt x="18106" y="0"/>
                    <a:pt x="18180" y="79"/>
                    <a:pt x="18180" y="173"/>
                  </a:cubicBezTo>
                  <a:lnTo>
                    <a:pt x="18180" y="440"/>
                  </a:lnTo>
                  <a:cubicBezTo>
                    <a:pt x="18180" y="534"/>
                    <a:pt x="18106" y="613"/>
                    <a:pt x="18012" y="613"/>
                  </a:cubicBezTo>
                  <a:lnTo>
                    <a:pt x="9942" y="613"/>
                  </a:lnTo>
                  <a:cubicBezTo>
                    <a:pt x="9898" y="613"/>
                    <a:pt x="9853" y="633"/>
                    <a:pt x="9819" y="662"/>
                  </a:cubicBezTo>
                  <a:cubicBezTo>
                    <a:pt x="9626" y="845"/>
                    <a:pt x="9429" y="909"/>
                    <a:pt x="9246" y="90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352;p40">
              <a:extLst>
                <a:ext uri="{FF2B5EF4-FFF2-40B4-BE49-F238E27FC236}">
                  <a16:creationId xmlns:a16="http://schemas.microsoft.com/office/drawing/2014/main" id="{AD60AF6D-B173-8D2C-C15B-1DE624239FC9}"/>
                </a:ext>
              </a:extLst>
            </p:cNvPr>
            <p:cNvSpPr/>
            <p:nvPr/>
          </p:nvSpPr>
          <p:spPr>
            <a:xfrm>
              <a:off x="4673425" y="3571144"/>
              <a:ext cx="1472496" cy="466681"/>
            </a:xfrm>
            <a:custGeom>
              <a:avLst/>
              <a:gdLst/>
              <a:ahLst/>
              <a:cxnLst/>
              <a:rect l="l" t="t" r="r" b="b"/>
              <a:pathLst>
                <a:path w="6910" h="2190" extrusionOk="0">
                  <a:moveTo>
                    <a:pt x="60" y="2170"/>
                  </a:moveTo>
                  <a:cubicBezTo>
                    <a:pt x="174" y="2096"/>
                    <a:pt x="292" y="2021"/>
                    <a:pt x="411" y="1952"/>
                  </a:cubicBezTo>
                  <a:cubicBezTo>
                    <a:pt x="727" y="1769"/>
                    <a:pt x="1048" y="1601"/>
                    <a:pt x="1380" y="1438"/>
                  </a:cubicBezTo>
                  <a:cubicBezTo>
                    <a:pt x="1854" y="1211"/>
                    <a:pt x="2333" y="1004"/>
                    <a:pt x="2827" y="821"/>
                  </a:cubicBezTo>
                  <a:cubicBezTo>
                    <a:pt x="3411" y="608"/>
                    <a:pt x="4008" y="430"/>
                    <a:pt x="4611" y="302"/>
                  </a:cubicBezTo>
                  <a:cubicBezTo>
                    <a:pt x="5273" y="159"/>
                    <a:pt x="5945" y="75"/>
                    <a:pt x="6618" y="65"/>
                  </a:cubicBezTo>
                  <a:cubicBezTo>
                    <a:pt x="6702" y="65"/>
                    <a:pt x="6790" y="65"/>
                    <a:pt x="6874" y="70"/>
                  </a:cubicBezTo>
                  <a:cubicBezTo>
                    <a:pt x="6909" y="70"/>
                    <a:pt x="6909" y="10"/>
                    <a:pt x="6874" y="10"/>
                  </a:cubicBezTo>
                  <a:cubicBezTo>
                    <a:pt x="6193" y="0"/>
                    <a:pt x="5516" y="70"/>
                    <a:pt x="4848" y="193"/>
                  </a:cubicBezTo>
                  <a:cubicBezTo>
                    <a:pt x="4226" y="317"/>
                    <a:pt x="3613" y="485"/>
                    <a:pt x="3015" y="697"/>
                  </a:cubicBezTo>
                  <a:cubicBezTo>
                    <a:pt x="2506" y="875"/>
                    <a:pt x="2002" y="1083"/>
                    <a:pt x="1513" y="1315"/>
                  </a:cubicBezTo>
                  <a:cubicBezTo>
                    <a:pt x="1162" y="1478"/>
                    <a:pt x="811" y="1661"/>
                    <a:pt x="475" y="1853"/>
                  </a:cubicBezTo>
                  <a:cubicBezTo>
                    <a:pt x="327" y="1937"/>
                    <a:pt x="174" y="2021"/>
                    <a:pt x="35" y="2115"/>
                  </a:cubicBezTo>
                  <a:cubicBezTo>
                    <a:pt x="35" y="2120"/>
                    <a:pt x="31" y="2120"/>
                    <a:pt x="31" y="2120"/>
                  </a:cubicBezTo>
                  <a:cubicBezTo>
                    <a:pt x="1" y="2140"/>
                    <a:pt x="26" y="2189"/>
                    <a:pt x="60" y="2170"/>
                  </a:cubicBezTo>
                  <a:close/>
                </a:path>
              </a:pathLst>
            </a:custGeom>
            <a:solidFill>
              <a:srgbClr val="0000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353;p40">
              <a:extLst>
                <a:ext uri="{FF2B5EF4-FFF2-40B4-BE49-F238E27FC236}">
                  <a16:creationId xmlns:a16="http://schemas.microsoft.com/office/drawing/2014/main" id="{D689A84D-AED5-FDC9-B319-EA2156C237F7}"/>
                </a:ext>
              </a:extLst>
            </p:cNvPr>
            <p:cNvSpPr/>
            <p:nvPr/>
          </p:nvSpPr>
          <p:spPr>
            <a:xfrm>
              <a:off x="4796808" y="3972406"/>
              <a:ext cx="1430090" cy="188590"/>
            </a:xfrm>
            <a:custGeom>
              <a:avLst/>
              <a:gdLst/>
              <a:ahLst/>
              <a:cxnLst/>
              <a:rect l="l" t="t" r="r" b="b"/>
              <a:pathLst>
                <a:path w="6711" h="885" extrusionOk="0">
                  <a:moveTo>
                    <a:pt x="49" y="875"/>
                  </a:moveTo>
                  <a:cubicBezTo>
                    <a:pt x="178" y="840"/>
                    <a:pt x="306" y="806"/>
                    <a:pt x="430" y="776"/>
                  </a:cubicBezTo>
                  <a:cubicBezTo>
                    <a:pt x="771" y="692"/>
                    <a:pt x="1112" y="613"/>
                    <a:pt x="1453" y="544"/>
                  </a:cubicBezTo>
                  <a:cubicBezTo>
                    <a:pt x="1937" y="440"/>
                    <a:pt x="2421" y="356"/>
                    <a:pt x="2911" y="282"/>
                  </a:cubicBezTo>
                  <a:cubicBezTo>
                    <a:pt x="3489" y="198"/>
                    <a:pt x="4067" y="134"/>
                    <a:pt x="4650" y="99"/>
                  </a:cubicBezTo>
                  <a:cubicBezTo>
                    <a:pt x="5253" y="59"/>
                    <a:pt x="5856" y="54"/>
                    <a:pt x="6459" y="94"/>
                  </a:cubicBezTo>
                  <a:cubicBezTo>
                    <a:pt x="6533" y="99"/>
                    <a:pt x="6602" y="104"/>
                    <a:pt x="6671" y="109"/>
                  </a:cubicBezTo>
                  <a:cubicBezTo>
                    <a:pt x="6711" y="114"/>
                    <a:pt x="6711" y="59"/>
                    <a:pt x="6671" y="54"/>
                  </a:cubicBezTo>
                  <a:cubicBezTo>
                    <a:pt x="6073" y="0"/>
                    <a:pt x="5470" y="0"/>
                    <a:pt x="4867" y="30"/>
                  </a:cubicBezTo>
                  <a:cubicBezTo>
                    <a:pt x="4279" y="59"/>
                    <a:pt x="3696" y="119"/>
                    <a:pt x="3113" y="198"/>
                  </a:cubicBezTo>
                  <a:cubicBezTo>
                    <a:pt x="2604" y="267"/>
                    <a:pt x="2100" y="356"/>
                    <a:pt x="1596" y="455"/>
                  </a:cubicBezTo>
                  <a:cubicBezTo>
                    <a:pt x="1235" y="529"/>
                    <a:pt x="870" y="608"/>
                    <a:pt x="514" y="697"/>
                  </a:cubicBezTo>
                  <a:cubicBezTo>
                    <a:pt x="356" y="736"/>
                    <a:pt x="198" y="771"/>
                    <a:pt x="40" y="820"/>
                  </a:cubicBezTo>
                  <a:cubicBezTo>
                    <a:pt x="40" y="820"/>
                    <a:pt x="40" y="820"/>
                    <a:pt x="35" y="820"/>
                  </a:cubicBezTo>
                  <a:cubicBezTo>
                    <a:pt x="0" y="830"/>
                    <a:pt x="15" y="885"/>
                    <a:pt x="49" y="875"/>
                  </a:cubicBezTo>
                  <a:close/>
                </a:path>
              </a:pathLst>
            </a:custGeom>
            <a:solidFill>
              <a:srgbClr val="0000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354;p40">
              <a:extLst>
                <a:ext uri="{FF2B5EF4-FFF2-40B4-BE49-F238E27FC236}">
                  <a16:creationId xmlns:a16="http://schemas.microsoft.com/office/drawing/2014/main" id="{F01D58E4-15CD-ED81-EC43-10D6ABAF58AA}"/>
                </a:ext>
              </a:extLst>
            </p:cNvPr>
            <p:cNvSpPr/>
            <p:nvPr/>
          </p:nvSpPr>
          <p:spPr>
            <a:xfrm>
              <a:off x="5113683" y="4291412"/>
              <a:ext cx="761606" cy="36013"/>
            </a:xfrm>
            <a:custGeom>
              <a:avLst/>
              <a:gdLst/>
              <a:ahLst/>
              <a:cxnLst/>
              <a:rect l="l" t="t" r="r" b="b"/>
              <a:pathLst>
                <a:path w="3574" h="169" extrusionOk="0">
                  <a:moveTo>
                    <a:pt x="25" y="168"/>
                  </a:moveTo>
                  <a:cubicBezTo>
                    <a:pt x="99" y="159"/>
                    <a:pt x="173" y="154"/>
                    <a:pt x="247" y="144"/>
                  </a:cubicBezTo>
                  <a:cubicBezTo>
                    <a:pt x="435" y="124"/>
                    <a:pt x="628" y="109"/>
                    <a:pt x="821" y="99"/>
                  </a:cubicBezTo>
                  <a:cubicBezTo>
                    <a:pt x="1088" y="79"/>
                    <a:pt x="1359" y="70"/>
                    <a:pt x="1626" y="60"/>
                  </a:cubicBezTo>
                  <a:cubicBezTo>
                    <a:pt x="1933" y="55"/>
                    <a:pt x="2234" y="55"/>
                    <a:pt x="2540" y="70"/>
                  </a:cubicBezTo>
                  <a:cubicBezTo>
                    <a:pt x="2837" y="79"/>
                    <a:pt x="3138" y="104"/>
                    <a:pt x="3430" y="149"/>
                  </a:cubicBezTo>
                  <a:cubicBezTo>
                    <a:pt x="3464" y="154"/>
                    <a:pt x="3499" y="159"/>
                    <a:pt x="3534" y="168"/>
                  </a:cubicBezTo>
                  <a:cubicBezTo>
                    <a:pt x="3548" y="168"/>
                    <a:pt x="3568" y="163"/>
                    <a:pt x="3568" y="149"/>
                  </a:cubicBezTo>
                  <a:cubicBezTo>
                    <a:pt x="3573" y="134"/>
                    <a:pt x="3563" y="114"/>
                    <a:pt x="3548" y="109"/>
                  </a:cubicBezTo>
                  <a:cubicBezTo>
                    <a:pt x="3257" y="60"/>
                    <a:pt x="2955" y="35"/>
                    <a:pt x="2654" y="15"/>
                  </a:cubicBezTo>
                  <a:cubicBezTo>
                    <a:pt x="2348" y="0"/>
                    <a:pt x="2041" y="0"/>
                    <a:pt x="1735" y="5"/>
                  </a:cubicBezTo>
                  <a:cubicBezTo>
                    <a:pt x="1463" y="10"/>
                    <a:pt x="1186" y="20"/>
                    <a:pt x="910" y="35"/>
                  </a:cubicBezTo>
                  <a:cubicBezTo>
                    <a:pt x="707" y="50"/>
                    <a:pt x="504" y="65"/>
                    <a:pt x="302" y="84"/>
                  </a:cubicBezTo>
                  <a:cubicBezTo>
                    <a:pt x="213" y="89"/>
                    <a:pt x="119" y="99"/>
                    <a:pt x="30" y="109"/>
                  </a:cubicBezTo>
                  <a:cubicBezTo>
                    <a:pt x="30" y="109"/>
                    <a:pt x="30" y="109"/>
                    <a:pt x="25" y="109"/>
                  </a:cubicBezTo>
                  <a:cubicBezTo>
                    <a:pt x="10" y="114"/>
                    <a:pt x="0" y="124"/>
                    <a:pt x="0" y="139"/>
                  </a:cubicBezTo>
                  <a:cubicBezTo>
                    <a:pt x="0" y="154"/>
                    <a:pt x="10" y="168"/>
                    <a:pt x="25" y="168"/>
                  </a:cubicBezTo>
                  <a:close/>
                </a:path>
              </a:pathLst>
            </a:custGeom>
            <a:solidFill>
              <a:srgbClr val="0000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355;p40">
              <a:extLst>
                <a:ext uri="{FF2B5EF4-FFF2-40B4-BE49-F238E27FC236}">
                  <a16:creationId xmlns:a16="http://schemas.microsoft.com/office/drawing/2014/main" id="{0ED0B336-6256-8E7A-46AB-8248101CC48B}"/>
                </a:ext>
              </a:extLst>
            </p:cNvPr>
            <p:cNvSpPr/>
            <p:nvPr/>
          </p:nvSpPr>
          <p:spPr>
            <a:xfrm>
              <a:off x="3551045" y="3602683"/>
              <a:ext cx="819355" cy="387835"/>
            </a:xfrm>
            <a:custGeom>
              <a:avLst/>
              <a:gdLst/>
              <a:ahLst/>
              <a:cxnLst/>
              <a:rect l="l" t="t" r="r" b="b"/>
              <a:pathLst>
                <a:path w="3845" h="1820" extrusionOk="0">
                  <a:moveTo>
                    <a:pt x="35" y="60"/>
                  </a:moveTo>
                  <a:cubicBezTo>
                    <a:pt x="60" y="65"/>
                    <a:pt x="79" y="70"/>
                    <a:pt x="99" y="75"/>
                  </a:cubicBezTo>
                  <a:cubicBezTo>
                    <a:pt x="158" y="90"/>
                    <a:pt x="218" y="99"/>
                    <a:pt x="277" y="114"/>
                  </a:cubicBezTo>
                  <a:cubicBezTo>
                    <a:pt x="371" y="139"/>
                    <a:pt x="460" y="159"/>
                    <a:pt x="554" y="184"/>
                  </a:cubicBezTo>
                  <a:cubicBezTo>
                    <a:pt x="672" y="218"/>
                    <a:pt x="786" y="253"/>
                    <a:pt x="905" y="287"/>
                  </a:cubicBezTo>
                  <a:cubicBezTo>
                    <a:pt x="1043" y="332"/>
                    <a:pt x="1181" y="376"/>
                    <a:pt x="1320" y="426"/>
                  </a:cubicBezTo>
                  <a:cubicBezTo>
                    <a:pt x="1473" y="480"/>
                    <a:pt x="1626" y="534"/>
                    <a:pt x="1779" y="599"/>
                  </a:cubicBezTo>
                  <a:cubicBezTo>
                    <a:pt x="1937" y="663"/>
                    <a:pt x="2100" y="732"/>
                    <a:pt x="2259" y="811"/>
                  </a:cubicBezTo>
                  <a:cubicBezTo>
                    <a:pt x="2422" y="890"/>
                    <a:pt x="2585" y="974"/>
                    <a:pt x="2748" y="1063"/>
                  </a:cubicBezTo>
                  <a:cubicBezTo>
                    <a:pt x="2911" y="1157"/>
                    <a:pt x="3069" y="1256"/>
                    <a:pt x="3227" y="1360"/>
                  </a:cubicBezTo>
                  <a:cubicBezTo>
                    <a:pt x="3380" y="1468"/>
                    <a:pt x="3528" y="1582"/>
                    <a:pt x="3672" y="1701"/>
                  </a:cubicBezTo>
                  <a:cubicBezTo>
                    <a:pt x="3711" y="1730"/>
                    <a:pt x="3746" y="1760"/>
                    <a:pt x="3776" y="1794"/>
                  </a:cubicBezTo>
                  <a:cubicBezTo>
                    <a:pt x="3805" y="1819"/>
                    <a:pt x="3845" y="1780"/>
                    <a:pt x="3820" y="1755"/>
                  </a:cubicBezTo>
                  <a:cubicBezTo>
                    <a:pt x="3677" y="1626"/>
                    <a:pt x="3528" y="1508"/>
                    <a:pt x="3375" y="1394"/>
                  </a:cubicBezTo>
                  <a:cubicBezTo>
                    <a:pt x="3222" y="1285"/>
                    <a:pt x="3064" y="1182"/>
                    <a:pt x="2901" y="1088"/>
                  </a:cubicBezTo>
                  <a:cubicBezTo>
                    <a:pt x="2743" y="994"/>
                    <a:pt x="2575" y="905"/>
                    <a:pt x="2412" y="821"/>
                  </a:cubicBezTo>
                  <a:cubicBezTo>
                    <a:pt x="2249" y="742"/>
                    <a:pt x="2086" y="668"/>
                    <a:pt x="1923" y="599"/>
                  </a:cubicBezTo>
                  <a:cubicBezTo>
                    <a:pt x="1769" y="534"/>
                    <a:pt x="1611" y="470"/>
                    <a:pt x="1453" y="411"/>
                  </a:cubicBezTo>
                  <a:cubicBezTo>
                    <a:pt x="1310" y="361"/>
                    <a:pt x="1166" y="312"/>
                    <a:pt x="1023" y="268"/>
                  </a:cubicBezTo>
                  <a:cubicBezTo>
                    <a:pt x="900" y="228"/>
                    <a:pt x="776" y="188"/>
                    <a:pt x="653" y="154"/>
                  </a:cubicBezTo>
                  <a:cubicBezTo>
                    <a:pt x="554" y="124"/>
                    <a:pt x="455" y="99"/>
                    <a:pt x="356" y="75"/>
                  </a:cubicBezTo>
                  <a:cubicBezTo>
                    <a:pt x="287" y="60"/>
                    <a:pt x="218" y="40"/>
                    <a:pt x="149" y="25"/>
                  </a:cubicBezTo>
                  <a:cubicBezTo>
                    <a:pt x="119" y="20"/>
                    <a:pt x="89" y="15"/>
                    <a:pt x="55" y="6"/>
                  </a:cubicBezTo>
                  <a:cubicBezTo>
                    <a:pt x="55" y="6"/>
                    <a:pt x="55" y="6"/>
                    <a:pt x="50" y="6"/>
                  </a:cubicBezTo>
                  <a:cubicBezTo>
                    <a:pt x="15" y="1"/>
                    <a:pt x="0" y="55"/>
                    <a:pt x="35" y="60"/>
                  </a:cubicBezTo>
                  <a:close/>
                </a:path>
              </a:pathLst>
            </a:custGeom>
            <a:solidFill>
              <a:srgbClr val="0000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356;p40">
              <a:extLst>
                <a:ext uri="{FF2B5EF4-FFF2-40B4-BE49-F238E27FC236}">
                  <a16:creationId xmlns:a16="http://schemas.microsoft.com/office/drawing/2014/main" id="{AEC9EE21-7099-DF38-3DB4-CC90EC8E79C9}"/>
                </a:ext>
              </a:extLst>
            </p:cNvPr>
            <p:cNvSpPr/>
            <p:nvPr/>
          </p:nvSpPr>
          <p:spPr>
            <a:xfrm>
              <a:off x="3118245" y="3973472"/>
              <a:ext cx="1299675" cy="220129"/>
            </a:xfrm>
            <a:custGeom>
              <a:avLst/>
              <a:gdLst/>
              <a:ahLst/>
              <a:cxnLst/>
              <a:rect l="l" t="t" r="r" b="b"/>
              <a:pathLst>
                <a:path w="6099" h="1033" extrusionOk="0">
                  <a:moveTo>
                    <a:pt x="35" y="59"/>
                  </a:moveTo>
                  <a:cubicBezTo>
                    <a:pt x="158" y="59"/>
                    <a:pt x="277" y="64"/>
                    <a:pt x="401" y="64"/>
                  </a:cubicBezTo>
                  <a:cubicBezTo>
                    <a:pt x="722" y="74"/>
                    <a:pt x="1043" y="89"/>
                    <a:pt x="1364" y="114"/>
                  </a:cubicBezTo>
                  <a:cubicBezTo>
                    <a:pt x="1819" y="143"/>
                    <a:pt x="2273" y="188"/>
                    <a:pt x="2728" y="242"/>
                  </a:cubicBezTo>
                  <a:cubicBezTo>
                    <a:pt x="3257" y="311"/>
                    <a:pt x="3781" y="395"/>
                    <a:pt x="4299" y="509"/>
                  </a:cubicBezTo>
                  <a:cubicBezTo>
                    <a:pt x="4828" y="623"/>
                    <a:pt x="5352" y="766"/>
                    <a:pt x="5861" y="949"/>
                  </a:cubicBezTo>
                  <a:cubicBezTo>
                    <a:pt x="5925" y="974"/>
                    <a:pt x="5989" y="998"/>
                    <a:pt x="6049" y="1023"/>
                  </a:cubicBezTo>
                  <a:cubicBezTo>
                    <a:pt x="6083" y="1033"/>
                    <a:pt x="6098" y="978"/>
                    <a:pt x="6064" y="969"/>
                  </a:cubicBezTo>
                  <a:cubicBezTo>
                    <a:pt x="5555" y="771"/>
                    <a:pt x="5026" y="618"/>
                    <a:pt x="4497" y="494"/>
                  </a:cubicBezTo>
                  <a:cubicBezTo>
                    <a:pt x="3973" y="376"/>
                    <a:pt x="3445" y="282"/>
                    <a:pt x="2916" y="213"/>
                  </a:cubicBezTo>
                  <a:cubicBezTo>
                    <a:pt x="2451" y="148"/>
                    <a:pt x="1982" y="99"/>
                    <a:pt x="1517" y="64"/>
                  </a:cubicBezTo>
                  <a:cubicBezTo>
                    <a:pt x="1176" y="40"/>
                    <a:pt x="835" y="20"/>
                    <a:pt x="490" y="10"/>
                  </a:cubicBezTo>
                  <a:cubicBezTo>
                    <a:pt x="341" y="10"/>
                    <a:pt x="188" y="0"/>
                    <a:pt x="40" y="5"/>
                  </a:cubicBezTo>
                  <a:cubicBezTo>
                    <a:pt x="40" y="5"/>
                    <a:pt x="35" y="5"/>
                    <a:pt x="35" y="5"/>
                  </a:cubicBezTo>
                  <a:cubicBezTo>
                    <a:pt x="0" y="5"/>
                    <a:pt x="0" y="59"/>
                    <a:pt x="35" y="59"/>
                  </a:cubicBezTo>
                  <a:close/>
                </a:path>
              </a:pathLst>
            </a:custGeom>
            <a:solidFill>
              <a:srgbClr val="0000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357;p40">
              <a:extLst>
                <a:ext uri="{FF2B5EF4-FFF2-40B4-BE49-F238E27FC236}">
                  <a16:creationId xmlns:a16="http://schemas.microsoft.com/office/drawing/2014/main" id="{3E5221FB-5A95-64EC-4D96-B567495C4280}"/>
                </a:ext>
              </a:extLst>
            </p:cNvPr>
            <p:cNvSpPr/>
            <p:nvPr/>
          </p:nvSpPr>
          <p:spPr>
            <a:xfrm>
              <a:off x="3017024" y="4302920"/>
              <a:ext cx="1088070" cy="66699"/>
            </a:xfrm>
            <a:custGeom>
              <a:avLst/>
              <a:gdLst/>
              <a:ahLst/>
              <a:cxnLst/>
              <a:rect l="l" t="t" r="r" b="b"/>
              <a:pathLst>
                <a:path w="5106" h="313" extrusionOk="0">
                  <a:moveTo>
                    <a:pt x="36" y="124"/>
                  </a:moveTo>
                  <a:cubicBezTo>
                    <a:pt x="134" y="114"/>
                    <a:pt x="233" y="109"/>
                    <a:pt x="332" y="105"/>
                  </a:cubicBezTo>
                  <a:cubicBezTo>
                    <a:pt x="594" y="90"/>
                    <a:pt x="856" y="75"/>
                    <a:pt x="1118" y="70"/>
                  </a:cubicBezTo>
                  <a:cubicBezTo>
                    <a:pt x="1493" y="60"/>
                    <a:pt x="1869" y="55"/>
                    <a:pt x="2244" y="60"/>
                  </a:cubicBezTo>
                  <a:cubicBezTo>
                    <a:pt x="2679" y="65"/>
                    <a:pt x="3114" y="85"/>
                    <a:pt x="3549" y="119"/>
                  </a:cubicBezTo>
                  <a:cubicBezTo>
                    <a:pt x="4004" y="149"/>
                    <a:pt x="4453" y="198"/>
                    <a:pt x="4898" y="277"/>
                  </a:cubicBezTo>
                  <a:cubicBezTo>
                    <a:pt x="4952" y="287"/>
                    <a:pt x="5007" y="297"/>
                    <a:pt x="5056" y="307"/>
                  </a:cubicBezTo>
                  <a:cubicBezTo>
                    <a:pt x="5091" y="312"/>
                    <a:pt x="5106" y="258"/>
                    <a:pt x="5071" y="253"/>
                  </a:cubicBezTo>
                  <a:cubicBezTo>
                    <a:pt x="4626" y="169"/>
                    <a:pt x="4181" y="114"/>
                    <a:pt x="3732" y="75"/>
                  </a:cubicBezTo>
                  <a:cubicBezTo>
                    <a:pt x="3287" y="35"/>
                    <a:pt x="2847" y="16"/>
                    <a:pt x="2403" y="6"/>
                  </a:cubicBezTo>
                  <a:cubicBezTo>
                    <a:pt x="2017" y="1"/>
                    <a:pt x="1632" y="1"/>
                    <a:pt x="1246" y="11"/>
                  </a:cubicBezTo>
                  <a:cubicBezTo>
                    <a:pt x="965" y="16"/>
                    <a:pt x="683" y="25"/>
                    <a:pt x="406" y="40"/>
                  </a:cubicBezTo>
                  <a:cubicBezTo>
                    <a:pt x="283" y="50"/>
                    <a:pt x="164" y="55"/>
                    <a:pt x="41" y="65"/>
                  </a:cubicBezTo>
                  <a:cubicBezTo>
                    <a:pt x="41" y="65"/>
                    <a:pt x="41" y="65"/>
                    <a:pt x="36" y="65"/>
                  </a:cubicBezTo>
                  <a:cubicBezTo>
                    <a:pt x="1" y="70"/>
                    <a:pt x="1" y="124"/>
                    <a:pt x="36" y="124"/>
                  </a:cubicBezTo>
                  <a:close/>
                </a:path>
              </a:pathLst>
            </a:custGeom>
            <a:solidFill>
              <a:srgbClr val="0000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342;p40">
              <a:extLst>
                <a:ext uri="{FF2B5EF4-FFF2-40B4-BE49-F238E27FC236}">
                  <a16:creationId xmlns:a16="http://schemas.microsoft.com/office/drawing/2014/main" id="{43B70F20-44A3-341C-7E37-4D36D8FCB756}"/>
                </a:ext>
              </a:extLst>
            </p:cNvPr>
            <p:cNvSpPr/>
            <p:nvPr/>
          </p:nvSpPr>
          <p:spPr>
            <a:xfrm>
              <a:off x="4383759" y="4093636"/>
              <a:ext cx="376800" cy="3768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Speech Bubble: Rectangle with Corners Rounded 12">
            <a:extLst>
              <a:ext uri="{FF2B5EF4-FFF2-40B4-BE49-F238E27FC236}">
                <a16:creationId xmlns:a16="http://schemas.microsoft.com/office/drawing/2014/main" id="{0A9DAED3-9657-9D2D-81FF-69C7223B2D11}"/>
              </a:ext>
            </a:extLst>
          </p:cNvPr>
          <p:cNvSpPr/>
          <p:nvPr/>
        </p:nvSpPr>
        <p:spPr>
          <a:xfrm>
            <a:off x="4303620" y="533400"/>
            <a:ext cx="3443380" cy="1790700"/>
          </a:xfrm>
          <a:prstGeom prst="wedgeRoundRectCallout">
            <a:avLst>
              <a:gd name="adj1" fmla="val -43331"/>
              <a:gd name="adj2" fmla="val 69592"/>
              <a:gd name="adj3" fmla="val 16667"/>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ongenial" panose="02000503040000020004" pitchFamily="2" charset="0"/>
              </a:rPr>
              <a:t>TERIMAKASIH</a:t>
            </a:r>
            <a:endParaRPr lang="en-ID" sz="3200" dirty="0">
              <a:latin typeface="Congenial" panose="02000503040000020004" pitchFamily="2" charset="0"/>
            </a:endParaRPr>
          </a:p>
        </p:txBody>
      </p:sp>
    </p:spTree>
    <p:extLst>
      <p:ext uri="{BB962C8B-B14F-4D97-AF65-F5344CB8AC3E}">
        <p14:creationId xmlns:p14="http://schemas.microsoft.com/office/powerpoint/2010/main" val="42020089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0"/>
          <p:cNvSpPr txBox="1">
            <a:spLocks noGrp="1"/>
          </p:cNvSpPr>
          <p:nvPr>
            <p:ph type="title"/>
          </p:nvPr>
        </p:nvSpPr>
        <p:spPr>
          <a:xfrm>
            <a:off x="361025" y="3772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a:t>LATAR BELAKANG</a:t>
            </a:r>
            <a:endParaRPr dirty="0"/>
          </a:p>
        </p:txBody>
      </p:sp>
      <p:sp>
        <p:nvSpPr>
          <p:cNvPr id="300" name="Google Shape;300;p20"/>
          <p:cNvSpPr/>
          <p:nvPr/>
        </p:nvSpPr>
        <p:spPr>
          <a:xfrm>
            <a:off x="4233651" y="1579623"/>
            <a:ext cx="3220960" cy="5037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ID" b="1" dirty="0" err="1">
                <a:solidFill>
                  <a:schemeClr val="accent6"/>
                </a:solidFill>
                <a:latin typeface="Fira Sans Extra Condensed"/>
                <a:ea typeface="Fira Sans Extra Condensed"/>
                <a:cs typeface="Fira Sans Extra Condensed"/>
                <a:sym typeface="Fira Sans Extra Condensed"/>
              </a:rPr>
              <a:t>Perkembangan</a:t>
            </a:r>
            <a:r>
              <a:rPr lang="en-ID" b="1" dirty="0">
                <a:solidFill>
                  <a:schemeClr val="accent6"/>
                </a:solidFill>
                <a:latin typeface="Fira Sans Extra Condensed"/>
                <a:ea typeface="Fira Sans Extra Condensed"/>
                <a:cs typeface="Fira Sans Extra Condensed"/>
                <a:sym typeface="Fira Sans Extra Condensed"/>
              </a:rPr>
              <a:t> </a:t>
            </a:r>
            <a:r>
              <a:rPr lang="en-ID" b="1" dirty="0" err="1">
                <a:solidFill>
                  <a:schemeClr val="accent6"/>
                </a:solidFill>
                <a:latin typeface="Fira Sans Extra Condensed"/>
                <a:ea typeface="Fira Sans Extra Condensed"/>
                <a:cs typeface="Fira Sans Extra Condensed"/>
                <a:sym typeface="Fira Sans Extra Condensed"/>
              </a:rPr>
              <a:t>ilmu</a:t>
            </a:r>
            <a:r>
              <a:rPr lang="en-ID" b="1" dirty="0">
                <a:solidFill>
                  <a:schemeClr val="accent6"/>
                </a:solidFill>
                <a:latin typeface="Fira Sans Extra Condensed"/>
                <a:ea typeface="Fira Sans Extra Condensed"/>
                <a:cs typeface="Fira Sans Extra Condensed"/>
                <a:sym typeface="Fira Sans Extra Condensed"/>
              </a:rPr>
              <a:t> </a:t>
            </a:r>
            <a:r>
              <a:rPr lang="en-ID" b="1" dirty="0" err="1">
                <a:solidFill>
                  <a:schemeClr val="accent6"/>
                </a:solidFill>
                <a:latin typeface="Fira Sans Extra Condensed"/>
                <a:ea typeface="Fira Sans Extra Condensed"/>
                <a:cs typeface="Fira Sans Extra Condensed"/>
                <a:sym typeface="Fira Sans Extra Condensed"/>
              </a:rPr>
              <a:t>pengetahuan</a:t>
            </a:r>
            <a:r>
              <a:rPr lang="en-ID" b="1" dirty="0">
                <a:solidFill>
                  <a:schemeClr val="accent6"/>
                </a:solidFill>
                <a:latin typeface="Fira Sans Extra Condensed"/>
                <a:ea typeface="Fira Sans Extra Condensed"/>
                <a:cs typeface="Fira Sans Extra Condensed"/>
                <a:sym typeface="Fira Sans Extra Condensed"/>
              </a:rPr>
              <a:t> dan </a:t>
            </a:r>
            <a:r>
              <a:rPr lang="en-ID" b="1" dirty="0" err="1">
                <a:solidFill>
                  <a:schemeClr val="accent6"/>
                </a:solidFill>
                <a:latin typeface="Fira Sans Extra Condensed"/>
                <a:ea typeface="Fira Sans Extra Condensed"/>
                <a:cs typeface="Fira Sans Extra Condensed"/>
                <a:sym typeface="Fira Sans Extra Condensed"/>
              </a:rPr>
              <a:t>teknologi</a:t>
            </a:r>
            <a:r>
              <a:rPr lang="en-ID" b="1" dirty="0">
                <a:solidFill>
                  <a:schemeClr val="accent6"/>
                </a:solidFill>
                <a:latin typeface="Fira Sans Extra Condensed"/>
                <a:ea typeface="Fira Sans Extra Condensed"/>
                <a:cs typeface="Fira Sans Extra Condensed"/>
                <a:sym typeface="Fira Sans Extra Condensed"/>
              </a:rPr>
              <a:t> </a:t>
            </a:r>
            <a:r>
              <a:rPr lang="en-ID" b="1" dirty="0" err="1">
                <a:solidFill>
                  <a:schemeClr val="accent6"/>
                </a:solidFill>
                <a:latin typeface="Fira Sans Extra Condensed"/>
                <a:ea typeface="Fira Sans Extra Condensed"/>
                <a:cs typeface="Fira Sans Extra Condensed"/>
                <a:sym typeface="Fira Sans Extra Condensed"/>
              </a:rPr>
              <a:t>yg</a:t>
            </a:r>
            <a:r>
              <a:rPr lang="en-ID" b="1" dirty="0">
                <a:solidFill>
                  <a:schemeClr val="accent6"/>
                </a:solidFill>
                <a:latin typeface="Fira Sans Extra Condensed"/>
                <a:ea typeface="Fira Sans Extra Condensed"/>
                <a:cs typeface="Fira Sans Extra Condensed"/>
                <a:sym typeface="Fira Sans Extra Condensed"/>
              </a:rPr>
              <a:t> sangat </a:t>
            </a:r>
            <a:r>
              <a:rPr lang="en-ID" b="1" dirty="0" err="1">
                <a:solidFill>
                  <a:schemeClr val="accent6"/>
                </a:solidFill>
                <a:latin typeface="Fira Sans Extra Condensed"/>
                <a:ea typeface="Fira Sans Extra Condensed"/>
                <a:cs typeface="Fira Sans Extra Condensed"/>
                <a:sym typeface="Fira Sans Extra Condensed"/>
              </a:rPr>
              <a:t>pesat</a:t>
            </a:r>
            <a:endParaRPr lang="en-ID" b="1" dirty="0">
              <a:solidFill>
                <a:schemeClr val="accent6"/>
              </a:solidFill>
              <a:latin typeface="Fira Sans Extra Condensed"/>
              <a:ea typeface="Fira Sans Extra Condensed"/>
              <a:cs typeface="Fira Sans Extra Condensed"/>
              <a:sym typeface="Fira Sans Extra Condensed"/>
            </a:endParaRPr>
          </a:p>
        </p:txBody>
      </p:sp>
      <p:sp>
        <p:nvSpPr>
          <p:cNvPr id="301" name="Google Shape;301;p20"/>
          <p:cNvSpPr/>
          <p:nvPr/>
        </p:nvSpPr>
        <p:spPr>
          <a:xfrm>
            <a:off x="4233650" y="2198786"/>
            <a:ext cx="3286875" cy="5037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ID" b="1" dirty="0" err="1">
                <a:solidFill>
                  <a:schemeClr val="accent6"/>
                </a:solidFill>
                <a:latin typeface="Fira Sans Extra Condensed"/>
                <a:ea typeface="Fira Sans Extra Condensed"/>
                <a:cs typeface="Fira Sans Extra Condensed"/>
                <a:sym typeface="Fira Sans Extra Condensed"/>
              </a:rPr>
              <a:t>Sumber</a:t>
            </a:r>
            <a:r>
              <a:rPr lang="en-ID" b="1" dirty="0">
                <a:solidFill>
                  <a:schemeClr val="accent6"/>
                </a:solidFill>
                <a:latin typeface="Fira Sans Extra Condensed"/>
                <a:ea typeface="Fira Sans Extra Condensed"/>
                <a:cs typeface="Fira Sans Extra Condensed"/>
                <a:sym typeface="Fira Sans Extra Condensed"/>
              </a:rPr>
              <a:t> </a:t>
            </a:r>
            <a:r>
              <a:rPr lang="en-ID" b="1" dirty="0" err="1">
                <a:solidFill>
                  <a:schemeClr val="accent6"/>
                </a:solidFill>
                <a:latin typeface="Fira Sans Extra Condensed"/>
                <a:ea typeface="Fira Sans Extra Condensed"/>
                <a:cs typeface="Fira Sans Extra Condensed"/>
                <a:sym typeface="Fira Sans Extra Condensed"/>
              </a:rPr>
              <a:t>Informasi</a:t>
            </a:r>
            <a:r>
              <a:rPr lang="en-ID" b="1" dirty="0">
                <a:solidFill>
                  <a:schemeClr val="accent6"/>
                </a:solidFill>
                <a:latin typeface="Fira Sans Extra Condensed"/>
                <a:ea typeface="Fira Sans Extra Condensed"/>
                <a:cs typeface="Fira Sans Extra Condensed"/>
                <a:sym typeface="Fira Sans Extra Condensed"/>
              </a:rPr>
              <a:t> </a:t>
            </a:r>
            <a:r>
              <a:rPr lang="en-ID" b="1" dirty="0" err="1">
                <a:solidFill>
                  <a:schemeClr val="accent6"/>
                </a:solidFill>
                <a:latin typeface="Fira Sans Extra Condensed"/>
                <a:ea typeface="Fira Sans Extra Condensed"/>
                <a:cs typeface="Fira Sans Extra Condensed"/>
                <a:sym typeface="Fira Sans Extra Condensed"/>
              </a:rPr>
              <a:t>cetak</a:t>
            </a:r>
            <a:r>
              <a:rPr lang="en-ID" b="1" dirty="0">
                <a:solidFill>
                  <a:schemeClr val="accent6"/>
                </a:solidFill>
                <a:latin typeface="Fira Sans Extra Condensed"/>
                <a:ea typeface="Fira Sans Extra Condensed"/>
                <a:cs typeface="Fira Sans Extra Condensed"/>
                <a:sym typeface="Fira Sans Extra Condensed"/>
              </a:rPr>
              <a:t> dan </a:t>
            </a:r>
            <a:r>
              <a:rPr lang="en-ID" b="1" dirty="0" err="1">
                <a:solidFill>
                  <a:schemeClr val="accent6"/>
                </a:solidFill>
                <a:latin typeface="Fira Sans Extra Condensed"/>
                <a:ea typeface="Fira Sans Extra Condensed"/>
                <a:cs typeface="Fira Sans Extra Condensed"/>
                <a:sym typeface="Fira Sans Extra Condensed"/>
              </a:rPr>
              <a:t>elekronik</a:t>
            </a:r>
            <a:r>
              <a:rPr lang="en-ID" b="1" dirty="0">
                <a:solidFill>
                  <a:schemeClr val="accent6"/>
                </a:solidFill>
                <a:latin typeface="Fira Sans Extra Condensed"/>
                <a:ea typeface="Fira Sans Extra Condensed"/>
                <a:cs typeface="Fira Sans Extra Condensed"/>
                <a:sym typeface="Fira Sans Extra Condensed"/>
              </a:rPr>
              <a:t> (digital) yang </a:t>
            </a:r>
            <a:r>
              <a:rPr lang="en-ID" b="1" dirty="0" err="1">
                <a:solidFill>
                  <a:schemeClr val="accent6"/>
                </a:solidFill>
                <a:latin typeface="Fira Sans Extra Condensed"/>
                <a:ea typeface="Fira Sans Extra Condensed"/>
                <a:cs typeface="Fira Sans Extra Condensed"/>
                <a:sym typeface="Fira Sans Extra Condensed"/>
              </a:rPr>
              <a:t>melimpah</a:t>
            </a:r>
            <a:endParaRPr lang="en-ID" b="1" dirty="0">
              <a:solidFill>
                <a:schemeClr val="accent6"/>
              </a:solidFill>
              <a:latin typeface="Fira Sans Extra Condensed"/>
              <a:ea typeface="Fira Sans Extra Condensed"/>
              <a:cs typeface="Fira Sans Extra Condensed"/>
              <a:sym typeface="Fira Sans Extra Condensed"/>
            </a:endParaRPr>
          </a:p>
        </p:txBody>
      </p:sp>
      <p:sp>
        <p:nvSpPr>
          <p:cNvPr id="302" name="Google Shape;302;p20"/>
          <p:cNvSpPr/>
          <p:nvPr/>
        </p:nvSpPr>
        <p:spPr>
          <a:xfrm>
            <a:off x="4233651" y="2817948"/>
            <a:ext cx="3220960" cy="5037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ID" b="1" dirty="0" err="1">
                <a:solidFill>
                  <a:schemeClr val="accent6"/>
                </a:solidFill>
                <a:latin typeface="Fira Sans Extra Condensed"/>
                <a:ea typeface="Fira Sans Extra Condensed"/>
                <a:cs typeface="Fira Sans Extra Condensed"/>
                <a:sym typeface="Fira Sans Extra Condensed"/>
              </a:rPr>
              <a:t>Penelitian</a:t>
            </a:r>
            <a:r>
              <a:rPr lang="en-ID" b="1" dirty="0">
                <a:solidFill>
                  <a:schemeClr val="accent6"/>
                </a:solidFill>
                <a:latin typeface="Fira Sans Extra Condensed"/>
                <a:ea typeface="Fira Sans Extra Condensed"/>
                <a:cs typeface="Fira Sans Extra Condensed"/>
                <a:sym typeface="Fira Sans Extra Condensed"/>
              </a:rPr>
              <a:t> dan </a:t>
            </a:r>
            <a:r>
              <a:rPr lang="en-ID" b="1" dirty="0" err="1">
                <a:solidFill>
                  <a:schemeClr val="accent6"/>
                </a:solidFill>
                <a:latin typeface="Fira Sans Extra Condensed"/>
                <a:ea typeface="Fira Sans Extra Condensed"/>
                <a:cs typeface="Fira Sans Extra Condensed"/>
                <a:sym typeface="Fira Sans Extra Condensed"/>
              </a:rPr>
              <a:t>perkembangan</a:t>
            </a:r>
            <a:r>
              <a:rPr lang="en-ID" b="1" dirty="0">
                <a:solidFill>
                  <a:schemeClr val="accent6"/>
                </a:solidFill>
                <a:latin typeface="Fira Sans Extra Condensed"/>
                <a:ea typeface="Fira Sans Extra Condensed"/>
                <a:cs typeface="Fira Sans Extra Condensed"/>
                <a:sym typeface="Fira Sans Extra Condensed"/>
              </a:rPr>
              <a:t> </a:t>
            </a:r>
            <a:r>
              <a:rPr lang="en-ID" b="1" dirty="0" err="1">
                <a:solidFill>
                  <a:schemeClr val="accent6"/>
                </a:solidFill>
                <a:latin typeface="Fira Sans Extra Condensed"/>
                <a:ea typeface="Fira Sans Extra Condensed"/>
                <a:cs typeface="Fira Sans Extra Condensed"/>
                <a:sym typeface="Fira Sans Extra Condensed"/>
              </a:rPr>
              <a:t>Pengetahuan</a:t>
            </a:r>
            <a:endParaRPr lang="en-ID" b="1" dirty="0">
              <a:solidFill>
                <a:schemeClr val="accent6"/>
              </a:solidFill>
              <a:latin typeface="Fira Sans Extra Condensed"/>
              <a:ea typeface="Fira Sans Extra Condensed"/>
              <a:cs typeface="Fira Sans Extra Condensed"/>
              <a:sym typeface="Fira Sans Extra Condensed"/>
            </a:endParaRPr>
          </a:p>
        </p:txBody>
      </p:sp>
      <p:sp>
        <p:nvSpPr>
          <p:cNvPr id="303" name="Google Shape;303;p20"/>
          <p:cNvSpPr/>
          <p:nvPr/>
        </p:nvSpPr>
        <p:spPr>
          <a:xfrm>
            <a:off x="4233650" y="3408011"/>
            <a:ext cx="3220959" cy="532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lvl="0" algn="ctr">
              <a:lnSpc>
                <a:spcPct val="107000"/>
              </a:lnSpc>
              <a:spcAft>
                <a:spcPts val="800"/>
              </a:spcAft>
              <a:tabLst>
                <a:tab pos="457200" algn="l"/>
              </a:tabLst>
            </a:pPr>
            <a:r>
              <a:rPr lang="en-US" b="1" dirty="0" err="1">
                <a:solidFill>
                  <a:schemeClr val="accent6"/>
                </a:solidFill>
                <a:effectLst/>
                <a:latin typeface="Fira Sans Extra Condensed" panose="020B0503050000020004" pitchFamily="34" charset="0"/>
                <a:ea typeface="Calibri" panose="020F0502020204030204" pitchFamily="34" charset="0"/>
                <a:cs typeface="Times New Roman" panose="02020603050405020304" pitchFamily="18" charset="0"/>
              </a:rPr>
              <a:t>Tuntutan</a:t>
            </a:r>
            <a:r>
              <a:rPr lang="en-US" b="1" dirty="0">
                <a:solidFill>
                  <a:schemeClr val="accent6"/>
                </a:solidFill>
                <a:effectLst/>
                <a:latin typeface="Fira Sans Extra Condensed" panose="020B0503050000020004" pitchFamily="34" charset="0"/>
                <a:ea typeface="Calibri" panose="020F0502020204030204" pitchFamily="34" charset="0"/>
                <a:cs typeface="Times New Roman" panose="02020603050405020304" pitchFamily="18" charset="0"/>
              </a:rPr>
              <a:t> </a:t>
            </a:r>
            <a:r>
              <a:rPr lang="en-US" b="1" dirty="0" err="1">
                <a:solidFill>
                  <a:schemeClr val="accent6"/>
                </a:solidFill>
                <a:effectLst/>
                <a:latin typeface="Fira Sans Extra Condensed" panose="020B0503050000020004" pitchFamily="34" charset="0"/>
                <a:ea typeface="Calibri" panose="020F0502020204030204" pitchFamily="34" charset="0"/>
                <a:cs typeface="Times New Roman" panose="02020603050405020304" pitchFamily="18" charset="0"/>
              </a:rPr>
              <a:t>kebutuhan</a:t>
            </a:r>
            <a:r>
              <a:rPr lang="en-US" b="1" dirty="0">
                <a:solidFill>
                  <a:schemeClr val="accent6"/>
                </a:solidFill>
                <a:effectLst/>
                <a:latin typeface="Fira Sans Extra Condensed" panose="020B0503050000020004" pitchFamily="34" charset="0"/>
                <a:ea typeface="Calibri" panose="020F0502020204030204" pitchFamily="34" charset="0"/>
                <a:cs typeface="Times New Roman" panose="02020603050405020304" pitchFamily="18" charset="0"/>
              </a:rPr>
              <a:t> </a:t>
            </a:r>
            <a:r>
              <a:rPr lang="en-US" b="1" dirty="0" err="1">
                <a:solidFill>
                  <a:schemeClr val="accent6"/>
                </a:solidFill>
                <a:effectLst/>
                <a:latin typeface="Fira Sans Extra Condensed" panose="020B0503050000020004" pitchFamily="34" charset="0"/>
                <a:ea typeface="Calibri" panose="020F0502020204030204" pitchFamily="34" charset="0"/>
                <a:cs typeface="Times New Roman" panose="02020603050405020304" pitchFamily="18" charset="0"/>
              </a:rPr>
              <a:t>informasi</a:t>
            </a:r>
            <a:r>
              <a:rPr lang="en-US" b="1" dirty="0">
                <a:solidFill>
                  <a:schemeClr val="accent6"/>
                </a:solidFill>
                <a:effectLst/>
                <a:latin typeface="Fira Sans Extra Condensed" panose="020B0503050000020004" pitchFamily="34" charset="0"/>
                <a:ea typeface="Calibri" panose="020F0502020204030204" pitchFamily="34" charset="0"/>
                <a:cs typeface="Times New Roman" panose="02020603050405020304" pitchFamily="18" charset="0"/>
              </a:rPr>
              <a:t> </a:t>
            </a:r>
            <a:r>
              <a:rPr lang="en-US" b="1" dirty="0" err="1">
                <a:solidFill>
                  <a:schemeClr val="accent6"/>
                </a:solidFill>
                <a:effectLst/>
                <a:latin typeface="Fira Sans Extra Condensed" panose="020B0503050000020004" pitchFamily="34" charset="0"/>
                <a:ea typeface="Calibri" panose="020F0502020204030204" pitchFamily="34" charset="0"/>
                <a:cs typeface="Times New Roman" panose="02020603050405020304" pitchFamily="18" charset="0"/>
              </a:rPr>
              <a:t>masyarakat</a:t>
            </a:r>
            <a:endParaRPr lang="en-ID" b="1" dirty="0">
              <a:solidFill>
                <a:schemeClr val="accent6"/>
              </a:solidFill>
              <a:effectLst/>
              <a:latin typeface="Fira Sans Extra Condensed" panose="020B0503050000020004" pitchFamily="34" charset="0"/>
              <a:ea typeface="Calibri" panose="020F0502020204030204" pitchFamily="34" charset="0"/>
              <a:cs typeface="Times New Roman" panose="02020603050405020304" pitchFamily="18" charset="0"/>
            </a:endParaRPr>
          </a:p>
        </p:txBody>
      </p:sp>
      <p:sp>
        <p:nvSpPr>
          <p:cNvPr id="304" name="Google Shape;304;p20"/>
          <p:cNvSpPr/>
          <p:nvPr/>
        </p:nvSpPr>
        <p:spPr>
          <a:xfrm>
            <a:off x="4233651" y="4056273"/>
            <a:ext cx="3220958" cy="5037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ID" b="1" dirty="0" err="1">
                <a:solidFill>
                  <a:schemeClr val="accent6"/>
                </a:solidFill>
                <a:latin typeface="Fira Sans Extra Condensed"/>
                <a:ea typeface="Fira Sans Extra Condensed"/>
                <a:cs typeface="Fira Sans Extra Condensed"/>
                <a:sym typeface="Fira Sans Extra Condensed"/>
              </a:rPr>
              <a:t>Meningkatkn</a:t>
            </a:r>
            <a:r>
              <a:rPr lang="en-ID" b="1" dirty="0">
                <a:solidFill>
                  <a:schemeClr val="accent6"/>
                </a:solidFill>
                <a:latin typeface="Fira Sans Extra Condensed"/>
                <a:ea typeface="Fira Sans Extra Condensed"/>
                <a:cs typeface="Fira Sans Extra Condensed"/>
                <a:sym typeface="Fira Sans Extra Condensed"/>
              </a:rPr>
              <a:t> </a:t>
            </a:r>
            <a:r>
              <a:rPr lang="en-ID" b="1" dirty="0" err="1">
                <a:solidFill>
                  <a:schemeClr val="accent6"/>
                </a:solidFill>
                <a:latin typeface="Fira Sans Extra Condensed"/>
                <a:ea typeface="Fira Sans Extra Condensed"/>
                <a:cs typeface="Fira Sans Extra Condensed"/>
                <a:sym typeface="Fira Sans Extra Condensed"/>
              </a:rPr>
              <a:t>taraf</a:t>
            </a:r>
            <a:r>
              <a:rPr lang="en-ID" b="1" dirty="0">
                <a:solidFill>
                  <a:schemeClr val="accent6"/>
                </a:solidFill>
                <a:latin typeface="Fira Sans Extra Condensed"/>
                <a:ea typeface="Fira Sans Extra Condensed"/>
                <a:cs typeface="Fira Sans Extra Condensed"/>
                <a:sym typeface="Fira Sans Extra Condensed"/>
              </a:rPr>
              <a:t> </a:t>
            </a:r>
            <a:r>
              <a:rPr lang="en-ID" b="1" dirty="0" err="1">
                <a:solidFill>
                  <a:schemeClr val="accent6"/>
                </a:solidFill>
                <a:latin typeface="Fira Sans Extra Condensed"/>
                <a:ea typeface="Fira Sans Extra Condensed"/>
                <a:cs typeface="Fira Sans Extra Condensed"/>
                <a:sym typeface="Fira Sans Extra Condensed"/>
              </a:rPr>
              <a:t>hidup</a:t>
            </a:r>
            <a:r>
              <a:rPr lang="en-ID" b="1" dirty="0">
                <a:solidFill>
                  <a:schemeClr val="accent6"/>
                </a:solidFill>
                <a:latin typeface="Fira Sans Extra Condensed"/>
                <a:ea typeface="Fira Sans Extra Condensed"/>
                <a:cs typeface="Fira Sans Extra Condensed"/>
                <a:sym typeface="Fira Sans Extra Condensed"/>
              </a:rPr>
              <a:t> </a:t>
            </a:r>
            <a:r>
              <a:rPr lang="en-ID" b="1" dirty="0" err="1">
                <a:solidFill>
                  <a:schemeClr val="accent6"/>
                </a:solidFill>
                <a:latin typeface="Fira Sans Extra Condensed"/>
                <a:ea typeface="Fira Sans Extra Condensed"/>
                <a:cs typeface="Fira Sans Extra Condensed"/>
                <a:sym typeface="Fira Sans Extra Condensed"/>
              </a:rPr>
              <a:t>masyarakat</a:t>
            </a:r>
            <a:endParaRPr lang="en-ID" b="1" dirty="0">
              <a:solidFill>
                <a:schemeClr val="accent6"/>
              </a:solidFill>
              <a:latin typeface="Fira Sans Extra Condensed"/>
              <a:ea typeface="Fira Sans Extra Condensed"/>
              <a:cs typeface="Fira Sans Extra Condensed"/>
              <a:sym typeface="Fira Sans Extra Condensed"/>
            </a:endParaRPr>
          </a:p>
        </p:txBody>
      </p:sp>
      <p:grpSp>
        <p:nvGrpSpPr>
          <p:cNvPr id="310" name="Google Shape;310;p20"/>
          <p:cNvGrpSpPr/>
          <p:nvPr/>
        </p:nvGrpSpPr>
        <p:grpSpPr>
          <a:xfrm>
            <a:off x="1300495" y="1405100"/>
            <a:ext cx="2106309" cy="3141929"/>
            <a:chOff x="965585" y="1169525"/>
            <a:chExt cx="2265579" cy="3379508"/>
          </a:xfrm>
        </p:grpSpPr>
        <p:sp>
          <p:nvSpPr>
            <p:cNvPr id="311" name="Google Shape;311;p20"/>
            <p:cNvSpPr/>
            <p:nvPr/>
          </p:nvSpPr>
          <p:spPr>
            <a:xfrm>
              <a:off x="2746790" y="2987426"/>
              <a:ext cx="374504" cy="445609"/>
            </a:xfrm>
            <a:custGeom>
              <a:avLst/>
              <a:gdLst/>
              <a:ahLst/>
              <a:cxnLst/>
              <a:rect l="l" t="t" r="r" b="b"/>
              <a:pathLst>
                <a:path w="5072" h="6035" extrusionOk="0">
                  <a:moveTo>
                    <a:pt x="1" y="1"/>
                  </a:moveTo>
                  <a:lnTo>
                    <a:pt x="1" y="6035"/>
                  </a:lnTo>
                  <a:lnTo>
                    <a:pt x="5072" y="6035"/>
                  </a:lnTo>
                  <a:lnTo>
                    <a:pt x="50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0"/>
            <p:cNvSpPr/>
            <p:nvPr/>
          </p:nvSpPr>
          <p:spPr>
            <a:xfrm>
              <a:off x="1067039" y="2958112"/>
              <a:ext cx="1692356" cy="502169"/>
            </a:xfrm>
            <a:custGeom>
              <a:avLst/>
              <a:gdLst/>
              <a:ahLst/>
              <a:cxnLst/>
              <a:rect l="l" t="t" r="r" b="b"/>
              <a:pathLst>
                <a:path w="22920" h="6801" extrusionOk="0">
                  <a:moveTo>
                    <a:pt x="1" y="1"/>
                  </a:moveTo>
                  <a:lnTo>
                    <a:pt x="1" y="6800"/>
                  </a:lnTo>
                  <a:lnTo>
                    <a:pt x="22920" y="6800"/>
                  </a:lnTo>
                  <a:lnTo>
                    <a:pt x="229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0"/>
            <p:cNvSpPr/>
            <p:nvPr/>
          </p:nvSpPr>
          <p:spPr>
            <a:xfrm>
              <a:off x="2713341" y="2958112"/>
              <a:ext cx="440367" cy="42973"/>
            </a:xfrm>
            <a:custGeom>
              <a:avLst/>
              <a:gdLst/>
              <a:ahLst/>
              <a:cxnLst/>
              <a:rect l="l" t="t" r="r" b="b"/>
              <a:pathLst>
                <a:path w="5964" h="582" extrusionOk="0">
                  <a:moveTo>
                    <a:pt x="0" y="1"/>
                  </a:moveTo>
                  <a:lnTo>
                    <a:pt x="0" y="582"/>
                  </a:lnTo>
                  <a:lnTo>
                    <a:pt x="5666" y="582"/>
                  </a:lnTo>
                  <a:cubicBezTo>
                    <a:pt x="5836" y="582"/>
                    <a:pt x="5964" y="454"/>
                    <a:pt x="5964" y="298"/>
                  </a:cubicBezTo>
                  <a:cubicBezTo>
                    <a:pt x="5964" y="128"/>
                    <a:pt x="5836" y="1"/>
                    <a:pt x="56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0"/>
            <p:cNvSpPr/>
            <p:nvPr/>
          </p:nvSpPr>
          <p:spPr>
            <a:xfrm>
              <a:off x="2713341" y="3418347"/>
              <a:ext cx="440367" cy="41940"/>
            </a:xfrm>
            <a:custGeom>
              <a:avLst/>
              <a:gdLst/>
              <a:ahLst/>
              <a:cxnLst/>
              <a:rect l="l" t="t" r="r" b="b"/>
              <a:pathLst>
                <a:path w="5964" h="568" extrusionOk="0">
                  <a:moveTo>
                    <a:pt x="0" y="0"/>
                  </a:moveTo>
                  <a:lnTo>
                    <a:pt x="0" y="567"/>
                  </a:lnTo>
                  <a:lnTo>
                    <a:pt x="5666" y="567"/>
                  </a:lnTo>
                  <a:cubicBezTo>
                    <a:pt x="5836" y="567"/>
                    <a:pt x="5964" y="440"/>
                    <a:pt x="5964" y="284"/>
                  </a:cubicBezTo>
                  <a:cubicBezTo>
                    <a:pt x="5964" y="128"/>
                    <a:pt x="5836" y="0"/>
                    <a:pt x="56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0"/>
            <p:cNvSpPr/>
            <p:nvPr/>
          </p:nvSpPr>
          <p:spPr>
            <a:xfrm>
              <a:off x="2426774" y="2958112"/>
              <a:ext cx="199804" cy="502169"/>
            </a:xfrm>
            <a:custGeom>
              <a:avLst/>
              <a:gdLst/>
              <a:ahLst/>
              <a:cxnLst/>
              <a:rect l="l" t="t" r="r" b="b"/>
              <a:pathLst>
                <a:path w="2706" h="6801" extrusionOk="0">
                  <a:moveTo>
                    <a:pt x="0" y="1"/>
                  </a:moveTo>
                  <a:lnTo>
                    <a:pt x="0" y="6800"/>
                  </a:lnTo>
                  <a:lnTo>
                    <a:pt x="2706" y="6800"/>
                  </a:lnTo>
                  <a:lnTo>
                    <a:pt x="2706" y="1"/>
                  </a:ln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0"/>
            <p:cNvSpPr/>
            <p:nvPr/>
          </p:nvSpPr>
          <p:spPr>
            <a:xfrm>
              <a:off x="1217670" y="2958112"/>
              <a:ext cx="199878" cy="502169"/>
            </a:xfrm>
            <a:custGeom>
              <a:avLst/>
              <a:gdLst/>
              <a:ahLst/>
              <a:cxnLst/>
              <a:rect l="l" t="t" r="r" b="b"/>
              <a:pathLst>
                <a:path w="2707" h="6801" extrusionOk="0">
                  <a:moveTo>
                    <a:pt x="1" y="1"/>
                  </a:moveTo>
                  <a:lnTo>
                    <a:pt x="1" y="6800"/>
                  </a:lnTo>
                  <a:lnTo>
                    <a:pt x="2706" y="6800"/>
                  </a:lnTo>
                  <a:lnTo>
                    <a:pt x="2706" y="1"/>
                  </a:ln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0"/>
            <p:cNvSpPr/>
            <p:nvPr/>
          </p:nvSpPr>
          <p:spPr>
            <a:xfrm>
              <a:off x="2759343" y="3058532"/>
              <a:ext cx="361951" cy="5316"/>
            </a:xfrm>
            <a:custGeom>
              <a:avLst/>
              <a:gdLst/>
              <a:ahLst/>
              <a:cxnLst/>
              <a:rect l="l" t="t" r="r" b="b"/>
              <a:pathLst>
                <a:path w="4902" h="72" extrusionOk="0">
                  <a:moveTo>
                    <a:pt x="2451" y="1"/>
                  </a:moveTo>
                  <a:cubicBezTo>
                    <a:pt x="1091" y="1"/>
                    <a:pt x="1" y="15"/>
                    <a:pt x="1" y="43"/>
                  </a:cubicBezTo>
                  <a:cubicBezTo>
                    <a:pt x="1" y="57"/>
                    <a:pt x="1091" y="72"/>
                    <a:pt x="2451" y="72"/>
                  </a:cubicBezTo>
                  <a:cubicBezTo>
                    <a:pt x="3797" y="72"/>
                    <a:pt x="4902" y="57"/>
                    <a:pt x="4902" y="43"/>
                  </a:cubicBezTo>
                  <a:cubicBezTo>
                    <a:pt x="4902" y="15"/>
                    <a:pt x="3797" y="1"/>
                    <a:pt x="2451" y="1"/>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0"/>
            <p:cNvSpPr/>
            <p:nvPr/>
          </p:nvSpPr>
          <p:spPr>
            <a:xfrm>
              <a:off x="2759343" y="3125504"/>
              <a:ext cx="361951" cy="4209"/>
            </a:xfrm>
            <a:custGeom>
              <a:avLst/>
              <a:gdLst/>
              <a:ahLst/>
              <a:cxnLst/>
              <a:rect l="l" t="t" r="r" b="b"/>
              <a:pathLst>
                <a:path w="4902" h="57" extrusionOk="0">
                  <a:moveTo>
                    <a:pt x="2451" y="0"/>
                  </a:moveTo>
                  <a:cubicBezTo>
                    <a:pt x="1091" y="0"/>
                    <a:pt x="1" y="14"/>
                    <a:pt x="1" y="29"/>
                  </a:cubicBezTo>
                  <a:cubicBezTo>
                    <a:pt x="1" y="43"/>
                    <a:pt x="1091" y="57"/>
                    <a:pt x="2451" y="57"/>
                  </a:cubicBezTo>
                  <a:cubicBezTo>
                    <a:pt x="3797" y="57"/>
                    <a:pt x="4902" y="57"/>
                    <a:pt x="4902" y="29"/>
                  </a:cubicBezTo>
                  <a:cubicBezTo>
                    <a:pt x="4902" y="14"/>
                    <a:pt x="3797" y="0"/>
                    <a:pt x="2451" y="0"/>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0"/>
            <p:cNvSpPr/>
            <p:nvPr/>
          </p:nvSpPr>
          <p:spPr>
            <a:xfrm>
              <a:off x="2759343" y="3208129"/>
              <a:ext cx="361951" cy="5316"/>
            </a:xfrm>
            <a:custGeom>
              <a:avLst/>
              <a:gdLst/>
              <a:ahLst/>
              <a:cxnLst/>
              <a:rect l="l" t="t" r="r" b="b"/>
              <a:pathLst>
                <a:path w="4902" h="72" extrusionOk="0">
                  <a:moveTo>
                    <a:pt x="2451" y="0"/>
                  </a:moveTo>
                  <a:cubicBezTo>
                    <a:pt x="1106" y="0"/>
                    <a:pt x="1" y="43"/>
                    <a:pt x="1" y="43"/>
                  </a:cubicBezTo>
                  <a:cubicBezTo>
                    <a:pt x="1" y="43"/>
                    <a:pt x="1091" y="71"/>
                    <a:pt x="2451" y="71"/>
                  </a:cubicBezTo>
                  <a:cubicBezTo>
                    <a:pt x="3797" y="71"/>
                    <a:pt x="4902" y="57"/>
                    <a:pt x="4902" y="43"/>
                  </a:cubicBezTo>
                  <a:cubicBezTo>
                    <a:pt x="4902" y="14"/>
                    <a:pt x="3797" y="0"/>
                    <a:pt x="2451" y="0"/>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0"/>
            <p:cNvSpPr/>
            <p:nvPr/>
          </p:nvSpPr>
          <p:spPr>
            <a:xfrm>
              <a:off x="2759343" y="3289720"/>
              <a:ext cx="361951" cy="5242"/>
            </a:xfrm>
            <a:custGeom>
              <a:avLst/>
              <a:gdLst/>
              <a:ahLst/>
              <a:cxnLst/>
              <a:rect l="l" t="t" r="r" b="b"/>
              <a:pathLst>
                <a:path w="4902" h="71" extrusionOk="0">
                  <a:moveTo>
                    <a:pt x="2451" y="0"/>
                  </a:moveTo>
                  <a:cubicBezTo>
                    <a:pt x="1091" y="0"/>
                    <a:pt x="1" y="14"/>
                    <a:pt x="1" y="43"/>
                  </a:cubicBezTo>
                  <a:cubicBezTo>
                    <a:pt x="1" y="57"/>
                    <a:pt x="1091" y="71"/>
                    <a:pt x="2451" y="71"/>
                  </a:cubicBezTo>
                  <a:cubicBezTo>
                    <a:pt x="3797" y="71"/>
                    <a:pt x="4902" y="57"/>
                    <a:pt x="4902" y="43"/>
                  </a:cubicBezTo>
                  <a:cubicBezTo>
                    <a:pt x="4902" y="14"/>
                    <a:pt x="3797" y="0"/>
                    <a:pt x="2451" y="0"/>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0"/>
            <p:cNvSpPr/>
            <p:nvPr/>
          </p:nvSpPr>
          <p:spPr>
            <a:xfrm>
              <a:off x="2759343" y="3372345"/>
              <a:ext cx="361951" cy="4209"/>
            </a:xfrm>
            <a:custGeom>
              <a:avLst/>
              <a:gdLst/>
              <a:ahLst/>
              <a:cxnLst/>
              <a:rect l="l" t="t" r="r" b="b"/>
              <a:pathLst>
                <a:path w="4902" h="57" extrusionOk="0">
                  <a:moveTo>
                    <a:pt x="2451" y="0"/>
                  </a:moveTo>
                  <a:cubicBezTo>
                    <a:pt x="1091" y="0"/>
                    <a:pt x="1" y="14"/>
                    <a:pt x="1" y="29"/>
                  </a:cubicBezTo>
                  <a:cubicBezTo>
                    <a:pt x="1" y="43"/>
                    <a:pt x="1091" y="57"/>
                    <a:pt x="2451" y="57"/>
                  </a:cubicBezTo>
                  <a:cubicBezTo>
                    <a:pt x="3797" y="57"/>
                    <a:pt x="4902" y="43"/>
                    <a:pt x="4902" y="29"/>
                  </a:cubicBezTo>
                  <a:cubicBezTo>
                    <a:pt x="4902" y="14"/>
                    <a:pt x="3797" y="0"/>
                    <a:pt x="2451" y="0"/>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0"/>
            <p:cNvSpPr/>
            <p:nvPr/>
          </p:nvSpPr>
          <p:spPr>
            <a:xfrm>
              <a:off x="1557622" y="3165229"/>
              <a:ext cx="761486" cy="90008"/>
            </a:xfrm>
            <a:custGeom>
              <a:avLst/>
              <a:gdLst/>
              <a:ahLst/>
              <a:cxnLst/>
              <a:rect l="l" t="t" r="r" b="b"/>
              <a:pathLst>
                <a:path w="10313" h="1219" extrusionOk="0">
                  <a:moveTo>
                    <a:pt x="0" y="1"/>
                  </a:moveTo>
                  <a:lnTo>
                    <a:pt x="0" y="1219"/>
                  </a:lnTo>
                  <a:lnTo>
                    <a:pt x="10312" y="1219"/>
                  </a:lnTo>
                  <a:lnTo>
                    <a:pt x="10312" y="1"/>
                  </a:ln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0"/>
            <p:cNvSpPr/>
            <p:nvPr/>
          </p:nvSpPr>
          <p:spPr>
            <a:xfrm>
              <a:off x="2737413" y="3470624"/>
              <a:ext cx="379746" cy="270984"/>
            </a:xfrm>
            <a:custGeom>
              <a:avLst/>
              <a:gdLst/>
              <a:ahLst/>
              <a:cxnLst/>
              <a:rect l="l" t="t" r="r" b="b"/>
              <a:pathLst>
                <a:path w="5143" h="3670" extrusionOk="0">
                  <a:moveTo>
                    <a:pt x="0" y="1"/>
                  </a:moveTo>
                  <a:lnTo>
                    <a:pt x="0" y="3669"/>
                  </a:lnTo>
                  <a:lnTo>
                    <a:pt x="5142" y="3669"/>
                  </a:lnTo>
                  <a:lnTo>
                    <a:pt x="51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0"/>
            <p:cNvSpPr/>
            <p:nvPr/>
          </p:nvSpPr>
          <p:spPr>
            <a:xfrm>
              <a:off x="1123526" y="3460213"/>
              <a:ext cx="1618075" cy="291880"/>
            </a:xfrm>
            <a:custGeom>
              <a:avLst/>
              <a:gdLst/>
              <a:ahLst/>
              <a:cxnLst/>
              <a:rect l="l" t="t" r="r" b="b"/>
              <a:pathLst>
                <a:path w="21914" h="3953" extrusionOk="0">
                  <a:moveTo>
                    <a:pt x="1" y="0"/>
                  </a:moveTo>
                  <a:lnTo>
                    <a:pt x="1" y="3952"/>
                  </a:lnTo>
                  <a:lnTo>
                    <a:pt x="21914" y="3952"/>
                  </a:lnTo>
                  <a:lnTo>
                    <a:pt x="219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0"/>
            <p:cNvSpPr/>
            <p:nvPr/>
          </p:nvSpPr>
          <p:spPr>
            <a:xfrm>
              <a:off x="2728995" y="3460213"/>
              <a:ext cx="419545" cy="19936"/>
            </a:xfrm>
            <a:custGeom>
              <a:avLst/>
              <a:gdLst/>
              <a:ahLst/>
              <a:cxnLst/>
              <a:rect l="l" t="t" r="r" b="b"/>
              <a:pathLst>
                <a:path w="5682" h="270" extrusionOk="0">
                  <a:moveTo>
                    <a:pt x="15" y="0"/>
                  </a:moveTo>
                  <a:lnTo>
                    <a:pt x="1" y="269"/>
                  </a:lnTo>
                  <a:lnTo>
                    <a:pt x="5554" y="269"/>
                  </a:lnTo>
                  <a:cubicBezTo>
                    <a:pt x="5624" y="269"/>
                    <a:pt x="5681" y="213"/>
                    <a:pt x="5681" y="142"/>
                  </a:cubicBezTo>
                  <a:cubicBezTo>
                    <a:pt x="5681" y="71"/>
                    <a:pt x="5624" y="0"/>
                    <a:pt x="55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0"/>
            <p:cNvSpPr/>
            <p:nvPr/>
          </p:nvSpPr>
          <p:spPr>
            <a:xfrm>
              <a:off x="2730103" y="3732086"/>
              <a:ext cx="418437" cy="18902"/>
            </a:xfrm>
            <a:custGeom>
              <a:avLst/>
              <a:gdLst/>
              <a:ahLst/>
              <a:cxnLst/>
              <a:rect l="l" t="t" r="r" b="b"/>
              <a:pathLst>
                <a:path w="5667" h="256" extrusionOk="0">
                  <a:moveTo>
                    <a:pt x="0" y="1"/>
                  </a:moveTo>
                  <a:lnTo>
                    <a:pt x="0" y="256"/>
                  </a:lnTo>
                  <a:lnTo>
                    <a:pt x="5539" y="256"/>
                  </a:lnTo>
                  <a:cubicBezTo>
                    <a:pt x="5609" y="256"/>
                    <a:pt x="5666" y="199"/>
                    <a:pt x="5666" y="128"/>
                  </a:cubicBezTo>
                  <a:cubicBezTo>
                    <a:pt x="5666" y="58"/>
                    <a:pt x="5609" y="1"/>
                    <a:pt x="55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0"/>
            <p:cNvSpPr/>
            <p:nvPr/>
          </p:nvSpPr>
          <p:spPr>
            <a:xfrm>
              <a:off x="2741548" y="3519801"/>
              <a:ext cx="375611" cy="4283"/>
            </a:xfrm>
            <a:custGeom>
              <a:avLst/>
              <a:gdLst/>
              <a:ahLst/>
              <a:cxnLst/>
              <a:rect l="l" t="t" r="r" b="b"/>
              <a:pathLst>
                <a:path w="5087" h="58" extrusionOk="0">
                  <a:moveTo>
                    <a:pt x="2536" y="0"/>
                  </a:moveTo>
                  <a:cubicBezTo>
                    <a:pt x="1134" y="0"/>
                    <a:pt x="1" y="15"/>
                    <a:pt x="1" y="29"/>
                  </a:cubicBezTo>
                  <a:cubicBezTo>
                    <a:pt x="1" y="43"/>
                    <a:pt x="1134" y="57"/>
                    <a:pt x="2536" y="57"/>
                  </a:cubicBezTo>
                  <a:cubicBezTo>
                    <a:pt x="3939" y="57"/>
                    <a:pt x="5086" y="43"/>
                    <a:pt x="5086" y="29"/>
                  </a:cubicBezTo>
                  <a:cubicBezTo>
                    <a:pt x="5086" y="15"/>
                    <a:pt x="3939" y="0"/>
                    <a:pt x="2536" y="0"/>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0"/>
            <p:cNvSpPr/>
            <p:nvPr/>
          </p:nvSpPr>
          <p:spPr>
            <a:xfrm>
              <a:off x="2741548" y="3571044"/>
              <a:ext cx="375611" cy="4283"/>
            </a:xfrm>
            <a:custGeom>
              <a:avLst/>
              <a:gdLst/>
              <a:ahLst/>
              <a:cxnLst/>
              <a:rect l="l" t="t" r="r" b="b"/>
              <a:pathLst>
                <a:path w="5087" h="58" extrusionOk="0">
                  <a:moveTo>
                    <a:pt x="2536" y="1"/>
                  </a:moveTo>
                  <a:cubicBezTo>
                    <a:pt x="1134" y="1"/>
                    <a:pt x="1" y="15"/>
                    <a:pt x="1" y="29"/>
                  </a:cubicBezTo>
                  <a:cubicBezTo>
                    <a:pt x="1" y="43"/>
                    <a:pt x="1134" y="57"/>
                    <a:pt x="2536" y="57"/>
                  </a:cubicBezTo>
                  <a:cubicBezTo>
                    <a:pt x="3939" y="57"/>
                    <a:pt x="5086" y="43"/>
                    <a:pt x="5086" y="29"/>
                  </a:cubicBezTo>
                  <a:cubicBezTo>
                    <a:pt x="5086" y="15"/>
                    <a:pt x="3939" y="1"/>
                    <a:pt x="2536" y="1"/>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0"/>
            <p:cNvSpPr/>
            <p:nvPr/>
          </p:nvSpPr>
          <p:spPr>
            <a:xfrm>
              <a:off x="2741548" y="3622288"/>
              <a:ext cx="375611" cy="4283"/>
            </a:xfrm>
            <a:custGeom>
              <a:avLst/>
              <a:gdLst/>
              <a:ahLst/>
              <a:cxnLst/>
              <a:rect l="l" t="t" r="r" b="b"/>
              <a:pathLst>
                <a:path w="5087" h="58" extrusionOk="0">
                  <a:moveTo>
                    <a:pt x="2536" y="1"/>
                  </a:moveTo>
                  <a:cubicBezTo>
                    <a:pt x="1134" y="1"/>
                    <a:pt x="1" y="15"/>
                    <a:pt x="1" y="29"/>
                  </a:cubicBezTo>
                  <a:cubicBezTo>
                    <a:pt x="1" y="43"/>
                    <a:pt x="1134" y="57"/>
                    <a:pt x="2536" y="57"/>
                  </a:cubicBezTo>
                  <a:cubicBezTo>
                    <a:pt x="3939" y="57"/>
                    <a:pt x="5086" y="43"/>
                    <a:pt x="5086" y="29"/>
                  </a:cubicBezTo>
                  <a:cubicBezTo>
                    <a:pt x="5086" y="15"/>
                    <a:pt x="3939" y="1"/>
                    <a:pt x="2536" y="1"/>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0"/>
            <p:cNvSpPr/>
            <p:nvPr/>
          </p:nvSpPr>
          <p:spPr>
            <a:xfrm>
              <a:off x="2741548" y="3673532"/>
              <a:ext cx="375611" cy="4283"/>
            </a:xfrm>
            <a:custGeom>
              <a:avLst/>
              <a:gdLst/>
              <a:ahLst/>
              <a:cxnLst/>
              <a:rect l="l" t="t" r="r" b="b"/>
              <a:pathLst>
                <a:path w="5087" h="58" extrusionOk="0">
                  <a:moveTo>
                    <a:pt x="2536" y="1"/>
                  </a:moveTo>
                  <a:cubicBezTo>
                    <a:pt x="1134" y="1"/>
                    <a:pt x="1" y="15"/>
                    <a:pt x="1" y="29"/>
                  </a:cubicBezTo>
                  <a:cubicBezTo>
                    <a:pt x="1" y="43"/>
                    <a:pt x="1134" y="57"/>
                    <a:pt x="2536" y="57"/>
                  </a:cubicBezTo>
                  <a:cubicBezTo>
                    <a:pt x="3939" y="57"/>
                    <a:pt x="5086" y="43"/>
                    <a:pt x="5086" y="29"/>
                  </a:cubicBezTo>
                  <a:cubicBezTo>
                    <a:pt x="5086" y="15"/>
                    <a:pt x="3939" y="1"/>
                    <a:pt x="2536" y="1"/>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0"/>
            <p:cNvSpPr/>
            <p:nvPr/>
          </p:nvSpPr>
          <p:spPr>
            <a:xfrm>
              <a:off x="1375610" y="3564768"/>
              <a:ext cx="1116054" cy="76422"/>
            </a:xfrm>
            <a:custGeom>
              <a:avLst/>
              <a:gdLst/>
              <a:ahLst/>
              <a:cxnLst/>
              <a:rect l="l" t="t" r="r" b="b"/>
              <a:pathLst>
                <a:path w="15115" h="1035" extrusionOk="0">
                  <a:moveTo>
                    <a:pt x="0" y="1"/>
                  </a:moveTo>
                  <a:lnTo>
                    <a:pt x="0" y="1035"/>
                  </a:lnTo>
                  <a:lnTo>
                    <a:pt x="15114" y="1035"/>
                  </a:lnTo>
                  <a:lnTo>
                    <a:pt x="15114" y="1"/>
                  </a:ln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0"/>
            <p:cNvSpPr/>
            <p:nvPr/>
          </p:nvSpPr>
          <p:spPr>
            <a:xfrm>
              <a:off x="2786515" y="3777127"/>
              <a:ext cx="388164" cy="735348"/>
            </a:xfrm>
            <a:custGeom>
              <a:avLst/>
              <a:gdLst/>
              <a:ahLst/>
              <a:cxnLst/>
              <a:rect l="l" t="t" r="r" b="b"/>
              <a:pathLst>
                <a:path w="5257" h="9959" extrusionOk="0">
                  <a:moveTo>
                    <a:pt x="1" y="0"/>
                  </a:moveTo>
                  <a:lnTo>
                    <a:pt x="1" y="9958"/>
                  </a:lnTo>
                  <a:lnTo>
                    <a:pt x="5256" y="9958"/>
                  </a:lnTo>
                  <a:lnTo>
                    <a:pt x="5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0"/>
            <p:cNvSpPr/>
            <p:nvPr/>
          </p:nvSpPr>
          <p:spPr>
            <a:xfrm>
              <a:off x="965585" y="3752022"/>
              <a:ext cx="1820980" cy="795968"/>
            </a:xfrm>
            <a:custGeom>
              <a:avLst/>
              <a:gdLst/>
              <a:ahLst/>
              <a:cxnLst/>
              <a:rect l="l" t="t" r="r" b="b"/>
              <a:pathLst>
                <a:path w="24662" h="10780" extrusionOk="0">
                  <a:moveTo>
                    <a:pt x="1" y="0"/>
                  </a:moveTo>
                  <a:lnTo>
                    <a:pt x="1" y="10780"/>
                  </a:lnTo>
                  <a:lnTo>
                    <a:pt x="24662" y="10780"/>
                  </a:lnTo>
                  <a:lnTo>
                    <a:pt x="246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0"/>
            <p:cNvSpPr/>
            <p:nvPr/>
          </p:nvSpPr>
          <p:spPr>
            <a:xfrm>
              <a:off x="2737413" y="4496682"/>
              <a:ext cx="493751" cy="52351"/>
            </a:xfrm>
            <a:custGeom>
              <a:avLst/>
              <a:gdLst/>
              <a:ahLst/>
              <a:cxnLst/>
              <a:rect l="l" t="t" r="r" b="b"/>
              <a:pathLst>
                <a:path w="6687" h="709" extrusionOk="0">
                  <a:moveTo>
                    <a:pt x="0" y="1"/>
                  </a:moveTo>
                  <a:lnTo>
                    <a:pt x="0" y="709"/>
                  </a:lnTo>
                  <a:lnTo>
                    <a:pt x="6332" y="709"/>
                  </a:lnTo>
                  <a:cubicBezTo>
                    <a:pt x="6530" y="709"/>
                    <a:pt x="6686" y="539"/>
                    <a:pt x="6686" y="355"/>
                  </a:cubicBezTo>
                  <a:cubicBezTo>
                    <a:pt x="6686" y="156"/>
                    <a:pt x="6530" y="1"/>
                    <a:pt x="63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0"/>
            <p:cNvSpPr/>
            <p:nvPr/>
          </p:nvSpPr>
          <p:spPr>
            <a:xfrm>
              <a:off x="2737413" y="3752022"/>
              <a:ext cx="493751" cy="52351"/>
            </a:xfrm>
            <a:custGeom>
              <a:avLst/>
              <a:gdLst/>
              <a:ahLst/>
              <a:cxnLst/>
              <a:rect l="l" t="t" r="r" b="b"/>
              <a:pathLst>
                <a:path w="6687" h="709" extrusionOk="0">
                  <a:moveTo>
                    <a:pt x="0" y="0"/>
                  </a:moveTo>
                  <a:lnTo>
                    <a:pt x="0" y="708"/>
                  </a:lnTo>
                  <a:lnTo>
                    <a:pt x="6332" y="708"/>
                  </a:lnTo>
                  <a:cubicBezTo>
                    <a:pt x="6530" y="708"/>
                    <a:pt x="6686" y="538"/>
                    <a:pt x="6686" y="354"/>
                  </a:cubicBezTo>
                  <a:cubicBezTo>
                    <a:pt x="6686" y="156"/>
                    <a:pt x="6530" y="0"/>
                    <a:pt x="63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0"/>
            <p:cNvSpPr/>
            <p:nvPr/>
          </p:nvSpPr>
          <p:spPr>
            <a:xfrm>
              <a:off x="2011507" y="3752022"/>
              <a:ext cx="687279" cy="797002"/>
            </a:xfrm>
            <a:custGeom>
              <a:avLst/>
              <a:gdLst/>
              <a:ahLst/>
              <a:cxnLst/>
              <a:rect l="l" t="t" r="r" b="b"/>
              <a:pathLst>
                <a:path w="9308" h="10794" extrusionOk="0">
                  <a:moveTo>
                    <a:pt x="5199" y="0"/>
                  </a:moveTo>
                  <a:lnTo>
                    <a:pt x="1" y="10794"/>
                  </a:lnTo>
                  <a:lnTo>
                    <a:pt x="4392" y="10794"/>
                  </a:lnTo>
                  <a:lnTo>
                    <a:pt x="9307" y="0"/>
                  </a:ln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0"/>
            <p:cNvSpPr/>
            <p:nvPr/>
          </p:nvSpPr>
          <p:spPr>
            <a:xfrm>
              <a:off x="1408025" y="3752022"/>
              <a:ext cx="686172" cy="797002"/>
            </a:xfrm>
            <a:custGeom>
              <a:avLst/>
              <a:gdLst/>
              <a:ahLst/>
              <a:cxnLst/>
              <a:rect l="l" t="t" r="r" b="b"/>
              <a:pathLst>
                <a:path w="9293" h="10794" extrusionOk="0">
                  <a:moveTo>
                    <a:pt x="5185" y="0"/>
                  </a:moveTo>
                  <a:lnTo>
                    <a:pt x="1" y="10794"/>
                  </a:lnTo>
                  <a:lnTo>
                    <a:pt x="4378" y="10794"/>
                  </a:lnTo>
                  <a:lnTo>
                    <a:pt x="9293" y="0"/>
                  </a:ln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0"/>
            <p:cNvSpPr/>
            <p:nvPr/>
          </p:nvSpPr>
          <p:spPr>
            <a:xfrm>
              <a:off x="2786515" y="3873339"/>
              <a:ext cx="388164" cy="5316"/>
            </a:xfrm>
            <a:custGeom>
              <a:avLst/>
              <a:gdLst/>
              <a:ahLst/>
              <a:cxnLst/>
              <a:rect l="l" t="t" r="r" b="b"/>
              <a:pathLst>
                <a:path w="5257" h="72" extrusionOk="0">
                  <a:moveTo>
                    <a:pt x="2636" y="0"/>
                  </a:moveTo>
                  <a:cubicBezTo>
                    <a:pt x="1177" y="0"/>
                    <a:pt x="1" y="14"/>
                    <a:pt x="1" y="29"/>
                  </a:cubicBezTo>
                  <a:cubicBezTo>
                    <a:pt x="1" y="43"/>
                    <a:pt x="1177" y="71"/>
                    <a:pt x="2636" y="71"/>
                  </a:cubicBezTo>
                  <a:cubicBezTo>
                    <a:pt x="4080" y="71"/>
                    <a:pt x="5256" y="57"/>
                    <a:pt x="5256" y="29"/>
                  </a:cubicBezTo>
                  <a:cubicBezTo>
                    <a:pt x="5256" y="14"/>
                    <a:pt x="4080" y="0"/>
                    <a:pt x="2636" y="0"/>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0"/>
            <p:cNvSpPr/>
            <p:nvPr/>
          </p:nvSpPr>
          <p:spPr>
            <a:xfrm>
              <a:off x="2786515" y="3967483"/>
              <a:ext cx="388164" cy="5242"/>
            </a:xfrm>
            <a:custGeom>
              <a:avLst/>
              <a:gdLst/>
              <a:ahLst/>
              <a:cxnLst/>
              <a:rect l="l" t="t" r="r" b="b"/>
              <a:pathLst>
                <a:path w="5257" h="71" extrusionOk="0">
                  <a:moveTo>
                    <a:pt x="2636" y="0"/>
                  </a:moveTo>
                  <a:cubicBezTo>
                    <a:pt x="1177" y="0"/>
                    <a:pt x="1" y="14"/>
                    <a:pt x="1" y="43"/>
                  </a:cubicBezTo>
                  <a:cubicBezTo>
                    <a:pt x="1" y="57"/>
                    <a:pt x="1177" y="71"/>
                    <a:pt x="2636" y="71"/>
                  </a:cubicBezTo>
                  <a:cubicBezTo>
                    <a:pt x="4080" y="71"/>
                    <a:pt x="5256" y="57"/>
                    <a:pt x="5256" y="43"/>
                  </a:cubicBezTo>
                  <a:cubicBezTo>
                    <a:pt x="5256" y="28"/>
                    <a:pt x="4080" y="0"/>
                    <a:pt x="2636" y="0"/>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0"/>
            <p:cNvSpPr/>
            <p:nvPr/>
          </p:nvSpPr>
          <p:spPr>
            <a:xfrm>
              <a:off x="2786515" y="4062660"/>
              <a:ext cx="388164" cy="4209"/>
            </a:xfrm>
            <a:custGeom>
              <a:avLst/>
              <a:gdLst/>
              <a:ahLst/>
              <a:cxnLst/>
              <a:rect l="l" t="t" r="r" b="b"/>
              <a:pathLst>
                <a:path w="5257" h="57" extrusionOk="0">
                  <a:moveTo>
                    <a:pt x="2636" y="0"/>
                  </a:moveTo>
                  <a:cubicBezTo>
                    <a:pt x="1177" y="0"/>
                    <a:pt x="1" y="0"/>
                    <a:pt x="1" y="28"/>
                  </a:cubicBezTo>
                  <a:cubicBezTo>
                    <a:pt x="1" y="43"/>
                    <a:pt x="1177" y="57"/>
                    <a:pt x="2636" y="57"/>
                  </a:cubicBezTo>
                  <a:cubicBezTo>
                    <a:pt x="4080" y="57"/>
                    <a:pt x="5256" y="43"/>
                    <a:pt x="5256" y="28"/>
                  </a:cubicBezTo>
                  <a:cubicBezTo>
                    <a:pt x="5256" y="14"/>
                    <a:pt x="4080" y="0"/>
                    <a:pt x="2636" y="0"/>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0"/>
            <p:cNvSpPr/>
            <p:nvPr/>
          </p:nvSpPr>
          <p:spPr>
            <a:xfrm>
              <a:off x="2786515" y="4156730"/>
              <a:ext cx="388164" cy="4283"/>
            </a:xfrm>
            <a:custGeom>
              <a:avLst/>
              <a:gdLst/>
              <a:ahLst/>
              <a:cxnLst/>
              <a:rect l="l" t="t" r="r" b="b"/>
              <a:pathLst>
                <a:path w="5257" h="58" extrusionOk="0">
                  <a:moveTo>
                    <a:pt x="2636" y="1"/>
                  </a:moveTo>
                  <a:cubicBezTo>
                    <a:pt x="1177" y="1"/>
                    <a:pt x="1" y="1"/>
                    <a:pt x="1" y="29"/>
                  </a:cubicBezTo>
                  <a:cubicBezTo>
                    <a:pt x="1" y="43"/>
                    <a:pt x="1177" y="58"/>
                    <a:pt x="2636" y="58"/>
                  </a:cubicBezTo>
                  <a:cubicBezTo>
                    <a:pt x="4080" y="58"/>
                    <a:pt x="5256" y="43"/>
                    <a:pt x="5256" y="29"/>
                  </a:cubicBezTo>
                  <a:cubicBezTo>
                    <a:pt x="5256" y="15"/>
                    <a:pt x="4080" y="1"/>
                    <a:pt x="2636" y="1"/>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0"/>
            <p:cNvSpPr/>
            <p:nvPr/>
          </p:nvSpPr>
          <p:spPr>
            <a:xfrm>
              <a:off x="2786515" y="4250874"/>
              <a:ext cx="388164" cy="4283"/>
            </a:xfrm>
            <a:custGeom>
              <a:avLst/>
              <a:gdLst/>
              <a:ahLst/>
              <a:cxnLst/>
              <a:rect l="l" t="t" r="r" b="b"/>
              <a:pathLst>
                <a:path w="5257" h="58" extrusionOk="0">
                  <a:moveTo>
                    <a:pt x="2636" y="1"/>
                  </a:moveTo>
                  <a:cubicBezTo>
                    <a:pt x="1177" y="1"/>
                    <a:pt x="1" y="15"/>
                    <a:pt x="1" y="29"/>
                  </a:cubicBezTo>
                  <a:cubicBezTo>
                    <a:pt x="1" y="43"/>
                    <a:pt x="1177" y="57"/>
                    <a:pt x="2636" y="57"/>
                  </a:cubicBezTo>
                  <a:cubicBezTo>
                    <a:pt x="4080" y="57"/>
                    <a:pt x="5256" y="43"/>
                    <a:pt x="5256" y="29"/>
                  </a:cubicBezTo>
                  <a:cubicBezTo>
                    <a:pt x="5256" y="15"/>
                    <a:pt x="4080" y="1"/>
                    <a:pt x="2636" y="1"/>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0"/>
            <p:cNvSpPr/>
            <p:nvPr/>
          </p:nvSpPr>
          <p:spPr>
            <a:xfrm>
              <a:off x="2786515" y="4345018"/>
              <a:ext cx="388164" cy="4283"/>
            </a:xfrm>
            <a:custGeom>
              <a:avLst/>
              <a:gdLst/>
              <a:ahLst/>
              <a:cxnLst/>
              <a:rect l="l" t="t" r="r" b="b"/>
              <a:pathLst>
                <a:path w="5257" h="58" extrusionOk="0">
                  <a:moveTo>
                    <a:pt x="2636" y="1"/>
                  </a:moveTo>
                  <a:cubicBezTo>
                    <a:pt x="1177" y="1"/>
                    <a:pt x="1" y="15"/>
                    <a:pt x="1" y="29"/>
                  </a:cubicBezTo>
                  <a:cubicBezTo>
                    <a:pt x="1" y="43"/>
                    <a:pt x="1177" y="57"/>
                    <a:pt x="2636" y="57"/>
                  </a:cubicBezTo>
                  <a:cubicBezTo>
                    <a:pt x="4080" y="57"/>
                    <a:pt x="5256" y="43"/>
                    <a:pt x="5256" y="29"/>
                  </a:cubicBezTo>
                  <a:cubicBezTo>
                    <a:pt x="5256" y="15"/>
                    <a:pt x="4080" y="1"/>
                    <a:pt x="2636" y="1"/>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0"/>
            <p:cNvSpPr/>
            <p:nvPr/>
          </p:nvSpPr>
          <p:spPr>
            <a:xfrm>
              <a:off x="2786515" y="4439162"/>
              <a:ext cx="388164" cy="4283"/>
            </a:xfrm>
            <a:custGeom>
              <a:avLst/>
              <a:gdLst/>
              <a:ahLst/>
              <a:cxnLst/>
              <a:rect l="l" t="t" r="r" b="b"/>
              <a:pathLst>
                <a:path w="5257" h="58" extrusionOk="0">
                  <a:moveTo>
                    <a:pt x="2636" y="0"/>
                  </a:moveTo>
                  <a:cubicBezTo>
                    <a:pt x="1177" y="0"/>
                    <a:pt x="1" y="15"/>
                    <a:pt x="1" y="29"/>
                  </a:cubicBezTo>
                  <a:cubicBezTo>
                    <a:pt x="1" y="43"/>
                    <a:pt x="1177" y="57"/>
                    <a:pt x="2636" y="57"/>
                  </a:cubicBezTo>
                  <a:cubicBezTo>
                    <a:pt x="4080" y="57"/>
                    <a:pt x="5256" y="43"/>
                    <a:pt x="5256" y="29"/>
                  </a:cubicBezTo>
                  <a:cubicBezTo>
                    <a:pt x="5256" y="15"/>
                    <a:pt x="4080" y="0"/>
                    <a:pt x="2636" y="0"/>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0"/>
            <p:cNvSpPr/>
            <p:nvPr/>
          </p:nvSpPr>
          <p:spPr>
            <a:xfrm>
              <a:off x="2696580" y="1416441"/>
              <a:ext cx="246913" cy="205121"/>
            </a:xfrm>
            <a:custGeom>
              <a:avLst/>
              <a:gdLst/>
              <a:ahLst/>
              <a:cxnLst/>
              <a:rect l="l" t="t" r="r" b="b"/>
              <a:pathLst>
                <a:path w="3344" h="2778" extrusionOk="0">
                  <a:moveTo>
                    <a:pt x="1660" y="1"/>
                  </a:moveTo>
                  <a:cubicBezTo>
                    <a:pt x="1630" y="1"/>
                    <a:pt x="1601" y="15"/>
                    <a:pt x="1587" y="43"/>
                  </a:cubicBezTo>
                  <a:lnTo>
                    <a:pt x="1" y="2777"/>
                  </a:lnTo>
                  <a:lnTo>
                    <a:pt x="3344" y="2621"/>
                  </a:lnTo>
                  <a:lnTo>
                    <a:pt x="1743" y="43"/>
                  </a:lnTo>
                  <a:cubicBezTo>
                    <a:pt x="1722" y="15"/>
                    <a:pt x="1690" y="1"/>
                    <a:pt x="1660" y="1"/>
                  </a:cubicBezTo>
                  <a:close/>
                </a:path>
              </a:pathLst>
            </a:custGeom>
            <a:solidFill>
              <a:srgbClr val="CA5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0"/>
            <p:cNvSpPr/>
            <p:nvPr/>
          </p:nvSpPr>
          <p:spPr>
            <a:xfrm>
              <a:off x="2696580" y="1416441"/>
              <a:ext cx="246913" cy="205121"/>
            </a:xfrm>
            <a:custGeom>
              <a:avLst/>
              <a:gdLst/>
              <a:ahLst/>
              <a:cxnLst/>
              <a:rect l="l" t="t" r="r" b="b"/>
              <a:pathLst>
                <a:path w="3344" h="2778" extrusionOk="0">
                  <a:moveTo>
                    <a:pt x="1660" y="1"/>
                  </a:moveTo>
                  <a:cubicBezTo>
                    <a:pt x="1630" y="1"/>
                    <a:pt x="1601" y="15"/>
                    <a:pt x="1587" y="43"/>
                  </a:cubicBezTo>
                  <a:lnTo>
                    <a:pt x="1" y="2777"/>
                  </a:lnTo>
                  <a:lnTo>
                    <a:pt x="3344" y="2621"/>
                  </a:lnTo>
                  <a:lnTo>
                    <a:pt x="1743" y="43"/>
                  </a:lnTo>
                  <a:cubicBezTo>
                    <a:pt x="1722" y="15"/>
                    <a:pt x="1690" y="1"/>
                    <a:pt x="16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0"/>
            <p:cNvSpPr/>
            <p:nvPr/>
          </p:nvSpPr>
          <p:spPr>
            <a:xfrm>
              <a:off x="2725894" y="1428993"/>
              <a:ext cx="210289" cy="181050"/>
            </a:xfrm>
            <a:custGeom>
              <a:avLst/>
              <a:gdLst/>
              <a:ahLst/>
              <a:cxnLst/>
              <a:rect l="l" t="t" r="r" b="b"/>
              <a:pathLst>
                <a:path w="2848" h="2452" extrusionOk="0">
                  <a:moveTo>
                    <a:pt x="1346" y="1"/>
                  </a:moveTo>
                  <a:lnTo>
                    <a:pt x="921" y="72"/>
                  </a:lnTo>
                  <a:lnTo>
                    <a:pt x="0" y="1998"/>
                  </a:lnTo>
                  <a:lnTo>
                    <a:pt x="2465" y="2380"/>
                  </a:lnTo>
                  <a:lnTo>
                    <a:pt x="2848" y="2451"/>
                  </a:lnTo>
                  <a:lnTo>
                    <a:pt x="134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0"/>
            <p:cNvSpPr/>
            <p:nvPr/>
          </p:nvSpPr>
          <p:spPr>
            <a:xfrm>
              <a:off x="2481120" y="1558579"/>
              <a:ext cx="462370" cy="342237"/>
            </a:xfrm>
            <a:custGeom>
              <a:avLst/>
              <a:gdLst/>
              <a:ahLst/>
              <a:cxnLst/>
              <a:rect l="l" t="t" r="r" b="b"/>
              <a:pathLst>
                <a:path w="6262" h="4635" extrusionOk="0">
                  <a:moveTo>
                    <a:pt x="2473" y="0"/>
                  </a:moveTo>
                  <a:cubicBezTo>
                    <a:pt x="2369" y="0"/>
                    <a:pt x="2261" y="55"/>
                    <a:pt x="2211" y="144"/>
                  </a:cubicBezTo>
                  <a:lnTo>
                    <a:pt x="86" y="3742"/>
                  </a:lnTo>
                  <a:cubicBezTo>
                    <a:pt x="1" y="3841"/>
                    <a:pt x="72" y="3997"/>
                    <a:pt x="213" y="4011"/>
                  </a:cubicBezTo>
                  <a:lnTo>
                    <a:pt x="3740" y="4634"/>
                  </a:lnTo>
                  <a:lnTo>
                    <a:pt x="4817" y="3062"/>
                  </a:lnTo>
                  <a:lnTo>
                    <a:pt x="6262" y="696"/>
                  </a:lnTo>
                  <a:lnTo>
                    <a:pt x="2508" y="2"/>
                  </a:lnTo>
                  <a:cubicBezTo>
                    <a:pt x="2496" y="1"/>
                    <a:pt x="2485" y="0"/>
                    <a:pt x="24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0"/>
            <p:cNvSpPr/>
            <p:nvPr/>
          </p:nvSpPr>
          <p:spPr>
            <a:xfrm>
              <a:off x="2693479" y="1439478"/>
              <a:ext cx="222842" cy="166356"/>
            </a:xfrm>
            <a:custGeom>
              <a:avLst/>
              <a:gdLst/>
              <a:ahLst/>
              <a:cxnLst/>
              <a:rect l="l" t="t" r="r" b="b"/>
              <a:pathLst>
                <a:path w="3018" h="2253" extrusionOk="0">
                  <a:moveTo>
                    <a:pt x="935" y="0"/>
                  </a:moveTo>
                  <a:lnTo>
                    <a:pt x="0" y="1686"/>
                  </a:lnTo>
                  <a:lnTo>
                    <a:pt x="3017" y="2253"/>
                  </a:lnTo>
                  <a:lnTo>
                    <a:pt x="9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0"/>
            <p:cNvSpPr/>
            <p:nvPr/>
          </p:nvSpPr>
          <p:spPr>
            <a:xfrm>
              <a:off x="2694513" y="1433202"/>
              <a:ext cx="223875" cy="173666"/>
            </a:xfrm>
            <a:custGeom>
              <a:avLst/>
              <a:gdLst/>
              <a:ahLst/>
              <a:cxnLst/>
              <a:rect l="l" t="t" r="r" b="b"/>
              <a:pathLst>
                <a:path w="3032" h="2352" extrusionOk="0">
                  <a:moveTo>
                    <a:pt x="1346" y="0"/>
                  </a:moveTo>
                  <a:cubicBezTo>
                    <a:pt x="1360" y="29"/>
                    <a:pt x="1360" y="43"/>
                    <a:pt x="1374" y="57"/>
                  </a:cubicBezTo>
                  <a:cubicBezTo>
                    <a:pt x="1403" y="85"/>
                    <a:pt x="1431" y="128"/>
                    <a:pt x="1459" y="185"/>
                  </a:cubicBezTo>
                  <a:lnTo>
                    <a:pt x="1799" y="680"/>
                  </a:lnTo>
                  <a:lnTo>
                    <a:pt x="2719" y="1972"/>
                  </a:lnTo>
                  <a:lnTo>
                    <a:pt x="2719" y="1972"/>
                  </a:lnTo>
                  <a:lnTo>
                    <a:pt x="2309" y="1530"/>
                  </a:lnTo>
                  <a:lnTo>
                    <a:pt x="950" y="57"/>
                  </a:lnTo>
                  <a:lnTo>
                    <a:pt x="921" y="29"/>
                  </a:lnTo>
                  <a:lnTo>
                    <a:pt x="907" y="71"/>
                  </a:lnTo>
                  <a:cubicBezTo>
                    <a:pt x="624" y="567"/>
                    <a:pt x="397" y="992"/>
                    <a:pt x="227" y="1289"/>
                  </a:cubicBezTo>
                  <a:lnTo>
                    <a:pt x="57" y="1644"/>
                  </a:lnTo>
                  <a:lnTo>
                    <a:pt x="0" y="1743"/>
                  </a:lnTo>
                  <a:lnTo>
                    <a:pt x="57" y="1658"/>
                  </a:lnTo>
                  <a:cubicBezTo>
                    <a:pt x="114" y="1573"/>
                    <a:pt x="170" y="1459"/>
                    <a:pt x="255" y="1318"/>
                  </a:cubicBezTo>
                  <a:cubicBezTo>
                    <a:pt x="422" y="1012"/>
                    <a:pt x="657" y="611"/>
                    <a:pt x="933" y="128"/>
                  </a:cubicBezTo>
                  <a:lnTo>
                    <a:pt x="933" y="128"/>
                  </a:lnTo>
                  <a:lnTo>
                    <a:pt x="2267" y="1559"/>
                  </a:lnTo>
                  <a:cubicBezTo>
                    <a:pt x="2522" y="1842"/>
                    <a:pt x="2763" y="2097"/>
                    <a:pt x="2989" y="2352"/>
                  </a:cubicBezTo>
                  <a:lnTo>
                    <a:pt x="3032" y="2309"/>
                  </a:lnTo>
                  <a:lnTo>
                    <a:pt x="1828" y="652"/>
                  </a:lnTo>
                  <a:lnTo>
                    <a:pt x="1474" y="170"/>
                  </a:lnTo>
                  <a:cubicBezTo>
                    <a:pt x="1445" y="128"/>
                    <a:pt x="1403" y="71"/>
                    <a:pt x="1389" y="43"/>
                  </a:cubicBezTo>
                  <a:cubicBezTo>
                    <a:pt x="1360" y="15"/>
                    <a:pt x="1346" y="0"/>
                    <a:pt x="1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0"/>
            <p:cNvSpPr/>
            <p:nvPr/>
          </p:nvSpPr>
          <p:spPr>
            <a:xfrm>
              <a:off x="2603544" y="1636110"/>
              <a:ext cx="245805" cy="183117"/>
            </a:xfrm>
            <a:custGeom>
              <a:avLst/>
              <a:gdLst/>
              <a:ahLst/>
              <a:cxnLst/>
              <a:rect l="l" t="t" r="r" b="b"/>
              <a:pathLst>
                <a:path w="3329" h="2480" extrusionOk="0">
                  <a:moveTo>
                    <a:pt x="1261" y="0"/>
                  </a:moveTo>
                  <a:cubicBezTo>
                    <a:pt x="1232" y="57"/>
                    <a:pt x="0" y="2111"/>
                    <a:pt x="0" y="2111"/>
                  </a:cubicBezTo>
                  <a:lnTo>
                    <a:pt x="1997" y="2479"/>
                  </a:lnTo>
                  <a:lnTo>
                    <a:pt x="3329" y="354"/>
                  </a:lnTo>
                  <a:lnTo>
                    <a:pt x="12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0"/>
            <p:cNvSpPr/>
            <p:nvPr/>
          </p:nvSpPr>
          <p:spPr>
            <a:xfrm>
              <a:off x="1482307" y="4107628"/>
              <a:ext cx="324294" cy="440367"/>
            </a:xfrm>
            <a:custGeom>
              <a:avLst/>
              <a:gdLst/>
              <a:ahLst/>
              <a:cxnLst/>
              <a:rect l="l" t="t" r="r" b="b"/>
              <a:pathLst>
                <a:path w="4392" h="5964" extrusionOk="0">
                  <a:moveTo>
                    <a:pt x="2522" y="0"/>
                  </a:moveTo>
                  <a:lnTo>
                    <a:pt x="2465" y="71"/>
                  </a:lnTo>
                  <a:lnTo>
                    <a:pt x="1360" y="1502"/>
                  </a:lnTo>
                  <a:lnTo>
                    <a:pt x="0" y="2451"/>
                  </a:lnTo>
                  <a:lnTo>
                    <a:pt x="1828" y="5964"/>
                  </a:lnTo>
                  <a:lnTo>
                    <a:pt x="3839" y="5964"/>
                  </a:lnTo>
                  <a:cubicBezTo>
                    <a:pt x="3839" y="5964"/>
                    <a:pt x="3683" y="5482"/>
                    <a:pt x="2720" y="5241"/>
                  </a:cubicBezTo>
                  <a:lnTo>
                    <a:pt x="2663" y="3301"/>
                  </a:lnTo>
                  <a:lnTo>
                    <a:pt x="4391" y="1388"/>
                  </a:lnTo>
                  <a:lnTo>
                    <a:pt x="25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0"/>
            <p:cNvSpPr/>
            <p:nvPr/>
          </p:nvSpPr>
          <p:spPr>
            <a:xfrm>
              <a:off x="1481273" y="4272878"/>
              <a:ext cx="283462" cy="275119"/>
            </a:xfrm>
            <a:custGeom>
              <a:avLst/>
              <a:gdLst/>
              <a:ahLst/>
              <a:cxnLst/>
              <a:rect l="l" t="t" r="r" b="b"/>
              <a:pathLst>
                <a:path w="3839" h="3726" extrusionOk="0">
                  <a:moveTo>
                    <a:pt x="298" y="0"/>
                  </a:moveTo>
                  <a:lnTo>
                    <a:pt x="0" y="199"/>
                  </a:lnTo>
                  <a:lnTo>
                    <a:pt x="1827" y="3726"/>
                  </a:lnTo>
                  <a:lnTo>
                    <a:pt x="3839" y="3726"/>
                  </a:lnTo>
                  <a:cubicBezTo>
                    <a:pt x="3796" y="3612"/>
                    <a:pt x="3711" y="3513"/>
                    <a:pt x="3612" y="3428"/>
                  </a:cubicBezTo>
                  <a:lnTo>
                    <a:pt x="1983" y="3329"/>
                  </a:lnTo>
                  <a:lnTo>
                    <a:pt x="29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0"/>
            <p:cNvSpPr/>
            <p:nvPr/>
          </p:nvSpPr>
          <p:spPr>
            <a:xfrm>
              <a:off x="1638106" y="4419300"/>
              <a:ext cx="45041" cy="9968"/>
            </a:xfrm>
            <a:custGeom>
              <a:avLst/>
              <a:gdLst/>
              <a:ahLst/>
              <a:cxnLst/>
              <a:rect l="l" t="t" r="r" b="b"/>
              <a:pathLst>
                <a:path w="610" h="135" extrusionOk="0">
                  <a:moveTo>
                    <a:pt x="312" y="0"/>
                  </a:moveTo>
                  <a:cubicBezTo>
                    <a:pt x="114" y="0"/>
                    <a:pt x="1" y="114"/>
                    <a:pt x="29" y="128"/>
                  </a:cubicBezTo>
                  <a:cubicBezTo>
                    <a:pt x="32" y="133"/>
                    <a:pt x="37" y="135"/>
                    <a:pt x="44" y="135"/>
                  </a:cubicBezTo>
                  <a:cubicBezTo>
                    <a:pt x="82" y="135"/>
                    <a:pt x="183" y="85"/>
                    <a:pt x="312" y="85"/>
                  </a:cubicBezTo>
                  <a:cubicBezTo>
                    <a:pt x="451" y="85"/>
                    <a:pt x="556" y="130"/>
                    <a:pt x="587" y="130"/>
                  </a:cubicBezTo>
                  <a:cubicBezTo>
                    <a:pt x="591" y="130"/>
                    <a:pt x="594" y="129"/>
                    <a:pt x="596" y="128"/>
                  </a:cubicBezTo>
                  <a:cubicBezTo>
                    <a:pt x="610" y="114"/>
                    <a:pt x="497" y="0"/>
                    <a:pt x="3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0"/>
            <p:cNvSpPr/>
            <p:nvPr/>
          </p:nvSpPr>
          <p:spPr>
            <a:xfrm>
              <a:off x="1636038" y="4376252"/>
              <a:ext cx="44007" cy="17056"/>
            </a:xfrm>
            <a:custGeom>
              <a:avLst/>
              <a:gdLst/>
              <a:ahLst/>
              <a:cxnLst/>
              <a:rect l="l" t="t" r="r" b="b"/>
              <a:pathLst>
                <a:path w="596" h="231" extrusionOk="0">
                  <a:moveTo>
                    <a:pt x="261" y="1"/>
                  </a:moveTo>
                  <a:cubicBezTo>
                    <a:pt x="201" y="1"/>
                    <a:pt x="141" y="15"/>
                    <a:pt x="85" y="45"/>
                  </a:cubicBezTo>
                  <a:cubicBezTo>
                    <a:pt x="29" y="73"/>
                    <a:pt x="1" y="102"/>
                    <a:pt x="15" y="116"/>
                  </a:cubicBezTo>
                  <a:cubicBezTo>
                    <a:pt x="16" y="117"/>
                    <a:pt x="18" y="118"/>
                    <a:pt x="22" y="118"/>
                  </a:cubicBezTo>
                  <a:cubicBezTo>
                    <a:pt x="45" y="118"/>
                    <a:pt x="116" y="88"/>
                    <a:pt x="214" y="88"/>
                  </a:cubicBezTo>
                  <a:cubicBezTo>
                    <a:pt x="248" y="88"/>
                    <a:pt x="286" y="92"/>
                    <a:pt x="326" y="102"/>
                  </a:cubicBezTo>
                  <a:cubicBezTo>
                    <a:pt x="473" y="128"/>
                    <a:pt x="557" y="230"/>
                    <a:pt x="590" y="230"/>
                  </a:cubicBezTo>
                  <a:cubicBezTo>
                    <a:pt x="592" y="230"/>
                    <a:pt x="594" y="230"/>
                    <a:pt x="595" y="229"/>
                  </a:cubicBezTo>
                  <a:cubicBezTo>
                    <a:pt x="595" y="229"/>
                    <a:pt x="595" y="187"/>
                    <a:pt x="553" y="130"/>
                  </a:cubicBezTo>
                  <a:cubicBezTo>
                    <a:pt x="480" y="48"/>
                    <a:pt x="371" y="1"/>
                    <a:pt x="2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0"/>
            <p:cNvSpPr/>
            <p:nvPr/>
          </p:nvSpPr>
          <p:spPr>
            <a:xfrm>
              <a:off x="1642315" y="4328848"/>
              <a:ext cx="38765" cy="19493"/>
            </a:xfrm>
            <a:custGeom>
              <a:avLst/>
              <a:gdLst/>
              <a:ahLst/>
              <a:cxnLst/>
              <a:rect l="l" t="t" r="r" b="b"/>
              <a:pathLst>
                <a:path w="525" h="264" extrusionOk="0">
                  <a:moveTo>
                    <a:pt x="199" y="0"/>
                  </a:moveTo>
                  <a:cubicBezTo>
                    <a:pt x="160" y="0"/>
                    <a:pt x="121" y="7"/>
                    <a:pt x="85" y="21"/>
                  </a:cubicBezTo>
                  <a:cubicBezTo>
                    <a:pt x="29" y="50"/>
                    <a:pt x="0" y="50"/>
                    <a:pt x="15" y="78"/>
                  </a:cubicBezTo>
                  <a:cubicBezTo>
                    <a:pt x="19" y="86"/>
                    <a:pt x="32" y="89"/>
                    <a:pt x="52" y="89"/>
                  </a:cubicBezTo>
                  <a:cubicBezTo>
                    <a:pt x="73" y="89"/>
                    <a:pt x="102" y="86"/>
                    <a:pt x="136" y="86"/>
                  </a:cubicBezTo>
                  <a:cubicBezTo>
                    <a:pt x="178" y="86"/>
                    <a:pt x="229" y="90"/>
                    <a:pt x="284" y="106"/>
                  </a:cubicBezTo>
                  <a:cubicBezTo>
                    <a:pt x="418" y="147"/>
                    <a:pt x="489" y="263"/>
                    <a:pt x="520" y="263"/>
                  </a:cubicBezTo>
                  <a:cubicBezTo>
                    <a:pt x="522" y="263"/>
                    <a:pt x="523" y="263"/>
                    <a:pt x="525" y="262"/>
                  </a:cubicBezTo>
                  <a:cubicBezTo>
                    <a:pt x="525" y="248"/>
                    <a:pt x="525" y="220"/>
                    <a:pt x="496" y="163"/>
                  </a:cubicBezTo>
                  <a:cubicBezTo>
                    <a:pt x="454" y="92"/>
                    <a:pt x="397" y="50"/>
                    <a:pt x="312" y="21"/>
                  </a:cubicBezTo>
                  <a:cubicBezTo>
                    <a:pt x="277" y="7"/>
                    <a:pt x="238" y="0"/>
                    <a:pt x="1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0"/>
            <p:cNvSpPr/>
            <p:nvPr/>
          </p:nvSpPr>
          <p:spPr>
            <a:xfrm>
              <a:off x="1686249" y="4288680"/>
              <a:ext cx="35664" cy="24071"/>
            </a:xfrm>
            <a:custGeom>
              <a:avLst/>
              <a:gdLst/>
              <a:ahLst/>
              <a:cxnLst/>
              <a:rect l="l" t="t" r="r" b="b"/>
              <a:pathLst>
                <a:path w="483" h="326" extrusionOk="0">
                  <a:moveTo>
                    <a:pt x="88" y="0"/>
                  </a:moveTo>
                  <a:cubicBezTo>
                    <a:pt x="35" y="0"/>
                    <a:pt x="0" y="14"/>
                    <a:pt x="0" y="27"/>
                  </a:cubicBezTo>
                  <a:cubicBezTo>
                    <a:pt x="0" y="55"/>
                    <a:pt x="128" y="70"/>
                    <a:pt x="255" y="140"/>
                  </a:cubicBezTo>
                  <a:cubicBezTo>
                    <a:pt x="376" y="208"/>
                    <a:pt x="433" y="326"/>
                    <a:pt x="463" y="326"/>
                  </a:cubicBezTo>
                  <a:cubicBezTo>
                    <a:pt x="465" y="326"/>
                    <a:pt x="466" y="325"/>
                    <a:pt x="468" y="325"/>
                  </a:cubicBezTo>
                  <a:cubicBezTo>
                    <a:pt x="482" y="325"/>
                    <a:pt x="454" y="169"/>
                    <a:pt x="312" y="70"/>
                  </a:cubicBezTo>
                  <a:cubicBezTo>
                    <a:pt x="230" y="17"/>
                    <a:pt x="147" y="0"/>
                    <a:pt x="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0"/>
            <p:cNvSpPr/>
            <p:nvPr/>
          </p:nvSpPr>
          <p:spPr>
            <a:xfrm>
              <a:off x="1706111" y="4222668"/>
              <a:ext cx="42973" cy="59661"/>
            </a:xfrm>
            <a:custGeom>
              <a:avLst/>
              <a:gdLst/>
              <a:ahLst/>
              <a:cxnLst/>
              <a:rect l="l" t="t" r="r" b="b"/>
              <a:pathLst>
                <a:path w="582" h="808" extrusionOk="0">
                  <a:moveTo>
                    <a:pt x="142" y="0"/>
                  </a:moveTo>
                  <a:cubicBezTo>
                    <a:pt x="86" y="0"/>
                    <a:pt x="43" y="29"/>
                    <a:pt x="15" y="71"/>
                  </a:cubicBezTo>
                  <a:cubicBezTo>
                    <a:pt x="1" y="99"/>
                    <a:pt x="1" y="142"/>
                    <a:pt x="15" y="184"/>
                  </a:cubicBezTo>
                  <a:cubicBezTo>
                    <a:pt x="29" y="241"/>
                    <a:pt x="57" y="298"/>
                    <a:pt x="100" y="354"/>
                  </a:cubicBezTo>
                  <a:lnTo>
                    <a:pt x="284" y="595"/>
                  </a:lnTo>
                  <a:cubicBezTo>
                    <a:pt x="383" y="737"/>
                    <a:pt x="440" y="808"/>
                    <a:pt x="454" y="808"/>
                  </a:cubicBezTo>
                  <a:cubicBezTo>
                    <a:pt x="426" y="723"/>
                    <a:pt x="383" y="638"/>
                    <a:pt x="326" y="553"/>
                  </a:cubicBezTo>
                  <a:lnTo>
                    <a:pt x="171" y="312"/>
                  </a:lnTo>
                  <a:cubicBezTo>
                    <a:pt x="142" y="269"/>
                    <a:pt x="114" y="213"/>
                    <a:pt x="100" y="170"/>
                  </a:cubicBezTo>
                  <a:cubicBezTo>
                    <a:pt x="86" y="142"/>
                    <a:pt x="86" y="128"/>
                    <a:pt x="100" y="114"/>
                  </a:cubicBezTo>
                  <a:cubicBezTo>
                    <a:pt x="100" y="85"/>
                    <a:pt x="114" y="85"/>
                    <a:pt x="142" y="85"/>
                  </a:cubicBezTo>
                  <a:cubicBezTo>
                    <a:pt x="185" y="99"/>
                    <a:pt x="241" y="128"/>
                    <a:pt x="270" y="170"/>
                  </a:cubicBezTo>
                  <a:cubicBezTo>
                    <a:pt x="312" y="199"/>
                    <a:pt x="355" y="241"/>
                    <a:pt x="383" y="284"/>
                  </a:cubicBezTo>
                  <a:cubicBezTo>
                    <a:pt x="440" y="354"/>
                    <a:pt x="482" y="454"/>
                    <a:pt x="496" y="539"/>
                  </a:cubicBezTo>
                  <a:cubicBezTo>
                    <a:pt x="510" y="624"/>
                    <a:pt x="510" y="723"/>
                    <a:pt x="510" y="808"/>
                  </a:cubicBezTo>
                  <a:cubicBezTo>
                    <a:pt x="567" y="723"/>
                    <a:pt x="581" y="624"/>
                    <a:pt x="553" y="524"/>
                  </a:cubicBezTo>
                  <a:cubicBezTo>
                    <a:pt x="539" y="425"/>
                    <a:pt x="510" y="326"/>
                    <a:pt x="454" y="241"/>
                  </a:cubicBezTo>
                  <a:cubicBezTo>
                    <a:pt x="411" y="184"/>
                    <a:pt x="369" y="142"/>
                    <a:pt x="326" y="99"/>
                  </a:cubicBezTo>
                  <a:cubicBezTo>
                    <a:pt x="270" y="43"/>
                    <a:pt x="213" y="14"/>
                    <a:pt x="14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0"/>
            <p:cNvSpPr/>
            <p:nvPr/>
          </p:nvSpPr>
          <p:spPr>
            <a:xfrm>
              <a:off x="1743769" y="4257446"/>
              <a:ext cx="55526" cy="31233"/>
            </a:xfrm>
            <a:custGeom>
              <a:avLst/>
              <a:gdLst/>
              <a:ahLst/>
              <a:cxnLst/>
              <a:rect l="l" t="t" r="r" b="b"/>
              <a:pathLst>
                <a:path w="752" h="423" extrusionOk="0">
                  <a:moveTo>
                    <a:pt x="478" y="90"/>
                  </a:moveTo>
                  <a:cubicBezTo>
                    <a:pt x="495" y="90"/>
                    <a:pt x="510" y="91"/>
                    <a:pt x="525" y="96"/>
                  </a:cubicBezTo>
                  <a:lnTo>
                    <a:pt x="595" y="96"/>
                  </a:lnTo>
                  <a:cubicBezTo>
                    <a:pt x="624" y="110"/>
                    <a:pt x="638" y="110"/>
                    <a:pt x="652" y="124"/>
                  </a:cubicBezTo>
                  <a:cubicBezTo>
                    <a:pt x="652" y="124"/>
                    <a:pt x="666" y="124"/>
                    <a:pt x="652" y="138"/>
                  </a:cubicBezTo>
                  <a:cubicBezTo>
                    <a:pt x="638" y="153"/>
                    <a:pt x="624" y="167"/>
                    <a:pt x="610" y="181"/>
                  </a:cubicBezTo>
                  <a:cubicBezTo>
                    <a:pt x="567" y="209"/>
                    <a:pt x="525" y="238"/>
                    <a:pt x="482" y="266"/>
                  </a:cubicBezTo>
                  <a:cubicBezTo>
                    <a:pt x="411" y="308"/>
                    <a:pt x="326" y="337"/>
                    <a:pt x="241" y="351"/>
                  </a:cubicBezTo>
                  <a:cubicBezTo>
                    <a:pt x="164" y="364"/>
                    <a:pt x="99" y="365"/>
                    <a:pt x="24" y="386"/>
                  </a:cubicBezTo>
                  <a:lnTo>
                    <a:pt x="24" y="386"/>
                  </a:lnTo>
                  <a:cubicBezTo>
                    <a:pt x="41" y="364"/>
                    <a:pt x="77" y="291"/>
                    <a:pt x="170" y="209"/>
                  </a:cubicBezTo>
                  <a:cubicBezTo>
                    <a:pt x="227" y="153"/>
                    <a:pt x="298" y="124"/>
                    <a:pt x="383" y="96"/>
                  </a:cubicBezTo>
                  <a:cubicBezTo>
                    <a:pt x="411" y="96"/>
                    <a:pt x="446" y="90"/>
                    <a:pt x="478" y="90"/>
                  </a:cubicBezTo>
                  <a:close/>
                  <a:moveTo>
                    <a:pt x="500" y="1"/>
                  </a:moveTo>
                  <a:cubicBezTo>
                    <a:pt x="364" y="1"/>
                    <a:pt x="228" y="57"/>
                    <a:pt x="128" y="167"/>
                  </a:cubicBezTo>
                  <a:cubicBezTo>
                    <a:pt x="28" y="267"/>
                    <a:pt x="16" y="367"/>
                    <a:pt x="15" y="389"/>
                  </a:cubicBezTo>
                  <a:lnTo>
                    <a:pt x="15" y="389"/>
                  </a:lnTo>
                  <a:cubicBezTo>
                    <a:pt x="10" y="390"/>
                    <a:pt x="5" y="392"/>
                    <a:pt x="0" y="393"/>
                  </a:cubicBezTo>
                  <a:cubicBezTo>
                    <a:pt x="53" y="411"/>
                    <a:pt x="106" y="423"/>
                    <a:pt x="158" y="423"/>
                  </a:cubicBezTo>
                  <a:cubicBezTo>
                    <a:pt x="191" y="423"/>
                    <a:pt x="223" y="418"/>
                    <a:pt x="255" y="408"/>
                  </a:cubicBezTo>
                  <a:cubicBezTo>
                    <a:pt x="340" y="408"/>
                    <a:pt x="425" y="379"/>
                    <a:pt x="510" y="337"/>
                  </a:cubicBezTo>
                  <a:cubicBezTo>
                    <a:pt x="567" y="323"/>
                    <a:pt x="610" y="294"/>
                    <a:pt x="652" y="252"/>
                  </a:cubicBezTo>
                  <a:cubicBezTo>
                    <a:pt x="680" y="238"/>
                    <a:pt x="709" y="223"/>
                    <a:pt x="723" y="195"/>
                  </a:cubicBezTo>
                  <a:cubicBezTo>
                    <a:pt x="751" y="181"/>
                    <a:pt x="751" y="153"/>
                    <a:pt x="751" y="124"/>
                  </a:cubicBezTo>
                  <a:cubicBezTo>
                    <a:pt x="751" y="96"/>
                    <a:pt x="737" y="82"/>
                    <a:pt x="723" y="53"/>
                  </a:cubicBezTo>
                  <a:cubicBezTo>
                    <a:pt x="652" y="18"/>
                    <a:pt x="576" y="1"/>
                    <a:pt x="50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0"/>
            <p:cNvSpPr/>
            <p:nvPr/>
          </p:nvSpPr>
          <p:spPr>
            <a:xfrm>
              <a:off x="1558656" y="4265568"/>
              <a:ext cx="41866" cy="35737"/>
            </a:xfrm>
            <a:custGeom>
              <a:avLst/>
              <a:gdLst/>
              <a:ahLst/>
              <a:cxnLst/>
              <a:rect l="l" t="t" r="r" b="b"/>
              <a:pathLst>
                <a:path w="567" h="484" extrusionOk="0">
                  <a:moveTo>
                    <a:pt x="326" y="0"/>
                  </a:moveTo>
                  <a:cubicBezTo>
                    <a:pt x="114" y="0"/>
                    <a:pt x="0" y="269"/>
                    <a:pt x="156" y="411"/>
                  </a:cubicBezTo>
                  <a:cubicBezTo>
                    <a:pt x="202" y="461"/>
                    <a:pt x="261" y="483"/>
                    <a:pt x="320" y="483"/>
                  </a:cubicBezTo>
                  <a:cubicBezTo>
                    <a:pt x="443" y="483"/>
                    <a:pt x="567" y="385"/>
                    <a:pt x="567" y="241"/>
                  </a:cubicBezTo>
                  <a:cubicBezTo>
                    <a:pt x="567" y="113"/>
                    <a:pt x="454"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0"/>
            <p:cNvSpPr/>
            <p:nvPr/>
          </p:nvSpPr>
          <p:spPr>
            <a:xfrm>
              <a:off x="1645416" y="4114938"/>
              <a:ext cx="148635" cy="141251"/>
            </a:xfrm>
            <a:custGeom>
              <a:avLst/>
              <a:gdLst/>
              <a:ahLst/>
              <a:cxnLst/>
              <a:rect l="l" t="t" r="r" b="b"/>
              <a:pathLst>
                <a:path w="2013" h="1913" extrusionOk="0">
                  <a:moveTo>
                    <a:pt x="228" y="0"/>
                  </a:moveTo>
                  <a:lnTo>
                    <a:pt x="1" y="298"/>
                  </a:lnTo>
                  <a:lnTo>
                    <a:pt x="1616" y="1913"/>
                  </a:lnTo>
                  <a:lnTo>
                    <a:pt x="2012" y="1488"/>
                  </a:lnTo>
                  <a:lnTo>
                    <a:pt x="22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0"/>
            <p:cNvSpPr/>
            <p:nvPr/>
          </p:nvSpPr>
          <p:spPr>
            <a:xfrm>
              <a:off x="1975991" y="4264461"/>
              <a:ext cx="352500" cy="283536"/>
            </a:xfrm>
            <a:custGeom>
              <a:avLst/>
              <a:gdLst/>
              <a:ahLst/>
              <a:cxnLst/>
              <a:rect l="l" t="t" r="r" b="b"/>
              <a:pathLst>
                <a:path w="4774" h="3840" extrusionOk="0">
                  <a:moveTo>
                    <a:pt x="170" y="1"/>
                  </a:moveTo>
                  <a:lnTo>
                    <a:pt x="0" y="3825"/>
                  </a:lnTo>
                  <a:lnTo>
                    <a:pt x="4774" y="3840"/>
                  </a:lnTo>
                  <a:cubicBezTo>
                    <a:pt x="4760" y="3386"/>
                    <a:pt x="2337" y="2565"/>
                    <a:pt x="2337" y="2565"/>
                  </a:cubicBezTo>
                  <a:lnTo>
                    <a:pt x="2550" y="114"/>
                  </a:lnTo>
                  <a:lnTo>
                    <a:pt x="1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0"/>
            <p:cNvSpPr/>
            <p:nvPr/>
          </p:nvSpPr>
          <p:spPr>
            <a:xfrm>
              <a:off x="2029302" y="4432886"/>
              <a:ext cx="29387" cy="27394"/>
            </a:xfrm>
            <a:custGeom>
              <a:avLst/>
              <a:gdLst/>
              <a:ahLst/>
              <a:cxnLst/>
              <a:rect l="l" t="t" r="r" b="b"/>
              <a:pathLst>
                <a:path w="398" h="371" extrusionOk="0">
                  <a:moveTo>
                    <a:pt x="156" y="0"/>
                  </a:moveTo>
                  <a:lnTo>
                    <a:pt x="156" y="0"/>
                  </a:lnTo>
                  <a:cubicBezTo>
                    <a:pt x="57" y="29"/>
                    <a:pt x="1" y="128"/>
                    <a:pt x="15" y="227"/>
                  </a:cubicBezTo>
                  <a:cubicBezTo>
                    <a:pt x="28" y="305"/>
                    <a:pt x="112" y="371"/>
                    <a:pt x="202" y="371"/>
                  </a:cubicBezTo>
                  <a:cubicBezTo>
                    <a:pt x="210" y="371"/>
                    <a:pt x="219" y="370"/>
                    <a:pt x="227" y="369"/>
                  </a:cubicBezTo>
                  <a:cubicBezTo>
                    <a:pt x="326" y="340"/>
                    <a:pt x="397" y="241"/>
                    <a:pt x="383" y="142"/>
                  </a:cubicBezTo>
                  <a:cubicBezTo>
                    <a:pt x="348" y="60"/>
                    <a:pt x="274" y="7"/>
                    <a:pt x="194" y="7"/>
                  </a:cubicBezTo>
                  <a:cubicBezTo>
                    <a:pt x="177" y="7"/>
                    <a:pt x="159" y="10"/>
                    <a:pt x="142" y="15"/>
                  </a:cubicBezTo>
                  <a:lnTo>
                    <a:pt x="1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0"/>
            <p:cNvSpPr/>
            <p:nvPr/>
          </p:nvSpPr>
          <p:spPr>
            <a:xfrm>
              <a:off x="1975991" y="4518686"/>
              <a:ext cx="352500" cy="29313"/>
            </a:xfrm>
            <a:custGeom>
              <a:avLst/>
              <a:gdLst/>
              <a:ahLst/>
              <a:cxnLst/>
              <a:rect l="l" t="t" r="r" b="b"/>
              <a:pathLst>
                <a:path w="4774" h="397" extrusionOk="0">
                  <a:moveTo>
                    <a:pt x="28" y="0"/>
                  </a:moveTo>
                  <a:lnTo>
                    <a:pt x="0" y="382"/>
                  </a:lnTo>
                  <a:lnTo>
                    <a:pt x="4774" y="397"/>
                  </a:lnTo>
                  <a:cubicBezTo>
                    <a:pt x="4774" y="297"/>
                    <a:pt x="4533" y="99"/>
                    <a:pt x="4533" y="99"/>
                  </a:cubicBezTo>
                  <a:lnTo>
                    <a:pt x="2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0"/>
            <p:cNvSpPr/>
            <p:nvPr/>
          </p:nvSpPr>
          <p:spPr>
            <a:xfrm>
              <a:off x="2120271" y="4450681"/>
              <a:ext cx="34630" cy="21044"/>
            </a:xfrm>
            <a:custGeom>
              <a:avLst/>
              <a:gdLst/>
              <a:ahLst/>
              <a:cxnLst/>
              <a:rect l="l" t="t" r="r" b="b"/>
              <a:pathLst>
                <a:path w="469" h="285" extrusionOk="0">
                  <a:moveTo>
                    <a:pt x="385" y="0"/>
                  </a:moveTo>
                  <a:cubicBezTo>
                    <a:pt x="334" y="0"/>
                    <a:pt x="263" y="14"/>
                    <a:pt x="185" y="57"/>
                  </a:cubicBezTo>
                  <a:cubicBezTo>
                    <a:pt x="43" y="142"/>
                    <a:pt x="1" y="269"/>
                    <a:pt x="29" y="284"/>
                  </a:cubicBezTo>
                  <a:cubicBezTo>
                    <a:pt x="31" y="285"/>
                    <a:pt x="33" y="285"/>
                    <a:pt x="35" y="285"/>
                  </a:cubicBezTo>
                  <a:cubicBezTo>
                    <a:pt x="65" y="285"/>
                    <a:pt x="122" y="194"/>
                    <a:pt x="228" y="128"/>
                  </a:cubicBezTo>
                  <a:cubicBezTo>
                    <a:pt x="355" y="57"/>
                    <a:pt x="468" y="57"/>
                    <a:pt x="468" y="29"/>
                  </a:cubicBezTo>
                  <a:cubicBezTo>
                    <a:pt x="468" y="14"/>
                    <a:pt x="436" y="0"/>
                    <a:pt x="3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0"/>
            <p:cNvSpPr/>
            <p:nvPr/>
          </p:nvSpPr>
          <p:spPr>
            <a:xfrm>
              <a:off x="2165239" y="4468402"/>
              <a:ext cx="26286" cy="26286"/>
            </a:xfrm>
            <a:custGeom>
              <a:avLst/>
              <a:gdLst/>
              <a:ahLst/>
              <a:cxnLst/>
              <a:rect l="l" t="t" r="r" b="b"/>
              <a:pathLst>
                <a:path w="356" h="356" extrusionOk="0">
                  <a:moveTo>
                    <a:pt x="318" y="0"/>
                  </a:moveTo>
                  <a:cubicBezTo>
                    <a:pt x="269" y="0"/>
                    <a:pt x="182" y="28"/>
                    <a:pt x="114" y="114"/>
                  </a:cubicBezTo>
                  <a:cubicBezTo>
                    <a:pt x="1" y="228"/>
                    <a:pt x="15" y="355"/>
                    <a:pt x="43" y="355"/>
                  </a:cubicBezTo>
                  <a:cubicBezTo>
                    <a:pt x="58" y="355"/>
                    <a:pt x="100" y="256"/>
                    <a:pt x="171" y="157"/>
                  </a:cubicBezTo>
                  <a:cubicBezTo>
                    <a:pt x="256" y="72"/>
                    <a:pt x="355" y="29"/>
                    <a:pt x="355" y="15"/>
                  </a:cubicBezTo>
                  <a:cubicBezTo>
                    <a:pt x="355" y="6"/>
                    <a:pt x="341" y="0"/>
                    <a:pt x="3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0"/>
            <p:cNvSpPr/>
            <p:nvPr/>
          </p:nvSpPr>
          <p:spPr>
            <a:xfrm>
              <a:off x="2207105" y="4484647"/>
              <a:ext cx="17869" cy="29904"/>
            </a:xfrm>
            <a:custGeom>
              <a:avLst/>
              <a:gdLst/>
              <a:ahLst/>
              <a:cxnLst/>
              <a:rect l="l" t="t" r="r" b="b"/>
              <a:pathLst>
                <a:path w="242" h="405" extrusionOk="0">
                  <a:moveTo>
                    <a:pt x="232" y="1"/>
                  </a:moveTo>
                  <a:cubicBezTo>
                    <a:pt x="204" y="1"/>
                    <a:pt x="116" y="58"/>
                    <a:pt x="57" y="164"/>
                  </a:cubicBezTo>
                  <a:cubicBezTo>
                    <a:pt x="1" y="291"/>
                    <a:pt x="29" y="404"/>
                    <a:pt x="43" y="404"/>
                  </a:cubicBezTo>
                  <a:cubicBezTo>
                    <a:pt x="57" y="404"/>
                    <a:pt x="71" y="305"/>
                    <a:pt x="128" y="206"/>
                  </a:cubicBezTo>
                  <a:cubicBezTo>
                    <a:pt x="171" y="93"/>
                    <a:pt x="241" y="36"/>
                    <a:pt x="241" y="8"/>
                  </a:cubicBezTo>
                  <a:cubicBezTo>
                    <a:pt x="241" y="3"/>
                    <a:pt x="238" y="1"/>
                    <a:pt x="2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0"/>
            <p:cNvSpPr/>
            <p:nvPr/>
          </p:nvSpPr>
          <p:spPr>
            <a:xfrm>
              <a:off x="2116136" y="4403572"/>
              <a:ext cx="38765" cy="8122"/>
            </a:xfrm>
            <a:custGeom>
              <a:avLst/>
              <a:gdLst/>
              <a:ahLst/>
              <a:cxnLst/>
              <a:rect l="l" t="t" r="r" b="b"/>
              <a:pathLst>
                <a:path w="525" h="110" extrusionOk="0">
                  <a:moveTo>
                    <a:pt x="255" y="1"/>
                  </a:moveTo>
                  <a:cubicBezTo>
                    <a:pt x="99" y="1"/>
                    <a:pt x="0" y="86"/>
                    <a:pt x="14" y="100"/>
                  </a:cubicBezTo>
                  <a:cubicBezTo>
                    <a:pt x="18" y="107"/>
                    <a:pt x="27" y="110"/>
                    <a:pt x="40" y="110"/>
                  </a:cubicBezTo>
                  <a:cubicBezTo>
                    <a:pt x="80" y="110"/>
                    <a:pt x="160" y="86"/>
                    <a:pt x="255" y="86"/>
                  </a:cubicBezTo>
                  <a:cubicBezTo>
                    <a:pt x="369" y="86"/>
                    <a:pt x="455" y="104"/>
                    <a:pt x="492" y="104"/>
                  </a:cubicBezTo>
                  <a:cubicBezTo>
                    <a:pt x="501" y="104"/>
                    <a:pt x="507" y="103"/>
                    <a:pt x="510" y="100"/>
                  </a:cubicBezTo>
                  <a:cubicBezTo>
                    <a:pt x="524" y="72"/>
                    <a:pt x="411" y="1"/>
                    <a:pt x="2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0"/>
            <p:cNvSpPr/>
            <p:nvPr/>
          </p:nvSpPr>
          <p:spPr>
            <a:xfrm>
              <a:off x="2103584" y="4343985"/>
              <a:ext cx="52351" cy="31529"/>
            </a:xfrm>
            <a:custGeom>
              <a:avLst/>
              <a:gdLst/>
              <a:ahLst/>
              <a:cxnLst/>
              <a:rect l="l" t="t" r="r" b="b"/>
              <a:pathLst>
                <a:path w="709" h="427" extrusionOk="0">
                  <a:moveTo>
                    <a:pt x="112" y="75"/>
                  </a:moveTo>
                  <a:cubicBezTo>
                    <a:pt x="131" y="75"/>
                    <a:pt x="156" y="78"/>
                    <a:pt x="184" y="85"/>
                  </a:cubicBezTo>
                  <a:cubicBezTo>
                    <a:pt x="227" y="100"/>
                    <a:pt x="284" y="114"/>
                    <a:pt x="326" y="142"/>
                  </a:cubicBezTo>
                  <a:cubicBezTo>
                    <a:pt x="397" y="170"/>
                    <a:pt x="468" y="213"/>
                    <a:pt x="524" y="270"/>
                  </a:cubicBezTo>
                  <a:cubicBezTo>
                    <a:pt x="587" y="317"/>
                    <a:pt x="632" y="363"/>
                    <a:pt x="663" y="394"/>
                  </a:cubicBezTo>
                  <a:lnTo>
                    <a:pt x="663" y="394"/>
                  </a:lnTo>
                  <a:cubicBezTo>
                    <a:pt x="603" y="372"/>
                    <a:pt x="538" y="352"/>
                    <a:pt x="482" y="340"/>
                  </a:cubicBezTo>
                  <a:cubicBezTo>
                    <a:pt x="397" y="312"/>
                    <a:pt x="326" y="284"/>
                    <a:pt x="255" y="241"/>
                  </a:cubicBezTo>
                  <a:cubicBezTo>
                    <a:pt x="213" y="213"/>
                    <a:pt x="170" y="185"/>
                    <a:pt x="128" y="156"/>
                  </a:cubicBezTo>
                  <a:cubicBezTo>
                    <a:pt x="114" y="142"/>
                    <a:pt x="85" y="128"/>
                    <a:pt x="71" y="114"/>
                  </a:cubicBezTo>
                  <a:cubicBezTo>
                    <a:pt x="71" y="100"/>
                    <a:pt x="57" y="114"/>
                    <a:pt x="71" y="85"/>
                  </a:cubicBezTo>
                  <a:cubicBezTo>
                    <a:pt x="78" y="78"/>
                    <a:pt x="92" y="75"/>
                    <a:pt x="112" y="75"/>
                  </a:cubicBezTo>
                  <a:close/>
                  <a:moveTo>
                    <a:pt x="128" y="0"/>
                  </a:moveTo>
                  <a:cubicBezTo>
                    <a:pt x="85" y="0"/>
                    <a:pt x="43" y="15"/>
                    <a:pt x="29" y="43"/>
                  </a:cubicBezTo>
                  <a:cubicBezTo>
                    <a:pt x="0" y="85"/>
                    <a:pt x="0" y="128"/>
                    <a:pt x="29" y="170"/>
                  </a:cubicBezTo>
                  <a:cubicBezTo>
                    <a:pt x="43" y="199"/>
                    <a:pt x="71" y="213"/>
                    <a:pt x="85" y="227"/>
                  </a:cubicBezTo>
                  <a:cubicBezTo>
                    <a:pt x="142" y="255"/>
                    <a:pt x="184" y="284"/>
                    <a:pt x="227" y="312"/>
                  </a:cubicBezTo>
                  <a:cubicBezTo>
                    <a:pt x="312" y="355"/>
                    <a:pt x="383" y="383"/>
                    <a:pt x="468" y="397"/>
                  </a:cubicBezTo>
                  <a:cubicBezTo>
                    <a:pt x="517" y="414"/>
                    <a:pt x="567" y="421"/>
                    <a:pt x="614" y="421"/>
                  </a:cubicBezTo>
                  <a:cubicBezTo>
                    <a:pt x="639" y="421"/>
                    <a:pt x="663" y="419"/>
                    <a:pt x="685" y="415"/>
                  </a:cubicBezTo>
                  <a:lnTo>
                    <a:pt x="685" y="415"/>
                  </a:lnTo>
                  <a:cubicBezTo>
                    <a:pt x="694" y="423"/>
                    <a:pt x="700" y="427"/>
                    <a:pt x="705" y="427"/>
                  </a:cubicBezTo>
                  <a:cubicBezTo>
                    <a:pt x="706" y="427"/>
                    <a:pt x="707" y="426"/>
                    <a:pt x="708" y="425"/>
                  </a:cubicBezTo>
                  <a:cubicBezTo>
                    <a:pt x="708" y="425"/>
                    <a:pt x="707" y="421"/>
                    <a:pt x="703" y="412"/>
                  </a:cubicBezTo>
                  <a:lnTo>
                    <a:pt x="703" y="412"/>
                  </a:lnTo>
                  <a:cubicBezTo>
                    <a:pt x="705" y="412"/>
                    <a:pt x="707" y="412"/>
                    <a:pt x="708" y="411"/>
                  </a:cubicBezTo>
                  <a:cubicBezTo>
                    <a:pt x="706" y="410"/>
                    <a:pt x="704" y="409"/>
                    <a:pt x="701" y="408"/>
                  </a:cubicBezTo>
                  <a:lnTo>
                    <a:pt x="701" y="408"/>
                  </a:lnTo>
                  <a:cubicBezTo>
                    <a:pt x="687" y="378"/>
                    <a:pt x="650" y="310"/>
                    <a:pt x="567" y="227"/>
                  </a:cubicBezTo>
                  <a:cubicBezTo>
                    <a:pt x="510" y="170"/>
                    <a:pt x="439" y="114"/>
                    <a:pt x="354" y="71"/>
                  </a:cubicBezTo>
                  <a:cubicBezTo>
                    <a:pt x="312" y="43"/>
                    <a:pt x="269" y="29"/>
                    <a:pt x="213" y="15"/>
                  </a:cubicBezTo>
                  <a:cubicBezTo>
                    <a:pt x="184" y="0"/>
                    <a:pt x="156" y="0"/>
                    <a:pt x="1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0"/>
            <p:cNvSpPr/>
            <p:nvPr/>
          </p:nvSpPr>
          <p:spPr>
            <a:xfrm>
              <a:off x="2149585" y="4320947"/>
              <a:ext cx="29387" cy="55526"/>
            </a:xfrm>
            <a:custGeom>
              <a:avLst/>
              <a:gdLst/>
              <a:ahLst/>
              <a:cxnLst/>
              <a:rect l="l" t="t" r="r" b="b"/>
              <a:pathLst>
                <a:path w="398" h="752" extrusionOk="0">
                  <a:moveTo>
                    <a:pt x="270" y="1"/>
                  </a:moveTo>
                  <a:cubicBezTo>
                    <a:pt x="213" y="15"/>
                    <a:pt x="142" y="57"/>
                    <a:pt x="114" y="114"/>
                  </a:cubicBezTo>
                  <a:cubicBezTo>
                    <a:pt x="85" y="157"/>
                    <a:pt x="71" y="213"/>
                    <a:pt x="43" y="256"/>
                  </a:cubicBezTo>
                  <a:cubicBezTo>
                    <a:pt x="15" y="341"/>
                    <a:pt x="1" y="426"/>
                    <a:pt x="1" y="525"/>
                  </a:cubicBezTo>
                  <a:cubicBezTo>
                    <a:pt x="1" y="596"/>
                    <a:pt x="15" y="681"/>
                    <a:pt x="57" y="752"/>
                  </a:cubicBezTo>
                  <a:cubicBezTo>
                    <a:pt x="71" y="752"/>
                    <a:pt x="43" y="667"/>
                    <a:pt x="71" y="525"/>
                  </a:cubicBezTo>
                  <a:cubicBezTo>
                    <a:pt x="85" y="397"/>
                    <a:pt x="128" y="270"/>
                    <a:pt x="199" y="157"/>
                  </a:cubicBezTo>
                  <a:cubicBezTo>
                    <a:pt x="213" y="114"/>
                    <a:pt x="255" y="86"/>
                    <a:pt x="284" y="86"/>
                  </a:cubicBezTo>
                  <a:cubicBezTo>
                    <a:pt x="298" y="86"/>
                    <a:pt x="326" y="128"/>
                    <a:pt x="326" y="171"/>
                  </a:cubicBezTo>
                  <a:cubicBezTo>
                    <a:pt x="326" y="213"/>
                    <a:pt x="326" y="270"/>
                    <a:pt x="326" y="312"/>
                  </a:cubicBezTo>
                  <a:cubicBezTo>
                    <a:pt x="312" y="383"/>
                    <a:pt x="284" y="468"/>
                    <a:pt x="227" y="539"/>
                  </a:cubicBezTo>
                  <a:cubicBezTo>
                    <a:pt x="156" y="652"/>
                    <a:pt x="85" y="695"/>
                    <a:pt x="85" y="695"/>
                  </a:cubicBezTo>
                  <a:cubicBezTo>
                    <a:pt x="85" y="697"/>
                    <a:pt x="88" y="698"/>
                    <a:pt x="92" y="698"/>
                  </a:cubicBezTo>
                  <a:cubicBezTo>
                    <a:pt x="116" y="698"/>
                    <a:pt x="200" y="663"/>
                    <a:pt x="284" y="567"/>
                  </a:cubicBezTo>
                  <a:cubicBezTo>
                    <a:pt x="340" y="497"/>
                    <a:pt x="369" y="412"/>
                    <a:pt x="397" y="327"/>
                  </a:cubicBezTo>
                  <a:cubicBezTo>
                    <a:pt x="397" y="270"/>
                    <a:pt x="397" y="213"/>
                    <a:pt x="397" y="171"/>
                  </a:cubicBezTo>
                  <a:cubicBezTo>
                    <a:pt x="383" y="128"/>
                    <a:pt x="383" y="100"/>
                    <a:pt x="369" y="72"/>
                  </a:cubicBezTo>
                  <a:cubicBezTo>
                    <a:pt x="355" y="29"/>
                    <a:pt x="312" y="1"/>
                    <a:pt x="2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0"/>
            <p:cNvSpPr/>
            <p:nvPr/>
          </p:nvSpPr>
          <p:spPr>
            <a:xfrm>
              <a:off x="2596160" y="1700940"/>
              <a:ext cx="284570" cy="590995"/>
            </a:xfrm>
            <a:custGeom>
              <a:avLst/>
              <a:gdLst/>
              <a:ahLst/>
              <a:cxnLst/>
              <a:rect l="l" t="t" r="r" b="b"/>
              <a:pathLst>
                <a:path w="3854" h="8004" extrusionOk="0">
                  <a:moveTo>
                    <a:pt x="2968" y="0"/>
                  </a:moveTo>
                  <a:cubicBezTo>
                    <a:pt x="2966" y="0"/>
                    <a:pt x="2964" y="0"/>
                    <a:pt x="2961" y="1"/>
                  </a:cubicBezTo>
                  <a:cubicBezTo>
                    <a:pt x="2791" y="29"/>
                    <a:pt x="2706" y="312"/>
                    <a:pt x="2876" y="624"/>
                  </a:cubicBezTo>
                  <a:lnTo>
                    <a:pt x="2324" y="156"/>
                  </a:lnTo>
                  <a:cubicBezTo>
                    <a:pt x="2296" y="129"/>
                    <a:pt x="2262" y="116"/>
                    <a:pt x="2227" y="116"/>
                  </a:cubicBezTo>
                  <a:cubicBezTo>
                    <a:pt x="2138" y="116"/>
                    <a:pt x="2049" y="196"/>
                    <a:pt x="2069" y="298"/>
                  </a:cubicBezTo>
                  <a:cubicBezTo>
                    <a:pt x="2083" y="369"/>
                    <a:pt x="2112" y="440"/>
                    <a:pt x="2140" y="511"/>
                  </a:cubicBezTo>
                  <a:cubicBezTo>
                    <a:pt x="2296" y="780"/>
                    <a:pt x="2522" y="1020"/>
                    <a:pt x="2777" y="1205"/>
                  </a:cubicBezTo>
                  <a:lnTo>
                    <a:pt x="1828" y="1205"/>
                  </a:lnTo>
                  <a:cubicBezTo>
                    <a:pt x="1828" y="1205"/>
                    <a:pt x="1644" y="1445"/>
                    <a:pt x="1970" y="1615"/>
                  </a:cubicBezTo>
                  <a:cubicBezTo>
                    <a:pt x="2055" y="1658"/>
                    <a:pt x="2126" y="1672"/>
                    <a:pt x="2211" y="1686"/>
                  </a:cubicBezTo>
                  <a:lnTo>
                    <a:pt x="2706" y="1729"/>
                  </a:lnTo>
                  <a:cubicBezTo>
                    <a:pt x="2706" y="1729"/>
                    <a:pt x="1814" y="2706"/>
                    <a:pt x="1786" y="2791"/>
                  </a:cubicBezTo>
                  <a:cubicBezTo>
                    <a:pt x="1743" y="2933"/>
                    <a:pt x="1715" y="3089"/>
                    <a:pt x="1701" y="3244"/>
                  </a:cubicBezTo>
                  <a:lnTo>
                    <a:pt x="1" y="5142"/>
                  </a:lnTo>
                  <a:lnTo>
                    <a:pt x="454" y="8004"/>
                  </a:lnTo>
                  <a:lnTo>
                    <a:pt x="3528" y="2692"/>
                  </a:lnTo>
                  <a:lnTo>
                    <a:pt x="3811" y="1899"/>
                  </a:lnTo>
                  <a:cubicBezTo>
                    <a:pt x="3854" y="1757"/>
                    <a:pt x="3840" y="1615"/>
                    <a:pt x="3783" y="1474"/>
                  </a:cubicBezTo>
                  <a:cubicBezTo>
                    <a:pt x="3587" y="1013"/>
                    <a:pt x="3144" y="0"/>
                    <a:pt x="2968"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0"/>
            <p:cNvSpPr/>
            <p:nvPr/>
          </p:nvSpPr>
          <p:spPr>
            <a:xfrm>
              <a:off x="2793899" y="1788291"/>
              <a:ext cx="65937" cy="20453"/>
            </a:xfrm>
            <a:custGeom>
              <a:avLst/>
              <a:gdLst/>
              <a:ahLst/>
              <a:cxnLst/>
              <a:rect l="l" t="t" r="r" b="b"/>
              <a:pathLst>
                <a:path w="893" h="277" extrusionOk="0">
                  <a:moveTo>
                    <a:pt x="314" y="0"/>
                  </a:moveTo>
                  <a:cubicBezTo>
                    <a:pt x="255" y="0"/>
                    <a:pt x="198" y="7"/>
                    <a:pt x="142" y="22"/>
                  </a:cubicBezTo>
                  <a:cubicBezTo>
                    <a:pt x="85" y="22"/>
                    <a:pt x="43" y="22"/>
                    <a:pt x="0" y="50"/>
                  </a:cubicBezTo>
                  <a:lnTo>
                    <a:pt x="142" y="50"/>
                  </a:lnTo>
                  <a:cubicBezTo>
                    <a:pt x="255" y="50"/>
                    <a:pt x="368" y="50"/>
                    <a:pt x="482" y="64"/>
                  </a:cubicBezTo>
                  <a:cubicBezTo>
                    <a:pt x="581" y="78"/>
                    <a:pt x="680" y="121"/>
                    <a:pt x="779" y="192"/>
                  </a:cubicBezTo>
                  <a:cubicBezTo>
                    <a:pt x="836" y="248"/>
                    <a:pt x="878" y="277"/>
                    <a:pt x="878" y="277"/>
                  </a:cubicBezTo>
                  <a:cubicBezTo>
                    <a:pt x="893" y="277"/>
                    <a:pt x="864" y="220"/>
                    <a:pt x="808" y="163"/>
                  </a:cubicBezTo>
                  <a:cubicBezTo>
                    <a:pt x="723" y="92"/>
                    <a:pt x="609" y="36"/>
                    <a:pt x="496" y="22"/>
                  </a:cubicBezTo>
                  <a:cubicBezTo>
                    <a:pt x="432" y="7"/>
                    <a:pt x="372" y="0"/>
                    <a:pt x="314"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0"/>
            <p:cNvSpPr/>
            <p:nvPr/>
          </p:nvSpPr>
          <p:spPr>
            <a:xfrm>
              <a:off x="2805344" y="1744874"/>
              <a:ext cx="54492" cy="42973"/>
            </a:xfrm>
            <a:custGeom>
              <a:avLst/>
              <a:gdLst/>
              <a:ahLst/>
              <a:cxnLst/>
              <a:rect l="l" t="t" r="r" b="b"/>
              <a:pathLst>
                <a:path w="738" h="582" extrusionOk="0">
                  <a:moveTo>
                    <a:pt x="1" y="1"/>
                  </a:moveTo>
                  <a:cubicBezTo>
                    <a:pt x="100" y="114"/>
                    <a:pt x="228" y="227"/>
                    <a:pt x="355" y="312"/>
                  </a:cubicBezTo>
                  <a:cubicBezTo>
                    <a:pt x="468" y="411"/>
                    <a:pt x="596" y="496"/>
                    <a:pt x="738" y="581"/>
                  </a:cubicBezTo>
                  <a:cubicBezTo>
                    <a:pt x="638" y="454"/>
                    <a:pt x="511" y="355"/>
                    <a:pt x="383" y="255"/>
                  </a:cubicBezTo>
                  <a:cubicBezTo>
                    <a:pt x="270" y="156"/>
                    <a:pt x="143" y="71"/>
                    <a:pt x="1"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0"/>
            <p:cNvSpPr/>
            <p:nvPr/>
          </p:nvSpPr>
          <p:spPr>
            <a:xfrm>
              <a:off x="1564932" y="2577401"/>
              <a:ext cx="688239" cy="1749875"/>
            </a:xfrm>
            <a:custGeom>
              <a:avLst/>
              <a:gdLst/>
              <a:ahLst/>
              <a:cxnLst/>
              <a:rect l="l" t="t" r="r" b="b"/>
              <a:pathLst>
                <a:path w="9321" h="23699" extrusionOk="0">
                  <a:moveTo>
                    <a:pt x="6998" y="1"/>
                  </a:moveTo>
                  <a:lnTo>
                    <a:pt x="3258" y="3216"/>
                  </a:lnTo>
                  <a:lnTo>
                    <a:pt x="5128" y="12381"/>
                  </a:lnTo>
                  <a:lnTo>
                    <a:pt x="0" y="21064"/>
                  </a:lnTo>
                  <a:lnTo>
                    <a:pt x="3173" y="23699"/>
                  </a:lnTo>
                  <a:lnTo>
                    <a:pt x="8712" y="13982"/>
                  </a:lnTo>
                  <a:cubicBezTo>
                    <a:pt x="9108" y="13288"/>
                    <a:pt x="9321" y="12494"/>
                    <a:pt x="9307" y="11687"/>
                  </a:cubicBezTo>
                  <a:cubicBezTo>
                    <a:pt x="9264" y="9137"/>
                    <a:pt x="9179" y="3471"/>
                    <a:pt x="9151" y="3471"/>
                  </a:cubicBezTo>
                  <a:lnTo>
                    <a:pt x="69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0"/>
            <p:cNvSpPr/>
            <p:nvPr/>
          </p:nvSpPr>
          <p:spPr>
            <a:xfrm>
              <a:off x="1943576" y="2738517"/>
              <a:ext cx="495819" cy="1585660"/>
            </a:xfrm>
            <a:custGeom>
              <a:avLst/>
              <a:gdLst/>
              <a:ahLst/>
              <a:cxnLst/>
              <a:rect l="l" t="t" r="r" b="b"/>
              <a:pathLst>
                <a:path w="6715" h="21475" extrusionOk="0">
                  <a:moveTo>
                    <a:pt x="1360" y="0"/>
                  </a:moveTo>
                  <a:lnTo>
                    <a:pt x="0" y="21205"/>
                  </a:lnTo>
                  <a:lnTo>
                    <a:pt x="3711" y="21474"/>
                  </a:lnTo>
                  <a:cubicBezTo>
                    <a:pt x="3711" y="21474"/>
                    <a:pt x="6700" y="454"/>
                    <a:pt x="6714" y="128"/>
                  </a:cubicBezTo>
                  <a:lnTo>
                    <a:pt x="13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0"/>
            <p:cNvSpPr/>
            <p:nvPr/>
          </p:nvSpPr>
          <p:spPr>
            <a:xfrm>
              <a:off x="1797080" y="2857766"/>
              <a:ext cx="456094" cy="1470548"/>
            </a:xfrm>
            <a:custGeom>
              <a:avLst/>
              <a:gdLst/>
              <a:ahLst/>
              <a:cxnLst/>
              <a:rect l="l" t="t" r="r" b="b"/>
              <a:pathLst>
                <a:path w="6177" h="19916" extrusionOk="0">
                  <a:moveTo>
                    <a:pt x="5596" y="0"/>
                  </a:moveTo>
                  <a:lnTo>
                    <a:pt x="5596" y="57"/>
                  </a:lnTo>
                  <a:cubicBezTo>
                    <a:pt x="5596" y="85"/>
                    <a:pt x="5596" y="156"/>
                    <a:pt x="5610" y="213"/>
                  </a:cubicBezTo>
                  <a:lnTo>
                    <a:pt x="5610" y="43"/>
                  </a:lnTo>
                  <a:cubicBezTo>
                    <a:pt x="5610" y="14"/>
                    <a:pt x="5596" y="0"/>
                    <a:pt x="5596" y="0"/>
                  </a:cubicBezTo>
                  <a:close/>
                  <a:moveTo>
                    <a:pt x="5610" y="213"/>
                  </a:moveTo>
                  <a:lnTo>
                    <a:pt x="5619" y="307"/>
                  </a:lnTo>
                  <a:lnTo>
                    <a:pt x="5619" y="307"/>
                  </a:lnTo>
                  <a:cubicBezTo>
                    <a:pt x="5616" y="273"/>
                    <a:pt x="5613" y="241"/>
                    <a:pt x="5610" y="213"/>
                  </a:cubicBezTo>
                  <a:close/>
                  <a:moveTo>
                    <a:pt x="5619" y="307"/>
                  </a:moveTo>
                  <a:cubicBezTo>
                    <a:pt x="5630" y="443"/>
                    <a:pt x="5641" y="621"/>
                    <a:pt x="5653" y="836"/>
                  </a:cubicBezTo>
                  <a:cubicBezTo>
                    <a:pt x="5695" y="1388"/>
                    <a:pt x="5752" y="2167"/>
                    <a:pt x="5823" y="3131"/>
                  </a:cubicBezTo>
                  <a:cubicBezTo>
                    <a:pt x="5879" y="4108"/>
                    <a:pt x="5964" y="5255"/>
                    <a:pt x="6049" y="6544"/>
                  </a:cubicBezTo>
                  <a:cubicBezTo>
                    <a:pt x="6078" y="6856"/>
                    <a:pt x="6092" y="7196"/>
                    <a:pt x="6120" y="7522"/>
                  </a:cubicBezTo>
                  <a:cubicBezTo>
                    <a:pt x="6134" y="7692"/>
                    <a:pt x="6134" y="7862"/>
                    <a:pt x="6134" y="8032"/>
                  </a:cubicBezTo>
                  <a:cubicBezTo>
                    <a:pt x="6134" y="8202"/>
                    <a:pt x="6106" y="8372"/>
                    <a:pt x="6078" y="8542"/>
                  </a:cubicBezTo>
                  <a:cubicBezTo>
                    <a:pt x="6021" y="8896"/>
                    <a:pt x="5922" y="9236"/>
                    <a:pt x="5766" y="9547"/>
                  </a:cubicBezTo>
                  <a:cubicBezTo>
                    <a:pt x="5695" y="9717"/>
                    <a:pt x="5596" y="9873"/>
                    <a:pt x="5511" y="10029"/>
                  </a:cubicBezTo>
                  <a:lnTo>
                    <a:pt x="5242" y="10510"/>
                  </a:lnTo>
                  <a:lnTo>
                    <a:pt x="1517" y="17168"/>
                  </a:lnTo>
                  <a:cubicBezTo>
                    <a:pt x="1049" y="18004"/>
                    <a:pt x="667" y="18698"/>
                    <a:pt x="412" y="19179"/>
                  </a:cubicBezTo>
                  <a:lnTo>
                    <a:pt x="114" y="19732"/>
                  </a:lnTo>
                  <a:cubicBezTo>
                    <a:pt x="185" y="19604"/>
                    <a:pt x="298" y="19420"/>
                    <a:pt x="426" y="19194"/>
                  </a:cubicBezTo>
                  <a:cubicBezTo>
                    <a:pt x="695" y="18712"/>
                    <a:pt x="1077" y="18032"/>
                    <a:pt x="1559" y="17182"/>
                  </a:cubicBezTo>
                  <a:lnTo>
                    <a:pt x="5270" y="10553"/>
                  </a:lnTo>
                  <a:lnTo>
                    <a:pt x="5539" y="10071"/>
                  </a:lnTo>
                  <a:cubicBezTo>
                    <a:pt x="5624" y="9916"/>
                    <a:pt x="5724" y="9760"/>
                    <a:pt x="5809" y="9590"/>
                  </a:cubicBezTo>
                  <a:cubicBezTo>
                    <a:pt x="5964" y="9264"/>
                    <a:pt x="6064" y="8924"/>
                    <a:pt x="6120" y="8570"/>
                  </a:cubicBezTo>
                  <a:cubicBezTo>
                    <a:pt x="6149" y="8400"/>
                    <a:pt x="6177" y="8216"/>
                    <a:pt x="6177" y="8046"/>
                  </a:cubicBezTo>
                  <a:cubicBezTo>
                    <a:pt x="6177" y="7876"/>
                    <a:pt x="6163" y="7706"/>
                    <a:pt x="6163" y="7536"/>
                  </a:cubicBezTo>
                  <a:cubicBezTo>
                    <a:pt x="6134" y="7196"/>
                    <a:pt x="6120" y="6870"/>
                    <a:pt x="6092" y="6544"/>
                  </a:cubicBezTo>
                  <a:cubicBezTo>
                    <a:pt x="5993" y="5269"/>
                    <a:pt x="5922" y="4122"/>
                    <a:pt x="5837" y="3145"/>
                  </a:cubicBezTo>
                  <a:cubicBezTo>
                    <a:pt x="5766" y="2167"/>
                    <a:pt x="5709" y="1388"/>
                    <a:pt x="5667" y="836"/>
                  </a:cubicBezTo>
                  <a:lnTo>
                    <a:pt x="5619" y="307"/>
                  </a:lnTo>
                  <a:close/>
                  <a:moveTo>
                    <a:pt x="114" y="19732"/>
                  </a:moveTo>
                  <a:lnTo>
                    <a:pt x="29" y="19873"/>
                  </a:lnTo>
                  <a:cubicBezTo>
                    <a:pt x="1" y="19902"/>
                    <a:pt x="1" y="19916"/>
                    <a:pt x="1" y="19916"/>
                  </a:cubicBezTo>
                  <a:cubicBezTo>
                    <a:pt x="1" y="19916"/>
                    <a:pt x="15" y="19902"/>
                    <a:pt x="43" y="19873"/>
                  </a:cubicBezTo>
                  <a:lnTo>
                    <a:pt x="114" y="1973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0"/>
            <p:cNvSpPr/>
            <p:nvPr/>
          </p:nvSpPr>
          <p:spPr>
            <a:xfrm>
              <a:off x="1943576" y="3486352"/>
              <a:ext cx="80557" cy="104628"/>
            </a:xfrm>
            <a:custGeom>
              <a:avLst/>
              <a:gdLst/>
              <a:ahLst/>
              <a:cxnLst/>
              <a:rect l="l" t="t" r="r" b="b"/>
              <a:pathLst>
                <a:path w="1091" h="1417" extrusionOk="0">
                  <a:moveTo>
                    <a:pt x="0" y="0"/>
                  </a:moveTo>
                  <a:cubicBezTo>
                    <a:pt x="0" y="14"/>
                    <a:pt x="0" y="43"/>
                    <a:pt x="0" y="71"/>
                  </a:cubicBezTo>
                  <a:cubicBezTo>
                    <a:pt x="0" y="142"/>
                    <a:pt x="14" y="213"/>
                    <a:pt x="14" y="269"/>
                  </a:cubicBezTo>
                  <a:cubicBezTo>
                    <a:pt x="57" y="496"/>
                    <a:pt x="156" y="708"/>
                    <a:pt x="283" y="907"/>
                  </a:cubicBezTo>
                  <a:cubicBezTo>
                    <a:pt x="425" y="1091"/>
                    <a:pt x="609" y="1233"/>
                    <a:pt x="822" y="1332"/>
                  </a:cubicBezTo>
                  <a:cubicBezTo>
                    <a:pt x="878" y="1360"/>
                    <a:pt x="949" y="1388"/>
                    <a:pt x="1020" y="1403"/>
                  </a:cubicBezTo>
                  <a:cubicBezTo>
                    <a:pt x="1062" y="1417"/>
                    <a:pt x="1091" y="1417"/>
                    <a:pt x="1091" y="1417"/>
                  </a:cubicBezTo>
                  <a:cubicBezTo>
                    <a:pt x="1091" y="1403"/>
                    <a:pt x="992" y="1374"/>
                    <a:pt x="822" y="1303"/>
                  </a:cubicBezTo>
                  <a:cubicBezTo>
                    <a:pt x="439" y="1077"/>
                    <a:pt x="156" y="708"/>
                    <a:pt x="57" y="269"/>
                  </a:cubicBezTo>
                  <a:cubicBezTo>
                    <a:pt x="14" y="99"/>
                    <a:pt x="14"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0"/>
            <p:cNvSpPr/>
            <p:nvPr/>
          </p:nvSpPr>
          <p:spPr>
            <a:xfrm>
              <a:off x="1943576" y="3479042"/>
              <a:ext cx="110904" cy="66749"/>
            </a:xfrm>
            <a:custGeom>
              <a:avLst/>
              <a:gdLst/>
              <a:ahLst/>
              <a:cxnLst/>
              <a:rect l="l" t="t" r="r" b="b"/>
              <a:pathLst>
                <a:path w="1502" h="904" extrusionOk="0">
                  <a:moveTo>
                    <a:pt x="0" y="0"/>
                  </a:moveTo>
                  <a:lnTo>
                    <a:pt x="0" y="0"/>
                  </a:lnTo>
                  <a:cubicBezTo>
                    <a:pt x="28" y="85"/>
                    <a:pt x="85" y="170"/>
                    <a:pt x="142" y="241"/>
                  </a:cubicBezTo>
                  <a:cubicBezTo>
                    <a:pt x="269" y="411"/>
                    <a:pt x="439" y="567"/>
                    <a:pt x="623" y="666"/>
                  </a:cubicBezTo>
                  <a:cubicBezTo>
                    <a:pt x="807" y="779"/>
                    <a:pt x="1020" y="850"/>
                    <a:pt x="1232" y="892"/>
                  </a:cubicBezTo>
                  <a:cubicBezTo>
                    <a:pt x="1282" y="900"/>
                    <a:pt x="1328" y="903"/>
                    <a:pt x="1372" y="903"/>
                  </a:cubicBezTo>
                  <a:cubicBezTo>
                    <a:pt x="1417" y="903"/>
                    <a:pt x="1459" y="900"/>
                    <a:pt x="1501" y="892"/>
                  </a:cubicBezTo>
                  <a:cubicBezTo>
                    <a:pt x="1501" y="878"/>
                    <a:pt x="1402" y="878"/>
                    <a:pt x="1247" y="836"/>
                  </a:cubicBezTo>
                  <a:cubicBezTo>
                    <a:pt x="1034" y="807"/>
                    <a:pt x="836" y="722"/>
                    <a:pt x="652" y="623"/>
                  </a:cubicBezTo>
                  <a:cubicBezTo>
                    <a:pt x="467" y="510"/>
                    <a:pt x="312" y="368"/>
                    <a:pt x="170" y="213"/>
                  </a:cubicBezTo>
                  <a:cubicBezTo>
                    <a:pt x="71" y="85"/>
                    <a:pt x="0"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0"/>
            <p:cNvSpPr/>
            <p:nvPr/>
          </p:nvSpPr>
          <p:spPr>
            <a:xfrm>
              <a:off x="1861984" y="2758379"/>
              <a:ext cx="154837" cy="130028"/>
            </a:xfrm>
            <a:custGeom>
              <a:avLst/>
              <a:gdLst/>
              <a:ahLst/>
              <a:cxnLst/>
              <a:rect l="l" t="t" r="r" b="b"/>
              <a:pathLst>
                <a:path w="2097" h="1761" extrusionOk="0">
                  <a:moveTo>
                    <a:pt x="2097" y="0"/>
                  </a:moveTo>
                  <a:cubicBezTo>
                    <a:pt x="2082" y="0"/>
                    <a:pt x="1997" y="128"/>
                    <a:pt x="1827" y="326"/>
                  </a:cubicBezTo>
                  <a:cubicBezTo>
                    <a:pt x="1629" y="595"/>
                    <a:pt x="1402" y="836"/>
                    <a:pt x="1162" y="1077"/>
                  </a:cubicBezTo>
                  <a:cubicBezTo>
                    <a:pt x="1020" y="1204"/>
                    <a:pt x="878" y="1318"/>
                    <a:pt x="737" y="1431"/>
                  </a:cubicBezTo>
                  <a:cubicBezTo>
                    <a:pt x="623" y="1530"/>
                    <a:pt x="496" y="1615"/>
                    <a:pt x="368" y="1686"/>
                  </a:cubicBezTo>
                  <a:cubicBezTo>
                    <a:pt x="319" y="1711"/>
                    <a:pt x="265" y="1726"/>
                    <a:pt x="211" y="1726"/>
                  </a:cubicBezTo>
                  <a:cubicBezTo>
                    <a:pt x="173" y="1726"/>
                    <a:pt x="135" y="1718"/>
                    <a:pt x="99" y="1700"/>
                  </a:cubicBezTo>
                  <a:cubicBezTo>
                    <a:pt x="57" y="1686"/>
                    <a:pt x="28" y="1672"/>
                    <a:pt x="0" y="1644"/>
                  </a:cubicBezTo>
                  <a:lnTo>
                    <a:pt x="0" y="1644"/>
                  </a:lnTo>
                  <a:cubicBezTo>
                    <a:pt x="0" y="1644"/>
                    <a:pt x="14" y="1686"/>
                    <a:pt x="71" y="1729"/>
                  </a:cubicBezTo>
                  <a:cubicBezTo>
                    <a:pt x="121" y="1750"/>
                    <a:pt x="174" y="1760"/>
                    <a:pt x="227" y="1760"/>
                  </a:cubicBezTo>
                  <a:cubicBezTo>
                    <a:pt x="280" y="1760"/>
                    <a:pt x="333" y="1750"/>
                    <a:pt x="383" y="1729"/>
                  </a:cubicBezTo>
                  <a:cubicBezTo>
                    <a:pt x="524" y="1658"/>
                    <a:pt x="652" y="1573"/>
                    <a:pt x="765" y="1474"/>
                  </a:cubicBezTo>
                  <a:cubicBezTo>
                    <a:pt x="921" y="1360"/>
                    <a:pt x="1063" y="1233"/>
                    <a:pt x="1190" y="1119"/>
                  </a:cubicBezTo>
                  <a:cubicBezTo>
                    <a:pt x="1445" y="879"/>
                    <a:pt x="1657" y="624"/>
                    <a:pt x="1856" y="355"/>
                  </a:cubicBezTo>
                  <a:cubicBezTo>
                    <a:pt x="1941" y="255"/>
                    <a:pt x="1997" y="170"/>
                    <a:pt x="2040" y="100"/>
                  </a:cubicBezTo>
                  <a:cubicBezTo>
                    <a:pt x="2068" y="71"/>
                    <a:pt x="2082" y="43"/>
                    <a:pt x="20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0"/>
            <p:cNvSpPr/>
            <p:nvPr/>
          </p:nvSpPr>
          <p:spPr>
            <a:xfrm>
              <a:off x="1878672" y="2867143"/>
              <a:ext cx="136083" cy="97318"/>
            </a:xfrm>
            <a:custGeom>
              <a:avLst/>
              <a:gdLst/>
              <a:ahLst/>
              <a:cxnLst/>
              <a:rect l="l" t="t" r="r" b="b"/>
              <a:pathLst>
                <a:path w="1843" h="1318" extrusionOk="0">
                  <a:moveTo>
                    <a:pt x="1842" y="1"/>
                  </a:moveTo>
                  <a:lnTo>
                    <a:pt x="1842" y="1"/>
                  </a:lnTo>
                  <a:cubicBezTo>
                    <a:pt x="1842" y="1"/>
                    <a:pt x="1771" y="114"/>
                    <a:pt x="1658" y="312"/>
                  </a:cubicBezTo>
                  <a:cubicBezTo>
                    <a:pt x="1516" y="553"/>
                    <a:pt x="1332" y="780"/>
                    <a:pt x="1120" y="964"/>
                  </a:cubicBezTo>
                  <a:cubicBezTo>
                    <a:pt x="907" y="1148"/>
                    <a:pt x="638" y="1247"/>
                    <a:pt x="355" y="1275"/>
                  </a:cubicBezTo>
                  <a:cubicBezTo>
                    <a:pt x="242" y="1275"/>
                    <a:pt x="114" y="1261"/>
                    <a:pt x="1" y="1247"/>
                  </a:cubicBezTo>
                  <a:lnTo>
                    <a:pt x="1" y="1247"/>
                  </a:lnTo>
                  <a:cubicBezTo>
                    <a:pt x="29" y="1261"/>
                    <a:pt x="57" y="1275"/>
                    <a:pt x="100" y="1275"/>
                  </a:cubicBezTo>
                  <a:cubicBezTo>
                    <a:pt x="171" y="1304"/>
                    <a:pt x="270" y="1318"/>
                    <a:pt x="355" y="1318"/>
                  </a:cubicBezTo>
                  <a:cubicBezTo>
                    <a:pt x="652" y="1304"/>
                    <a:pt x="936" y="1205"/>
                    <a:pt x="1162" y="1006"/>
                  </a:cubicBezTo>
                  <a:cubicBezTo>
                    <a:pt x="1375" y="822"/>
                    <a:pt x="1559" y="581"/>
                    <a:pt x="1686" y="326"/>
                  </a:cubicBezTo>
                  <a:cubicBezTo>
                    <a:pt x="1757" y="227"/>
                    <a:pt x="1800" y="114"/>
                    <a:pt x="18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0"/>
            <p:cNvSpPr/>
            <p:nvPr/>
          </p:nvSpPr>
          <p:spPr>
            <a:xfrm>
              <a:off x="1779359" y="1682923"/>
              <a:ext cx="670445" cy="1148690"/>
            </a:xfrm>
            <a:custGeom>
              <a:avLst/>
              <a:gdLst/>
              <a:ahLst/>
              <a:cxnLst/>
              <a:rect l="l" t="t" r="r" b="b"/>
              <a:pathLst>
                <a:path w="9080" h="15557" extrusionOk="0">
                  <a:moveTo>
                    <a:pt x="2777" y="1"/>
                  </a:moveTo>
                  <a:cubicBezTo>
                    <a:pt x="762" y="1"/>
                    <a:pt x="14" y="1123"/>
                    <a:pt x="14" y="1123"/>
                  </a:cubicBezTo>
                  <a:lnTo>
                    <a:pt x="0" y="9140"/>
                  </a:lnTo>
                  <a:lnTo>
                    <a:pt x="468" y="13914"/>
                  </a:lnTo>
                  <a:cubicBezTo>
                    <a:pt x="468" y="13914"/>
                    <a:pt x="113" y="14480"/>
                    <a:pt x="113" y="14891"/>
                  </a:cubicBezTo>
                  <a:cubicBezTo>
                    <a:pt x="113" y="15132"/>
                    <a:pt x="198" y="15373"/>
                    <a:pt x="368" y="15557"/>
                  </a:cubicBezTo>
                  <a:cubicBezTo>
                    <a:pt x="751" y="14495"/>
                    <a:pt x="1884" y="14282"/>
                    <a:pt x="2621" y="14027"/>
                  </a:cubicBezTo>
                  <a:cubicBezTo>
                    <a:pt x="2695" y="14003"/>
                    <a:pt x="2769" y="13992"/>
                    <a:pt x="2843" y="13992"/>
                  </a:cubicBezTo>
                  <a:cubicBezTo>
                    <a:pt x="3508" y="13992"/>
                    <a:pt x="4139" y="14894"/>
                    <a:pt x="5057" y="15302"/>
                  </a:cubicBezTo>
                  <a:cubicBezTo>
                    <a:pt x="5208" y="15371"/>
                    <a:pt x="5399" y="15401"/>
                    <a:pt x="5616" y="15401"/>
                  </a:cubicBezTo>
                  <a:cubicBezTo>
                    <a:pt x="6861" y="15401"/>
                    <a:pt x="8938" y="14424"/>
                    <a:pt x="8938" y="14424"/>
                  </a:cubicBezTo>
                  <a:lnTo>
                    <a:pt x="8938" y="14438"/>
                  </a:lnTo>
                  <a:cubicBezTo>
                    <a:pt x="9037" y="14225"/>
                    <a:pt x="9080" y="13985"/>
                    <a:pt x="9080" y="13758"/>
                  </a:cubicBezTo>
                  <a:cubicBezTo>
                    <a:pt x="9080" y="13333"/>
                    <a:pt x="8131" y="7979"/>
                    <a:pt x="8131" y="7979"/>
                  </a:cubicBezTo>
                  <a:cubicBezTo>
                    <a:pt x="8131" y="7979"/>
                    <a:pt x="8315" y="2454"/>
                    <a:pt x="7890" y="1675"/>
                  </a:cubicBezTo>
                  <a:cubicBezTo>
                    <a:pt x="7451" y="896"/>
                    <a:pt x="5935" y="443"/>
                    <a:pt x="5935" y="443"/>
                  </a:cubicBezTo>
                  <a:lnTo>
                    <a:pt x="2961" y="4"/>
                  </a:lnTo>
                  <a:cubicBezTo>
                    <a:pt x="2898" y="2"/>
                    <a:pt x="2837" y="1"/>
                    <a:pt x="27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0"/>
            <p:cNvSpPr/>
            <p:nvPr/>
          </p:nvSpPr>
          <p:spPr>
            <a:xfrm>
              <a:off x="2267800" y="1806603"/>
              <a:ext cx="370295" cy="668008"/>
            </a:xfrm>
            <a:custGeom>
              <a:avLst/>
              <a:gdLst/>
              <a:ahLst/>
              <a:cxnLst/>
              <a:rect l="l" t="t" r="r" b="b"/>
              <a:pathLst>
                <a:path w="5015" h="9047" extrusionOk="0">
                  <a:moveTo>
                    <a:pt x="1275" y="0"/>
                  </a:moveTo>
                  <a:lnTo>
                    <a:pt x="0" y="2847"/>
                  </a:lnTo>
                  <a:lnTo>
                    <a:pt x="510" y="7465"/>
                  </a:lnTo>
                  <a:cubicBezTo>
                    <a:pt x="595" y="8216"/>
                    <a:pt x="1133" y="8825"/>
                    <a:pt x="1856" y="8995"/>
                  </a:cubicBezTo>
                  <a:cubicBezTo>
                    <a:pt x="1995" y="9030"/>
                    <a:pt x="2135" y="9047"/>
                    <a:pt x="2275" y="9047"/>
                  </a:cubicBezTo>
                  <a:cubicBezTo>
                    <a:pt x="2704" y="9047"/>
                    <a:pt x="3122" y="8887"/>
                    <a:pt x="3442" y="8598"/>
                  </a:cubicBezTo>
                  <a:lnTo>
                    <a:pt x="4745" y="7494"/>
                  </a:lnTo>
                  <a:cubicBezTo>
                    <a:pt x="4930" y="7338"/>
                    <a:pt x="5015" y="7097"/>
                    <a:pt x="4972" y="6856"/>
                  </a:cubicBezTo>
                  <a:lnTo>
                    <a:pt x="4490" y="3811"/>
                  </a:lnTo>
                  <a:cubicBezTo>
                    <a:pt x="4472" y="3660"/>
                    <a:pt x="4346" y="3565"/>
                    <a:pt x="4213" y="3565"/>
                  </a:cubicBezTo>
                  <a:cubicBezTo>
                    <a:pt x="4147" y="3565"/>
                    <a:pt x="4080" y="3589"/>
                    <a:pt x="4023" y="3641"/>
                  </a:cubicBezTo>
                  <a:lnTo>
                    <a:pt x="2791" y="4731"/>
                  </a:lnTo>
                  <a:lnTo>
                    <a:pt x="12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0"/>
            <p:cNvSpPr/>
            <p:nvPr/>
          </p:nvSpPr>
          <p:spPr>
            <a:xfrm>
              <a:off x="1633971" y="1936263"/>
              <a:ext cx="380780" cy="921566"/>
            </a:xfrm>
            <a:custGeom>
              <a:avLst/>
              <a:gdLst/>
              <a:ahLst/>
              <a:cxnLst/>
              <a:rect l="l" t="t" r="r" b="b"/>
              <a:pathLst>
                <a:path w="5157" h="12481" extrusionOk="0">
                  <a:moveTo>
                    <a:pt x="779" y="1"/>
                  </a:moveTo>
                  <a:cubicBezTo>
                    <a:pt x="779" y="1"/>
                    <a:pt x="0" y="5780"/>
                    <a:pt x="283" y="6630"/>
                  </a:cubicBezTo>
                  <a:cubicBezTo>
                    <a:pt x="567" y="7480"/>
                    <a:pt x="3315" y="10709"/>
                    <a:pt x="3315" y="10709"/>
                  </a:cubicBezTo>
                  <a:cubicBezTo>
                    <a:pt x="3343" y="11913"/>
                    <a:pt x="3966" y="12480"/>
                    <a:pt x="3966" y="12480"/>
                  </a:cubicBezTo>
                  <a:cubicBezTo>
                    <a:pt x="4462" y="12041"/>
                    <a:pt x="4915" y="11588"/>
                    <a:pt x="5156" y="11092"/>
                  </a:cubicBezTo>
                  <a:lnTo>
                    <a:pt x="2734" y="5879"/>
                  </a:lnTo>
                  <a:cubicBezTo>
                    <a:pt x="2734" y="5879"/>
                    <a:pt x="3315" y="709"/>
                    <a:pt x="3315" y="596"/>
                  </a:cubicBezTo>
                  <a:lnTo>
                    <a:pt x="779" y="1"/>
                  </a:ln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0"/>
            <p:cNvSpPr/>
            <p:nvPr/>
          </p:nvSpPr>
          <p:spPr>
            <a:xfrm>
              <a:off x="2178899" y="2047168"/>
              <a:ext cx="152770" cy="78489"/>
            </a:xfrm>
            <a:custGeom>
              <a:avLst/>
              <a:gdLst/>
              <a:ahLst/>
              <a:cxnLst/>
              <a:rect l="l" t="t" r="r" b="b"/>
              <a:pathLst>
                <a:path w="2069" h="1063" extrusionOk="0">
                  <a:moveTo>
                    <a:pt x="2068" y="0"/>
                  </a:moveTo>
                  <a:cubicBezTo>
                    <a:pt x="2040" y="29"/>
                    <a:pt x="2012" y="57"/>
                    <a:pt x="1997" y="99"/>
                  </a:cubicBezTo>
                  <a:lnTo>
                    <a:pt x="1813" y="368"/>
                  </a:lnTo>
                  <a:cubicBezTo>
                    <a:pt x="1742" y="482"/>
                    <a:pt x="1672" y="623"/>
                    <a:pt x="1558" y="751"/>
                  </a:cubicBezTo>
                  <a:cubicBezTo>
                    <a:pt x="1516" y="822"/>
                    <a:pt x="1445" y="878"/>
                    <a:pt x="1374" y="935"/>
                  </a:cubicBezTo>
                  <a:cubicBezTo>
                    <a:pt x="1289" y="978"/>
                    <a:pt x="1190" y="1006"/>
                    <a:pt x="1105" y="1006"/>
                  </a:cubicBezTo>
                  <a:cubicBezTo>
                    <a:pt x="921" y="1006"/>
                    <a:pt x="737" y="949"/>
                    <a:pt x="581" y="850"/>
                  </a:cubicBezTo>
                  <a:cubicBezTo>
                    <a:pt x="453" y="751"/>
                    <a:pt x="340" y="652"/>
                    <a:pt x="255" y="524"/>
                  </a:cubicBezTo>
                  <a:cubicBezTo>
                    <a:pt x="99" y="312"/>
                    <a:pt x="0" y="170"/>
                    <a:pt x="0" y="170"/>
                  </a:cubicBezTo>
                  <a:lnTo>
                    <a:pt x="0" y="170"/>
                  </a:lnTo>
                  <a:cubicBezTo>
                    <a:pt x="14" y="213"/>
                    <a:pt x="28" y="241"/>
                    <a:pt x="57" y="269"/>
                  </a:cubicBezTo>
                  <a:cubicBezTo>
                    <a:pt x="99" y="340"/>
                    <a:pt x="156" y="439"/>
                    <a:pt x="227" y="538"/>
                  </a:cubicBezTo>
                  <a:cubicBezTo>
                    <a:pt x="326" y="680"/>
                    <a:pt x="425" y="793"/>
                    <a:pt x="553" y="893"/>
                  </a:cubicBezTo>
                  <a:cubicBezTo>
                    <a:pt x="723" y="1006"/>
                    <a:pt x="907" y="1063"/>
                    <a:pt x="1105" y="1063"/>
                  </a:cubicBezTo>
                  <a:cubicBezTo>
                    <a:pt x="1218" y="1063"/>
                    <a:pt x="1317" y="1034"/>
                    <a:pt x="1402" y="978"/>
                  </a:cubicBezTo>
                  <a:cubicBezTo>
                    <a:pt x="1487" y="921"/>
                    <a:pt x="1558" y="864"/>
                    <a:pt x="1615" y="779"/>
                  </a:cubicBezTo>
                  <a:cubicBezTo>
                    <a:pt x="1700" y="652"/>
                    <a:pt x="1785" y="510"/>
                    <a:pt x="1856" y="383"/>
                  </a:cubicBezTo>
                  <a:cubicBezTo>
                    <a:pt x="1927" y="269"/>
                    <a:pt x="1983" y="170"/>
                    <a:pt x="2026" y="99"/>
                  </a:cubicBezTo>
                  <a:cubicBezTo>
                    <a:pt x="2040" y="71"/>
                    <a:pt x="2054" y="43"/>
                    <a:pt x="20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0"/>
            <p:cNvSpPr/>
            <p:nvPr/>
          </p:nvSpPr>
          <p:spPr>
            <a:xfrm>
              <a:off x="2440361" y="2154898"/>
              <a:ext cx="33522" cy="208222"/>
            </a:xfrm>
            <a:custGeom>
              <a:avLst/>
              <a:gdLst/>
              <a:ahLst/>
              <a:cxnLst/>
              <a:rect l="l" t="t" r="r" b="b"/>
              <a:pathLst>
                <a:path w="454" h="2820" extrusionOk="0">
                  <a:moveTo>
                    <a:pt x="454" y="0"/>
                  </a:moveTo>
                  <a:cubicBezTo>
                    <a:pt x="425" y="29"/>
                    <a:pt x="411" y="57"/>
                    <a:pt x="397" y="99"/>
                  </a:cubicBezTo>
                  <a:cubicBezTo>
                    <a:pt x="354" y="184"/>
                    <a:pt x="312" y="283"/>
                    <a:pt x="270" y="383"/>
                  </a:cubicBezTo>
                  <a:cubicBezTo>
                    <a:pt x="43" y="1034"/>
                    <a:pt x="0" y="1742"/>
                    <a:pt x="170" y="2422"/>
                  </a:cubicBezTo>
                  <a:cubicBezTo>
                    <a:pt x="199" y="2522"/>
                    <a:pt x="227" y="2621"/>
                    <a:pt x="255" y="2720"/>
                  </a:cubicBezTo>
                  <a:cubicBezTo>
                    <a:pt x="270" y="2762"/>
                    <a:pt x="284" y="2791"/>
                    <a:pt x="312" y="2819"/>
                  </a:cubicBezTo>
                  <a:cubicBezTo>
                    <a:pt x="312" y="2819"/>
                    <a:pt x="270" y="2663"/>
                    <a:pt x="213" y="2408"/>
                  </a:cubicBezTo>
                  <a:cubicBezTo>
                    <a:pt x="142" y="2082"/>
                    <a:pt x="114" y="1742"/>
                    <a:pt x="128" y="1403"/>
                  </a:cubicBezTo>
                  <a:cubicBezTo>
                    <a:pt x="156" y="1063"/>
                    <a:pt x="213" y="723"/>
                    <a:pt x="312" y="397"/>
                  </a:cubicBezTo>
                  <a:cubicBezTo>
                    <a:pt x="397" y="142"/>
                    <a:pt x="454" y="0"/>
                    <a:pt x="4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0"/>
            <p:cNvSpPr/>
            <p:nvPr/>
          </p:nvSpPr>
          <p:spPr>
            <a:xfrm>
              <a:off x="2472776" y="2153864"/>
              <a:ext cx="38765" cy="140217"/>
            </a:xfrm>
            <a:custGeom>
              <a:avLst/>
              <a:gdLst/>
              <a:ahLst/>
              <a:cxnLst/>
              <a:rect l="l" t="t" r="r" b="b"/>
              <a:pathLst>
                <a:path w="525" h="1899" extrusionOk="0">
                  <a:moveTo>
                    <a:pt x="15" y="0"/>
                  </a:moveTo>
                  <a:cubicBezTo>
                    <a:pt x="0" y="99"/>
                    <a:pt x="0" y="198"/>
                    <a:pt x="15" y="297"/>
                  </a:cubicBezTo>
                  <a:cubicBezTo>
                    <a:pt x="29" y="524"/>
                    <a:pt x="57" y="765"/>
                    <a:pt x="128" y="992"/>
                  </a:cubicBezTo>
                  <a:cubicBezTo>
                    <a:pt x="185" y="1218"/>
                    <a:pt x="270" y="1431"/>
                    <a:pt x="369" y="1643"/>
                  </a:cubicBezTo>
                  <a:cubicBezTo>
                    <a:pt x="411" y="1728"/>
                    <a:pt x="454" y="1813"/>
                    <a:pt x="525" y="1898"/>
                  </a:cubicBezTo>
                  <a:cubicBezTo>
                    <a:pt x="482" y="1799"/>
                    <a:pt x="454" y="1714"/>
                    <a:pt x="397" y="1629"/>
                  </a:cubicBezTo>
                  <a:cubicBezTo>
                    <a:pt x="312" y="1417"/>
                    <a:pt x="241" y="1190"/>
                    <a:pt x="170" y="977"/>
                  </a:cubicBezTo>
                  <a:cubicBezTo>
                    <a:pt x="114" y="751"/>
                    <a:pt x="71" y="524"/>
                    <a:pt x="43" y="297"/>
                  </a:cubicBezTo>
                  <a:cubicBezTo>
                    <a:pt x="43" y="198"/>
                    <a:pt x="29" y="99"/>
                    <a:pt x="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0"/>
            <p:cNvSpPr/>
            <p:nvPr/>
          </p:nvSpPr>
          <p:spPr>
            <a:xfrm>
              <a:off x="2171515" y="2083718"/>
              <a:ext cx="166430" cy="183560"/>
            </a:xfrm>
            <a:custGeom>
              <a:avLst/>
              <a:gdLst/>
              <a:ahLst/>
              <a:cxnLst/>
              <a:rect l="l" t="t" r="r" b="b"/>
              <a:pathLst>
                <a:path w="2254" h="2486" extrusionOk="0">
                  <a:moveTo>
                    <a:pt x="1" y="1"/>
                  </a:moveTo>
                  <a:cubicBezTo>
                    <a:pt x="1" y="15"/>
                    <a:pt x="1" y="29"/>
                    <a:pt x="1" y="43"/>
                  </a:cubicBezTo>
                  <a:lnTo>
                    <a:pt x="1" y="213"/>
                  </a:lnTo>
                  <a:cubicBezTo>
                    <a:pt x="15" y="369"/>
                    <a:pt x="29" y="568"/>
                    <a:pt x="43" y="823"/>
                  </a:cubicBezTo>
                  <a:cubicBezTo>
                    <a:pt x="58" y="950"/>
                    <a:pt x="58" y="1078"/>
                    <a:pt x="72" y="1233"/>
                  </a:cubicBezTo>
                  <a:cubicBezTo>
                    <a:pt x="86" y="1389"/>
                    <a:pt x="114" y="1559"/>
                    <a:pt x="143" y="1715"/>
                  </a:cubicBezTo>
                  <a:cubicBezTo>
                    <a:pt x="185" y="1885"/>
                    <a:pt x="270" y="2055"/>
                    <a:pt x="383" y="2182"/>
                  </a:cubicBezTo>
                  <a:cubicBezTo>
                    <a:pt x="525" y="2324"/>
                    <a:pt x="695" y="2423"/>
                    <a:pt x="893" y="2466"/>
                  </a:cubicBezTo>
                  <a:cubicBezTo>
                    <a:pt x="957" y="2479"/>
                    <a:pt x="1020" y="2486"/>
                    <a:pt x="1084" y="2486"/>
                  </a:cubicBezTo>
                  <a:cubicBezTo>
                    <a:pt x="1217" y="2486"/>
                    <a:pt x="1349" y="2457"/>
                    <a:pt x="1474" y="2409"/>
                  </a:cubicBezTo>
                  <a:cubicBezTo>
                    <a:pt x="1644" y="2352"/>
                    <a:pt x="1786" y="2239"/>
                    <a:pt x="1913" y="2112"/>
                  </a:cubicBezTo>
                  <a:cubicBezTo>
                    <a:pt x="2112" y="1871"/>
                    <a:pt x="2239" y="1587"/>
                    <a:pt x="2253" y="1276"/>
                  </a:cubicBezTo>
                  <a:cubicBezTo>
                    <a:pt x="2253" y="1078"/>
                    <a:pt x="2239" y="865"/>
                    <a:pt x="2168" y="681"/>
                  </a:cubicBezTo>
                  <a:cubicBezTo>
                    <a:pt x="2154" y="624"/>
                    <a:pt x="2140" y="568"/>
                    <a:pt x="2112" y="525"/>
                  </a:cubicBezTo>
                  <a:cubicBezTo>
                    <a:pt x="2097" y="483"/>
                    <a:pt x="2083" y="468"/>
                    <a:pt x="2083" y="468"/>
                  </a:cubicBezTo>
                  <a:lnTo>
                    <a:pt x="2083" y="468"/>
                  </a:lnTo>
                  <a:cubicBezTo>
                    <a:pt x="2083" y="468"/>
                    <a:pt x="2126" y="553"/>
                    <a:pt x="2154" y="681"/>
                  </a:cubicBezTo>
                  <a:cubicBezTo>
                    <a:pt x="2211" y="879"/>
                    <a:pt x="2225" y="1078"/>
                    <a:pt x="2211" y="1276"/>
                  </a:cubicBezTo>
                  <a:cubicBezTo>
                    <a:pt x="2197" y="1573"/>
                    <a:pt x="2069" y="1857"/>
                    <a:pt x="1871" y="2069"/>
                  </a:cubicBezTo>
                  <a:cubicBezTo>
                    <a:pt x="1757" y="2197"/>
                    <a:pt x="1616" y="2296"/>
                    <a:pt x="1460" y="2352"/>
                  </a:cubicBezTo>
                  <a:cubicBezTo>
                    <a:pt x="1344" y="2401"/>
                    <a:pt x="1214" y="2423"/>
                    <a:pt x="1090" y="2423"/>
                  </a:cubicBezTo>
                  <a:cubicBezTo>
                    <a:pt x="1032" y="2423"/>
                    <a:pt x="976" y="2418"/>
                    <a:pt x="922" y="2409"/>
                  </a:cubicBezTo>
                  <a:cubicBezTo>
                    <a:pt x="738" y="2367"/>
                    <a:pt x="568" y="2282"/>
                    <a:pt x="440" y="2140"/>
                  </a:cubicBezTo>
                  <a:cubicBezTo>
                    <a:pt x="327" y="2012"/>
                    <a:pt x="242" y="1857"/>
                    <a:pt x="199" y="1701"/>
                  </a:cubicBezTo>
                  <a:cubicBezTo>
                    <a:pt x="171" y="1545"/>
                    <a:pt x="143" y="1389"/>
                    <a:pt x="128" y="1233"/>
                  </a:cubicBezTo>
                  <a:cubicBezTo>
                    <a:pt x="114" y="1078"/>
                    <a:pt x="100" y="936"/>
                    <a:pt x="86" y="808"/>
                  </a:cubicBezTo>
                  <a:cubicBezTo>
                    <a:pt x="72" y="568"/>
                    <a:pt x="43" y="369"/>
                    <a:pt x="29" y="213"/>
                  </a:cubicBezTo>
                  <a:cubicBezTo>
                    <a:pt x="15" y="143"/>
                    <a:pt x="29" y="86"/>
                    <a:pt x="15" y="43"/>
                  </a:cubicBezTo>
                  <a:cubicBezTo>
                    <a:pt x="1" y="15"/>
                    <a:pt x="1"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0"/>
            <p:cNvSpPr/>
            <p:nvPr/>
          </p:nvSpPr>
          <p:spPr>
            <a:xfrm>
              <a:off x="1829569" y="2025164"/>
              <a:ext cx="112971" cy="468647"/>
            </a:xfrm>
            <a:custGeom>
              <a:avLst/>
              <a:gdLst/>
              <a:ahLst/>
              <a:cxnLst/>
              <a:rect l="l" t="t" r="r" b="b"/>
              <a:pathLst>
                <a:path w="1530" h="6347" extrusionOk="0">
                  <a:moveTo>
                    <a:pt x="538" y="1"/>
                  </a:moveTo>
                  <a:lnTo>
                    <a:pt x="439" y="2352"/>
                  </a:lnTo>
                  <a:cubicBezTo>
                    <a:pt x="411" y="2536"/>
                    <a:pt x="439" y="2735"/>
                    <a:pt x="524" y="2919"/>
                  </a:cubicBezTo>
                  <a:cubicBezTo>
                    <a:pt x="652" y="3117"/>
                    <a:pt x="907" y="3202"/>
                    <a:pt x="1062" y="3400"/>
                  </a:cubicBezTo>
                  <a:cubicBezTo>
                    <a:pt x="1162" y="3542"/>
                    <a:pt x="1190" y="3740"/>
                    <a:pt x="1133" y="3910"/>
                  </a:cubicBezTo>
                  <a:cubicBezTo>
                    <a:pt x="1077" y="4094"/>
                    <a:pt x="921" y="4137"/>
                    <a:pt x="737" y="4179"/>
                  </a:cubicBezTo>
                  <a:cubicBezTo>
                    <a:pt x="666" y="4194"/>
                    <a:pt x="581" y="4208"/>
                    <a:pt x="496" y="4222"/>
                  </a:cubicBezTo>
                  <a:cubicBezTo>
                    <a:pt x="382" y="4236"/>
                    <a:pt x="198" y="4222"/>
                    <a:pt x="142" y="4321"/>
                  </a:cubicBezTo>
                  <a:cubicBezTo>
                    <a:pt x="0" y="4604"/>
                    <a:pt x="142" y="4760"/>
                    <a:pt x="212" y="4888"/>
                  </a:cubicBezTo>
                  <a:cubicBezTo>
                    <a:pt x="455" y="5436"/>
                    <a:pt x="800" y="6179"/>
                    <a:pt x="867" y="6322"/>
                  </a:cubicBezTo>
                  <a:lnTo>
                    <a:pt x="867" y="6322"/>
                  </a:lnTo>
                  <a:cubicBezTo>
                    <a:pt x="911" y="5949"/>
                    <a:pt x="1009" y="5588"/>
                    <a:pt x="1147" y="5242"/>
                  </a:cubicBezTo>
                  <a:cubicBezTo>
                    <a:pt x="1303" y="4803"/>
                    <a:pt x="1530" y="4378"/>
                    <a:pt x="1530" y="3896"/>
                  </a:cubicBezTo>
                  <a:cubicBezTo>
                    <a:pt x="1516" y="3599"/>
                    <a:pt x="1473" y="3315"/>
                    <a:pt x="1374" y="3032"/>
                  </a:cubicBezTo>
                  <a:lnTo>
                    <a:pt x="538" y="1"/>
                  </a:lnTo>
                  <a:close/>
                  <a:moveTo>
                    <a:pt x="867" y="6322"/>
                  </a:moveTo>
                  <a:cubicBezTo>
                    <a:pt x="866" y="6330"/>
                    <a:pt x="865" y="6339"/>
                    <a:pt x="864" y="6347"/>
                  </a:cubicBezTo>
                  <a:lnTo>
                    <a:pt x="878" y="6347"/>
                  </a:lnTo>
                  <a:cubicBezTo>
                    <a:pt x="878" y="6347"/>
                    <a:pt x="874" y="6338"/>
                    <a:pt x="867" y="6322"/>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0"/>
            <p:cNvSpPr/>
            <p:nvPr/>
          </p:nvSpPr>
          <p:spPr>
            <a:xfrm>
              <a:off x="1606946" y="1735496"/>
              <a:ext cx="294833" cy="644232"/>
            </a:xfrm>
            <a:custGeom>
              <a:avLst/>
              <a:gdLst/>
              <a:ahLst/>
              <a:cxnLst/>
              <a:rect l="l" t="t" r="r" b="b"/>
              <a:pathLst>
                <a:path w="3993" h="8725" extrusionOk="0">
                  <a:moveTo>
                    <a:pt x="2859" y="0"/>
                  </a:moveTo>
                  <a:cubicBezTo>
                    <a:pt x="2859" y="0"/>
                    <a:pt x="366" y="1261"/>
                    <a:pt x="26" y="7975"/>
                  </a:cubicBezTo>
                  <a:cubicBezTo>
                    <a:pt x="1" y="8395"/>
                    <a:pt x="331" y="8724"/>
                    <a:pt x="737" y="8724"/>
                  </a:cubicBezTo>
                  <a:cubicBezTo>
                    <a:pt x="783" y="8724"/>
                    <a:pt x="829" y="8720"/>
                    <a:pt x="876" y="8711"/>
                  </a:cubicBezTo>
                  <a:cubicBezTo>
                    <a:pt x="1896" y="8513"/>
                    <a:pt x="3440" y="8216"/>
                    <a:pt x="3426" y="8187"/>
                  </a:cubicBezTo>
                  <a:cubicBezTo>
                    <a:pt x="3426" y="8145"/>
                    <a:pt x="3992" y="2281"/>
                    <a:pt x="3992" y="2281"/>
                  </a:cubicBezTo>
                  <a:lnTo>
                    <a:pt x="28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0"/>
            <p:cNvSpPr/>
            <p:nvPr/>
          </p:nvSpPr>
          <p:spPr>
            <a:xfrm>
              <a:off x="1724940" y="1901780"/>
              <a:ext cx="192494" cy="466505"/>
            </a:xfrm>
            <a:custGeom>
              <a:avLst/>
              <a:gdLst/>
              <a:ahLst/>
              <a:cxnLst/>
              <a:rect l="l" t="t" r="r" b="b"/>
              <a:pathLst>
                <a:path w="2607" h="6318" extrusionOk="0">
                  <a:moveTo>
                    <a:pt x="2352" y="0"/>
                  </a:moveTo>
                  <a:cubicBezTo>
                    <a:pt x="2338" y="71"/>
                    <a:pt x="2338" y="156"/>
                    <a:pt x="2338" y="255"/>
                  </a:cubicBezTo>
                  <a:cubicBezTo>
                    <a:pt x="2324" y="482"/>
                    <a:pt x="2295" y="808"/>
                    <a:pt x="2267" y="1204"/>
                  </a:cubicBezTo>
                  <a:cubicBezTo>
                    <a:pt x="2239" y="1601"/>
                    <a:pt x="2196" y="2068"/>
                    <a:pt x="2125" y="2607"/>
                  </a:cubicBezTo>
                  <a:cubicBezTo>
                    <a:pt x="2097" y="2862"/>
                    <a:pt x="2069" y="3145"/>
                    <a:pt x="2040" y="3428"/>
                  </a:cubicBezTo>
                  <a:cubicBezTo>
                    <a:pt x="2026" y="3570"/>
                    <a:pt x="1998" y="3711"/>
                    <a:pt x="1984" y="3853"/>
                  </a:cubicBezTo>
                  <a:cubicBezTo>
                    <a:pt x="1969" y="4009"/>
                    <a:pt x="1927" y="4151"/>
                    <a:pt x="1899" y="4306"/>
                  </a:cubicBezTo>
                  <a:cubicBezTo>
                    <a:pt x="1884" y="4377"/>
                    <a:pt x="1884" y="4462"/>
                    <a:pt x="1899" y="4533"/>
                  </a:cubicBezTo>
                  <a:cubicBezTo>
                    <a:pt x="1913" y="4618"/>
                    <a:pt x="1955" y="4689"/>
                    <a:pt x="2012" y="4746"/>
                  </a:cubicBezTo>
                  <a:cubicBezTo>
                    <a:pt x="2125" y="4859"/>
                    <a:pt x="2267" y="4916"/>
                    <a:pt x="2366" y="5015"/>
                  </a:cubicBezTo>
                  <a:cubicBezTo>
                    <a:pt x="2465" y="5114"/>
                    <a:pt x="2522" y="5227"/>
                    <a:pt x="2550" y="5369"/>
                  </a:cubicBezTo>
                  <a:cubicBezTo>
                    <a:pt x="2579" y="5482"/>
                    <a:pt x="2550" y="5624"/>
                    <a:pt x="2479" y="5723"/>
                  </a:cubicBezTo>
                  <a:cubicBezTo>
                    <a:pt x="2437" y="5765"/>
                    <a:pt x="2380" y="5780"/>
                    <a:pt x="2324" y="5780"/>
                  </a:cubicBezTo>
                  <a:lnTo>
                    <a:pt x="2125" y="5822"/>
                  </a:lnTo>
                  <a:lnTo>
                    <a:pt x="1771" y="5893"/>
                  </a:lnTo>
                  <a:lnTo>
                    <a:pt x="1134" y="6035"/>
                  </a:lnTo>
                  <a:lnTo>
                    <a:pt x="213" y="6247"/>
                  </a:lnTo>
                  <a:lnTo>
                    <a:pt x="71" y="6290"/>
                  </a:lnTo>
                  <a:lnTo>
                    <a:pt x="15" y="6304"/>
                  </a:lnTo>
                  <a:lnTo>
                    <a:pt x="1" y="6304"/>
                  </a:lnTo>
                  <a:lnTo>
                    <a:pt x="1" y="6318"/>
                  </a:lnTo>
                  <a:lnTo>
                    <a:pt x="43" y="6318"/>
                  </a:lnTo>
                  <a:cubicBezTo>
                    <a:pt x="67" y="6306"/>
                    <a:pt x="92" y="6304"/>
                    <a:pt x="116" y="6295"/>
                  </a:cubicBezTo>
                  <a:lnTo>
                    <a:pt x="116" y="6295"/>
                  </a:lnTo>
                  <a:lnTo>
                    <a:pt x="213" y="6275"/>
                  </a:lnTo>
                  <a:lnTo>
                    <a:pt x="1148" y="6077"/>
                  </a:lnTo>
                  <a:lnTo>
                    <a:pt x="1785" y="5950"/>
                  </a:lnTo>
                  <a:lnTo>
                    <a:pt x="2139" y="5879"/>
                  </a:lnTo>
                  <a:lnTo>
                    <a:pt x="2324" y="5836"/>
                  </a:lnTo>
                  <a:cubicBezTo>
                    <a:pt x="2479" y="5836"/>
                    <a:pt x="2593" y="5723"/>
                    <a:pt x="2607" y="5567"/>
                  </a:cubicBezTo>
                  <a:cubicBezTo>
                    <a:pt x="2607" y="5496"/>
                    <a:pt x="2607" y="5425"/>
                    <a:pt x="2607" y="5355"/>
                  </a:cubicBezTo>
                  <a:cubicBezTo>
                    <a:pt x="2579" y="5213"/>
                    <a:pt x="2508" y="5071"/>
                    <a:pt x="2409" y="4958"/>
                  </a:cubicBezTo>
                  <a:cubicBezTo>
                    <a:pt x="2295" y="4859"/>
                    <a:pt x="2154" y="4802"/>
                    <a:pt x="2054" y="4703"/>
                  </a:cubicBezTo>
                  <a:cubicBezTo>
                    <a:pt x="2012" y="4646"/>
                    <a:pt x="1969" y="4590"/>
                    <a:pt x="1955" y="4519"/>
                  </a:cubicBezTo>
                  <a:cubicBezTo>
                    <a:pt x="1941" y="4448"/>
                    <a:pt x="1941" y="4377"/>
                    <a:pt x="1955" y="4306"/>
                  </a:cubicBezTo>
                  <a:cubicBezTo>
                    <a:pt x="1984" y="4165"/>
                    <a:pt x="2026" y="4023"/>
                    <a:pt x="2040" y="3867"/>
                  </a:cubicBezTo>
                  <a:cubicBezTo>
                    <a:pt x="2069" y="3711"/>
                    <a:pt x="2083" y="3570"/>
                    <a:pt x="2097" y="3428"/>
                  </a:cubicBezTo>
                  <a:cubicBezTo>
                    <a:pt x="2125" y="3145"/>
                    <a:pt x="2154" y="2876"/>
                    <a:pt x="2196" y="2607"/>
                  </a:cubicBezTo>
                  <a:cubicBezTo>
                    <a:pt x="2239" y="2083"/>
                    <a:pt x="2281" y="1601"/>
                    <a:pt x="2309" y="1204"/>
                  </a:cubicBezTo>
                  <a:cubicBezTo>
                    <a:pt x="2338" y="808"/>
                    <a:pt x="2352" y="482"/>
                    <a:pt x="2352" y="269"/>
                  </a:cubicBezTo>
                  <a:lnTo>
                    <a:pt x="23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0"/>
            <p:cNvSpPr/>
            <p:nvPr/>
          </p:nvSpPr>
          <p:spPr>
            <a:xfrm>
              <a:off x="1705077" y="2199792"/>
              <a:ext cx="118288" cy="75462"/>
            </a:xfrm>
            <a:custGeom>
              <a:avLst/>
              <a:gdLst/>
              <a:ahLst/>
              <a:cxnLst/>
              <a:rect l="l" t="t" r="r" b="b"/>
              <a:pathLst>
                <a:path w="1602" h="1022" extrusionOk="0">
                  <a:moveTo>
                    <a:pt x="1598" y="0"/>
                  </a:moveTo>
                  <a:cubicBezTo>
                    <a:pt x="1583" y="0"/>
                    <a:pt x="1553" y="110"/>
                    <a:pt x="1459" y="270"/>
                  </a:cubicBezTo>
                  <a:cubicBezTo>
                    <a:pt x="1403" y="355"/>
                    <a:pt x="1346" y="440"/>
                    <a:pt x="1275" y="525"/>
                  </a:cubicBezTo>
                  <a:cubicBezTo>
                    <a:pt x="1176" y="610"/>
                    <a:pt x="1077" y="695"/>
                    <a:pt x="964" y="766"/>
                  </a:cubicBezTo>
                  <a:cubicBezTo>
                    <a:pt x="864" y="837"/>
                    <a:pt x="737" y="880"/>
                    <a:pt x="609" y="922"/>
                  </a:cubicBezTo>
                  <a:cubicBezTo>
                    <a:pt x="510" y="950"/>
                    <a:pt x="411" y="979"/>
                    <a:pt x="298" y="979"/>
                  </a:cubicBezTo>
                  <a:cubicBezTo>
                    <a:pt x="262" y="982"/>
                    <a:pt x="228" y="983"/>
                    <a:pt x="197" y="983"/>
                  </a:cubicBezTo>
                  <a:cubicBezTo>
                    <a:pt x="111" y="983"/>
                    <a:pt x="46" y="975"/>
                    <a:pt x="17" y="975"/>
                  </a:cubicBezTo>
                  <a:cubicBezTo>
                    <a:pt x="6" y="975"/>
                    <a:pt x="0" y="976"/>
                    <a:pt x="0" y="979"/>
                  </a:cubicBezTo>
                  <a:cubicBezTo>
                    <a:pt x="29" y="993"/>
                    <a:pt x="57" y="1007"/>
                    <a:pt x="85" y="1007"/>
                  </a:cubicBezTo>
                  <a:cubicBezTo>
                    <a:pt x="114" y="1007"/>
                    <a:pt x="142" y="1021"/>
                    <a:pt x="185" y="1021"/>
                  </a:cubicBezTo>
                  <a:lnTo>
                    <a:pt x="312" y="1021"/>
                  </a:lnTo>
                  <a:cubicBezTo>
                    <a:pt x="411" y="1021"/>
                    <a:pt x="524" y="993"/>
                    <a:pt x="638" y="965"/>
                  </a:cubicBezTo>
                  <a:cubicBezTo>
                    <a:pt x="765" y="936"/>
                    <a:pt x="879" y="880"/>
                    <a:pt x="1006" y="809"/>
                  </a:cubicBezTo>
                  <a:cubicBezTo>
                    <a:pt x="1119" y="738"/>
                    <a:pt x="1219" y="653"/>
                    <a:pt x="1318" y="554"/>
                  </a:cubicBezTo>
                  <a:cubicBezTo>
                    <a:pt x="1389" y="469"/>
                    <a:pt x="1445" y="384"/>
                    <a:pt x="1502" y="285"/>
                  </a:cubicBezTo>
                  <a:cubicBezTo>
                    <a:pt x="1516" y="242"/>
                    <a:pt x="1544" y="214"/>
                    <a:pt x="1559" y="171"/>
                  </a:cubicBezTo>
                  <a:cubicBezTo>
                    <a:pt x="1573" y="143"/>
                    <a:pt x="1573" y="115"/>
                    <a:pt x="1587" y="72"/>
                  </a:cubicBezTo>
                  <a:cubicBezTo>
                    <a:pt x="1601" y="58"/>
                    <a:pt x="1601" y="30"/>
                    <a:pt x="1601" y="1"/>
                  </a:cubicBezTo>
                  <a:cubicBezTo>
                    <a:pt x="1600" y="0"/>
                    <a:pt x="1599" y="0"/>
                    <a:pt x="1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0"/>
            <p:cNvSpPr/>
            <p:nvPr/>
          </p:nvSpPr>
          <p:spPr>
            <a:xfrm>
              <a:off x="2016750" y="2597781"/>
              <a:ext cx="372436" cy="98425"/>
            </a:xfrm>
            <a:custGeom>
              <a:avLst/>
              <a:gdLst/>
              <a:ahLst/>
              <a:cxnLst/>
              <a:rect l="l" t="t" r="r" b="b"/>
              <a:pathLst>
                <a:path w="5044" h="1333" extrusionOk="0">
                  <a:moveTo>
                    <a:pt x="4577" y="0"/>
                  </a:moveTo>
                  <a:cubicBezTo>
                    <a:pt x="4408" y="0"/>
                    <a:pt x="4235" y="86"/>
                    <a:pt x="4080" y="164"/>
                  </a:cubicBezTo>
                  <a:cubicBezTo>
                    <a:pt x="3277" y="570"/>
                    <a:pt x="2399" y="775"/>
                    <a:pt x="1512" y="775"/>
                  </a:cubicBezTo>
                  <a:cubicBezTo>
                    <a:pt x="1007" y="775"/>
                    <a:pt x="499" y="708"/>
                    <a:pt x="1" y="575"/>
                  </a:cubicBezTo>
                  <a:lnTo>
                    <a:pt x="1" y="575"/>
                  </a:lnTo>
                  <a:lnTo>
                    <a:pt x="57" y="603"/>
                  </a:lnTo>
                  <a:cubicBezTo>
                    <a:pt x="921" y="1109"/>
                    <a:pt x="1925" y="1332"/>
                    <a:pt x="2931" y="1332"/>
                  </a:cubicBezTo>
                  <a:cubicBezTo>
                    <a:pt x="3278" y="1332"/>
                    <a:pt x="3625" y="1306"/>
                    <a:pt x="3967" y="1255"/>
                  </a:cubicBezTo>
                  <a:cubicBezTo>
                    <a:pt x="4193" y="1226"/>
                    <a:pt x="4406" y="1170"/>
                    <a:pt x="4604" y="1071"/>
                  </a:cubicBezTo>
                  <a:cubicBezTo>
                    <a:pt x="4802" y="971"/>
                    <a:pt x="4944" y="787"/>
                    <a:pt x="5001" y="561"/>
                  </a:cubicBezTo>
                  <a:cubicBezTo>
                    <a:pt x="5043" y="348"/>
                    <a:pt x="4930" y="121"/>
                    <a:pt x="4717" y="22"/>
                  </a:cubicBezTo>
                  <a:cubicBezTo>
                    <a:pt x="4671" y="7"/>
                    <a:pt x="4624" y="0"/>
                    <a:pt x="4577" y="0"/>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0"/>
            <p:cNvSpPr/>
            <p:nvPr/>
          </p:nvSpPr>
          <p:spPr>
            <a:xfrm>
              <a:off x="1979092" y="2627611"/>
              <a:ext cx="440441" cy="71475"/>
            </a:xfrm>
            <a:custGeom>
              <a:avLst/>
              <a:gdLst/>
              <a:ahLst/>
              <a:cxnLst/>
              <a:rect l="l" t="t" r="r" b="b"/>
              <a:pathLst>
                <a:path w="5965" h="968" extrusionOk="0">
                  <a:moveTo>
                    <a:pt x="1" y="1"/>
                  </a:moveTo>
                  <a:cubicBezTo>
                    <a:pt x="15" y="15"/>
                    <a:pt x="43" y="29"/>
                    <a:pt x="57" y="29"/>
                  </a:cubicBezTo>
                  <a:lnTo>
                    <a:pt x="227" y="100"/>
                  </a:lnTo>
                  <a:cubicBezTo>
                    <a:pt x="369" y="171"/>
                    <a:pt x="581" y="242"/>
                    <a:pt x="851" y="341"/>
                  </a:cubicBezTo>
                  <a:cubicBezTo>
                    <a:pt x="1530" y="610"/>
                    <a:pt x="2239" y="808"/>
                    <a:pt x="2975" y="921"/>
                  </a:cubicBezTo>
                  <a:cubicBezTo>
                    <a:pt x="3199" y="952"/>
                    <a:pt x="3425" y="968"/>
                    <a:pt x="3652" y="968"/>
                  </a:cubicBezTo>
                  <a:cubicBezTo>
                    <a:pt x="4158" y="968"/>
                    <a:pt x="4668" y="889"/>
                    <a:pt x="5157" y="723"/>
                  </a:cubicBezTo>
                  <a:cubicBezTo>
                    <a:pt x="5369" y="652"/>
                    <a:pt x="5567" y="553"/>
                    <a:pt x="5766" y="440"/>
                  </a:cubicBezTo>
                  <a:cubicBezTo>
                    <a:pt x="5808" y="412"/>
                    <a:pt x="5865" y="369"/>
                    <a:pt x="5907" y="341"/>
                  </a:cubicBezTo>
                  <a:cubicBezTo>
                    <a:pt x="5936" y="327"/>
                    <a:pt x="5950" y="312"/>
                    <a:pt x="5964" y="298"/>
                  </a:cubicBezTo>
                  <a:lnTo>
                    <a:pt x="5964" y="298"/>
                  </a:lnTo>
                  <a:cubicBezTo>
                    <a:pt x="5893" y="341"/>
                    <a:pt x="5822" y="369"/>
                    <a:pt x="5766" y="412"/>
                  </a:cubicBezTo>
                  <a:cubicBezTo>
                    <a:pt x="5567" y="525"/>
                    <a:pt x="5369" y="610"/>
                    <a:pt x="5157" y="681"/>
                  </a:cubicBezTo>
                  <a:cubicBezTo>
                    <a:pt x="4680" y="836"/>
                    <a:pt x="4177" y="912"/>
                    <a:pt x="3675" y="912"/>
                  </a:cubicBezTo>
                  <a:cubicBezTo>
                    <a:pt x="3445" y="912"/>
                    <a:pt x="3216" y="896"/>
                    <a:pt x="2989" y="865"/>
                  </a:cubicBezTo>
                  <a:cubicBezTo>
                    <a:pt x="2267" y="752"/>
                    <a:pt x="1559" y="567"/>
                    <a:pt x="865" y="312"/>
                  </a:cubicBezTo>
                  <a:lnTo>
                    <a:pt x="241" y="86"/>
                  </a:lnTo>
                  <a:lnTo>
                    <a:pt x="57" y="15"/>
                  </a:lnTo>
                  <a:cubicBezTo>
                    <a:pt x="43" y="15"/>
                    <a:pt x="29"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0"/>
            <p:cNvSpPr/>
            <p:nvPr/>
          </p:nvSpPr>
          <p:spPr>
            <a:xfrm>
              <a:off x="2364012" y="2057579"/>
              <a:ext cx="76422" cy="415336"/>
            </a:xfrm>
            <a:custGeom>
              <a:avLst/>
              <a:gdLst/>
              <a:ahLst/>
              <a:cxnLst/>
              <a:rect l="l" t="t" r="r" b="b"/>
              <a:pathLst>
                <a:path w="1035" h="5625" extrusionOk="0">
                  <a:moveTo>
                    <a:pt x="170" y="1"/>
                  </a:moveTo>
                  <a:lnTo>
                    <a:pt x="170" y="1"/>
                  </a:lnTo>
                  <a:cubicBezTo>
                    <a:pt x="0" y="1899"/>
                    <a:pt x="170" y="3797"/>
                    <a:pt x="680" y="5624"/>
                  </a:cubicBezTo>
                  <a:cubicBezTo>
                    <a:pt x="1034" y="5270"/>
                    <a:pt x="1034" y="4647"/>
                    <a:pt x="964" y="4165"/>
                  </a:cubicBezTo>
                  <a:cubicBezTo>
                    <a:pt x="879" y="3670"/>
                    <a:pt x="709" y="3216"/>
                    <a:pt x="638" y="2721"/>
                  </a:cubicBezTo>
                  <a:cubicBezTo>
                    <a:pt x="567" y="2239"/>
                    <a:pt x="624" y="1786"/>
                    <a:pt x="595" y="1318"/>
                  </a:cubicBezTo>
                  <a:cubicBezTo>
                    <a:pt x="581" y="851"/>
                    <a:pt x="482" y="355"/>
                    <a:pt x="170" y="1"/>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0"/>
            <p:cNvSpPr/>
            <p:nvPr/>
          </p:nvSpPr>
          <p:spPr>
            <a:xfrm>
              <a:off x="2167380" y="2097378"/>
              <a:ext cx="133941" cy="218411"/>
            </a:xfrm>
            <a:custGeom>
              <a:avLst/>
              <a:gdLst/>
              <a:ahLst/>
              <a:cxnLst/>
              <a:rect l="l" t="t" r="r" b="b"/>
              <a:pathLst>
                <a:path w="1814" h="2958" extrusionOk="0">
                  <a:moveTo>
                    <a:pt x="71" y="0"/>
                  </a:moveTo>
                  <a:cubicBezTo>
                    <a:pt x="14" y="312"/>
                    <a:pt x="71" y="638"/>
                    <a:pt x="43" y="949"/>
                  </a:cubicBezTo>
                  <a:cubicBezTo>
                    <a:pt x="0" y="1261"/>
                    <a:pt x="0" y="1572"/>
                    <a:pt x="43" y="1898"/>
                  </a:cubicBezTo>
                  <a:cubicBezTo>
                    <a:pt x="71" y="2210"/>
                    <a:pt x="227" y="2507"/>
                    <a:pt x="454" y="2720"/>
                  </a:cubicBezTo>
                  <a:cubicBezTo>
                    <a:pt x="618" y="2875"/>
                    <a:pt x="830" y="2957"/>
                    <a:pt x="1042" y="2957"/>
                  </a:cubicBezTo>
                  <a:cubicBezTo>
                    <a:pt x="1140" y="2957"/>
                    <a:pt x="1238" y="2940"/>
                    <a:pt x="1332" y="2904"/>
                  </a:cubicBezTo>
                  <a:cubicBezTo>
                    <a:pt x="1629" y="2762"/>
                    <a:pt x="1813" y="2451"/>
                    <a:pt x="1785" y="2125"/>
                  </a:cubicBezTo>
                  <a:lnTo>
                    <a:pt x="1785" y="2125"/>
                  </a:lnTo>
                  <a:cubicBezTo>
                    <a:pt x="1599" y="2212"/>
                    <a:pt x="1402" y="2255"/>
                    <a:pt x="1195" y="2255"/>
                  </a:cubicBezTo>
                  <a:cubicBezTo>
                    <a:pt x="1165" y="2255"/>
                    <a:pt x="1135" y="2254"/>
                    <a:pt x="1105" y="2252"/>
                  </a:cubicBezTo>
                  <a:cubicBezTo>
                    <a:pt x="879" y="2224"/>
                    <a:pt x="666" y="2125"/>
                    <a:pt x="496" y="1955"/>
                  </a:cubicBezTo>
                  <a:cubicBezTo>
                    <a:pt x="284" y="1686"/>
                    <a:pt x="170" y="1360"/>
                    <a:pt x="156" y="1020"/>
                  </a:cubicBezTo>
                  <a:cubicBezTo>
                    <a:pt x="142" y="680"/>
                    <a:pt x="99" y="340"/>
                    <a:pt x="71" y="0"/>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0"/>
            <p:cNvSpPr/>
            <p:nvPr/>
          </p:nvSpPr>
          <p:spPr>
            <a:xfrm>
              <a:off x="1666386" y="1979163"/>
              <a:ext cx="220774" cy="63057"/>
            </a:xfrm>
            <a:custGeom>
              <a:avLst/>
              <a:gdLst/>
              <a:ahLst/>
              <a:cxnLst/>
              <a:rect l="l" t="t" r="r" b="b"/>
              <a:pathLst>
                <a:path w="2990" h="854" extrusionOk="0">
                  <a:moveTo>
                    <a:pt x="0" y="0"/>
                  </a:moveTo>
                  <a:cubicBezTo>
                    <a:pt x="14" y="43"/>
                    <a:pt x="43" y="85"/>
                    <a:pt x="71" y="114"/>
                  </a:cubicBezTo>
                  <a:cubicBezTo>
                    <a:pt x="142" y="213"/>
                    <a:pt x="213" y="298"/>
                    <a:pt x="312" y="369"/>
                  </a:cubicBezTo>
                  <a:cubicBezTo>
                    <a:pt x="609" y="610"/>
                    <a:pt x="978" y="765"/>
                    <a:pt x="1360" y="822"/>
                  </a:cubicBezTo>
                  <a:cubicBezTo>
                    <a:pt x="1551" y="843"/>
                    <a:pt x="1743" y="854"/>
                    <a:pt x="1934" y="854"/>
                  </a:cubicBezTo>
                  <a:cubicBezTo>
                    <a:pt x="2125" y="854"/>
                    <a:pt x="2316" y="843"/>
                    <a:pt x="2507" y="822"/>
                  </a:cubicBezTo>
                  <a:cubicBezTo>
                    <a:pt x="2663" y="808"/>
                    <a:pt x="2777" y="780"/>
                    <a:pt x="2862" y="765"/>
                  </a:cubicBezTo>
                  <a:cubicBezTo>
                    <a:pt x="2904" y="765"/>
                    <a:pt x="2947" y="751"/>
                    <a:pt x="2989" y="751"/>
                  </a:cubicBezTo>
                  <a:cubicBezTo>
                    <a:pt x="2968" y="744"/>
                    <a:pt x="2947" y="741"/>
                    <a:pt x="2925" y="741"/>
                  </a:cubicBezTo>
                  <a:cubicBezTo>
                    <a:pt x="2904" y="741"/>
                    <a:pt x="2883" y="744"/>
                    <a:pt x="2862" y="751"/>
                  </a:cubicBezTo>
                  <a:lnTo>
                    <a:pt x="2507" y="780"/>
                  </a:lnTo>
                  <a:cubicBezTo>
                    <a:pt x="2336" y="792"/>
                    <a:pt x="2164" y="799"/>
                    <a:pt x="1993" y="799"/>
                  </a:cubicBezTo>
                  <a:cubicBezTo>
                    <a:pt x="1784" y="799"/>
                    <a:pt x="1577" y="789"/>
                    <a:pt x="1374" y="765"/>
                  </a:cubicBezTo>
                  <a:cubicBezTo>
                    <a:pt x="992" y="709"/>
                    <a:pt x="638" y="567"/>
                    <a:pt x="340" y="340"/>
                  </a:cubicBezTo>
                  <a:cubicBezTo>
                    <a:pt x="213" y="227"/>
                    <a:pt x="99" y="128"/>
                    <a:pt x="0"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0"/>
            <p:cNvSpPr/>
            <p:nvPr/>
          </p:nvSpPr>
          <p:spPr>
            <a:xfrm>
              <a:off x="1645416" y="2050195"/>
              <a:ext cx="229192" cy="60842"/>
            </a:xfrm>
            <a:custGeom>
              <a:avLst/>
              <a:gdLst/>
              <a:ahLst/>
              <a:cxnLst/>
              <a:rect l="l" t="t" r="r" b="b"/>
              <a:pathLst>
                <a:path w="3104" h="824" extrusionOk="0">
                  <a:moveTo>
                    <a:pt x="2" y="1"/>
                  </a:moveTo>
                  <a:cubicBezTo>
                    <a:pt x="1" y="1"/>
                    <a:pt x="1" y="1"/>
                    <a:pt x="1" y="2"/>
                  </a:cubicBezTo>
                  <a:cubicBezTo>
                    <a:pt x="29" y="30"/>
                    <a:pt x="72" y="58"/>
                    <a:pt x="100" y="87"/>
                  </a:cubicBezTo>
                  <a:cubicBezTo>
                    <a:pt x="143" y="129"/>
                    <a:pt x="171" y="158"/>
                    <a:pt x="213" y="186"/>
                  </a:cubicBezTo>
                  <a:cubicBezTo>
                    <a:pt x="270" y="214"/>
                    <a:pt x="313" y="257"/>
                    <a:pt x="383" y="299"/>
                  </a:cubicBezTo>
                  <a:cubicBezTo>
                    <a:pt x="525" y="398"/>
                    <a:pt x="681" y="483"/>
                    <a:pt x="851" y="554"/>
                  </a:cubicBezTo>
                  <a:cubicBezTo>
                    <a:pt x="1049" y="639"/>
                    <a:pt x="1248" y="696"/>
                    <a:pt x="1460" y="752"/>
                  </a:cubicBezTo>
                  <a:cubicBezTo>
                    <a:pt x="1672" y="795"/>
                    <a:pt x="1885" y="809"/>
                    <a:pt x="2112" y="823"/>
                  </a:cubicBezTo>
                  <a:cubicBezTo>
                    <a:pt x="2282" y="823"/>
                    <a:pt x="2466" y="809"/>
                    <a:pt x="2636" y="781"/>
                  </a:cubicBezTo>
                  <a:cubicBezTo>
                    <a:pt x="2706" y="781"/>
                    <a:pt x="2777" y="767"/>
                    <a:pt x="2834" y="752"/>
                  </a:cubicBezTo>
                  <a:cubicBezTo>
                    <a:pt x="2891" y="738"/>
                    <a:pt x="2933" y="724"/>
                    <a:pt x="2990" y="710"/>
                  </a:cubicBezTo>
                  <a:cubicBezTo>
                    <a:pt x="3032" y="696"/>
                    <a:pt x="3075" y="682"/>
                    <a:pt x="3103" y="667"/>
                  </a:cubicBezTo>
                  <a:cubicBezTo>
                    <a:pt x="3103" y="666"/>
                    <a:pt x="3101" y="665"/>
                    <a:pt x="3097" y="665"/>
                  </a:cubicBezTo>
                  <a:cubicBezTo>
                    <a:pt x="3065" y="665"/>
                    <a:pt x="2899" y="713"/>
                    <a:pt x="2622" y="738"/>
                  </a:cubicBezTo>
                  <a:cubicBezTo>
                    <a:pt x="2452" y="767"/>
                    <a:pt x="2282" y="767"/>
                    <a:pt x="2112" y="767"/>
                  </a:cubicBezTo>
                  <a:cubicBezTo>
                    <a:pt x="1899" y="752"/>
                    <a:pt x="1687" y="738"/>
                    <a:pt x="1474" y="682"/>
                  </a:cubicBezTo>
                  <a:cubicBezTo>
                    <a:pt x="1276" y="639"/>
                    <a:pt x="1063" y="582"/>
                    <a:pt x="865" y="497"/>
                  </a:cubicBezTo>
                  <a:cubicBezTo>
                    <a:pt x="709" y="427"/>
                    <a:pt x="553" y="356"/>
                    <a:pt x="412" y="271"/>
                  </a:cubicBezTo>
                  <a:cubicBezTo>
                    <a:pt x="170" y="123"/>
                    <a:pt x="17" y="1"/>
                    <a:pt x="2"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0"/>
            <p:cNvSpPr/>
            <p:nvPr/>
          </p:nvSpPr>
          <p:spPr>
            <a:xfrm>
              <a:off x="1888123" y="2081207"/>
              <a:ext cx="277186" cy="7679"/>
            </a:xfrm>
            <a:custGeom>
              <a:avLst/>
              <a:gdLst/>
              <a:ahLst/>
              <a:cxnLst/>
              <a:rect l="l" t="t" r="r" b="b"/>
              <a:pathLst>
                <a:path w="3754" h="104" extrusionOk="0">
                  <a:moveTo>
                    <a:pt x="200" y="1"/>
                  </a:moveTo>
                  <a:cubicBezTo>
                    <a:pt x="72" y="1"/>
                    <a:pt x="0" y="2"/>
                    <a:pt x="0" y="7"/>
                  </a:cubicBezTo>
                  <a:cubicBezTo>
                    <a:pt x="0" y="21"/>
                    <a:pt x="836" y="63"/>
                    <a:pt x="1870" y="77"/>
                  </a:cubicBezTo>
                  <a:cubicBezTo>
                    <a:pt x="2583" y="87"/>
                    <a:pt x="3209" y="104"/>
                    <a:pt x="3529" y="104"/>
                  </a:cubicBezTo>
                  <a:cubicBezTo>
                    <a:pt x="3672" y="104"/>
                    <a:pt x="3754" y="100"/>
                    <a:pt x="3754" y="92"/>
                  </a:cubicBezTo>
                  <a:cubicBezTo>
                    <a:pt x="3754" y="77"/>
                    <a:pt x="2918" y="35"/>
                    <a:pt x="1884" y="21"/>
                  </a:cubicBezTo>
                  <a:cubicBezTo>
                    <a:pt x="1143" y="11"/>
                    <a:pt x="508" y="1"/>
                    <a:pt x="200"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0"/>
            <p:cNvSpPr/>
            <p:nvPr/>
          </p:nvSpPr>
          <p:spPr>
            <a:xfrm>
              <a:off x="1874537" y="2156966"/>
              <a:ext cx="299190" cy="21708"/>
            </a:xfrm>
            <a:custGeom>
              <a:avLst/>
              <a:gdLst/>
              <a:ahLst/>
              <a:cxnLst/>
              <a:rect l="l" t="t" r="r" b="b"/>
              <a:pathLst>
                <a:path w="4052" h="294" extrusionOk="0">
                  <a:moveTo>
                    <a:pt x="4051" y="1"/>
                  </a:moveTo>
                  <a:cubicBezTo>
                    <a:pt x="3995" y="15"/>
                    <a:pt x="3952" y="15"/>
                    <a:pt x="3895" y="29"/>
                  </a:cubicBezTo>
                  <a:cubicBezTo>
                    <a:pt x="3796" y="57"/>
                    <a:pt x="3641" y="86"/>
                    <a:pt x="3456" y="114"/>
                  </a:cubicBezTo>
                  <a:cubicBezTo>
                    <a:pt x="2989" y="185"/>
                    <a:pt x="2507" y="227"/>
                    <a:pt x="2026" y="241"/>
                  </a:cubicBezTo>
                  <a:cubicBezTo>
                    <a:pt x="1544" y="241"/>
                    <a:pt x="1077" y="213"/>
                    <a:pt x="595" y="142"/>
                  </a:cubicBezTo>
                  <a:cubicBezTo>
                    <a:pt x="411" y="114"/>
                    <a:pt x="269" y="86"/>
                    <a:pt x="170" y="71"/>
                  </a:cubicBezTo>
                  <a:cubicBezTo>
                    <a:pt x="113" y="57"/>
                    <a:pt x="57" y="43"/>
                    <a:pt x="0" y="43"/>
                  </a:cubicBezTo>
                  <a:cubicBezTo>
                    <a:pt x="57" y="71"/>
                    <a:pt x="113" y="86"/>
                    <a:pt x="156" y="100"/>
                  </a:cubicBezTo>
                  <a:cubicBezTo>
                    <a:pt x="255" y="114"/>
                    <a:pt x="411" y="156"/>
                    <a:pt x="595" y="185"/>
                  </a:cubicBezTo>
                  <a:cubicBezTo>
                    <a:pt x="1039" y="258"/>
                    <a:pt x="1488" y="293"/>
                    <a:pt x="1939" y="293"/>
                  </a:cubicBezTo>
                  <a:cubicBezTo>
                    <a:pt x="2452" y="293"/>
                    <a:pt x="2965" y="247"/>
                    <a:pt x="3471" y="156"/>
                  </a:cubicBezTo>
                  <a:cubicBezTo>
                    <a:pt x="3655" y="114"/>
                    <a:pt x="3796" y="86"/>
                    <a:pt x="3895" y="57"/>
                  </a:cubicBezTo>
                  <a:cubicBezTo>
                    <a:pt x="3952" y="43"/>
                    <a:pt x="4009" y="29"/>
                    <a:pt x="405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0"/>
            <p:cNvSpPr/>
            <p:nvPr/>
          </p:nvSpPr>
          <p:spPr>
            <a:xfrm>
              <a:off x="2179932" y="2144413"/>
              <a:ext cx="153804" cy="37509"/>
            </a:xfrm>
            <a:custGeom>
              <a:avLst/>
              <a:gdLst/>
              <a:ahLst/>
              <a:cxnLst/>
              <a:rect l="l" t="t" r="r" b="b"/>
              <a:pathLst>
                <a:path w="2083" h="508" extrusionOk="0">
                  <a:moveTo>
                    <a:pt x="2083" y="1"/>
                  </a:moveTo>
                  <a:lnTo>
                    <a:pt x="2083" y="1"/>
                  </a:lnTo>
                  <a:cubicBezTo>
                    <a:pt x="2026" y="100"/>
                    <a:pt x="1941" y="185"/>
                    <a:pt x="1842" y="241"/>
                  </a:cubicBezTo>
                  <a:cubicBezTo>
                    <a:pt x="1648" y="375"/>
                    <a:pt x="1423" y="446"/>
                    <a:pt x="1193" y="446"/>
                  </a:cubicBezTo>
                  <a:cubicBezTo>
                    <a:pt x="1155" y="446"/>
                    <a:pt x="1116" y="444"/>
                    <a:pt x="1077" y="440"/>
                  </a:cubicBezTo>
                  <a:cubicBezTo>
                    <a:pt x="808" y="397"/>
                    <a:pt x="539" y="312"/>
                    <a:pt x="298" y="185"/>
                  </a:cubicBezTo>
                  <a:cubicBezTo>
                    <a:pt x="199" y="128"/>
                    <a:pt x="99" y="71"/>
                    <a:pt x="0" y="29"/>
                  </a:cubicBezTo>
                  <a:lnTo>
                    <a:pt x="0" y="29"/>
                  </a:lnTo>
                  <a:cubicBezTo>
                    <a:pt x="85" y="100"/>
                    <a:pt x="184" y="171"/>
                    <a:pt x="284" y="227"/>
                  </a:cubicBezTo>
                  <a:cubicBezTo>
                    <a:pt x="524" y="369"/>
                    <a:pt x="794" y="468"/>
                    <a:pt x="1077" y="496"/>
                  </a:cubicBezTo>
                  <a:cubicBezTo>
                    <a:pt x="1125" y="504"/>
                    <a:pt x="1174" y="507"/>
                    <a:pt x="1222" y="507"/>
                  </a:cubicBezTo>
                  <a:cubicBezTo>
                    <a:pt x="1456" y="507"/>
                    <a:pt x="1682" y="425"/>
                    <a:pt x="1870" y="284"/>
                  </a:cubicBezTo>
                  <a:cubicBezTo>
                    <a:pt x="1941" y="227"/>
                    <a:pt x="1998" y="156"/>
                    <a:pt x="2054" y="86"/>
                  </a:cubicBezTo>
                  <a:cubicBezTo>
                    <a:pt x="2083" y="43"/>
                    <a:pt x="2083" y="1"/>
                    <a:pt x="2083"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0"/>
            <p:cNvSpPr/>
            <p:nvPr/>
          </p:nvSpPr>
          <p:spPr>
            <a:xfrm>
              <a:off x="2327388" y="2091693"/>
              <a:ext cx="45041" cy="9894"/>
            </a:xfrm>
            <a:custGeom>
              <a:avLst/>
              <a:gdLst/>
              <a:ahLst/>
              <a:cxnLst/>
              <a:rect l="l" t="t" r="r" b="b"/>
              <a:pathLst>
                <a:path w="610" h="134" extrusionOk="0">
                  <a:moveTo>
                    <a:pt x="533" y="1"/>
                  </a:moveTo>
                  <a:cubicBezTo>
                    <a:pt x="455" y="1"/>
                    <a:pt x="372" y="17"/>
                    <a:pt x="298" y="49"/>
                  </a:cubicBezTo>
                  <a:cubicBezTo>
                    <a:pt x="199" y="49"/>
                    <a:pt x="100" y="91"/>
                    <a:pt x="1" y="134"/>
                  </a:cubicBezTo>
                  <a:cubicBezTo>
                    <a:pt x="213" y="134"/>
                    <a:pt x="425" y="91"/>
                    <a:pt x="610" y="6"/>
                  </a:cubicBezTo>
                  <a:cubicBezTo>
                    <a:pt x="585" y="3"/>
                    <a:pt x="559" y="1"/>
                    <a:pt x="533"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0"/>
            <p:cNvSpPr/>
            <p:nvPr/>
          </p:nvSpPr>
          <p:spPr>
            <a:xfrm>
              <a:off x="2373389" y="2095163"/>
              <a:ext cx="81664" cy="30495"/>
            </a:xfrm>
            <a:custGeom>
              <a:avLst/>
              <a:gdLst/>
              <a:ahLst/>
              <a:cxnLst/>
              <a:rect l="l" t="t" r="r" b="b"/>
              <a:pathLst>
                <a:path w="1106" h="413" extrusionOk="0">
                  <a:moveTo>
                    <a:pt x="1103" y="1"/>
                  </a:moveTo>
                  <a:cubicBezTo>
                    <a:pt x="1078" y="1"/>
                    <a:pt x="847" y="107"/>
                    <a:pt x="553" y="214"/>
                  </a:cubicBezTo>
                  <a:cubicBezTo>
                    <a:pt x="242" y="328"/>
                    <a:pt x="1" y="384"/>
                    <a:pt x="1" y="413"/>
                  </a:cubicBezTo>
                  <a:cubicBezTo>
                    <a:pt x="199" y="384"/>
                    <a:pt x="383" y="342"/>
                    <a:pt x="582" y="271"/>
                  </a:cubicBezTo>
                  <a:cubicBezTo>
                    <a:pt x="766" y="200"/>
                    <a:pt x="950" y="115"/>
                    <a:pt x="1106" y="2"/>
                  </a:cubicBezTo>
                  <a:cubicBezTo>
                    <a:pt x="1106" y="1"/>
                    <a:pt x="1105" y="1"/>
                    <a:pt x="1103"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0"/>
            <p:cNvSpPr/>
            <p:nvPr/>
          </p:nvSpPr>
          <p:spPr>
            <a:xfrm>
              <a:off x="2375531" y="2013276"/>
              <a:ext cx="52351" cy="15137"/>
            </a:xfrm>
            <a:custGeom>
              <a:avLst/>
              <a:gdLst/>
              <a:ahLst/>
              <a:cxnLst/>
              <a:rect l="l" t="t" r="r" b="b"/>
              <a:pathLst>
                <a:path w="709" h="205" extrusionOk="0">
                  <a:moveTo>
                    <a:pt x="613" y="1"/>
                  </a:moveTo>
                  <a:cubicBezTo>
                    <a:pt x="518" y="1"/>
                    <a:pt x="425" y="17"/>
                    <a:pt x="340" y="48"/>
                  </a:cubicBezTo>
                  <a:cubicBezTo>
                    <a:pt x="213" y="63"/>
                    <a:pt x="99" y="119"/>
                    <a:pt x="0" y="204"/>
                  </a:cubicBezTo>
                  <a:cubicBezTo>
                    <a:pt x="128" y="176"/>
                    <a:pt x="241" y="148"/>
                    <a:pt x="354" y="105"/>
                  </a:cubicBezTo>
                  <a:cubicBezTo>
                    <a:pt x="482" y="77"/>
                    <a:pt x="595" y="48"/>
                    <a:pt x="708" y="6"/>
                  </a:cubicBezTo>
                  <a:cubicBezTo>
                    <a:pt x="677" y="2"/>
                    <a:pt x="645" y="1"/>
                    <a:pt x="613"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0"/>
            <p:cNvSpPr/>
            <p:nvPr/>
          </p:nvSpPr>
          <p:spPr>
            <a:xfrm>
              <a:off x="2370288" y="1982264"/>
              <a:ext cx="44007" cy="490650"/>
            </a:xfrm>
            <a:custGeom>
              <a:avLst/>
              <a:gdLst/>
              <a:ahLst/>
              <a:cxnLst/>
              <a:rect l="l" t="t" r="r" b="b"/>
              <a:pathLst>
                <a:path w="596" h="6645" extrusionOk="0">
                  <a:moveTo>
                    <a:pt x="156" y="1"/>
                  </a:moveTo>
                  <a:cubicBezTo>
                    <a:pt x="142" y="15"/>
                    <a:pt x="142" y="43"/>
                    <a:pt x="142" y="58"/>
                  </a:cubicBezTo>
                  <a:cubicBezTo>
                    <a:pt x="128" y="114"/>
                    <a:pt x="128" y="171"/>
                    <a:pt x="114" y="256"/>
                  </a:cubicBezTo>
                  <a:cubicBezTo>
                    <a:pt x="99" y="341"/>
                    <a:pt x="85" y="440"/>
                    <a:pt x="71" y="568"/>
                  </a:cubicBezTo>
                  <a:cubicBezTo>
                    <a:pt x="71" y="681"/>
                    <a:pt x="43" y="823"/>
                    <a:pt x="43" y="964"/>
                  </a:cubicBezTo>
                  <a:cubicBezTo>
                    <a:pt x="14" y="1276"/>
                    <a:pt x="0" y="1630"/>
                    <a:pt x="0" y="2027"/>
                  </a:cubicBezTo>
                  <a:cubicBezTo>
                    <a:pt x="0" y="2437"/>
                    <a:pt x="0" y="2876"/>
                    <a:pt x="29" y="3344"/>
                  </a:cubicBezTo>
                  <a:cubicBezTo>
                    <a:pt x="71" y="3797"/>
                    <a:pt x="114" y="4236"/>
                    <a:pt x="170" y="4633"/>
                  </a:cubicBezTo>
                  <a:cubicBezTo>
                    <a:pt x="213" y="5030"/>
                    <a:pt x="284" y="5384"/>
                    <a:pt x="340" y="5681"/>
                  </a:cubicBezTo>
                  <a:cubicBezTo>
                    <a:pt x="369" y="5837"/>
                    <a:pt x="411" y="5964"/>
                    <a:pt x="425" y="6092"/>
                  </a:cubicBezTo>
                  <a:cubicBezTo>
                    <a:pt x="454" y="6205"/>
                    <a:pt x="482" y="6304"/>
                    <a:pt x="510" y="6389"/>
                  </a:cubicBezTo>
                  <a:cubicBezTo>
                    <a:pt x="524" y="6460"/>
                    <a:pt x="553" y="6531"/>
                    <a:pt x="553" y="6574"/>
                  </a:cubicBezTo>
                  <a:cubicBezTo>
                    <a:pt x="567" y="6602"/>
                    <a:pt x="567" y="6616"/>
                    <a:pt x="581" y="6644"/>
                  </a:cubicBezTo>
                  <a:cubicBezTo>
                    <a:pt x="595" y="6644"/>
                    <a:pt x="595" y="6616"/>
                    <a:pt x="581" y="6574"/>
                  </a:cubicBezTo>
                  <a:cubicBezTo>
                    <a:pt x="567" y="6517"/>
                    <a:pt x="553" y="6460"/>
                    <a:pt x="539" y="6375"/>
                  </a:cubicBezTo>
                  <a:cubicBezTo>
                    <a:pt x="524" y="6304"/>
                    <a:pt x="496" y="6205"/>
                    <a:pt x="468" y="6078"/>
                  </a:cubicBezTo>
                  <a:cubicBezTo>
                    <a:pt x="454" y="5964"/>
                    <a:pt x="425" y="5823"/>
                    <a:pt x="397" y="5681"/>
                  </a:cubicBezTo>
                  <a:cubicBezTo>
                    <a:pt x="326" y="5384"/>
                    <a:pt x="269" y="5030"/>
                    <a:pt x="213" y="4633"/>
                  </a:cubicBezTo>
                  <a:cubicBezTo>
                    <a:pt x="170" y="4236"/>
                    <a:pt x="114" y="3797"/>
                    <a:pt x="85" y="3330"/>
                  </a:cubicBezTo>
                  <a:cubicBezTo>
                    <a:pt x="57" y="2876"/>
                    <a:pt x="43" y="2437"/>
                    <a:pt x="43" y="2027"/>
                  </a:cubicBezTo>
                  <a:cubicBezTo>
                    <a:pt x="57" y="1630"/>
                    <a:pt x="57" y="1276"/>
                    <a:pt x="85" y="964"/>
                  </a:cubicBezTo>
                  <a:cubicBezTo>
                    <a:pt x="85" y="823"/>
                    <a:pt x="114" y="681"/>
                    <a:pt x="114" y="568"/>
                  </a:cubicBezTo>
                  <a:cubicBezTo>
                    <a:pt x="114" y="440"/>
                    <a:pt x="128" y="341"/>
                    <a:pt x="142" y="256"/>
                  </a:cubicBezTo>
                  <a:lnTo>
                    <a:pt x="156" y="58"/>
                  </a:lnTo>
                  <a:cubicBezTo>
                    <a:pt x="156" y="43"/>
                    <a:pt x="156" y="15"/>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0"/>
            <p:cNvSpPr/>
            <p:nvPr/>
          </p:nvSpPr>
          <p:spPr>
            <a:xfrm>
              <a:off x="2194553" y="2081650"/>
              <a:ext cx="108836" cy="38912"/>
            </a:xfrm>
            <a:custGeom>
              <a:avLst/>
              <a:gdLst/>
              <a:ahLst/>
              <a:cxnLst/>
              <a:rect l="l" t="t" r="r" b="b"/>
              <a:pathLst>
                <a:path w="1474" h="527" extrusionOk="0">
                  <a:moveTo>
                    <a:pt x="29" y="1"/>
                  </a:moveTo>
                  <a:lnTo>
                    <a:pt x="1" y="15"/>
                  </a:lnTo>
                  <a:cubicBezTo>
                    <a:pt x="19" y="26"/>
                    <a:pt x="38" y="36"/>
                    <a:pt x="57" y="46"/>
                  </a:cubicBezTo>
                  <a:lnTo>
                    <a:pt x="57" y="46"/>
                  </a:lnTo>
                  <a:cubicBezTo>
                    <a:pt x="47" y="31"/>
                    <a:pt x="38" y="16"/>
                    <a:pt x="29" y="1"/>
                  </a:cubicBezTo>
                  <a:close/>
                  <a:moveTo>
                    <a:pt x="1356" y="39"/>
                  </a:moveTo>
                  <a:cubicBezTo>
                    <a:pt x="1348" y="39"/>
                    <a:pt x="1340" y="41"/>
                    <a:pt x="1332" y="43"/>
                  </a:cubicBezTo>
                  <a:cubicBezTo>
                    <a:pt x="1275" y="57"/>
                    <a:pt x="1233" y="71"/>
                    <a:pt x="1190" y="100"/>
                  </a:cubicBezTo>
                  <a:cubicBezTo>
                    <a:pt x="1031" y="171"/>
                    <a:pt x="861" y="205"/>
                    <a:pt x="691" y="205"/>
                  </a:cubicBezTo>
                  <a:cubicBezTo>
                    <a:pt x="474" y="205"/>
                    <a:pt x="257" y="150"/>
                    <a:pt x="57" y="46"/>
                  </a:cubicBezTo>
                  <a:lnTo>
                    <a:pt x="57" y="46"/>
                  </a:lnTo>
                  <a:cubicBezTo>
                    <a:pt x="200" y="263"/>
                    <a:pt x="414" y="417"/>
                    <a:pt x="666" y="496"/>
                  </a:cubicBezTo>
                  <a:cubicBezTo>
                    <a:pt x="735" y="517"/>
                    <a:pt x="803" y="527"/>
                    <a:pt x="871" y="527"/>
                  </a:cubicBezTo>
                  <a:cubicBezTo>
                    <a:pt x="1081" y="527"/>
                    <a:pt x="1278" y="431"/>
                    <a:pt x="1417" y="270"/>
                  </a:cubicBezTo>
                  <a:cubicBezTo>
                    <a:pt x="1460" y="227"/>
                    <a:pt x="1474" y="156"/>
                    <a:pt x="1460" y="100"/>
                  </a:cubicBezTo>
                  <a:cubicBezTo>
                    <a:pt x="1436" y="65"/>
                    <a:pt x="1394" y="39"/>
                    <a:pt x="1356" y="39"/>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0"/>
            <p:cNvSpPr/>
            <p:nvPr/>
          </p:nvSpPr>
          <p:spPr>
            <a:xfrm>
              <a:off x="2024060" y="1169525"/>
              <a:ext cx="371403" cy="183191"/>
            </a:xfrm>
            <a:custGeom>
              <a:avLst/>
              <a:gdLst/>
              <a:ahLst/>
              <a:cxnLst/>
              <a:rect l="l" t="t" r="r" b="b"/>
              <a:pathLst>
                <a:path w="5030" h="2481" extrusionOk="0">
                  <a:moveTo>
                    <a:pt x="2660" y="0"/>
                  </a:moveTo>
                  <a:cubicBezTo>
                    <a:pt x="2386" y="0"/>
                    <a:pt x="2104" y="73"/>
                    <a:pt x="1870" y="228"/>
                  </a:cubicBezTo>
                  <a:cubicBezTo>
                    <a:pt x="1729" y="356"/>
                    <a:pt x="1559" y="455"/>
                    <a:pt x="1361" y="512"/>
                  </a:cubicBezTo>
                  <a:cubicBezTo>
                    <a:pt x="1205" y="512"/>
                    <a:pt x="1035" y="512"/>
                    <a:pt x="865" y="483"/>
                  </a:cubicBezTo>
                  <a:cubicBezTo>
                    <a:pt x="596" y="512"/>
                    <a:pt x="341" y="653"/>
                    <a:pt x="199" y="894"/>
                  </a:cubicBezTo>
                  <a:cubicBezTo>
                    <a:pt x="57" y="1135"/>
                    <a:pt x="1" y="1404"/>
                    <a:pt x="15" y="1673"/>
                  </a:cubicBezTo>
                  <a:cubicBezTo>
                    <a:pt x="29" y="1957"/>
                    <a:pt x="72" y="2226"/>
                    <a:pt x="142" y="2481"/>
                  </a:cubicBezTo>
                  <a:lnTo>
                    <a:pt x="3698" y="2155"/>
                  </a:lnTo>
                  <a:cubicBezTo>
                    <a:pt x="3882" y="2226"/>
                    <a:pt x="4066" y="2268"/>
                    <a:pt x="4264" y="2268"/>
                  </a:cubicBezTo>
                  <a:cubicBezTo>
                    <a:pt x="4477" y="2268"/>
                    <a:pt x="4689" y="2183"/>
                    <a:pt x="4845" y="2056"/>
                  </a:cubicBezTo>
                  <a:cubicBezTo>
                    <a:pt x="4987" y="1914"/>
                    <a:pt x="5029" y="1716"/>
                    <a:pt x="4973" y="1546"/>
                  </a:cubicBezTo>
                  <a:cubicBezTo>
                    <a:pt x="4914" y="1393"/>
                    <a:pt x="4767" y="1308"/>
                    <a:pt x="4614" y="1308"/>
                  </a:cubicBezTo>
                  <a:cubicBezTo>
                    <a:pt x="4582" y="1308"/>
                    <a:pt x="4551" y="1312"/>
                    <a:pt x="4519" y="1319"/>
                  </a:cubicBezTo>
                  <a:cubicBezTo>
                    <a:pt x="4633" y="1149"/>
                    <a:pt x="4618" y="937"/>
                    <a:pt x="4491" y="781"/>
                  </a:cubicBezTo>
                  <a:cubicBezTo>
                    <a:pt x="4349" y="625"/>
                    <a:pt x="4165" y="540"/>
                    <a:pt x="3967" y="526"/>
                  </a:cubicBezTo>
                  <a:cubicBezTo>
                    <a:pt x="3914" y="522"/>
                    <a:pt x="3862" y="520"/>
                    <a:pt x="3810" y="520"/>
                  </a:cubicBezTo>
                  <a:cubicBezTo>
                    <a:pt x="3669" y="520"/>
                    <a:pt x="3531" y="533"/>
                    <a:pt x="3386" y="554"/>
                  </a:cubicBezTo>
                  <a:cubicBezTo>
                    <a:pt x="3400" y="398"/>
                    <a:pt x="3315" y="243"/>
                    <a:pt x="3188" y="143"/>
                  </a:cubicBezTo>
                  <a:cubicBezTo>
                    <a:pt x="3060" y="58"/>
                    <a:pt x="2905" y="2"/>
                    <a:pt x="2735" y="2"/>
                  </a:cubicBezTo>
                  <a:cubicBezTo>
                    <a:pt x="2710" y="1"/>
                    <a:pt x="2685" y="0"/>
                    <a:pt x="2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0"/>
            <p:cNvSpPr/>
            <p:nvPr/>
          </p:nvSpPr>
          <p:spPr>
            <a:xfrm>
              <a:off x="1999988" y="1265293"/>
              <a:ext cx="342089" cy="542853"/>
            </a:xfrm>
            <a:custGeom>
              <a:avLst/>
              <a:gdLst/>
              <a:ahLst/>
              <a:cxnLst/>
              <a:rect l="l" t="t" r="r" b="b"/>
              <a:pathLst>
                <a:path w="4633" h="7352" extrusionOk="0">
                  <a:moveTo>
                    <a:pt x="2557" y="0"/>
                  </a:moveTo>
                  <a:cubicBezTo>
                    <a:pt x="1953" y="0"/>
                    <a:pt x="1347" y="143"/>
                    <a:pt x="794" y="433"/>
                  </a:cubicBezTo>
                  <a:lnTo>
                    <a:pt x="610" y="532"/>
                  </a:lnTo>
                  <a:lnTo>
                    <a:pt x="72" y="5844"/>
                  </a:lnTo>
                  <a:cubicBezTo>
                    <a:pt x="1" y="6524"/>
                    <a:pt x="454" y="7161"/>
                    <a:pt x="1120" y="7317"/>
                  </a:cubicBezTo>
                  <a:cubicBezTo>
                    <a:pt x="1223" y="7341"/>
                    <a:pt x="1326" y="7352"/>
                    <a:pt x="1427" y="7352"/>
                  </a:cubicBezTo>
                  <a:cubicBezTo>
                    <a:pt x="2115" y="7352"/>
                    <a:pt x="2717" y="6829"/>
                    <a:pt x="2791" y="6113"/>
                  </a:cubicBezTo>
                  <a:cubicBezTo>
                    <a:pt x="2834" y="5674"/>
                    <a:pt x="2862" y="5306"/>
                    <a:pt x="2876" y="5249"/>
                  </a:cubicBezTo>
                  <a:cubicBezTo>
                    <a:pt x="2876" y="5249"/>
                    <a:pt x="2877" y="5249"/>
                    <a:pt x="2879" y="5249"/>
                  </a:cubicBezTo>
                  <a:cubicBezTo>
                    <a:pt x="2933" y="5249"/>
                    <a:pt x="3986" y="5236"/>
                    <a:pt x="4180" y="4201"/>
                  </a:cubicBezTo>
                  <a:cubicBezTo>
                    <a:pt x="4392" y="3124"/>
                    <a:pt x="4633" y="617"/>
                    <a:pt x="4633" y="617"/>
                  </a:cubicBezTo>
                  <a:cubicBezTo>
                    <a:pt x="4007" y="207"/>
                    <a:pt x="3283" y="0"/>
                    <a:pt x="2557"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0"/>
            <p:cNvSpPr/>
            <p:nvPr/>
          </p:nvSpPr>
          <p:spPr>
            <a:xfrm>
              <a:off x="2113995" y="1603695"/>
              <a:ext cx="98425" cy="68004"/>
            </a:xfrm>
            <a:custGeom>
              <a:avLst/>
              <a:gdLst/>
              <a:ahLst/>
              <a:cxnLst/>
              <a:rect l="l" t="t" r="r" b="b"/>
              <a:pathLst>
                <a:path w="1333" h="921" extrusionOk="0">
                  <a:moveTo>
                    <a:pt x="1" y="0"/>
                  </a:moveTo>
                  <a:lnTo>
                    <a:pt x="1" y="0"/>
                  </a:lnTo>
                  <a:cubicBezTo>
                    <a:pt x="1" y="0"/>
                    <a:pt x="199" y="836"/>
                    <a:pt x="1290" y="921"/>
                  </a:cubicBezTo>
                  <a:lnTo>
                    <a:pt x="1332" y="652"/>
                  </a:lnTo>
                  <a:cubicBezTo>
                    <a:pt x="837" y="567"/>
                    <a:pt x="369" y="340"/>
                    <a:pt x="1"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0"/>
            <p:cNvSpPr/>
            <p:nvPr/>
          </p:nvSpPr>
          <p:spPr>
            <a:xfrm>
              <a:off x="1975252" y="1381515"/>
              <a:ext cx="65642" cy="85725"/>
            </a:xfrm>
            <a:custGeom>
              <a:avLst/>
              <a:gdLst/>
              <a:ahLst/>
              <a:cxnLst/>
              <a:rect l="l" t="t" r="r" b="b"/>
              <a:pathLst>
                <a:path w="889" h="1161" extrusionOk="0">
                  <a:moveTo>
                    <a:pt x="527" y="1"/>
                  </a:moveTo>
                  <a:cubicBezTo>
                    <a:pt x="337" y="1"/>
                    <a:pt x="132" y="95"/>
                    <a:pt x="81" y="474"/>
                  </a:cubicBezTo>
                  <a:cubicBezTo>
                    <a:pt x="0" y="1083"/>
                    <a:pt x="480" y="1160"/>
                    <a:pt x="663" y="1160"/>
                  </a:cubicBezTo>
                  <a:cubicBezTo>
                    <a:pt x="706" y="1160"/>
                    <a:pt x="733" y="1156"/>
                    <a:pt x="733" y="1154"/>
                  </a:cubicBezTo>
                  <a:cubicBezTo>
                    <a:pt x="747" y="1125"/>
                    <a:pt x="888" y="91"/>
                    <a:pt x="888" y="91"/>
                  </a:cubicBezTo>
                  <a:cubicBezTo>
                    <a:pt x="875" y="84"/>
                    <a:pt x="707" y="1"/>
                    <a:pt x="527"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0"/>
            <p:cNvSpPr/>
            <p:nvPr/>
          </p:nvSpPr>
          <p:spPr>
            <a:xfrm>
              <a:off x="1991644" y="1398645"/>
              <a:ext cx="26212" cy="49028"/>
            </a:xfrm>
            <a:custGeom>
              <a:avLst/>
              <a:gdLst/>
              <a:ahLst/>
              <a:cxnLst/>
              <a:rect l="l" t="t" r="r" b="b"/>
              <a:pathLst>
                <a:path w="355" h="664" extrusionOk="0">
                  <a:moveTo>
                    <a:pt x="256" y="1"/>
                  </a:moveTo>
                  <a:cubicBezTo>
                    <a:pt x="199" y="1"/>
                    <a:pt x="142" y="43"/>
                    <a:pt x="114" y="100"/>
                  </a:cubicBezTo>
                  <a:cubicBezTo>
                    <a:pt x="71" y="157"/>
                    <a:pt x="43" y="228"/>
                    <a:pt x="29" y="298"/>
                  </a:cubicBezTo>
                  <a:cubicBezTo>
                    <a:pt x="1" y="440"/>
                    <a:pt x="57" y="582"/>
                    <a:pt x="171" y="653"/>
                  </a:cubicBezTo>
                  <a:cubicBezTo>
                    <a:pt x="192" y="660"/>
                    <a:pt x="213" y="663"/>
                    <a:pt x="234" y="663"/>
                  </a:cubicBezTo>
                  <a:cubicBezTo>
                    <a:pt x="256" y="663"/>
                    <a:pt x="277" y="660"/>
                    <a:pt x="298" y="653"/>
                  </a:cubicBezTo>
                  <a:cubicBezTo>
                    <a:pt x="326" y="624"/>
                    <a:pt x="326" y="610"/>
                    <a:pt x="326" y="610"/>
                  </a:cubicBezTo>
                  <a:lnTo>
                    <a:pt x="326" y="610"/>
                  </a:lnTo>
                  <a:cubicBezTo>
                    <a:pt x="326" y="610"/>
                    <a:pt x="312" y="610"/>
                    <a:pt x="298" y="624"/>
                  </a:cubicBezTo>
                  <a:cubicBezTo>
                    <a:pt x="256" y="624"/>
                    <a:pt x="227" y="624"/>
                    <a:pt x="199" y="610"/>
                  </a:cubicBezTo>
                  <a:cubicBezTo>
                    <a:pt x="100" y="539"/>
                    <a:pt x="71" y="412"/>
                    <a:pt x="86" y="298"/>
                  </a:cubicBezTo>
                  <a:cubicBezTo>
                    <a:pt x="100" y="242"/>
                    <a:pt x="114" y="185"/>
                    <a:pt x="156" y="128"/>
                  </a:cubicBezTo>
                  <a:cubicBezTo>
                    <a:pt x="171" y="86"/>
                    <a:pt x="213" y="43"/>
                    <a:pt x="270" y="43"/>
                  </a:cubicBezTo>
                  <a:cubicBezTo>
                    <a:pt x="275" y="41"/>
                    <a:pt x="280" y="40"/>
                    <a:pt x="285" y="40"/>
                  </a:cubicBezTo>
                  <a:cubicBezTo>
                    <a:pt x="308" y="40"/>
                    <a:pt x="329" y="63"/>
                    <a:pt x="341" y="86"/>
                  </a:cubicBezTo>
                  <a:lnTo>
                    <a:pt x="341" y="128"/>
                  </a:lnTo>
                  <a:cubicBezTo>
                    <a:pt x="341" y="128"/>
                    <a:pt x="355" y="114"/>
                    <a:pt x="355" y="86"/>
                  </a:cubicBezTo>
                  <a:cubicBezTo>
                    <a:pt x="355" y="58"/>
                    <a:pt x="341" y="43"/>
                    <a:pt x="326" y="29"/>
                  </a:cubicBezTo>
                  <a:cubicBezTo>
                    <a:pt x="312" y="15"/>
                    <a:pt x="284" y="1"/>
                    <a:pt x="256"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0"/>
            <p:cNvSpPr/>
            <p:nvPr/>
          </p:nvSpPr>
          <p:spPr>
            <a:xfrm>
              <a:off x="2278211" y="1420502"/>
              <a:ext cx="24145" cy="22299"/>
            </a:xfrm>
            <a:custGeom>
              <a:avLst/>
              <a:gdLst/>
              <a:ahLst/>
              <a:cxnLst/>
              <a:rect l="l" t="t" r="r" b="b"/>
              <a:pathLst>
                <a:path w="327" h="302" extrusionOk="0">
                  <a:moveTo>
                    <a:pt x="159" y="0"/>
                  </a:moveTo>
                  <a:cubicBezTo>
                    <a:pt x="86" y="0"/>
                    <a:pt x="28" y="54"/>
                    <a:pt x="15" y="130"/>
                  </a:cubicBezTo>
                  <a:cubicBezTo>
                    <a:pt x="1" y="215"/>
                    <a:pt x="57" y="286"/>
                    <a:pt x="142" y="300"/>
                  </a:cubicBezTo>
                  <a:cubicBezTo>
                    <a:pt x="150" y="301"/>
                    <a:pt x="157" y="302"/>
                    <a:pt x="165" y="302"/>
                  </a:cubicBezTo>
                  <a:cubicBezTo>
                    <a:pt x="242" y="302"/>
                    <a:pt x="314" y="237"/>
                    <a:pt x="327" y="172"/>
                  </a:cubicBezTo>
                  <a:cubicBezTo>
                    <a:pt x="327" y="87"/>
                    <a:pt x="270" y="2"/>
                    <a:pt x="185" y="2"/>
                  </a:cubicBezTo>
                  <a:cubicBezTo>
                    <a:pt x="176" y="1"/>
                    <a:pt x="168"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0"/>
            <p:cNvSpPr/>
            <p:nvPr/>
          </p:nvSpPr>
          <p:spPr>
            <a:xfrm>
              <a:off x="2261524" y="1403223"/>
              <a:ext cx="47108" cy="16540"/>
            </a:xfrm>
            <a:custGeom>
              <a:avLst/>
              <a:gdLst/>
              <a:ahLst/>
              <a:cxnLst/>
              <a:rect l="l" t="t" r="r" b="b"/>
              <a:pathLst>
                <a:path w="638" h="224" extrusionOk="0">
                  <a:moveTo>
                    <a:pt x="277" y="0"/>
                  </a:moveTo>
                  <a:cubicBezTo>
                    <a:pt x="216" y="0"/>
                    <a:pt x="155" y="13"/>
                    <a:pt x="99" y="38"/>
                  </a:cubicBezTo>
                  <a:cubicBezTo>
                    <a:pt x="28" y="66"/>
                    <a:pt x="0" y="95"/>
                    <a:pt x="14" y="109"/>
                  </a:cubicBezTo>
                  <a:cubicBezTo>
                    <a:pt x="17" y="115"/>
                    <a:pt x="26" y="117"/>
                    <a:pt x="39" y="117"/>
                  </a:cubicBezTo>
                  <a:cubicBezTo>
                    <a:pt x="76" y="117"/>
                    <a:pt x="148" y="101"/>
                    <a:pt x="237" y="101"/>
                  </a:cubicBezTo>
                  <a:cubicBezTo>
                    <a:pt x="270" y="101"/>
                    <a:pt x="304" y="103"/>
                    <a:pt x="340" y="109"/>
                  </a:cubicBezTo>
                  <a:cubicBezTo>
                    <a:pt x="486" y="135"/>
                    <a:pt x="582" y="224"/>
                    <a:pt x="617" y="224"/>
                  </a:cubicBezTo>
                  <a:cubicBezTo>
                    <a:pt x="619" y="224"/>
                    <a:pt x="622" y="223"/>
                    <a:pt x="623" y="222"/>
                  </a:cubicBezTo>
                  <a:cubicBezTo>
                    <a:pt x="638" y="222"/>
                    <a:pt x="623" y="180"/>
                    <a:pt x="581" y="123"/>
                  </a:cubicBezTo>
                  <a:cubicBezTo>
                    <a:pt x="499" y="41"/>
                    <a:pt x="388"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0"/>
            <p:cNvSpPr/>
            <p:nvPr/>
          </p:nvSpPr>
          <p:spPr>
            <a:xfrm>
              <a:off x="2160070" y="1398498"/>
              <a:ext cx="25179" cy="22373"/>
            </a:xfrm>
            <a:custGeom>
              <a:avLst/>
              <a:gdLst/>
              <a:ahLst/>
              <a:cxnLst/>
              <a:rect l="l" t="t" r="r" b="b"/>
              <a:pathLst>
                <a:path w="341" h="303" extrusionOk="0">
                  <a:moveTo>
                    <a:pt x="172" y="1"/>
                  </a:moveTo>
                  <a:cubicBezTo>
                    <a:pt x="97" y="1"/>
                    <a:pt x="27" y="54"/>
                    <a:pt x="14" y="130"/>
                  </a:cubicBezTo>
                  <a:cubicBezTo>
                    <a:pt x="0" y="215"/>
                    <a:pt x="71" y="300"/>
                    <a:pt x="156" y="300"/>
                  </a:cubicBezTo>
                  <a:cubicBezTo>
                    <a:pt x="163" y="302"/>
                    <a:pt x="171" y="303"/>
                    <a:pt x="178" y="303"/>
                  </a:cubicBezTo>
                  <a:cubicBezTo>
                    <a:pt x="244" y="303"/>
                    <a:pt x="313" y="249"/>
                    <a:pt x="326" y="173"/>
                  </a:cubicBezTo>
                  <a:cubicBezTo>
                    <a:pt x="340" y="88"/>
                    <a:pt x="269" y="17"/>
                    <a:pt x="198" y="3"/>
                  </a:cubicBezTo>
                  <a:cubicBezTo>
                    <a:pt x="190" y="1"/>
                    <a:pt x="181"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0"/>
            <p:cNvSpPr/>
            <p:nvPr/>
          </p:nvSpPr>
          <p:spPr>
            <a:xfrm>
              <a:off x="2141241" y="1384690"/>
              <a:ext cx="47108" cy="16244"/>
            </a:xfrm>
            <a:custGeom>
              <a:avLst/>
              <a:gdLst/>
              <a:ahLst/>
              <a:cxnLst/>
              <a:rect l="l" t="t" r="r" b="b"/>
              <a:pathLst>
                <a:path w="638" h="220" extrusionOk="0">
                  <a:moveTo>
                    <a:pt x="278" y="0"/>
                  </a:moveTo>
                  <a:cubicBezTo>
                    <a:pt x="211" y="0"/>
                    <a:pt x="151" y="13"/>
                    <a:pt x="99" y="34"/>
                  </a:cubicBezTo>
                  <a:cubicBezTo>
                    <a:pt x="29" y="62"/>
                    <a:pt x="0" y="91"/>
                    <a:pt x="14" y="105"/>
                  </a:cubicBezTo>
                  <a:cubicBezTo>
                    <a:pt x="17" y="111"/>
                    <a:pt x="25" y="113"/>
                    <a:pt x="38" y="113"/>
                  </a:cubicBezTo>
                  <a:cubicBezTo>
                    <a:pt x="72" y="113"/>
                    <a:pt x="139" y="97"/>
                    <a:pt x="225" y="97"/>
                  </a:cubicBezTo>
                  <a:cubicBezTo>
                    <a:pt x="256" y="97"/>
                    <a:pt x="290" y="99"/>
                    <a:pt x="326" y="105"/>
                  </a:cubicBezTo>
                  <a:cubicBezTo>
                    <a:pt x="485" y="131"/>
                    <a:pt x="582" y="220"/>
                    <a:pt x="617" y="220"/>
                  </a:cubicBezTo>
                  <a:cubicBezTo>
                    <a:pt x="619" y="220"/>
                    <a:pt x="622" y="219"/>
                    <a:pt x="623" y="218"/>
                  </a:cubicBezTo>
                  <a:cubicBezTo>
                    <a:pt x="638" y="218"/>
                    <a:pt x="623" y="176"/>
                    <a:pt x="581" y="119"/>
                  </a:cubicBezTo>
                  <a:cubicBezTo>
                    <a:pt x="524" y="62"/>
                    <a:pt x="439" y="20"/>
                    <a:pt x="354" y="6"/>
                  </a:cubicBezTo>
                  <a:cubicBezTo>
                    <a:pt x="328" y="2"/>
                    <a:pt x="302"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0"/>
            <p:cNvSpPr/>
            <p:nvPr/>
          </p:nvSpPr>
          <p:spPr>
            <a:xfrm>
              <a:off x="2215449" y="1397612"/>
              <a:ext cx="34630" cy="106769"/>
            </a:xfrm>
            <a:custGeom>
              <a:avLst/>
              <a:gdLst/>
              <a:ahLst/>
              <a:cxnLst/>
              <a:rect l="l" t="t" r="r" b="b"/>
              <a:pathLst>
                <a:path w="469" h="1446" extrusionOk="0">
                  <a:moveTo>
                    <a:pt x="171" y="1"/>
                  </a:moveTo>
                  <a:lnTo>
                    <a:pt x="171" y="1"/>
                  </a:lnTo>
                  <a:cubicBezTo>
                    <a:pt x="199" y="298"/>
                    <a:pt x="242" y="582"/>
                    <a:pt x="298" y="879"/>
                  </a:cubicBezTo>
                  <a:cubicBezTo>
                    <a:pt x="327" y="1006"/>
                    <a:pt x="355" y="1120"/>
                    <a:pt x="369" y="1219"/>
                  </a:cubicBezTo>
                  <a:cubicBezTo>
                    <a:pt x="383" y="1261"/>
                    <a:pt x="383" y="1304"/>
                    <a:pt x="369" y="1361"/>
                  </a:cubicBezTo>
                  <a:cubicBezTo>
                    <a:pt x="369" y="1375"/>
                    <a:pt x="327" y="1375"/>
                    <a:pt x="284" y="1375"/>
                  </a:cubicBezTo>
                  <a:cubicBezTo>
                    <a:pt x="235" y="1368"/>
                    <a:pt x="185" y="1364"/>
                    <a:pt x="137" y="1364"/>
                  </a:cubicBezTo>
                  <a:cubicBezTo>
                    <a:pt x="89" y="1364"/>
                    <a:pt x="43" y="1368"/>
                    <a:pt x="1" y="1375"/>
                  </a:cubicBezTo>
                  <a:cubicBezTo>
                    <a:pt x="86" y="1417"/>
                    <a:pt x="185" y="1446"/>
                    <a:pt x="284" y="1446"/>
                  </a:cubicBezTo>
                  <a:lnTo>
                    <a:pt x="355" y="1446"/>
                  </a:lnTo>
                  <a:cubicBezTo>
                    <a:pt x="398" y="1446"/>
                    <a:pt x="426" y="1431"/>
                    <a:pt x="440" y="1403"/>
                  </a:cubicBezTo>
                  <a:cubicBezTo>
                    <a:pt x="468" y="1346"/>
                    <a:pt x="468" y="1276"/>
                    <a:pt x="440" y="1219"/>
                  </a:cubicBezTo>
                  <a:cubicBezTo>
                    <a:pt x="426" y="1120"/>
                    <a:pt x="398" y="1006"/>
                    <a:pt x="383" y="879"/>
                  </a:cubicBezTo>
                  <a:cubicBezTo>
                    <a:pt x="327" y="582"/>
                    <a:pt x="270" y="284"/>
                    <a:pt x="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0"/>
            <p:cNvSpPr/>
            <p:nvPr/>
          </p:nvSpPr>
          <p:spPr>
            <a:xfrm>
              <a:off x="2173656" y="1501207"/>
              <a:ext cx="37731" cy="41497"/>
            </a:xfrm>
            <a:custGeom>
              <a:avLst/>
              <a:gdLst/>
              <a:ahLst/>
              <a:cxnLst/>
              <a:rect l="l" t="t" r="r" b="b"/>
              <a:pathLst>
                <a:path w="511" h="562" extrusionOk="0">
                  <a:moveTo>
                    <a:pt x="57" y="0"/>
                  </a:moveTo>
                  <a:cubicBezTo>
                    <a:pt x="43" y="0"/>
                    <a:pt x="14" y="43"/>
                    <a:pt x="14" y="113"/>
                  </a:cubicBezTo>
                  <a:cubicBezTo>
                    <a:pt x="0" y="227"/>
                    <a:pt x="43" y="326"/>
                    <a:pt x="114" y="397"/>
                  </a:cubicBezTo>
                  <a:cubicBezTo>
                    <a:pt x="184" y="482"/>
                    <a:pt x="269" y="538"/>
                    <a:pt x="383" y="553"/>
                  </a:cubicBezTo>
                  <a:cubicBezTo>
                    <a:pt x="418" y="558"/>
                    <a:pt x="446" y="562"/>
                    <a:pt x="466" y="562"/>
                  </a:cubicBezTo>
                  <a:cubicBezTo>
                    <a:pt x="496" y="562"/>
                    <a:pt x="510" y="555"/>
                    <a:pt x="510" y="538"/>
                  </a:cubicBezTo>
                  <a:cubicBezTo>
                    <a:pt x="510" y="510"/>
                    <a:pt x="312" y="496"/>
                    <a:pt x="184" y="340"/>
                  </a:cubicBezTo>
                  <a:cubicBezTo>
                    <a:pt x="57" y="184"/>
                    <a:pt x="85" y="0"/>
                    <a:pt x="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0"/>
            <p:cNvSpPr/>
            <p:nvPr/>
          </p:nvSpPr>
          <p:spPr>
            <a:xfrm>
              <a:off x="2263591" y="1380924"/>
              <a:ext cx="44007" cy="17352"/>
            </a:xfrm>
            <a:custGeom>
              <a:avLst/>
              <a:gdLst/>
              <a:ahLst/>
              <a:cxnLst/>
              <a:rect l="l" t="t" r="r" b="b"/>
              <a:pathLst>
                <a:path w="596" h="235" extrusionOk="0">
                  <a:moveTo>
                    <a:pt x="258" y="0"/>
                  </a:moveTo>
                  <a:cubicBezTo>
                    <a:pt x="205" y="0"/>
                    <a:pt x="152" y="10"/>
                    <a:pt x="100" y="28"/>
                  </a:cubicBezTo>
                  <a:cubicBezTo>
                    <a:pt x="43" y="57"/>
                    <a:pt x="0" y="71"/>
                    <a:pt x="29" y="113"/>
                  </a:cubicBezTo>
                  <a:cubicBezTo>
                    <a:pt x="43" y="156"/>
                    <a:pt x="170" y="142"/>
                    <a:pt x="312" y="170"/>
                  </a:cubicBezTo>
                  <a:cubicBezTo>
                    <a:pt x="415" y="193"/>
                    <a:pt x="509" y="234"/>
                    <a:pt x="556" y="234"/>
                  </a:cubicBezTo>
                  <a:cubicBezTo>
                    <a:pt x="567" y="234"/>
                    <a:pt x="576" y="232"/>
                    <a:pt x="581" y="227"/>
                  </a:cubicBezTo>
                  <a:cubicBezTo>
                    <a:pt x="595" y="213"/>
                    <a:pt x="595" y="170"/>
                    <a:pt x="553" y="113"/>
                  </a:cubicBezTo>
                  <a:cubicBezTo>
                    <a:pt x="468" y="38"/>
                    <a:pt x="364" y="0"/>
                    <a:pt x="2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0"/>
            <p:cNvSpPr/>
            <p:nvPr/>
          </p:nvSpPr>
          <p:spPr>
            <a:xfrm>
              <a:off x="2130756" y="1333446"/>
              <a:ext cx="49250" cy="21782"/>
            </a:xfrm>
            <a:custGeom>
              <a:avLst/>
              <a:gdLst/>
              <a:ahLst/>
              <a:cxnLst/>
              <a:rect l="l" t="t" r="r" b="b"/>
              <a:pathLst>
                <a:path w="667" h="295" extrusionOk="0">
                  <a:moveTo>
                    <a:pt x="303" y="0"/>
                  </a:moveTo>
                  <a:cubicBezTo>
                    <a:pt x="234" y="0"/>
                    <a:pt x="160" y="16"/>
                    <a:pt x="86" y="48"/>
                  </a:cubicBezTo>
                  <a:cubicBezTo>
                    <a:pt x="29" y="77"/>
                    <a:pt x="1" y="119"/>
                    <a:pt x="15" y="147"/>
                  </a:cubicBezTo>
                  <a:cubicBezTo>
                    <a:pt x="29" y="176"/>
                    <a:pt x="71" y="176"/>
                    <a:pt x="128" y="176"/>
                  </a:cubicBezTo>
                  <a:cubicBezTo>
                    <a:pt x="199" y="176"/>
                    <a:pt x="270" y="190"/>
                    <a:pt x="340" y="204"/>
                  </a:cubicBezTo>
                  <a:cubicBezTo>
                    <a:pt x="397" y="218"/>
                    <a:pt x="468" y="232"/>
                    <a:pt x="539" y="261"/>
                  </a:cubicBezTo>
                  <a:cubicBezTo>
                    <a:pt x="580" y="281"/>
                    <a:pt x="607" y="295"/>
                    <a:pt x="629" y="295"/>
                  </a:cubicBezTo>
                  <a:cubicBezTo>
                    <a:pt x="637" y="295"/>
                    <a:pt x="645" y="293"/>
                    <a:pt x="652" y="289"/>
                  </a:cubicBezTo>
                  <a:cubicBezTo>
                    <a:pt x="666" y="261"/>
                    <a:pt x="666" y="218"/>
                    <a:pt x="624" y="162"/>
                  </a:cubicBezTo>
                  <a:cubicBezTo>
                    <a:pt x="553" y="77"/>
                    <a:pt x="468" y="34"/>
                    <a:pt x="369" y="6"/>
                  </a:cubicBezTo>
                  <a:cubicBezTo>
                    <a:pt x="348" y="2"/>
                    <a:pt x="325"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0"/>
            <p:cNvSpPr/>
            <p:nvPr/>
          </p:nvSpPr>
          <p:spPr>
            <a:xfrm>
              <a:off x="2010473" y="1244914"/>
              <a:ext cx="342089" cy="167611"/>
            </a:xfrm>
            <a:custGeom>
              <a:avLst/>
              <a:gdLst/>
              <a:ahLst/>
              <a:cxnLst/>
              <a:rect l="l" t="t" r="r" b="b"/>
              <a:pathLst>
                <a:path w="4633" h="2270" extrusionOk="0">
                  <a:moveTo>
                    <a:pt x="2607" y="1"/>
                  </a:moveTo>
                  <a:lnTo>
                    <a:pt x="1460" y="142"/>
                  </a:lnTo>
                  <a:lnTo>
                    <a:pt x="383" y="567"/>
                  </a:lnTo>
                  <a:cubicBezTo>
                    <a:pt x="383" y="567"/>
                    <a:pt x="1" y="2196"/>
                    <a:pt x="411" y="2267"/>
                  </a:cubicBezTo>
                  <a:cubicBezTo>
                    <a:pt x="422" y="2269"/>
                    <a:pt x="433" y="2269"/>
                    <a:pt x="444" y="2269"/>
                  </a:cubicBezTo>
                  <a:cubicBezTo>
                    <a:pt x="838" y="2269"/>
                    <a:pt x="879" y="1261"/>
                    <a:pt x="879" y="1261"/>
                  </a:cubicBezTo>
                  <a:cubicBezTo>
                    <a:pt x="1431" y="1148"/>
                    <a:pt x="1502" y="581"/>
                    <a:pt x="1644" y="482"/>
                  </a:cubicBezTo>
                  <a:cubicBezTo>
                    <a:pt x="1670" y="464"/>
                    <a:pt x="1712" y="455"/>
                    <a:pt x="1766" y="455"/>
                  </a:cubicBezTo>
                  <a:cubicBezTo>
                    <a:pt x="2008" y="455"/>
                    <a:pt x="2494" y="625"/>
                    <a:pt x="2933" y="879"/>
                  </a:cubicBezTo>
                  <a:cubicBezTo>
                    <a:pt x="3337" y="1124"/>
                    <a:pt x="3794" y="1242"/>
                    <a:pt x="4267" y="1242"/>
                  </a:cubicBezTo>
                  <a:cubicBezTo>
                    <a:pt x="4341" y="1242"/>
                    <a:pt x="4416" y="1239"/>
                    <a:pt x="4491" y="1233"/>
                  </a:cubicBezTo>
                  <a:lnTo>
                    <a:pt x="4633" y="454"/>
                  </a:lnTo>
                  <a:lnTo>
                    <a:pt x="3669" y="86"/>
                  </a:lnTo>
                  <a:lnTo>
                    <a:pt x="26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0" name="Google Shape;420;p20"/>
          <p:cNvSpPr txBox="1"/>
          <p:nvPr/>
        </p:nvSpPr>
        <p:spPr>
          <a:xfrm>
            <a:off x="2187000" y="832400"/>
            <a:ext cx="4770000" cy="34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dirty="0">
                <a:solidFill>
                  <a:schemeClr val="dk1"/>
                </a:solidFill>
                <a:latin typeface="Fira Sans Extra Condensed"/>
                <a:ea typeface="Fira Sans Extra Condensed"/>
                <a:cs typeface="Fira Sans Extra Condensed"/>
                <a:sym typeface="Fira Sans Extra Condensed"/>
              </a:rPr>
              <a:t>Temu Kembali Informasi</a:t>
            </a:r>
            <a:endParaRPr sz="1800" b="1" dirty="0">
              <a:solidFill>
                <a:schemeClr val="dk1"/>
              </a:solidFill>
              <a:latin typeface="Fira Sans Extra Condensed"/>
              <a:ea typeface="Fira Sans Extra Condensed"/>
              <a:cs typeface="Fira Sans Extra Condensed"/>
              <a:sym typeface="Fira Sans Extra Condensed"/>
            </a:endParaRPr>
          </a:p>
        </p:txBody>
      </p:sp>
      <p:sp>
        <p:nvSpPr>
          <p:cNvPr id="421" name="Google Shape;421;p20"/>
          <p:cNvSpPr/>
          <p:nvPr/>
        </p:nvSpPr>
        <p:spPr>
          <a:xfrm>
            <a:off x="3553826" y="1565073"/>
            <a:ext cx="532800" cy="5328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chemeClr val="accent6"/>
                </a:solidFill>
                <a:latin typeface="Fira Sans Extra Condensed"/>
                <a:ea typeface="Fira Sans Extra Condensed"/>
                <a:cs typeface="Fira Sans Extra Condensed"/>
                <a:sym typeface="Fira Sans Extra Condensed"/>
              </a:rPr>
              <a:t>1</a:t>
            </a:r>
            <a:endParaRPr sz="2500">
              <a:solidFill>
                <a:schemeClr val="accent6"/>
              </a:solidFill>
            </a:endParaRPr>
          </a:p>
        </p:txBody>
      </p:sp>
      <p:sp>
        <p:nvSpPr>
          <p:cNvPr id="422" name="Google Shape;422;p20"/>
          <p:cNvSpPr/>
          <p:nvPr/>
        </p:nvSpPr>
        <p:spPr>
          <a:xfrm>
            <a:off x="3553826" y="2184998"/>
            <a:ext cx="532800" cy="5328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chemeClr val="accent6"/>
                </a:solidFill>
                <a:latin typeface="Fira Sans Extra Condensed"/>
                <a:ea typeface="Fira Sans Extra Condensed"/>
                <a:cs typeface="Fira Sans Extra Condensed"/>
                <a:sym typeface="Fira Sans Extra Condensed"/>
              </a:rPr>
              <a:t>2</a:t>
            </a:r>
            <a:endParaRPr sz="2500">
              <a:solidFill>
                <a:schemeClr val="accent6"/>
              </a:solidFill>
            </a:endParaRPr>
          </a:p>
        </p:txBody>
      </p:sp>
      <p:sp>
        <p:nvSpPr>
          <p:cNvPr id="423" name="Google Shape;423;p20"/>
          <p:cNvSpPr/>
          <p:nvPr/>
        </p:nvSpPr>
        <p:spPr>
          <a:xfrm>
            <a:off x="3553826" y="2804923"/>
            <a:ext cx="532800" cy="532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chemeClr val="accent6"/>
                </a:solidFill>
                <a:latin typeface="Fira Sans Extra Condensed"/>
                <a:ea typeface="Fira Sans Extra Condensed"/>
                <a:cs typeface="Fira Sans Extra Condensed"/>
                <a:sym typeface="Fira Sans Extra Condensed"/>
              </a:rPr>
              <a:t>3</a:t>
            </a:r>
            <a:endParaRPr sz="2500">
              <a:solidFill>
                <a:schemeClr val="accent6"/>
              </a:solidFill>
            </a:endParaRPr>
          </a:p>
        </p:txBody>
      </p:sp>
      <p:sp>
        <p:nvSpPr>
          <p:cNvPr id="424" name="Google Shape;424;p20"/>
          <p:cNvSpPr/>
          <p:nvPr/>
        </p:nvSpPr>
        <p:spPr>
          <a:xfrm>
            <a:off x="3553826" y="3424848"/>
            <a:ext cx="532800" cy="5328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chemeClr val="accent6"/>
                </a:solidFill>
                <a:latin typeface="Fira Sans Extra Condensed"/>
                <a:ea typeface="Fira Sans Extra Condensed"/>
                <a:cs typeface="Fira Sans Extra Condensed"/>
                <a:sym typeface="Fira Sans Extra Condensed"/>
              </a:rPr>
              <a:t>4</a:t>
            </a:r>
            <a:endParaRPr sz="2500">
              <a:solidFill>
                <a:schemeClr val="accent6"/>
              </a:solidFill>
            </a:endParaRPr>
          </a:p>
        </p:txBody>
      </p:sp>
      <p:sp>
        <p:nvSpPr>
          <p:cNvPr id="425" name="Google Shape;425;p20"/>
          <p:cNvSpPr/>
          <p:nvPr/>
        </p:nvSpPr>
        <p:spPr>
          <a:xfrm>
            <a:off x="3553826" y="4044773"/>
            <a:ext cx="532800" cy="532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chemeClr val="accent6"/>
                </a:solidFill>
                <a:latin typeface="Fira Sans Extra Condensed"/>
                <a:ea typeface="Fira Sans Extra Condensed"/>
                <a:cs typeface="Fira Sans Extra Condensed"/>
                <a:sym typeface="Fira Sans Extra Condensed"/>
              </a:rPr>
              <a:t>5</a:t>
            </a:r>
            <a:endParaRPr sz="2500">
              <a:solidFill>
                <a:schemeClr val="accent6"/>
              </a:solidFill>
            </a:endParaRPr>
          </a:p>
        </p:txBody>
      </p:sp>
      <p:cxnSp>
        <p:nvCxnSpPr>
          <p:cNvPr id="426" name="Google Shape;426;p20"/>
          <p:cNvCxnSpPr>
            <a:cxnSpLocks/>
            <a:stCxn id="421" idx="6"/>
            <a:endCxn id="300" idx="1"/>
          </p:cNvCxnSpPr>
          <p:nvPr/>
        </p:nvCxnSpPr>
        <p:spPr>
          <a:xfrm>
            <a:off x="4086626" y="1831473"/>
            <a:ext cx="147025" cy="0"/>
          </a:xfrm>
          <a:prstGeom prst="straightConnector1">
            <a:avLst/>
          </a:prstGeom>
          <a:noFill/>
          <a:ln w="28575" cap="flat" cmpd="sng">
            <a:solidFill>
              <a:schemeClr val="dk1"/>
            </a:solidFill>
            <a:prstDash val="solid"/>
            <a:round/>
            <a:headEnd type="none" w="med" len="med"/>
            <a:tailEnd type="none" w="med" len="med"/>
          </a:ln>
        </p:spPr>
      </p:cxnSp>
      <p:cxnSp>
        <p:nvCxnSpPr>
          <p:cNvPr id="427" name="Google Shape;427;p20"/>
          <p:cNvCxnSpPr>
            <a:cxnSpLocks/>
            <a:stCxn id="422" idx="6"/>
            <a:endCxn id="301" idx="1"/>
          </p:cNvCxnSpPr>
          <p:nvPr/>
        </p:nvCxnSpPr>
        <p:spPr>
          <a:xfrm flipV="1">
            <a:off x="4086626" y="2450636"/>
            <a:ext cx="147024" cy="762"/>
          </a:xfrm>
          <a:prstGeom prst="straightConnector1">
            <a:avLst/>
          </a:prstGeom>
          <a:noFill/>
          <a:ln w="28575" cap="flat" cmpd="sng">
            <a:solidFill>
              <a:schemeClr val="dk1"/>
            </a:solidFill>
            <a:prstDash val="solid"/>
            <a:round/>
            <a:headEnd type="none" w="med" len="med"/>
            <a:tailEnd type="none" w="med" len="med"/>
          </a:ln>
        </p:spPr>
      </p:cxnSp>
      <p:cxnSp>
        <p:nvCxnSpPr>
          <p:cNvPr id="428" name="Google Shape;428;p20"/>
          <p:cNvCxnSpPr>
            <a:cxnSpLocks/>
            <a:stCxn id="423" idx="6"/>
            <a:endCxn id="302" idx="1"/>
          </p:cNvCxnSpPr>
          <p:nvPr/>
        </p:nvCxnSpPr>
        <p:spPr>
          <a:xfrm flipV="1">
            <a:off x="4086626" y="3069798"/>
            <a:ext cx="147025" cy="1525"/>
          </a:xfrm>
          <a:prstGeom prst="straightConnector1">
            <a:avLst/>
          </a:prstGeom>
          <a:noFill/>
          <a:ln w="28575" cap="flat" cmpd="sng">
            <a:solidFill>
              <a:schemeClr val="dk1"/>
            </a:solidFill>
            <a:prstDash val="solid"/>
            <a:round/>
            <a:headEnd type="none" w="med" len="med"/>
            <a:tailEnd type="none" w="med" len="med"/>
          </a:ln>
        </p:spPr>
      </p:cxnSp>
      <p:cxnSp>
        <p:nvCxnSpPr>
          <p:cNvPr id="429" name="Google Shape;429;p20"/>
          <p:cNvCxnSpPr>
            <a:cxnSpLocks/>
            <a:stCxn id="424" idx="6"/>
            <a:endCxn id="303" idx="1"/>
          </p:cNvCxnSpPr>
          <p:nvPr/>
        </p:nvCxnSpPr>
        <p:spPr>
          <a:xfrm flipV="1">
            <a:off x="4086626" y="3674411"/>
            <a:ext cx="147024" cy="16837"/>
          </a:xfrm>
          <a:prstGeom prst="straightConnector1">
            <a:avLst/>
          </a:prstGeom>
          <a:noFill/>
          <a:ln w="28575" cap="flat" cmpd="sng">
            <a:solidFill>
              <a:schemeClr val="dk1"/>
            </a:solidFill>
            <a:prstDash val="solid"/>
            <a:round/>
            <a:headEnd type="none" w="med" len="med"/>
            <a:tailEnd type="none" w="med" len="med"/>
          </a:ln>
        </p:spPr>
      </p:cxnSp>
      <p:cxnSp>
        <p:nvCxnSpPr>
          <p:cNvPr id="430" name="Google Shape;430;p20"/>
          <p:cNvCxnSpPr>
            <a:cxnSpLocks/>
            <a:stCxn id="425" idx="6"/>
            <a:endCxn id="304" idx="1"/>
          </p:cNvCxnSpPr>
          <p:nvPr/>
        </p:nvCxnSpPr>
        <p:spPr>
          <a:xfrm flipV="1">
            <a:off x="4086626" y="4308123"/>
            <a:ext cx="147025" cy="3050"/>
          </a:xfrm>
          <a:prstGeom prst="straightConnector1">
            <a:avLst/>
          </a:prstGeom>
          <a:noFill/>
          <a:ln w="28575" cap="flat" cmpd="sng">
            <a:solidFill>
              <a:schemeClr val="dk1"/>
            </a:solidFill>
            <a:prstDash val="solid"/>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22"/>
          <p:cNvSpPr txBox="1">
            <a:spLocks noGrp="1"/>
          </p:cNvSpPr>
          <p:nvPr>
            <p:ph type="title"/>
          </p:nvPr>
        </p:nvSpPr>
        <p:spPr>
          <a:xfrm>
            <a:off x="347650" y="155510"/>
            <a:ext cx="8520600" cy="572700"/>
          </a:xfrm>
          <a:prstGeom prst="rect">
            <a:avLst/>
          </a:prstGeom>
        </p:spPr>
        <p:txBody>
          <a:bodyPr spcFirstLastPara="1" wrap="square" lIns="91425" tIns="91425" rIns="91425" bIns="91425" anchor="t" anchorCtr="0">
            <a:noAutofit/>
          </a:bodyPr>
          <a:lstStyle/>
          <a:p>
            <a:pPr>
              <a:lnSpc>
                <a:spcPct val="107000"/>
              </a:lnSpc>
              <a:spcAft>
                <a:spcPts val="800"/>
              </a:spcAft>
            </a:pPr>
            <a:r>
              <a:rPr lang="en-ID" sz="1800" dirty="0" err="1">
                <a:effectLst/>
                <a:latin typeface="Calibri" panose="020F0502020204030204" pitchFamily="34" charset="0"/>
                <a:ea typeface="Calibri" panose="020F0502020204030204" pitchFamily="34" charset="0"/>
                <a:cs typeface="Times New Roman" panose="02020603050405020304" pitchFamily="18" charset="0"/>
              </a:rPr>
              <a:t>Pengertian</a:t>
            </a:r>
            <a:r>
              <a:rPr lang="en-ID" sz="1800" dirty="0">
                <a:effectLst/>
                <a:latin typeface="Calibri" panose="020F0502020204030204" pitchFamily="34" charset="0"/>
                <a:ea typeface="Calibri" panose="020F0502020204030204" pitchFamily="34" charset="0"/>
                <a:cs typeface="Times New Roman" panose="02020603050405020304" pitchFamily="18" charset="0"/>
              </a:rPr>
              <a:t> </a:t>
            </a:r>
            <a:r>
              <a:rPr lang="en-ID" sz="1800" dirty="0" err="1">
                <a:effectLst/>
                <a:latin typeface="Calibri" panose="020F0502020204030204" pitchFamily="34" charset="0"/>
                <a:ea typeface="Calibri" panose="020F0502020204030204" pitchFamily="34" charset="0"/>
                <a:cs typeface="Times New Roman" panose="02020603050405020304" pitchFamily="18" charset="0"/>
              </a:rPr>
              <a:t>Temu</a:t>
            </a:r>
            <a:r>
              <a:rPr lang="en-ID" sz="1800" dirty="0">
                <a:effectLst/>
                <a:latin typeface="Calibri" panose="020F0502020204030204" pitchFamily="34" charset="0"/>
                <a:ea typeface="Calibri" panose="020F0502020204030204" pitchFamily="34" charset="0"/>
                <a:cs typeface="Times New Roman" panose="02020603050405020304" pitchFamily="18" charset="0"/>
              </a:rPr>
              <a:t> Kembali </a:t>
            </a:r>
            <a:r>
              <a:rPr lang="en-ID" sz="1800" dirty="0" err="1">
                <a:effectLst/>
                <a:latin typeface="Calibri" panose="020F0502020204030204" pitchFamily="34" charset="0"/>
                <a:ea typeface="Calibri" panose="020F0502020204030204" pitchFamily="34" charset="0"/>
                <a:cs typeface="Times New Roman" panose="02020603050405020304" pitchFamily="18" charset="0"/>
              </a:rPr>
              <a:t>Informasi</a:t>
            </a:r>
            <a:r>
              <a:rPr lang="en-ID" sz="1800" dirty="0">
                <a:effectLst/>
                <a:latin typeface="Calibri" panose="020F0502020204030204" pitchFamily="34" charset="0"/>
                <a:ea typeface="Calibri" panose="020F0502020204030204" pitchFamily="34" charset="0"/>
                <a:cs typeface="Times New Roman" panose="02020603050405020304" pitchFamily="18" charset="0"/>
              </a:rPr>
              <a:t> (</a:t>
            </a:r>
            <a:r>
              <a:rPr lang="en-ID" sz="1800" i="1" dirty="0">
                <a:effectLst/>
                <a:latin typeface="Calibri" panose="020F0502020204030204" pitchFamily="34" charset="0"/>
                <a:ea typeface="Calibri" panose="020F0502020204030204" pitchFamily="34" charset="0"/>
                <a:cs typeface="Times New Roman" panose="02020603050405020304" pitchFamily="18" charset="0"/>
              </a:rPr>
              <a:t>Information </a:t>
            </a:r>
            <a:r>
              <a:rPr lang="en-ID" sz="1800" i="1" dirty="0" err="1">
                <a:effectLst/>
                <a:latin typeface="Calibri" panose="020F0502020204030204" pitchFamily="34" charset="0"/>
                <a:ea typeface="Calibri" panose="020F0502020204030204" pitchFamily="34" charset="0"/>
                <a:cs typeface="Times New Roman" panose="02020603050405020304" pitchFamily="18" charset="0"/>
              </a:rPr>
              <a:t>Retrival</a:t>
            </a:r>
            <a:r>
              <a:rPr lang="en-ID" sz="18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631" name="Google Shape;631;p22"/>
          <p:cNvSpPr txBox="1"/>
          <p:nvPr/>
        </p:nvSpPr>
        <p:spPr>
          <a:xfrm>
            <a:off x="3327840" y="1126409"/>
            <a:ext cx="5327062" cy="6945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id-ID" sz="1200" dirty="0">
                <a:effectLst/>
                <a:latin typeface="Roboto" panose="02000000000000000000" pitchFamily="2" charset="0"/>
                <a:ea typeface="Roboto" panose="02000000000000000000" pitchFamily="2" charset="0"/>
                <a:cs typeface="Times New Roman" panose="02020603050405020304" pitchFamily="18" charset="0"/>
              </a:rPr>
              <a:t>temu kembali informasi merupakan proses yang berhubungan dengan representasi, penyimpanan, pencarian dengan pemanggilan informasi yang relevan dengan kebutuhan informasi yang diinginkan pengguna (pencari informasi).</a:t>
            </a:r>
            <a:endParaRPr lang="en-US" sz="1200" dirty="0">
              <a:solidFill>
                <a:schemeClr val="dk1"/>
              </a:solidFill>
              <a:latin typeface="Roboto" panose="02000000000000000000" pitchFamily="2" charset="0"/>
              <a:ea typeface="Roboto" panose="02000000000000000000" pitchFamily="2" charset="0"/>
              <a:cs typeface="Roboto"/>
              <a:sym typeface="Roboto"/>
            </a:endParaRPr>
          </a:p>
        </p:txBody>
      </p:sp>
      <p:sp>
        <p:nvSpPr>
          <p:cNvPr id="632" name="Google Shape;632;p22"/>
          <p:cNvSpPr txBox="1"/>
          <p:nvPr/>
        </p:nvSpPr>
        <p:spPr>
          <a:xfrm>
            <a:off x="3245931" y="3464981"/>
            <a:ext cx="2383350" cy="36606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b="1" dirty="0">
                <a:solidFill>
                  <a:schemeClr val="lt2"/>
                </a:solidFill>
                <a:latin typeface="Congenial" panose="02000503040000020004" pitchFamily="2" charset="0"/>
                <a:ea typeface="Fira Sans Extra Condensed"/>
                <a:cs typeface="Fira Sans Extra Condensed"/>
                <a:sym typeface="Fira Sans Extra Condensed"/>
              </a:rPr>
              <a:t> </a:t>
            </a:r>
            <a:r>
              <a:rPr lang="en-US" b="1" dirty="0" err="1">
                <a:solidFill>
                  <a:schemeClr val="lt2"/>
                </a:solidFill>
                <a:latin typeface="Congenial" panose="02000503040000020004" pitchFamily="2" charset="0"/>
                <a:ea typeface="Fira Sans Extra Condensed"/>
                <a:cs typeface="Fira Sans Extra Condensed"/>
                <a:sym typeface="Fira Sans Extra Condensed"/>
              </a:rPr>
              <a:t>Menurut</a:t>
            </a:r>
            <a:r>
              <a:rPr lang="en-US" b="1" dirty="0">
                <a:solidFill>
                  <a:schemeClr val="lt2"/>
                </a:solidFill>
                <a:latin typeface="Congenial" panose="02000503040000020004" pitchFamily="2" charset="0"/>
                <a:ea typeface="Fira Sans Extra Condensed"/>
                <a:cs typeface="Fira Sans Extra Condensed"/>
                <a:sym typeface="Fira Sans Extra Condensed"/>
              </a:rPr>
              <a:t> Wibowo (2012)</a:t>
            </a:r>
          </a:p>
        </p:txBody>
      </p:sp>
      <p:sp>
        <p:nvSpPr>
          <p:cNvPr id="633" name="Google Shape;633;p22"/>
          <p:cNvSpPr txBox="1"/>
          <p:nvPr/>
        </p:nvSpPr>
        <p:spPr>
          <a:xfrm>
            <a:off x="3300007" y="3799049"/>
            <a:ext cx="5354895" cy="69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v-SE" sz="1200" b="1" dirty="0">
                <a:solidFill>
                  <a:schemeClr val="dk1"/>
                </a:solidFill>
                <a:latin typeface="Roboto"/>
                <a:ea typeface="Roboto"/>
                <a:cs typeface="Roboto"/>
                <a:sym typeface="Roboto"/>
              </a:rPr>
              <a:t>ilmu mencari informasi dalam suatu dokumen</a:t>
            </a:r>
            <a:r>
              <a:rPr lang="sv-SE" sz="1200" dirty="0">
                <a:solidFill>
                  <a:schemeClr val="dk1"/>
                </a:solidFill>
                <a:latin typeface="Roboto"/>
                <a:ea typeface="Roboto"/>
                <a:cs typeface="Roboto"/>
                <a:sym typeface="Roboto"/>
              </a:rPr>
              <a:t>, mencari dokumen itu sendiri dan mencari metadata yang menggambarkan suatu dokumen. </a:t>
            </a:r>
            <a:endParaRPr lang="en-US" sz="1200" dirty="0">
              <a:solidFill>
                <a:schemeClr val="dk1"/>
              </a:solidFill>
              <a:latin typeface="Roboto"/>
              <a:ea typeface="Roboto"/>
              <a:cs typeface="Roboto"/>
              <a:sym typeface="Roboto"/>
            </a:endParaRPr>
          </a:p>
        </p:txBody>
      </p:sp>
      <p:sp>
        <p:nvSpPr>
          <p:cNvPr id="636" name="Google Shape;636;p22"/>
          <p:cNvSpPr txBox="1"/>
          <p:nvPr/>
        </p:nvSpPr>
        <p:spPr>
          <a:xfrm>
            <a:off x="5135526" y="1997421"/>
            <a:ext cx="3656869" cy="43031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b="1" dirty="0">
                <a:solidFill>
                  <a:schemeClr val="accent2"/>
                </a:solidFill>
                <a:latin typeface="Congenial" panose="02000503040000020004" pitchFamily="2" charset="0"/>
                <a:ea typeface="Fira Sans Extra Condensed"/>
                <a:cs typeface="Fira Sans Extra Condensed"/>
                <a:sym typeface="Fira Sans Extra Condensed"/>
              </a:rPr>
              <a:t>Pao yang </a:t>
            </a:r>
            <a:r>
              <a:rPr lang="en-US" b="1" dirty="0" err="1">
                <a:solidFill>
                  <a:schemeClr val="accent2"/>
                </a:solidFill>
                <a:latin typeface="Congenial" panose="02000503040000020004" pitchFamily="2" charset="0"/>
                <a:ea typeface="Fira Sans Extra Condensed"/>
                <a:cs typeface="Fira Sans Extra Condensed"/>
                <a:sym typeface="Fira Sans Extra Condensed"/>
              </a:rPr>
              <a:t>dikutip</a:t>
            </a:r>
            <a:r>
              <a:rPr lang="en-US" b="1" dirty="0">
                <a:solidFill>
                  <a:schemeClr val="accent2"/>
                </a:solidFill>
                <a:latin typeface="Congenial" panose="02000503040000020004" pitchFamily="2" charset="0"/>
                <a:ea typeface="Fira Sans Extra Condensed"/>
                <a:cs typeface="Fira Sans Extra Condensed"/>
                <a:sym typeface="Fira Sans Extra Condensed"/>
              </a:rPr>
              <a:t> oleh </a:t>
            </a:r>
            <a:r>
              <a:rPr lang="en-US" b="1" dirty="0" err="1">
                <a:solidFill>
                  <a:schemeClr val="accent2"/>
                </a:solidFill>
                <a:latin typeface="Congenial" panose="02000503040000020004" pitchFamily="2" charset="0"/>
                <a:ea typeface="Fira Sans Extra Condensed"/>
                <a:cs typeface="Fira Sans Extra Condensed"/>
                <a:sym typeface="Fira Sans Extra Condensed"/>
              </a:rPr>
              <a:t>Hasugian</a:t>
            </a:r>
            <a:r>
              <a:rPr lang="en-US" b="1" dirty="0">
                <a:solidFill>
                  <a:schemeClr val="accent2"/>
                </a:solidFill>
                <a:latin typeface="Congenial" panose="02000503040000020004" pitchFamily="2" charset="0"/>
                <a:ea typeface="Fira Sans Extra Condensed"/>
                <a:cs typeface="Fira Sans Extra Condensed"/>
                <a:sym typeface="Fira Sans Extra Condensed"/>
              </a:rPr>
              <a:t> (2006)</a:t>
            </a:r>
          </a:p>
        </p:txBody>
      </p:sp>
      <p:sp>
        <p:nvSpPr>
          <p:cNvPr id="637" name="Google Shape;637;p22"/>
          <p:cNvSpPr txBox="1"/>
          <p:nvPr/>
        </p:nvSpPr>
        <p:spPr>
          <a:xfrm>
            <a:off x="3682185" y="2267314"/>
            <a:ext cx="5110210" cy="116885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US" sz="1200" dirty="0" err="1">
                <a:solidFill>
                  <a:schemeClr val="tx1"/>
                </a:solidFill>
                <a:latin typeface="Roboto" panose="02000000000000000000" pitchFamily="2" charset="0"/>
                <a:ea typeface="Roboto" panose="02000000000000000000" pitchFamily="2" charset="0"/>
                <a:cs typeface="Roboto"/>
                <a:sym typeface="Roboto"/>
              </a:rPr>
              <a:t>efektivitas</a:t>
            </a:r>
            <a:r>
              <a:rPr lang="en-US" sz="1200" dirty="0">
                <a:solidFill>
                  <a:schemeClr val="tx1"/>
                </a:solidFill>
                <a:latin typeface="Roboto" panose="02000000000000000000" pitchFamily="2" charset="0"/>
                <a:ea typeface="Roboto" panose="02000000000000000000" pitchFamily="2" charset="0"/>
                <a:cs typeface="Roboto"/>
                <a:sym typeface="Roboto"/>
              </a:rPr>
              <a:t> </a:t>
            </a:r>
            <a:r>
              <a:rPr lang="en-US" sz="1200" dirty="0" err="1">
                <a:solidFill>
                  <a:schemeClr val="tx1"/>
                </a:solidFill>
                <a:latin typeface="Roboto" panose="02000000000000000000" pitchFamily="2" charset="0"/>
                <a:ea typeface="Roboto" panose="02000000000000000000" pitchFamily="2" charset="0"/>
                <a:cs typeface="Roboto"/>
                <a:sym typeface="Roboto"/>
              </a:rPr>
              <a:t>dari</a:t>
            </a:r>
            <a:r>
              <a:rPr lang="en-US" sz="1200" dirty="0">
                <a:solidFill>
                  <a:schemeClr val="tx1"/>
                </a:solidFill>
                <a:latin typeface="Roboto" panose="02000000000000000000" pitchFamily="2" charset="0"/>
                <a:ea typeface="Roboto" panose="02000000000000000000" pitchFamily="2" charset="0"/>
                <a:cs typeface="Roboto"/>
                <a:sym typeface="Roboto"/>
              </a:rPr>
              <a:t> </a:t>
            </a:r>
            <a:r>
              <a:rPr lang="en-US" sz="1200" dirty="0" err="1">
                <a:solidFill>
                  <a:schemeClr val="tx1"/>
                </a:solidFill>
                <a:latin typeface="Roboto" panose="02000000000000000000" pitchFamily="2" charset="0"/>
                <a:ea typeface="Roboto" panose="02000000000000000000" pitchFamily="2" charset="0"/>
                <a:cs typeface="Roboto"/>
                <a:sym typeface="Roboto"/>
              </a:rPr>
              <a:t>suatu</a:t>
            </a:r>
            <a:r>
              <a:rPr lang="en-US" sz="1200" dirty="0">
                <a:solidFill>
                  <a:schemeClr val="tx1"/>
                </a:solidFill>
                <a:latin typeface="Roboto" panose="02000000000000000000" pitchFamily="2" charset="0"/>
                <a:ea typeface="Roboto" panose="02000000000000000000" pitchFamily="2" charset="0"/>
                <a:cs typeface="Roboto"/>
                <a:sym typeface="Roboto"/>
              </a:rPr>
              <a:t> </a:t>
            </a:r>
            <a:r>
              <a:rPr lang="en-US" sz="1200" dirty="0" err="1">
                <a:solidFill>
                  <a:schemeClr val="tx1"/>
                </a:solidFill>
                <a:latin typeface="Roboto" panose="02000000000000000000" pitchFamily="2" charset="0"/>
                <a:ea typeface="Roboto" panose="02000000000000000000" pitchFamily="2" charset="0"/>
                <a:cs typeface="Roboto"/>
                <a:sym typeface="Roboto"/>
              </a:rPr>
              <a:t>sistem</a:t>
            </a:r>
            <a:r>
              <a:rPr lang="en-US" sz="1200" dirty="0">
                <a:solidFill>
                  <a:schemeClr val="tx1"/>
                </a:solidFill>
                <a:latin typeface="Roboto" panose="02000000000000000000" pitchFamily="2" charset="0"/>
                <a:ea typeface="Roboto" panose="02000000000000000000" pitchFamily="2" charset="0"/>
                <a:cs typeface="Roboto"/>
                <a:sym typeface="Roboto"/>
              </a:rPr>
              <a:t> </a:t>
            </a:r>
            <a:r>
              <a:rPr lang="en-US" sz="1200" dirty="0" err="1">
                <a:solidFill>
                  <a:schemeClr val="tx1"/>
                </a:solidFill>
                <a:latin typeface="Roboto" panose="02000000000000000000" pitchFamily="2" charset="0"/>
                <a:ea typeface="Roboto" panose="02000000000000000000" pitchFamily="2" charset="0"/>
                <a:cs typeface="Roboto"/>
                <a:sym typeface="Roboto"/>
              </a:rPr>
              <a:t>temu</a:t>
            </a:r>
            <a:r>
              <a:rPr lang="en-US" sz="1200" dirty="0">
                <a:solidFill>
                  <a:schemeClr val="tx1"/>
                </a:solidFill>
                <a:latin typeface="Roboto" panose="02000000000000000000" pitchFamily="2" charset="0"/>
                <a:ea typeface="Roboto" panose="02000000000000000000" pitchFamily="2" charset="0"/>
                <a:cs typeface="Roboto"/>
                <a:sym typeface="Roboto"/>
              </a:rPr>
              <a:t> </a:t>
            </a:r>
            <a:r>
              <a:rPr lang="en-US" sz="1200" dirty="0" err="1">
                <a:solidFill>
                  <a:schemeClr val="tx1"/>
                </a:solidFill>
                <a:latin typeface="Roboto" panose="02000000000000000000" pitchFamily="2" charset="0"/>
                <a:ea typeface="Roboto" panose="02000000000000000000" pitchFamily="2" charset="0"/>
                <a:cs typeface="Roboto"/>
                <a:sym typeface="Roboto"/>
              </a:rPr>
              <a:t>kembali</a:t>
            </a:r>
            <a:r>
              <a:rPr lang="en-US" sz="1200" dirty="0">
                <a:solidFill>
                  <a:schemeClr val="tx1"/>
                </a:solidFill>
                <a:latin typeface="Roboto" panose="02000000000000000000" pitchFamily="2" charset="0"/>
                <a:ea typeface="Roboto" panose="02000000000000000000" pitchFamily="2" charset="0"/>
                <a:cs typeface="Roboto"/>
                <a:sym typeface="Roboto"/>
              </a:rPr>
              <a:t> </a:t>
            </a:r>
            <a:r>
              <a:rPr lang="en-US" sz="1200" dirty="0" err="1">
                <a:solidFill>
                  <a:schemeClr val="tx1"/>
                </a:solidFill>
                <a:latin typeface="Roboto" panose="02000000000000000000" pitchFamily="2" charset="0"/>
                <a:ea typeface="Roboto" panose="02000000000000000000" pitchFamily="2" charset="0"/>
                <a:cs typeface="Roboto"/>
                <a:sym typeface="Roboto"/>
              </a:rPr>
              <a:t>informasi</a:t>
            </a:r>
            <a:r>
              <a:rPr lang="en-US" sz="1200" dirty="0">
                <a:solidFill>
                  <a:schemeClr val="tx1"/>
                </a:solidFill>
                <a:latin typeface="Roboto" panose="02000000000000000000" pitchFamily="2" charset="0"/>
                <a:ea typeface="Roboto" panose="02000000000000000000" pitchFamily="2" charset="0"/>
                <a:cs typeface="Roboto"/>
                <a:sym typeface="Roboto"/>
              </a:rPr>
              <a:t> </a:t>
            </a:r>
            <a:r>
              <a:rPr lang="en-US" sz="1200" dirty="0" err="1">
                <a:solidFill>
                  <a:schemeClr val="tx1"/>
                </a:solidFill>
                <a:latin typeface="Roboto" panose="02000000000000000000" pitchFamily="2" charset="0"/>
                <a:ea typeface="Roboto" panose="02000000000000000000" pitchFamily="2" charset="0"/>
                <a:cs typeface="Roboto"/>
                <a:sym typeface="Roboto"/>
              </a:rPr>
              <a:t>adalah</a:t>
            </a:r>
            <a:r>
              <a:rPr lang="en-US" sz="1200" dirty="0">
                <a:solidFill>
                  <a:schemeClr val="tx1"/>
                </a:solidFill>
                <a:latin typeface="Roboto" panose="02000000000000000000" pitchFamily="2" charset="0"/>
                <a:ea typeface="Roboto" panose="02000000000000000000" pitchFamily="2" charset="0"/>
                <a:cs typeface="Roboto"/>
                <a:sym typeface="Roboto"/>
              </a:rPr>
              <a:t> </a:t>
            </a:r>
            <a:r>
              <a:rPr lang="en-US" sz="1200" dirty="0" err="1">
                <a:solidFill>
                  <a:schemeClr val="tx1"/>
                </a:solidFill>
                <a:latin typeface="Roboto" panose="02000000000000000000" pitchFamily="2" charset="0"/>
                <a:ea typeface="Roboto" panose="02000000000000000000" pitchFamily="2" charset="0"/>
                <a:cs typeface="Roboto"/>
                <a:sym typeface="Roboto"/>
              </a:rPr>
              <a:t>kemampuan</a:t>
            </a:r>
            <a:r>
              <a:rPr lang="en-US" sz="1200" dirty="0">
                <a:solidFill>
                  <a:schemeClr val="tx1"/>
                </a:solidFill>
                <a:latin typeface="Roboto" panose="02000000000000000000" pitchFamily="2" charset="0"/>
                <a:ea typeface="Roboto" panose="02000000000000000000" pitchFamily="2" charset="0"/>
                <a:cs typeface="Roboto"/>
                <a:sym typeface="Roboto"/>
              </a:rPr>
              <a:t> </a:t>
            </a:r>
            <a:r>
              <a:rPr lang="en-US" sz="1200" dirty="0" err="1">
                <a:solidFill>
                  <a:schemeClr val="tx1"/>
                </a:solidFill>
                <a:latin typeface="Roboto" panose="02000000000000000000" pitchFamily="2" charset="0"/>
                <a:ea typeface="Roboto" panose="02000000000000000000" pitchFamily="2" charset="0"/>
                <a:cs typeface="Roboto"/>
                <a:sym typeface="Roboto"/>
              </a:rPr>
              <a:t>dari</a:t>
            </a:r>
            <a:r>
              <a:rPr lang="en-US" sz="1200" dirty="0">
                <a:solidFill>
                  <a:schemeClr val="tx1"/>
                </a:solidFill>
                <a:latin typeface="Roboto" panose="02000000000000000000" pitchFamily="2" charset="0"/>
                <a:ea typeface="Roboto" panose="02000000000000000000" pitchFamily="2" charset="0"/>
                <a:cs typeface="Roboto"/>
                <a:sym typeface="Roboto"/>
              </a:rPr>
              <a:t> </a:t>
            </a:r>
            <a:r>
              <a:rPr lang="en-US" sz="1200" dirty="0" err="1">
                <a:solidFill>
                  <a:schemeClr val="tx1"/>
                </a:solidFill>
                <a:latin typeface="Roboto" panose="02000000000000000000" pitchFamily="2" charset="0"/>
                <a:ea typeface="Roboto" panose="02000000000000000000" pitchFamily="2" charset="0"/>
                <a:cs typeface="Roboto"/>
                <a:sym typeface="Roboto"/>
              </a:rPr>
              <a:t>sistem</a:t>
            </a:r>
            <a:r>
              <a:rPr lang="en-US" sz="1200" dirty="0">
                <a:solidFill>
                  <a:schemeClr val="tx1"/>
                </a:solidFill>
                <a:latin typeface="Roboto" panose="02000000000000000000" pitchFamily="2" charset="0"/>
                <a:ea typeface="Roboto" panose="02000000000000000000" pitchFamily="2" charset="0"/>
                <a:cs typeface="Roboto"/>
                <a:sym typeface="Roboto"/>
              </a:rPr>
              <a:t> </a:t>
            </a:r>
            <a:r>
              <a:rPr lang="en-US" sz="1200" dirty="0" err="1">
                <a:solidFill>
                  <a:schemeClr val="tx1"/>
                </a:solidFill>
                <a:latin typeface="Roboto" panose="02000000000000000000" pitchFamily="2" charset="0"/>
                <a:ea typeface="Roboto" panose="02000000000000000000" pitchFamily="2" charset="0"/>
                <a:cs typeface="Roboto"/>
                <a:sym typeface="Roboto"/>
              </a:rPr>
              <a:t>itu</a:t>
            </a:r>
            <a:r>
              <a:rPr lang="en-US" sz="1200" dirty="0">
                <a:solidFill>
                  <a:schemeClr val="tx1"/>
                </a:solidFill>
                <a:latin typeface="Roboto" panose="02000000000000000000" pitchFamily="2" charset="0"/>
                <a:ea typeface="Roboto" panose="02000000000000000000" pitchFamily="2" charset="0"/>
                <a:cs typeface="Roboto"/>
                <a:sym typeface="Roboto"/>
              </a:rPr>
              <a:t> </a:t>
            </a:r>
            <a:r>
              <a:rPr lang="en-US" sz="1200" dirty="0" err="1">
                <a:solidFill>
                  <a:schemeClr val="tx1"/>
                </a:solidFill>
                <a:latin typeface="Roboto" panose="02000000000000000000" pitchFamily="2" charset="0"/>
                <a:ea typeface="Roboto" panose="02000000000000000000" pitchFamily="2" charset="0"/>
                <a:cs typeface="Roboto"/>
                <a:sym typeface="Roboto"/>
              </a:rPr>
              <a:t>untuk</a:t>
            </a:r>
            <a:r>
              <a:rPr lang="en-US" sz="1200" dirty="0">
                <a:solidFill>
                  <a:schemeClr val="tx1"/>
                </a:solidFill>
                <a:latin typeface="Roboto" panose="02000000000000000000" pitchFamily="2" charset="0"/>
                <a:ea typeface="Roboto" panose="02000000000000000000" pitchFamily="2" charset="0"/>
                <a:cs typeface="Roboto"/>
                <a:sym typeface="Roboto"/>
              </a:rPr>
              <a:t> </a:t>
            </a:r>
            <a:r>
              <a:rPr lang="en-US" sz="1200" dirty="0" err="1">
                <a:solidFill>
                  <a:schemeClr val="tx1"/>
                </a:solidFill>
                <a:latin typeface="Roboto" panose="02000000000000000000" pitchFamily="2" charset="0"/>
                <a:ea typeface="Roboto" panose="02000000000000000000" pitchFamily="2" charset="0"/>
                <a:cs typeface="Roboto"/>
                <a:sym typeface="Roboto"/>
              </a:rPr>
              <a:t>memanggil</a:t>
            </a:r>
            <a:r>
              <a:rPr lang="en-US" sz="1200" dirty="0">
                <a:solidFill>
                  <a:schemeClr val="tx1"/>
                </a:solidFill>
                <a:latin typeface="Roboto" panose="02000000000000000000" pitchFamily="2" charset="0"/>
                <a:ea typeface="Roboto" panose="02000000000000000000" pitchFamily="2" charset="0"/>
                <a:cs typeface="Roboto"/>
                <a:sym typeface="Roboto"/>
              </a:rPr>
              <a:t> </a:t>
            </a:r>
            <a:r>
              <a:rPr lang="en-US" sz="1200" dirty="0" err="1">
                <a:solidFill>
                  <a:schemeClr val="tx1"/>
                </a:solidFill>
                <a:latin typeface="Roboto" panose="02000000000000000000" pitchFamily="2" charset="0"/>
                <a:ea typeface="Roboto" panose="02000000000000000000" pitchFamily="2" charset="0"/>
                <a:cs typeface="Roboto"/>
                <a:sym typeface="Roboto"/>
              </a:rPr>
              <a:t>berbagai</a:t>
            </a:r>
            <a:r>
              <a:rPr lang="en-US" sz="1200" dirty="0">
                <a:solidFill>
                  <a:schemeClr val="tx1"/>
                </a:solidFill>
                <a:latin typeface="Roboto" panose="02000000000000000000" pitchFamily="2" charset="0"/>
                <a:ea typeface="Roboto" panose="02000000000000000000" pitchFamily="2" charset="0"/>
                <a:cs typeface="Roboto"/>
                <a:sym typeface="Roboto"/>
              </a:rPr>
              <a:t> </a:t>
            </a:r>
            <a:r>
              <a:rPr lang="en-US" sz="1200" dirty="0" err="1">
                <a:solidFill>
                  <a:schemeClr val="tx1"/>
                </a:solidFill>
                <a:latin typeface="Roboto" panose="02000000000000000000" pitchFamily="2" charset="0"/>
                <a:ea typeface="Roboto" panose="02000000000000000000" pitchFamily="2" charset="0"/>
                <a:cs typeface="Roboto"/>
                <a:sym typeface="Roboto"/>
              </a:rPr>
              <a:t>dokumen</a:t>
            </a:r>
            <a:r>
              <a:rPr lang="en-US" sz="1200" dirty="0">
                <a:solidFill>
                  <a:schemeClr val="tx1"/>
                </a:solidFill>
                <a:latin typeface="Roboto" panose="02000000000000000000" pitchFamily="2" charset="0"/>
                <a:ea typeface="Roboto" panose="02000000000000000000" pitchFamily="2" charset="0"/>
                <a:cs typeface="Roboto"/>
                <a:sym typeface="Roboto"/>
              </a:rPr>
              <a:t> </a:t>
            </a:r>
            <a:r>
              <a:rPr lang="en-US" sz="1200" dirty="0" err="1">
                <a:solidFill>
                  <a:schemeClr val="tx1"/>
                </a:solidFill>
                <a:latin typeface="Roboto" panose="02000000000000000000" pitchFamily="2" charset="0"/>
                <a:ea typeface="Roboto" panose="02000000000000000000" pitchFamily="2" charset="0"/>
                <a:cs typeface="Roboto"/>
                <a:sym typeface="Roboto"/>
              </a:rPr>
              <a:t>dari</a:t>
            </a:r>
            <a:r>
              <a:rPr lang="en-US" sz="1200" dirty="0">
                <a:solidFill>
                  <a:schemeClr val="tx1"/>
                </a:solidFill>
                <a:latin typeface="Roboto" panose="02000000000000000000" pitchFamily="2" charset="0"/>
                <a:ea typeface="Roboto" panose="02000000000000000000" pitchFamily="2" charset="0"/>
                <a:cs typeface="Roboto"/>
                <a:sym typeface="Roboto"/>
              </a:rPr>
              <a:t> </a:t>
            </a:r>
            <a:r>
              <a:rPr lang="en-US" sz="1200" dirty="0" err="1">
                <a:solidFill>
                  <a:schemeClr val="tx1"/>
                </a:solidFill>
                <a:latin typeface="Roboto" panose="02000000000000000000" pitchFamily="2" charset="0"/>
                <a:ea typeface="Roboto" panose="02000000000000000000" pitchFamily="2" charset="0"/>
                <a:cs typeface="Roboto"/>
                <a:sym typeface="Roboto"/>
              </a:rPr>
              <a:t>suatu</a:t>
            </a:r>
            <a:r>
              <a:rPr lang="en-US" sz="1200" dirty="0">
                <a:solidFill>
                  <a:schemeClr val="tx1"/>
                </a:solidFill>
                <a:latin typeface="Roboto" panose="02000000000000000000" pitchFamily="2" charset="0"/>
                <a:ea typeface="Roboto" panose="02000000000000000000" pitchFamily="2" charset="0"/>
                <a:cs typeface="Roboto"/>
                <a:sym typeface="Roboto"/>
              </a:rPr>
              <a:t> basis data </a:t>
            </a:r>
            <a:r>
              <a:rPr lang="en-US" sz="1200" dirty="0" err="1">
                <a:solidFill>
                  <a:schemeClr val="tx1"/>
                </a:solidFill>
                <a:latin typeface="Roboto" panose="02000000000000000000" pitchFamily="2" charset="0"/>
                <a:ea typeface="Roboto" panose="02000000000000000000" pitchFamily="2" charset="0"/>
                <a:cs typeface="Roboto"/>
                <a:sym typeface="Roboto"/>
              </a:rPr>
              <a:t>sesuai</a:t>
            </a:r>
            <a:r>
              <a:rPr lang="en-US" sz="1200" dirty="0">
                <a:solidFill>
                  <a:schemeClr val="tx1"/>
                </a:solidFill>
                <a:latin typeface="Roboto" panose="02000000000000000000" pitchFamily="2" charset="0"/>
                <a:ea typeface="Roboto" panose="02000000000000000000" pitchFamily="2" charset="0"/>
                <a:cs typeface="Roboto"/>
                <a:sym typeface="Roboto"/>
              </a:rPr>
              <a:t> </a:t>
            </a:r>
            <a:r>
              <a:rPr lang="en-US" sz="1200" dirty="0" err="1">
                <a:solidFill>
                  <a:schemeClr val="tx1"/>
                </a:solidFill>
                <a:latin typeface="Roboto" panose="02000000000000000000" pitchFamily="2" charset="0"/>
                <a:ea typeface="Roboto" panose="02000000000000000000" pitchFamily="2" charset="0"/>
                <a:cs typeface="Roboto"/>
                <a:sym typeface="Roboto"/>
              </a:rPr>
              <a:t>dengan</a:t>
            </a:r>
            <a:r>
              <a:rPr lang="en-US" sz="1200" dirty="0">
                <a:solidFill>
                  <a:schemeClr val="tx1"/>
                </a:solidFill>
                <a:latin typeface="Roboto" panose="02000000000000000000" pitchFamily="2" charset="0"/>
                <a:ea typeface="Roboto" panose="02000000000000000000" pitchFamily="2" charset="0"/>
                <a:cs typeface="Roboto"/>
                <a:sym typeface="Roboto"/>
              </a:rPr>
              <a:t> </a:t>
            </a:r>
            <a:r>
              <a:rPr lang="en-US" sz="1200" dirty="0" err="1">
                <a:solidFill>
                  <a:schemeClr val="tx1"/>
                </a:solidFill>
                <a:latin typeface="Roboto" panose="02000000000000000000" pitchFamily="2" charset="0"/>
                <a:ea typeface="Roboto" panose="02000000000000000000" pitchFamily="2" charset="0"/>
                <a:cs typeface="Roboto"/>
                <a:sym typeface="Roboto"/>
              </a:rPr>
              <a:t>permintaan</a:t>
            </a:r>
            <a:r>
              <a:rPr lang="en-US" sz="1200" dirty="0">
                <a:solidFill>
                  <a:schemeClr val="tx1"/>
                </a:solidFill>
                <a:latin typeface="Roboto" panose="02000000000000000000" pitchFamily="2" charset="0"/>
                <a:ea typeface="Roboto" panose="02000000000000000000" pitchFamily="2" charset="0"/>
                <a:cs typeface="Roboto"/>
                <a:sym typeface="Roboto"/>
              </a:rPr>
              <a:t> </a:t>
            </a:r>
            <a:r>
              <a:rPr lang="en-US" sz="1200" dirty="0" err="1">
                <a:solidFill>
                  <a:schemeClr val="tx1"/>
                </a:solidFill>
                <a:latin typeface="Roboto" panose="02000000000000000000" pitchFamily="2" charset="0"/>
                <a:ea typeface="Roboto" panose="02000000000000000000" pitchFamily="2" charset="0"/>
                <a:cs typeface="Roboto"/>
                <a:sym typeface="Roboto"/>
              </a:rPr>
              <a:t>pemakai</a:t>
            </a:r>
            <a:r>
              <a:rPr lang="en-US" sz="1200" dirty="0">
                <a:solidFill>
                  <a:schemeClr val="tx1"/>
                </a:solidFill>
                <a:latin typeface="Roboto" panose="02000000000000000000" pitchFamily="2" charset="0"/>
                <a:ea typeface="Roboto" panose="02000000000000000000" pitchFamily="2" charset="0"/>
                <a:cs typeface="Roboto"/>
                <a:sym typeface="Roboto"/>
              </a:rPr>
              <a:t> </a:t>
            </a:r>
            <a:r>
              <a:rPr lang="en-US" sz="1200" dirty="0" err="1">
                <a:solidFill>
                  <a:schemeClr val="tx1"/>
                </a:solidFill>
                <a:latin typeface="Roboto" panose="02000000000000000000" pitchFamily="2" charset="0"/>
                <a:ea typeface="Roboto" panose="02000000000000000000" pitchFamily="2" charset="0"/>
                <a:cs typeface="Roboto"/>
                <a:sym typeface="Roboto"/>
              </a:rPr>
              <a:t>informasi</a:t>
            </a:r>
            <a:r>
              <a:rPr lang="en-US" sz="1200" dirty="0">
                <a:solidFill>
                  <a:schemeClr val="tx1"/>
                </a:solidFill>
                <a:latin typeface="Roboto" panose="02000000000000000000" pitchFamily="2" charset="0"/>
                <a:ea typeface="Roboto" panose="02000000000000000000" pitchFamily="2" charset="0"/>
                <a:cs typeface="Roboto"/>
                <a:sym typeface="Roboto"/>
              </a:rPr>
              <a:t>. </a:t>
            </a:r>
            <a:r>
              <a:rPr lang="en-US" sz="1200" dirty="0" err="1">
                <a:solidFill>
                  <a:schemeClr val="tx1"/>
                </a:solidFill>
                <a:latin typeface="Roboto" panose="02000000000000000000" pitchFamily="2" charset="0"/>
                <a:ea typeface="Roboto" panose="02000000000000000000" pitchFamily="2" charset="0"/>
                <a:cs typeface="Roboto"/>
                <a:sym typeface="Roboto"/>
              </a:rPr>
              <a:t>Kemampuan</a:t>
            </a:r>
            <a:r>
              <a:rPr lang="en-US" sz="1200" dirty="0">
                <a:solidFill>
                  <a:schemeClr val="tx1"/>
                </a:solidFill>
                <a:latin typeface="Roboto" panose="02000000000000000000" pitchFamily="2" charset="0"/>
                <a:ea typeface="Roboto" panose="02000000000000000000" pitchFamily="2" charset="0"/>
                <a:cs typeface="Roboto"/>
                <a:sym typeface="Roboto"/>
              </a:rPr>
              <a:t> </a:t>
            </a:r>
            <a:r>
              <a:rPr lang="en-US" sz="1200" dirty="0" err="1">
                <a:solidFill>
                  <a:schemeClr val="tx1"/>
                </a:solidFill>
                <a:latin typeface="Roboto" panose="02000000000000000000" pitchFamily="2" charset="0"/>
                <a:ea typeface="Roboto" panose="02000000000000000000" pitchFamily="2" charset="0"/>
                <a:cs typeface="Roboto"/>
                <a:sym typeface="Roboto"/>
              </a:rPr>
              <a:t>dari</a:t>
            </a:r>
            <a:r>
              <a:rPr lang="en-US" sz="1200" dirty="0">
                <a:solidFill>
                  <a:schemeClr val="tx1"/>
                </a:solidFill>
                <a:latin typeface="Roboto" panose="02000000000000000000" pitchFamily="2" charset="0"/>
                <a:ea typeface="Roboto" panose="02000000000000000000" pitchFamily="2" charset="0"/>
                <a:cs typeface="Roboto"/>
                <a:sym typeface="Roboto"/>
              </a:rPr>
              <a:t> </a:t>
            </a:r>
            <a:r>
              <a:rPr lang="en-US" sz="1200" dirty="0" err="1">
                <a:solidFill>
                  <a:schemeClr val="tx1"/>
                </a:solidFill>
                <a:latin typeface="Roboto" panose="02000000000000000000" pitchFamily="2" charset="0"/>
                <a:ea typeface="Roboto" panose="02000000000000000000" pitchFamily="2" charset="0"/>
                <a:cs typeface="Roboto"/>
                <a:sym typeface="Roboto"/>
              </a:rPr>
              <a:t>sistem</a:t>
            </a:r>
            <a:r>
              <a:rPr lang="en-US" sz="1200" dirty="0">
                <a:solidFill>
                  <a:schemeClr val="tx1"/>
                </a:solidFill>
                <a:latin typeface="Roboto" panose="02000000000000000000" pitchFamily="2" charset="0"/>
                <a:ea typeface="Roboto" panose="02000000000000000000" pitchFamily="2" charset="0"/>
                <a:cs typeface="Roboto"/>
                <a:sym typeface="Roboto"/>
              </a:rPr>
              <a:t> </a:t>
            </a:r>
            <a:r>
              <a:rPr lang="en-US" sz="1200" dirty="0" err="1">
                <a:solidFill>
                  <a:schemeClr val="tx1"/>
                </a:solidFill>
                <a:latin typeface="Roboto" panose="02000000000000000000" pitchFamily="2" charset="0"/>
                <a:ea typeface="Roboto" panose="02000000000000000000" pitchFamily="2" charset="0"/>
                <a:cs typeface="Roboto"/>
                <a:sym typeface="Roboto"/>
              </a:rPr>
              <a:t>tersebut</a:t>
            </a:r>
            <a:r>
              <a:rPr lang="en-US" sz="1200" dirty="0">
                <a:solidFill>
                  <a:schemeClr val="tx1"/>
                </a:solidFill>
                <a:latin typeface="Roboto" panose="02000000000000000000" pitchFamily="2" charset="0"/>
                <a:ea typeface="Roboto" panose="02000000000000000000" pitchFamily="2" charset="0"/>
                <a:cs typeface="Roboto"/>
                <a:sym typeface="Roboto"/>
              </a:rPr>
              <a:t> </a:t>
            </a:r>
            <a:r>
              <a:rPr lang="en-US" sz="1200" dirty="0" err="1">
                <a:solidFill>
                  <a:schemeClr val="tx1"/>
                </a:solidFill>
                <a:latin typeface="Roboto" panose="02000000000000000000" pitchFamily="2" charset="0"/>
                <a:ea typeface="Roboto" panose="02000000000000000000" pitchFamily="2" charset="0"/>
                <a:cs typeface="Roboto"/>
                <a:sym typeface="Roboto"/>
              </a:rPr>
              <a:t>mulai</a:t>
            </a:r>
            <a:r>
              <a:rPr lang="en-US" sz="1200" dirty="0">
                <a:solidFill>
                  <a:schemeClr val="tx1"/>
                </a:solidFill>
                <a:latin typeface="Roboto" panose="02000000000000000000" pitchFamily="2" charset="0"/>
                <a:ea typeface="Roboto" panose="02000000000000000000" pitchFamily="2" charset="0"/>
                <a:cs typeface="Roboto"/>
                <a:sym typeface="Roboto"/>
              </a:rPr>
              <a:t> </a:t>
            </a:r>
            <a:r>
              <a:rPr lang="en-US" sz="1200" dirty="0" err="1">
                <a:solidFill>
                  <a:schemeClr val="tx1"/>
                </a:solidFill>
                <a:latin typeface="Roboto" panose="02000000000000000000" pitchFamily="2" charset="0"/>
                <a:ea typeface="Roboto" panose="02000000000000000000" pitchFamily="2" charset="0"/>
                <a:cs typeface="Roboto"/>
                <a:sym typeface="Roboto"/>
              </a:rPr>
              <a:t>dari</a:t>
            </a:r>
            <a:r>
              <a:rPr lang="en-US" sz="1200" dirty="0">
                <a:solidFill>
                  <a:schemeClr val="tx1"/>
                </a:solidFill>
                <a:latin typeface="Roboto" panose="02000000000000000000" pitchFamily="2" charset="0"/>
                <a:ea typeface="Roboto" panose="02000000000000000000" pitchFamily="2" charset="0"/>
                <a:cs typeface="Roboto"/>
                <a:sym typeface="Roboto"/>
              </a:rPr>
              <a:t> </a:t>
            </a:r>
            <a:r>
              <a:rPr lang="en-US" sz="1200" dirty="0" err="1">
                <a:solidFill>
                  <a:schemeClr val="tx1"/>
                </a:solidFill>
                <a:latin typeface="Roboto" panose="02000000000000000000" pitchFamily="2" charset="0"/>
                <a:ea typeface="Roboto" panose="02000000000000000000" pitchFamily="2" charset="0"/>
                <a:cs typeface="Roboto"/>
                <a:sym typeface="Roboto"/>
              </a:rPr>
              <a:t>dulu</a:t>
            </a:r>
            <a:r>
              <a:rPr lang="en-US" sz="1200" dirty="0">
                <a:solidFill>
                  <a:schemeClr val="tx1"/>
                </a:solidFill>
                <a:latin typeface="Roboto" panose="02000000000000000000" pitchFamily="2" charset="0"/>
                <a:ea typeface="Roboto" panose="02000000000000000000" pitchFamily="2" charset="0"/>
                <a:cs typeface="Roboto"/>
                <a:sym typeface="Roboto"/>
              </a:rPr>
              <a:t> </a:t>
            </a:r>
            <a:r>
              <a:rPr lang="en-US" sz="1200" dirty="0" err="1">
                <a:solidFill>
                  <a:schemeClr val="tx1"/>
                </a:solidFill>
                <a:latin typeface="Roboto" panose="02000000000000000000" pitchFamily="2" charset="0"/>
                <a:ea typeface="Roboto" panose="02000000000000000000" pitchFamily="2" charset="0"/>
                <a:cs typeface="Roboto"/>
                <a:sym typeface="Roboto"/>
              </a:rPr>
              <a:t>hingga</a:t>
            </a:r>
            <a:r>
              <a:rPr lang="en-US" sz="1200" dirty="0">
                <a:solidFill>
                  <a:schemeClr val="tx1"/>
                </a:solidFill>
                <a:latin typeface="Roboto" panose="02000000000000000000" pitchFamily="2" charset="0"/>
                <a:ea typeface="Roboto" panose="02000000000000000000" pitchFamily="2" charset="0"/>
                <a:cs typeface="Roboto"/>
                <a:sym typeface="Roboto"/>
              </a:rPr>
              <a:t> </a:t>
            </a:r>
            <a:r>
              <a:rPr lang="en-US" sz="1200" dirty="0" err="1">
                <a:solidFill>
                  <a:schemeClr val="tx1"/>
                </a:solidFill>
                <a:latin typeface="Roboto" panose="02000000000000000000" pitchFamily="2" charset="0"/>
                <a:ea typeface="Roboto" panose="02000000000000000000" pitchFamily="2" charset="0"/>
                <a:cs typeface="Roboto"/>
                <a:sym typeface="Roboto"/>
              </a:rPr>
              <a:t>sekarang</a:t>
            </a:r>
            <a:r>
              <a:rPr lang="en-US" sz="1200" dirty="0">
                <a:solidFill>
                  <a:schemeClr val="tx1"/>
                </a:solidFill>
                <a:latin typeface="Roboto" panose="02000000000000000000" pitchFamily="2" charset="0"/>
                <a:ea typeface="Roboto" panose="02000000000000000000" pitchFamily="2" charset="0"/>
                <a:cs typeface="Roboto"/>
                <a:sym typeface="Roboto"/>
              </a:rPr>
              <a:t> </a:t>
            </a:r>
            <a:r>
              <a:rPr lang="en-US" sz="1200" dirty="0" err="1">
                <a:solidFill>
                  <a:schemeClr val="tx1"/>
                </a:solidFill>
                <a:latin typeface="Roboto" panose="02000000000000000000" pitchFamily="2" charset="0"/>
                <a:ea typeface="Roboto" panose="02000000000000000000" pitchFamily="2" charset="0"/>
                <a:cs typeface="Roboto"/>
                <a:sym typeface="Roboto"/>
              </a:rPr>
              <a:t>selalu</a:t>
            </a:r>
            <a:r>
              <a:rPr lang="en-US" sz="1200" dirty="0">
                <a:solidFill>
                  <a:schemeClr val="tx1"/>
                </a:solidFill>
                <a:latin typeface="Roboto" panose="02000000000000000000" pitchFamily="2" charset="0"/>
                <a:ea typeface="Roboto" panose="02000000000000000000" pitchFamily="2" charset="0"/>
                <a:cs typeface="Roboto"/>
                <a:sym typeface="Roboto"/>
              </a:rPr>
              <a:t> </a:t>
            </a:r>
            <a:r>
              <a:rPr lang="en-US" sz="1200" dirty="0" err="1">
                <a:solidFill>
                  <a:schemeClr val="tx1"/>
                </a:solidFill>
                <a:latin typeface="Roboto" panose="02000000000000000000" pitchFamily="2" charset="0"/>
                <a:ea typeface="Roboto" panose="02000000000000000000" pitchFamily="2" charset="0"/>
                <a:cs typeface="Roboto"/>
                <a:sym typeface="Roboto"/>
              </a:rPr>
              <a:t>berkaitan</a:t>
            </a:r>
            <a:r>
              <a:rPr lang="en-US" sz="1200" dirty="0">
                <a:solidFill>
                  <a:schemeClr val="tx1"/>
                </a:solidFill>
                <a:latin typeface="Roboto" panose="02000000000000000000" pitchFamily="2" charset="0"/>
                <a:ea typeface="Roboto" panose="02000000000000000000" pitchFamily="2" charset="0"/>
                <a:cs typeface="Roboto"/>
                <a:sym typeface="Roboto"/>
              </a:rPr>
              <a:t> </a:t>
            </a:r>
            <a:r>
              <a:rPr lang="en-US" sz="1200" dirty="0" err="1">
                <a:solidFill>
                  <a:schemeClr val="tx1"/>
                </a:solidFill>
                <a:latin typeface="Roboto" panose="02000000000000000000" pitchFamily="2" charset="0"/>
                <a:ea typeface="Roboto" panose="02000000000000000000" pitchFamily="2" charset="0"/>
                <a:cs typeface="Roboto"/>
                <a:sym typeface="Roboto"/>
              </a:rPr>
              <a:t>dengan</a:t>
            </a:r>
            <a:r>
              <a:rPr lang="en-US" sz="1200" dirty="0">
                <a:solidFill>
                  <a:schemeClr val="tx1"/>
                </a:solidFill>
                <a:latin typeface="Roboto" panose="02000000000000000000" pitchFamily="2" charset="0"/>
                <a:ea typeface="Roboto" panose="02000000000000000000" pitchFamily="2" charset="0"/>
                <a:cs typeface="Roboto"/>
                <a:sym typeface="Roboto"/>
              </a:rPr>
              <a:t> </a:t>
            </a:r>
            <a:r>
              <a:rPr lang="en-US" sz="1200" dirty="0" err="1">
                <a:solidFill>
                  <a:schemeClr val="tx1"/>
                </a:solidFill>
                <a:latin typeface="Roboto" panose="02000000000000000000" pitchFamily="2" charset="0"/>
                <a:ea typeface="Roboto" panose="02000000000000000000" pitchFamily="2" charset="0"/>
                <a:cs typeface="Roboto"/>
                <a:sym typeface="Roboto"/>
              </a:rPr>
              <a:t>apa</a:t>
            </a:r>
            <a:r>
              <a:rPr lang="en-US" sz="1200" dirty="0">
                <a:solidFill>
                  <a:schemeClr val="tx1"/>
                </a:solidFill>
                <a:latin typeface="Roboto" panose="02000000000000000000" pitchFamily="2" charset="0"/>
                <a:ea typeface="Roboto" panose="02000000000000000000" pitchFamily="2" charset="0"/>
                <a:cs typeface="Roboto"/>
                <a:sym typeface="Roboto"/>
              </a:rPr>
              <a:t> yang </a:t>
            </a:r>
            <a:r>
              <a:rPr lang="en-US" sz="1200" dirty="0" err="1">
                <a:solidFill>
                  <a:schemeClr val="tx1"/>
                </a:solidFill>
                <a:latin typeface="Roboto" panose="02000000000000000000" pitchFamily="2" charset="0"/>
                <a:ea typeface="Roboto" panose="02000000000000000000" pitchFamily="2" charset="0"/>
                <a:cs typeface="Roboto"/>
                <a:sym typeface="Roboto"/>
              </a:rPr>
              <a:t>disebut</a:t>
            </a:r>
            <a:r>
              <a:rPr lang="en-US" sz="1200" dirty="0">
                <a:solidFill>
                  <a:schemeClr val="tx1"/>
                </a:solidFill>
                <a:latin typeface="Roboto" panose="02000000000000000000" pitchFamily="2" charset="0"/>
                <a:ea typeface="Roboto" panose="02000000000000000000" pitchFamily="2" charset="0"/>
                <a:cs typeface="Roboto"/>
                <a:sym typeface="Roboto"/>
              </a:rPr>
              <a:t> </a:t>
            </a:r>
            <a:r>
              <a:rPr lang="en-US" sz="1200" dirty="0" err="1">
                <a:solidFill>
                  <a:schemeClr val="tx1"/>
                </a:solidFill>
                <a:latin typeface="Roboto" panose="02000000000000000000" pitchFamily="2" charset="0"/>
                <a:ea typeface="Roboto" panose="02000000000000000000" pitchFamily="2" charset="0"/>
                <a:cs typeface="Roboto"/>
                <a:sym typeface="Roboto"/>
              </a:rPr>
              <a:t>dengan</a:t>
            </a:r>
            <a:r>
              <a:rPr lang="en-US" sz="1200" dirty="0">
                <a:solidFill>
                  <a:schemeClr val="tx1"/>
                </a:solidFill>
                <a:latin typeface="Roboto" panose="02000000000000000000" pitchFamily="2" charset="0"/>
                <a:ea typeface="Roboto" panose="02000000000000000000" pitchFamily="2" charset="0"/>
                <a:cs typeface="Roboto"/>
                <a:sym typeface="Roboto"/>
              </a:rPr>
              <a:t> </a:t>
            </a:r>
            <a:r>
              <a:rPr lang="en-US" sz="1200" dirty="0" err="1">
                <a:solidFill>
                  <a:schemeClr val="tx1"/>
                </a:solidFill>
                <a:latin typeface="Roboto" panose="02000000000000000000" pitchFamily="2" charset="0"/>
                <a:ea typeface="Roboto" panose="02000000000000000000" pitchFamily="2" charset="0"/>
                <a:cs typeface="Roboto"/>
                <a:sym typeface="Roboto"/>
              </a:rPr>
              <a:t>istilah</a:t>
            </a:r>
            <a:r>
              <a:rPr lang="en-US" sz="1200" dirty="0">
                <a:solidFill>
                  <a:schemeClr val="tx1"/>
                </a:solidFill>
                <a:latin typeface="Roboto" panose="02000000000000000000" pitchFamily="2" charset="0"/>
                <a:ea typeface="Roboto" panose="02000000000000000000" pitchFamily="2" charset="0"/>
                <a:cs typeface="Roboto"/>
                <a:sym typeface="Roboto"/>
              </a:rPr>
              <a:t> </a:t>
            </a:r>
            <a:r>
              <a:rPr lang="en-US" sz="1200" dirty="0" err="1">
                <a:solidFill>
                  <a:schemeClr val="tx1"/>
                </a:solidFill>
                <a:latin typeface="Roboto" panose="02000000000000000000" pitchFamily="2" charset="0"/>
                <a:ea typeface="Roboto" panose="02000000000000000000" pitchFamily="2" charset="0"/>
                <a:cs typeface="Roboto"/>
                <a:sym typeface="Roboto"/>
              </a:rPr>
              <a:t>relevansi</a:t>
            </a:r>
            <a:endParaRPr lang="en-US" sz="1200" dirty="0">
              <a:solidFill>
                <a:schemeClr val="tx1"/>
              </a:solidFill>
              <a:latin typeface="Roboto" panose="02000000000000000000" pitchFamily="2" charset="0"/>
              <a:ea typeface="Roboto" panose="02000000000000000000" pitchFamily="2" charset="0"/>
              <a:cs typeface="Roboto"/>
              <a:sym typeface="Roboto"/>
            </a:endParaRPr>
          </a:p>
        </p:txBody>
      </p:sp>
      <p:sp>
        <p:nvSpPr>
          <p:cNvPr id="638" name="Google Shape;638;p22"/>
          <p:cNvSpPr txBox="1"/>
          <p:nvPr/>
        </p:nvSpPr>
        <p:spPr>
          <a:xfrm>
            <a:off x="3378174" y="786630"/>
            <a:ext cx="4309165" cy="3486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id-ID" b="1" dirty="0">
                <a:solidFill>
                  <a:srgbClr val="F7BF4A"/>
                </a:solidFill>
                <a:effectLst/>
                <a:latin typeface="Congenial" panose="02000503040000020004" pitchFamily="2" charset="0"/>
                <a:ea typeface="Calibri" panose="020F0502020204030204" pitchFamily="34" charset="0"/>
                <a:cs typeface="Times New Roman" panose="02020603050405020304" pitchFamily="18" charset="0"/>
              </a:rPr>
              <a:t>Ingwersen yang dikutip oleh Hasugian (2006) </a:t>
            </a:r>
            <a:endParaRPr b="1" dirty="0">
              <a:solidFill>
                <a:srgbClr val="F7BF4A"/>
              </a:solidFill>
              <a:latin typeface="Congenial" panose="02000503040000020004" pitchFamily="2" charset="0"/>
              <a:ea typeface="Fira Sans Extra Condensed"/>
              <a:cs typeface="Fira Sans Extra Condensed"/>
              <a:sym typeface="Fira Sans Extra Condensed"/>
            </a:endParaRPr>
          </a:p>
        </p:txBody>
      </p:sp>
      <p:grpSp>
        <p:nvGrpSpPr>
          <p:cNvPr id="639" name="Google Shape;639;p22"/>
          <p:cNvGrpSpPr/>
          <p:nvPr/>
        </p:nvGrpSpPr>
        <p:grpSpPr>
          <a:xfrm>
            <a:off x="779450" y="1304464"/>
            <a:ext cx="2776511" cy="3239109"/>
            <a:chOff x="3233075" y="1413514"/>
            <a:chExt cx="2776511" cy="3239109"/>
          </a:xfrm>
        </p:grpSpPr>
        <p:sp>
          <p:nvSpPr>
            <p:cNvPr id="640" name="Google Shape;640;p22"/>
            <p:cNvSpPr/>
            <p:nvPr/>
          </p:nvSpPr>
          <p:spPr>
            <a:xfrm>
              <a:off x="4816556" y="4434124"/>
              <a:ext cx="91258" cy="91324"/>
            </a:xfrm>
            <a:custGeom>
              <a:avLst/>
              <a:gdLst/>
              <a:ahLst/>
              <a:cxnLst/>
              <a:rect l="l" t="t" r="r" b="b"/>
              <a:pathLst>
                <a:path w="1367" h="1368" extrusionOk="0">
                  <a:moveTo>
                    <a:pt x="683" y="1"/>
                  </a:moveTo>
                  <a:cubicBezTo>
                    <a:pt x="313" y="1"/>
                    <a:pt x="0" y="302"/>
                    <a:pt x="0" y="684"/>
                  </a:cubicBezTo>
                  <a:cubicBezTo>
                    <a:pt x="0" y="1055"/>
                    <a:pt x="313" y="1368"/>
                    <a:pt x="683" y="1368"/>
                  </a:cubicBezTo>
                  <a:cubicBezTo>
                    <a:pt x="1066" y="1368"/>
                    <a:pt x="1367" y="1055"/>
                    <a:pt x="1367" y="684"/>
                  </a:cubicBezTo>
                  <a:cubicBezTo>
                    <a:pt x="1367" y="302"/>
                    <a:pt x="1066" y="1"/>
                    <a:pt x="6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2"/>
            <p:cNvSpPr/>
            <p:nvPr/>
          </p:nvSpPr>
          <p:spPr>
            <a:xfrm>
              <a:off x="4158530" y="4028243"/>
              <a:ext cx="44193" cy="44127"/>
            </a:xfrm>
            <a:custGeom>
              <a:avLst/>
              <a:gdLst/>
              <a:ahLst/>
              <a:cxnLst/>
              <a:rect l="l" t="t" r="r" b="b"/>
              <a:pathLst>
                <a:path w="662" h="661" extrusionOk="0">
                  <a:moveTo>
                    <a:pt x="337" y="0"/>
                  </a:moveTo>
                  <a:cubicBezTo>
                    <a:pt x="152" y="0"/>
                    <a:pt x="1" y="151"/>
                    <a:pt x="1" y="336"/>
                  </a:cubicBezTo>
                  <a:cubicBezTo>
                    <a:pt x="1" y="522"/>
                    <a:pt x="152" y="661"/>
                    <a:pt x="337" y="661"/>
                  </a:cubicBezTo>
                  <a:cubicBezTo>
                    <a:pt x="522" y="661"/>
                    <a:pt x="661" y="522"/>
                    <a:pt x="661" y="336"/>
                  </a:cubicBezTo>
                  <a:cubicBezTo>
                    <a:pt x="661" y="151"/>
                    <a:pt x="522" y="0"/>
                    <a:pt x="3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2"/>
            <p:cNvSpPr/>
            <p:nvPr/>
          </p:nvSpPr>
          <p:spPr>
            <a:xfrm>
              <a:off x="5160623" y="2630957"/>
              <a:ext cx="44861" cy="44327"/>
            </a:xfrm>
            <a:custGeom>
              <a:avLst/>
              <a:gdLst/>
              <a:ahLst/>
              <a:cxnLst/>
              <a:rect l="l" t="t" r="r" b="b"/>
              <a:pathLst>
                <a:path w="672" h="664" extrusionOk="0">
                  <a:moveTo>
                    <a:pt x="371" y="1"/>
                  </a:moveTo>
                  <a:cubicBezTo>
                    <a:pt x="360" y="1"/>
                    <a:pt x="348" y="2"/>
                    <a:pt x="336" y="3"/>
                  </a:cubicBezTo>
                  <a:cubicBezTo>
                    <a:pt x="151" y="3"/>
                    <a:pt x="0" y="142"/>
                    <a:pt x="0" y="327"/>
                  </a:cubicBezTo>
                  <a:cubicBezTo>
                    <a:pt x="0" y="524"/>
                    <a:pt x="151" y="663"/>
                    <a:pt x="336" y="663"/>
                  </a:cubicBezTo>
                  <a:cubicBezTo>
                    <a:pt x="521" y="663"/>
                    <a:pt x="672" y="524"/>
                    <a:pt x="672" y="327"/>
                  </a:cubicBezTo>
                  <a:cubicBezTo>
                    <a:pt x="672" y="154"/>
                    <a:pt x="540" y="1"/>
                    <a:pt x="3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2"/>
            <p:cNvSpPr/>
            <p:nvPr/>
          </p:nvSpPr>
          <p:spPr>
            <a:xfrm>
              <a:off x="3436417" y="1636081"/>
              <a:ext cx="899290" cy="650285"/>
            </a:xfrm>
            <a:custGeom>
              <a:avLst/>
              <a:gdLst/>
              <a:ahLst/>
              <a:cxnLst/>
              <a:rect l="l" t="t" r="r" b="b"/>
              <a:pathLst>
                <a:path w="13471" h="9741" extrusionOk="0">
                  <a:moveTo>
                    <a:pt x="12683" y="0"/>
                  </a:moveTo>
                  <a:cubicBezTo>
                    <a:pt x="8293" y="325"/>
                    <a:pt x="3510" y="904"/>
                    <a:pt x="1" y="2247"/>
                  </a:cubicBezTo>
                  <a:lnTo>
                    <a:pt x="1124" y="9741"/>
                  </a:lnTo>
                  <a:cubicBezTo>
                    <a:pt x="1124" y="9741"/>
                    <a:pt x="7519" y="7464"/>
                    <a:pt x="12965" y="7464"/>
                  </a:cubicBezTo>
                  <a:cubicBezTo>
                    <a:pt x="13134" y="7464"/>
                    <a:pt x="13303" y="7466"/>
                    <a:pt x="13470" y="7471"/>
                  </a:cubicBezTo>
                  <a:lnTo>
                    <a:pt x="126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2"/>
            <p:cNvSpPr/>
            <p:nvPr/>
          </p:nvSpPr>
          <p:spPr>
            <a:xfrm>
              <a:off x="3436417" y="1636081"/>
              <a:ext cx="899290" cy="650285"/>
            </a:xfrm>
            <a:custGeom>
              <a:avLst/>
              <a:gdLst/>
              <a:ahLst/>
              <a:cxnLst/>
              <a:rect l="l" t="t" r="r" b="b"/>
              <a:pathLst>
                <a:path w="13471" h="9741" extrusionOk="0">
                  <a:moveTo>
                    <a:pt x="12683" y="0"/>
                  </a:moveTo>
                  <a:cubicBezTo>
                    <a:pt x="8293" y="325"/>
                    <a:pt x="3510" y="904"/>
                    <a:pt x="1" y="2247"/>
                  </a:cubicBezTo>
                  <a:lnTo>
                    <a:pt x="1124" y="9741"/>
                  </a:lnTo>
                  <a:cubicBezTo>
                    <a:pt x="1124" y="9741"/>
                    <a:pt x="7519" y="7464"/>
                    <a:pt x="12965" y="7464"/>
                  </a:cubicBezTo>
                  <a:cubicBezTo>
                    <a:pt x="13134" y="7464"/>
                    <a:pt x="13303" y="7466"/>
                    <a:pt x="13470" y="7471"/>
                  </a:cubicBezTo>
                  <a:lnTo>
                    <a:pt x="126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2"/>
            <p:cNvSpPr/>
            <p:nvPr/>
          </p:nvSpPr>
          <p:spPr>
            <a:xfrm>
              <a:off x="3509850" y="1815457"/>
              <a:ext cx="753158" cy="398208"/>
            </a:xfrm>
            <a:custGeom>
              <a:avLst/>
              <a:gdLst/>
              <a:ahLst/>
              <a:cxnLst/>
              <a:rect l="l" t="t" r="r" b="b"/>
              <a:pathLst>
                <a:path w="11282" h="5965" extrusionOk="0">
                  <a:moveTo>
                    <a:pt x="11282" y="3822"/>
                  </a:moveTo>
                  <a:cubicBezTo>
                    <a:pt x="11282" y="3822"/>
                    <a:pt x="11270" y="3822"/>
                    <a:pt x="11235" y="3834"/>
                  </a:cubicBezTo>
                  <a:cubicBezTo>
                    <a:pt x="11212" y="3834"/>
                    <a:pt x="11166" y="3845"/>
                    <a:pt x="11108" y="3845"/>
                  </a:cubicBezTo>
                  <a:cubicBezTo>
                    <a:pt x="10992" y="3857"/>
                    <a:pt x="10830" y="3880"/>
                    <a:pt x="10633" y="3903"/>
                  </a:cubicBezTo>
                  <a:cubicBezTo>
                    <a:pt x="10830" y="3892"/>
                    <a:pt x="10992" y="3857"/>
                    <a:pt x="11108" y="3857"/>
                  </a:cubicBezTo>
                  <a:cubicBezTo>
                    <a:pt x="11166" y="3857"/>
                    <a:pt x="11189" y="3845"/>
                    <a:pt x="11235" y="3845"/>
                  </a:cubicBezTo>
                  <a:cubicBezTo>
                    <a:pt x="11270" y="3822"/>
                    <a:pt x="11282" y="3822"/>
                    <a:pt x="11282" y="3822"/>
                  </a:cubicBezTo>
                  <a:close/>
                  <a:moveTo>
                    <a:pt x="1" y="0"/>
                  </a:moveTo>
                  <a:lnTo>
                    <a:pt x="1" y="23"/>
                  </a:lnTo>
                  <a:cubicBezTo>
                    <a:pt x="1" y="58"/>
                    <a:pt x="12" y="81"/>
                    <a:pt x="12" y="116"/>
                  </a:cubicBezTo>
                  <a:cubicBezTo>
                    <a:pt x="36" y="197"/>
                    <a:pt x="47" y="301"/>
                    <a:pt x="70" y="440"/>
                  </a:cubicBezTo>
                  <a:cubicBezTo>
                    <a:pt x="140" y="730"/>
                    <a:pt x="209" y="1158"/>
                    <a:pt x="290" y="1680"/>
                  </a:cubicBezTo>
                  <a:cubicBezTo>
                    <a:pt x="464" y="2734"/>
                    <a:pt x="696" y="4204"/>
                    <a:pt x="927" y="5930"/>
                  </a:cubicBezTo>
                  <a:lnTo>
                    <a:pt x="927" y="5965"/>
                  </a:lnTo>
                  <a:lnTo>
                    <a:pt x="962" y="5942"/>
                  </a:lnTo>
                  <a:cubicBezTo>
                    <a:pt x="1634" y="5733"/>
                    <a:pt x="2375" y="5525"/>
                    <a:pt x="3140" y="5328"/>
                  </a:cubicBezTo>
                  <a:cubicBezTo>
                    <a:pt x="5363" y="4760"/>
                    <a:pt x="7402" y="4378"/>
                    <a:pt x="8884" y="4147"/>
                  </a:cubicBezTo>
                  <a:cubicBezTo>
                    <a:pt x="9243" y="4089"/>
                    <a:pt x="9591" y="4054"/>
                    <a:pt x="9880" y="4008"/>
                  </a:cubicBezTo>
                  <a:cubicBezTo>
                    <a:pt x="10170" y="3961"/>
                    <a:pt x="10424" y="3938"/>
                    <a:pt x="10633" y="3903"/>
                  </a:cubicBezTo>
                  <a:lnTo>
                    <a:pt x="10633" y="3903"/>
                  </a:lnTo>
                  <a:cubicBezTo>
                    <a:pt x="10424" y="3915"/>
                    <a:pt x="10170" y="3950"/>
                    <a:pt x="9880" y="3996"/>
                  </a:cubicBezTo>
                  <a:cubicBezTo>
                    <a:pt x="9591" y="4019"/>
                    <a:pt x="9255" y="4065"/>
                    <a:pt x="8873" y="4123"/>
                  </a:cubicBezTo>
                  <a:cubicBezTo>
                    <a:pt x="7402" y="4343"/>
                    <a:pt x="5363" y="4702"/>
                    <a:pt x="3140" y="5282"/>
                  </a:cubicBezTo>
                  <a:cubicBezTo>
                    <a:pt x="2386" y="5476"/>
                    <a:pt x="1655" y="5681"/>
                    <a:pt x="991" y="5887"/>
                  </a:cubicBezTo>
                  <a:lnTo>
                    <a:pt x="991" y="5887"/>
                  </a:lnTo>
                  <a:cubicBezTo>
                    <a:pt x="750" y="4180"/>
                    <a:pt x="520" y="2725"/>
                    <a:pt x="337" y="1680"/>
                  </a:cubicBezTo>
                  <a:cubicBezTo>
                    <a:pt x="232" y="1158"/>
                    <a:pt x="163" y="730"/>
                    <a:pt x="105" y="440"/>
                  </a:cubicBezTo>
                  <a:cubicBezTo>
                    <a:pt x="70" y="301"/>
                    <a:pt x="47" y="186"/>
                    <a:pt x="36" y="116"/>
                  </a:cubicBezTo>
                  <a:cubicBezTo>
                    <a:pt x="36" y="70"/>
                    <a:pt x="12" y="35"/>
                    <a:pt x="12" y="23"/>
                  </a:cubicBezTo>
                  <a:cubicBezTo>
                    <a:pt x="1" y="12"/>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2"/>
            <p:cNvSpPr/>
            <p:nvPr/>
          </p:nvSpPr>
          <p:spPr>
            <a:xfrm>
              <a:off x="3536954" y="1862320"/>
              <a:ext cx="736135" cy="204612"/>
            </a:xfrm>
            <a:custGeom>
              <a:avLst/>
              <a:gdLst/>
              <a:ahLst/>
              <a:cxnLst/>
              <a:rect l="l" t="t" r="r" b="b"/>
              <a:pathLst>
                <a:path w="11027" h="3065" extrusionOk="0">
                  <a:moveTo>
                    <a:pt x="10111" y="231"/>
                  </a:moveTo>
                  <a:cubicBezTo>
                    <a:pt x="10119" y="236"/>
                    <a:pt x="10127" y="242"/>
                    <a:pt x="10134" y="248"/>
                  </a:cubicBezTo>
                  <a:cubicBezTo>
                    <a:pt x="10378" y="399"/>
                    <a:pt x="10563" y="572"/>
                    <a:pt x="10667" y="723"/>
                  </a:cubicBezTo>
                  <a:cubicBezTo>
                    <a:pt x="10794" y="885"/>
                    <a:pt x="10864" y="1036"/>
                    <a:pt x="10887" y="1128"/>
                  </a:cubicBezTo>
                  <a:cubicBezTo>
                    <a:pt x="10899" y="1175"/>
                    <a:pt x="10922" y="1221"/>
                    <a:pt x="10922" y="1244"/>
                  </a:cubicBezTo>
                  <a:cubicBezTo>
                    <a:pt x="11012" y="1274"/>
                    <a:pt x="11024" y="1287"/>
                    <a:pt x="11026" y="1290"/>
                  </a:cubicBezTo>
                  <a:lnTo>
                    <a:pt x="11026" y="1290"/>
                  </a:lnTo>
                  <a:cubicBezTo>
                    <a:pt x="11023" y="1283"/>
                    <a:pt x="11001" y="1227"/>
                    <a:pt x="10980" y="1140"/>
                  </a:cubicBezTo>
                  <a:cubicBezTo>
                    <a:pt x="10933" y="1047"/>
                    <a:pt x="10876" y="908"/>
                    <a:pt x="10748" y="758"/>
                  </a:cubicBezTo>
                  <a:cubicBezTo>
                    <a:pt x="10632" y="595"/>
                    <a:pt x="10459" y="433"/>
                    <a:pt x="10215" y="294"/>
                  </a:cubicBezTo>
                  <a:cubicBezTo>
                    <a:pt x="10185" y="270"/>
                    <a:pt x="10148" y="249"/>
                    <a:pt x="10111" y="231"/>
                  </a:cubicBezTo>
                  <a:close/>
                  <a:moveTo>
                    <a:pt x="11026" y="1290"/>
                  </a:moveTo>
                  <a:cubicBezTo>
                    <a:pt x="11026" y="1290"/>
                    <a:pt x="11026" y="1290"/>
                    <a:pt x="11026" y="1290"/>
                  </a:cubicBezTo>
                  <a:cubicBezTo>
                    <a:pt x="11026" y="1290"/>
                    <a:pt x="11026" y="1290"/>
                    <a:pt x="11026" y="1290"/>
                  </a:cubicBezTo>
                  <a:close/>
                  <a:moveTo>
                    <a:pt x="9336" y="1"/>
                  </a:moveTo>
                  <a:cubicBezTo>
                    <a:pt x="9297" y="1"/>
                    <a:pt x="9258" y="2"/>
                    <a:pt x="9219" y="5"/>
                  </a:cubicBezTo>
                  <a:cubicBezTo>
                    <a:pt x="9057" y="28"/>
                    <a:pt x="8860" y="86"/>
                    <a:pt x="8698" y="202"/>
                  </a:cubicBezTo>
                  <a:cubicBezTo>
                    <a:pt x="8548" y="317"/>
                    <a:pt x="8409" y="480"/>
                    <a:pt x="8293" y="653"/>
                  </a:cubicBezTo>
                  <a:cubicBezTo>
                    <a:pt x="8061" y="1001"/>
                    <a:pt x="7911" y="1441"/>
                    <a:pt x="7737" y="1858"/>
                  </a:cubicBezTo>
                  <a:cubicBezTo>
                    <a:pt x="7644" y="2055"/>
                    <a:pt x="7528" y="2275"/>
                    <a:pt x="7343" y="2425"/>
                  </a:cubicBezTo>
                  <a:cubicBezTo>
                    <a:pt x="7250" y="2495"/>
                    <a:pt x="7146" y="2553"/>
                    <a:pt x="7019" y="2564"/>
                  </a:cubicBezTo>
                  <a:cubicBezTo>
                    <a:pt x="6991" y="2567"/>
                    <a:pt x="6964" y="2569"/>
                    <a:pt x="6937" y="2569"/>
                  </a:cubicBezTo>
                  <a:cubicBezTo>
                    <a:pt x="6848" y="2569"/>
                    <a:pt x="6760" y="2553"/>
                    <a:pt x="6671" y="2518"/>
                  </a:cubicBezTo>
                  <a:cubicBezTo>
                    <a:pt x="6440" y="2437"/>
                    <a:pt x="6254" y="2252"/>
                    <a:pt x="6081" y="2055"/>
                  </a:cubicBezTo>
                  <a:cubicBezTo>
                    <a:pt x="5907" y="1869"/>
                    <a:pt x="5722" y="1673"/>
                    <a:pt x="5444" y="1580"/>
                  </a:cubicBezTo>
                  <a:cubicBezTo>
                    <a:pt x="5345" y="1540"/>
                    <a:pt x="5242" y="1522"/>
                    <a:pt x="5137" y="1522"/>
                  </a:cubicBezTo>
                  <a:cubicBezTo>
                    <a:pt x="4970" y="1522"/>
                    <a:pt x="4801" y="1567"/>
                    <a:pt x="4645" y="1638"/>
                  </a:cubicBezTo>
                  <a:cubicBezTo>
                    <a:pt x="4517" y="1696"/>
                    <a:pt x="4413" y="1788"/>
                    <a:pt x="4332" y="1881"/>
                  </a:cubicBezTo>
                  <a:cubicBezTo>
                    <a:pt x="4251" y="1985"/>
                    <a:pt x="4181" y="2101"/>
                    <a:pt x="4123" y="2217"/>
                  </a:cubicBezTo>
                  <a:cubicBezTo>
                    <a:pt x="4019" y="2437"/>
                    <a:pt x="3926" y="2680"/>
                    <a:pt x="3753" y="2842"/>
                  </a:cubicBezTo>
                  <a:cubicBezTo>
                    <a:pt x="3672" y="2923"/>
                    <a:pt x="3567" y="2970"/>
                    <a:pt x="3452" y="2981"/>
                  </a:cubicBezTo>
                  <a:cubicBezTo>
                    <a:pt x="3347" y="2981"/>
                    <a:pt x="3232" y="2958"/>
                    <a:pt x="3127" y="2912"/>
                  </a:cubicBezTo>
                  <a:cubicBezTo>
                    <a:pt x="2942" y="2808"/>
                    <a:pt x="2780" y="2634"/>
                    <a:pt x="2664" y="2449"/>
                  </a:cubicBezTo>
                  <a:cubicBezTo>
                    <a:pt x="2548" y="2263"/>
                    <a:pt x="2479" y="2055"/>
                    <a:pt x="2409" y="1869"/>
                  </a:cubicBezTo>
                  <a:cubicBezTo>
                    <a:pt x="2340" y="1684"/>
                    <a:pt x="2259" y="1499"/>
                    <a:pt x="2143" y="1337"/>
                  </a:cubicBezTo>
                  <a:cubicBezTo>
                    <a:pt x="2050" y="1175"/>
                    <a:pt x="1900" y="1047"/>
                    <a:pt x="1737" y="954"/>
                  </a:cubicBezTo>
                  <a:cubicBezTo>
                    <a:pt x="1581" y="879"/>
                    <a:pt x="1413" y="844"/>
                    <a:pt x="1252" y="844"/>
                  </a:cubicBezTo>
                  <a:cubicBezTo>
                    <a:pt x="1092" y="844"/>
                    <a:pt x="938" y="879"/>
                    <a:pt x="811" y="943"/>
                  </a:cubicBezTo>
                  <a:cubicBezTo>
                    <a:pt x="556" y="1059"/>
                    <a:pt x="371" y="1221"/>
                    <a:pt x="232" y="1383"/>
                  </a:cubicBezTo>
                  <a:cubicBezTo>
                    <a:pt x="116" y="1534"/>
                    <a:pt x="58" y="1684"/>
                    <a:pt x="35" y="1777"/>
                  </a:cubicBezTo>
                  <a:cubicBezTo>
                    <a:pt x="0" y="1881"/>
                    <a:pt x="0" y="1939"/>
                    <a:pt x="0" y="1939"/>
                  </a:cubicBezTo>
                  <a:cubicBezTo>
                    <a:pt x="23" y="1939"/>
                    <a:pt x="23" y="1881"/>
                    <a:pt x="47" y="1777"/>
                  </a:cubicBezTo>
                  <a:cubicBezTo>
                    <a:pt x="81" y="1684"/>
                    <a:pt x="128" y="1534"/>
                    <a:pt x="267" y="1395"/>
                  </a:cubicBezTo>
                  <a:cubicBezTo>
                    <a:pt x="382" y="1244"/>
                    <a:pt x="568" y="1105"/>
                    <a:pt x="834" y="989"/>
                  </a:cubicBezTo>
                  <a:cubicBezTo>
                    <a:pt x="956" y="931"/>
                    <a:pt x="1103" y="897"/>
                    <a:pt x="1258" y="897"/>
                  </a:cubicBezTo>
                  <a:cubicBezTo>
                    <a:pt x="1413" y="897"/>
                    <a:pt x="1575" y="931"/>
                    <a:pt x="1726" y="1012"/>
                  </a:cubicBezTo>
                  <a:cubicBezTo>
                    <a:pt x="1888" y="1093"/>
                    <a:pt x="2015" y="1221"/>
                    <a:pt x="2120" y="1383"/>
                  </a:cubicBezTo>
                  <a:cubicBezTo>
                    <a:pt x="2224" y="1534"/>
                    <a:pt x="2305" y="1730"/>
                    <a:pt x="2374" y="1916"/>
                  </a:cubicBezTo>
                  <a:cubicBezTo>
                    <a:pt x="2456" y="2101"/>
                    <a:pt x="2525" y="2321"/>
                    <a:pt x="2641" y="2506"/>
                  </a:cubicBezTo>
                  <a:cubicBezTo>
                    <a:pt x="2757" y="2692"/>
                    <a:pt x="2919" y="2865"/>
                    <a:pt x="3127" y="2981"/>
                  </a:cubicBezTo>
                  <a:cubicBezTo>
                    <a:pt x="3231" y="3023"/>
                    <a:pt x="3334" y="3064"/>
                    <a:pt x="3455" y="3064"/>
                  </a:cubicBezTo>
                  <a:cubicBezTo>
                    <a:pt x="3469" y="3064"/>
                    <a:pt x="3483" y="3064"/>
                    <a:pt x="3498" y="3062"/>
                  </a:cubicBezTo>
                  <a:cubicBezTo>
                    <a:pt x="3625" y="3039"/>
                    <a:pt x="3753" y="2981"/>
                    <a:pt x="3845" y="2900"/>
                  </a:cubicBezTo>
                  <a:cubicBezTo>
                    <a:pt x="4031" y="2726"/>
                    <a:pt x="4112" y="2483"/>
                    <a:pt x="4228" y="2263"/>
                  </a:cubicBezTo>
                  <a:cubicBezTo>
                    <a:pt x="4285" y="2147"/>
                    <a:pt x="4343" y="2043"/>
                    <a:pt x="4436" y="1939"/>
                  </a:cubicBezTo>
                  <a:cubicBezTo>
                    <a:pt x="4506" y="1835"/>
                    <a:pt x="4610" y="1765"/>
                    <a:pt x="4726" y="1707"/>
                  </a:cubicBezTo>
                  <a:cubicBezTo>
                    <a:pt x="4865" y="1638"/>
                    <a:pt x="5021" y="1601"/>
                    <a:pt x="5177" y="1601"/>
                  </a:cubicBezTo>
                  <a:cubicBezTo>
                    <a:pt x="5279" y="1601"/>
                    <a:pt x="5382" y="1617"/>
                    <a:pt x="5478" y="1649"/>
                  </a:cubicBezTo>
                  <a:cubicBezTo>
                    <a:pt x="5988" y="1846"/>
                    <a:pt x="6196" y="2402"/>
                    <a:pt x="6706" y="2611"/>
                  </a:cubicBezTo>
                  <a:cubicBezTo>
                    <a:pt x="6796" y="2635"/>
                    <a:pt x="6886" y="2660"/>
                    <a:pt x="6980" y="2660"/>
                  </a:cubicBezTo>
                  <a:cubicBezTo>
                    <a:pt x="7019" y="2660"/>
                    <a:pt x="7059" y="2656"/>
                    <a:pt x="7100" y="2645"/>
                  </a:cubicBezTo>
                  <a:cubicBezTo>
                    <a:pt x="7227" y="2634"/>
                    <a:pt x="7343" y="2564"/>
                    <a:pt x="7447" y="2495"/>
                  </a:cubicBezTo>
                  <a:cubicBezTo>
                    <a:pt x="7644" y="2333"/>
                    <a:pt x="7783" y="2113"/>
                    <a:pt x="7864" y="1893"/>
                  </a:cubicBezTo>
                  <a:cubicBezTo>
                    <a:pt x="8050" y="1464"/>
                    <a:pt x="8200" y="1059"/>
                    <a:pt x="8432" y="711"/>
                  </a:cubicBezTo>
                  <a:cubicBezTo>
                    <a:pt x="8536" y="538"/>
                    <a:pt x="8663" y="387"/>
                    <a:pt x="8826" y="271"/>
                  </a:cubicBezTo>
                  <a:cubicBezTo>
                    <a:pt x="8965" y="155"/>
                    <a:pt x="9138" y="86"/>
                    <a:pt x="9312" y="74"/>
                  </a:cubicBezTo>
                  <a:cubicBezTo>
                    <a:pt x="9361" y="64"/>
                    <a:pt x="9410" y="60"/>
                    <a:pt x="9459" y="60"/>
                  </a:cubicBezTo>
                  <a:cubicBezTo>
                    <a:pt x="9582" y="60"/>
                    <a:pt x="9702" y="87"/>
                    <a:pt x="9810" y="121"/>
                  </a:cubicBezTo>
                  <a:cubicBezTo>
                    <a:pt x="9880" y="132"/>
                    <a:pt x="9949" y="155"/>
                    <a:pt x="10018" y="190"/>
                  </a:cubicBezTo>
                  <a:cubicBezTo>
                    <a:pt x="10046" y="201"/>
                    <a:pt x="10078" y="215"/>
                    <a:pt x="10111" y="231"/>
                  </a:cubicBezTo>
                  <a:lnTo>
                    <a:pt x="10111" y="231"/>
                  </a:lnTo>
                  <a:cubicBezTo>
                    <a:pt x="10061" y="195"/>
                    <a:pt x="10009" y="174"/>
                    <a:pt x="9949" y="144"/>
                  </a:cubicBezTo>
                  <a:cubicBezTo>
                    <a:pt x="9880" y="121"/>
                    <a:pt x="9798" y="74"/>
                    <a:pt x="9729" y="63"/>
                  </a:cubicBezTo>
                  <a:cubicBezTo>
                    <a:pt x="9603" y="18"/>
                    <a:pt x="9471" y="1"/>
                    <a:pt x="93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2"/>
            <p:cNvSpPr/>
            <p:nvPr/>
          </p:nvSpPr>
          <p:spPr>
            <a:xfrm>
              <a:off x="3478141" y="1882147"/>
              <a:ext cx="18625" cy="5074"/>
            </a:xfrm>
            <a:custGeom>
              <a:avLst/>
              <a:gdLst/>
              <a:ahLst/>
              <a:cxnLst/>
              <a:rect l="l" t="t" r="r" b="b"/>
              <a:pathLst>
                <a:path w="279" h="76" extrusionOk="0">
                  <a:moveTo>
                    <a:pt x="234" y="0"/>
                  </a:moveTo>
                  <a:cubicBezTo>
                    <a:pt x="207" y="0"/>
                    <a:pt x="169" y="3"/>
                    <a:pt x="128" y="9"/>
                  </a:cubicBezTo>
                  <a:cubicBezTo>
                    <a:pt x="59" y="20"/>
                    <a:pt x="1" y="55"/>
                    <a:pt x="1" y="67"/>
                  </a:cubicBezTo>
                  <a:cubicBezTo>
                    <a:pt x="7" y="73"/>
                    <a:pt x="24" y="75"/>
                    <a:pt x="49" y="75"/>
                  </a:cubicBezTo>
                  <a:cubicBezTo>
                    <a:pt x="73" y="75"/>
                    <a:pt x="105" y="73"/>
                    <a:pt x="140" y="67"/>
                  </a:cubicBezTo>
                  <a:cubicBezTo>
                    <a:pt x="221" y="55"/>
                    <a:pt x="279" y="20"/>
                    <a:pt x="279" y="9"/>
                  </a:cubicBezTo>
                  <a:cubicBezTo>
                    <a:pt x="279" y="3"/>
                    <a:pt x="262"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2"/>
            <p:cNvSpPr/>
            <p:nvPr/>
          </p:nvSpPr>
          <p:spPr>
            <a:xfrm>
              <a:off x="3494430" y="1974271"/>
              <a:ext cx="14753" cy="7744"/>
            </a:xfrm>
            <a:custGeom>
              <a:avLst/>
              <a:gdLst/>
              <a:ahLst/>
              <a:cxnLst/>
              <a:rect l="l" t="t" r="r" b="b"/>
              <a:pathLst>
                <a:path w="221" h="116" extrusionOk="0">
                  <a:moveTo>
                    <a:pt x="200" y="0"/>
                  </a:moveTo>
                  <a:cubicBezTo>
                    <a:pt x="178" y="0"/>
                    <a:pt x="141" y="8"/>
                    <a:pt x="104" y="30"/>
                  </a:cubicBezTo>
                  <a:cubicBezTo>
                    <a:pt x="35" y="65"/>
                    <a:pt x="0" y="88"/>
                    <a:pt x="0" y="111"/>
                  </a:cubicBezTo>
                  <a:cubicBezTo>
                    <a:pt x="0" y="114"/>
                    <a:pt x="4" y="116"/>
                    <a:pt x="10" y="116"/>
                  </a:cubicBezTo>
                  <a:cubicBezTo>
                    <a:pt x="29" y="116"/>
                    <a:pt x="73" y="103"/>
                    <a:pt x="116" y="77"/>
                  </a:cubicBezTo>
                  <a:cubicBezTo>
                    <a:pt x="197" y="42"/>
                    <a:pt x="220" y="19"/>
                    <a:pt x="220" y="7"/>
                  </a:cubicBezTo>
                  <a:cubicBezTo>
                    <a:pt x="220" y="3"/>
                    <a:pt x="213" y="0"/>
                    <a:pt x="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2"/>
            <p:cNvSpPr/>
            <p:nvPr/>
          </p:nvSpPr>
          <p:spPr>
            <a:xfrm>
              <a:off x="3511453" y="2073204"/>
              <a:ext cx="13952" cy="7076"/>
            </a:xfrm>
            <a:custGeom>
              <a:avLst/>
              <a:gdLst/>
              <a:ahLst/>
              <a:cxnLst/>
              <a:rect l="l" t="t" r="r" b="b"/>
              <a:pathLst>
                <a:path w="209" h="106" extrusionOk="0">
                  <a:moveTo>
                    <a:pt x="188" y="1"/>
                  </a:moveTo>
                  <a:cubicBezTo>
                    <a:pt x="166" y="1"/>
                    <a:pt x="129" y="9"/>
                    <a:pt x="93" y="31"/>
                  </a:cubicBezTo>
                  <a:cubicBezTo>
                    <a:pt x="35" y="54"/>
                    <a:pt x="0" y="89"/>
                    <a:pt x="0" y="100"/>
                  </a:cubicBezTo>
                  <a:cubicBezTo>
                    <a:pt x="0" y="104"/>
                    <a:pt x="4" y="105"/>
                    <a:pt x="11" y="105"/>
                  </a:cubicBezTo>
                  <a:cubicBezTo>
                    <a:pt x="29" y="105"/>
                    <a:pt x="67" y="97"/>
                    <a:pt x="116" y="89"/>
                  </a:cubicBezTo>
                  <a:cubicBezTo>
                    <a:pt x="174" y="54"/>
                    <a:pt x="208" y="31"/>
                    <a:pt x="208" y="8"/>
                  </a:cubicBezTo>
                  <a:cubicBezTo>
                    <a:pt x="208" y="3"/>
                    <a:pt x="201"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2"/>
            <p:cNvSpPr/>
            <p:nvPr/>
          </p:nvSpPr>
          <p:spPr>
            <a:xfrm>
              <a:off x="3528409" y="2172138"/>
              <a:ext cx="16356" cy="7076"/>
            </a:xfrm>
            <a:custGeom>
              <a:avLst/>
              <a:gdLst/>
              <a:ahLst/>
              <a:cxnLst/>
              <a:rect l="l" t="t" r="r" b="b"/>
              <a:pathLst>
                <a:path w="245" h="106" extrusionOk="0">
                  <a:moveTo>
                    <a:pt x="218" y="0"/>
                  </a:moveTo>
                  <a:cubicBezTo>
                    <a:pt x="194" y="0"/>
                    <a:pt x="157" y="6"/>
                    <a:pt x="117" y="20"/>
                  </a:cubicBezTo>
                  <a:cubicBezTo>
                    <a:pt x="47" y="54"/>
                    <a:pt x="1" y="78"/>
                    <a:pt x="1" y="101"/>
                  </a:cubicBezTo>
                  <a:cubicBezTo>
                    <a:pt x="1" y="104"/>
                    <a:pt x="5" y="105"/>
                    <a:pt x="12" y="105"/>
                  </a:cubicBezTo>
                  <a:cubicBezTo>
                    <a:pt x="33" y="105"/>
                    <a:pt x="77" y="95"/>
                    <a:pt x="128" y="78"/>
                  </a:cubicBezTo>
                  <a:cubicBezTo>
                    <a:pt x="209" y="54"/>
                    <a:pt x="244" y="20"/>
                    <a:pt x="244" y="8"/>
                  </a:cubicBezTo>
                  <a:cubicBezTo>
                    <a:pt x="244" y="3"/>
                    <a:pt x="234" y="0"/>
                    <a:pt x="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2"/>
            <p:cNvSpPr/>
            <p:nvPr/>
          </p:nvSpPr>
          <p:spPr>
            <a:xfrm>
              <a:off x="4096713" y="1681676"/>
              <a:ext cx="146933" cy="135384"/>
            </a:xfrm>
            <a:custGeom>
              <a:avLst/>
              <a:gdLst/>
              <a:ahLst/>
              <a:cxnLst/>
              <a:rect l="l" t="t" r="r" b="b"/>
              <a:pathLst>
                <a:path w="2201" h="2028" extrusionOk="0">
                  <a:moveTo>
                    <a:pt x="12" y="279"/>
                  </a:moveTo>
                  <a:cubicBezTo>
                    <a:pt x="0" y="279"/>
                    <a:pt x="12" y="325"/>
                    <a:pt x="35" y="394"/>
                  </a:cubicBezTo>
                  <a:lnTo>
                    <a:pt x="35" y="394"/>
                  </a:lnTo>
                  <a:cubicBezTo>
                    <a:pt x="33" y="320"/>
                    <a:pt x="12" y="279"/>
                    <a:pt x="12" y="279"/>
                  </a:cubicBezTo>
                  <a:close/>
                  <a:moveTo>
                    <a:pt x="35" y="394"/>
                  </a:moveTo>
                  <a:cubicBezTo>
                    <a:pt x="35" y="398"/>
                    <a:pt x="35" y="402"/>
                    <a:pt x="35" y="406"/>
                  </a:cubicBezTo>
                  <a:cubicBezTo>
                    <a:pt x="35" y="406"/>
                    <a:pt x="35" y="406"/>
                    <a:pt x="35" y="407"/>
                  </a:cubicBezTo>
                  <a:lnTo>
                    <a:pt x="35" y="407"/>
                  </a:lnTo>
                  <a:cubicBezTo>
                    <a:pt x="35" y="402"/>
                    <a:pt x="35" y="398"/>
                    <a:pt x="35" y="394"/>
                  </a:cubicBezTo>
                  <a:cubicBezTo>
                    <a:pt x="35" y="394"/>
                    <a:pt x="35" y="394"/>
                    <a:pt x="35" y="394"/>
                  </a:cubicBezTo>
                  <a:close/>
                  <a:moveTo>
                    <a:pt x="2016" y="1"/>
                  </a:moveTo>
                  <a:cubicBezTo>
                    <a:pt x="1425" y="70"/>
                    <a:pt x="915" y="151"/>
                    <a:pt x="568" y="186"/>
                  </a:cubicBezTo>
                  <a:cubicBezTo>
                    <a:pt x="394" y="209"/>
                    <a:pt x="267" y="232"/>
                    <a:pt x="163" y="244"/>
                  </a:cubicBezTo>
                  <a:cubicBezTo>
                    <a:pt x="58" y="267"/>
                    <a:pt x="12" y="279"/>
                    <a:pt x="12" y="279"/>
                  </a:cubicBezTo>
                  <a:cubicBezTo>
                    <a:pt x="230" y="267"/>
                    <a:pt x="869" y="176"/>
                    <a:pt x="1984" y="50"/>
                  </a:cubicBezTo>
                  <a:lnTo>
                    <a:pt x="1984" y="50"/>
                  </a:lnTo>
                  <a:cubicBezTo>
                    <a:pt x="2030" y="540"/>
                    <a:pt x="2075" y="1116"/>
                    <a:pt x="2132" y="1703"/>
                  </a:cubicBezTo>
                  <a:lnTo>
                    <a:pt x="2132" y="1706"/>
                  </a:lnTo>
                  <a:lnTo>
                    <a:pt x="2132" y="1706"/>
                  </a:lnTo>
                  <a:cubicBezTo>
                    <a:pt x="1441" y="1796"/>
                    <a:pt x="775" y="1876"/>
                    <a:pt x="228" y="1955"/>
                  </a:cubicBezTo>
                  <a:lnTo>
                    <a:pt x="228" y="1955"/>
                  </a:lnTo>
                  <a:cubicBezTo>
                    <a:pt x="161" y="1468"/>
                    <a:pt x="115" y="1049"/>
                    <a:pt x="70" y="753"/>
                  </a:cubicBezTo>
                  <a:cubicBezTo>
                    <a:pt x="58" y="615"/>
                    <a:pt x="47" y="499"/>
                    <a:pt x="35" y="407"/>
                  </a:cubicBezTo>
                  <a:lnTo>
                    <a:pt x="35" y="407"/>
                  </a:lnTo>
                  <a:cubicBezTo>
                    <a:pt x="36" y="487"/>
                    <a:pt x="47" y="599"/>
                    <a:pt x="58" y="742"/>
                  </a:cubicBezTo>
                  <a:cubicBezTo>
                    <a:pt x="93" y="1055"/>
                    <a:pt x="128" y="1483"/>
                    <a:pt x="186" y="2004"/>
                  </a:cubicBezTo>
                  <a:lnTo>
                    <a:pt x="186" y="2027"/>
                  </a:lnTo>
                  <a:lnTo>
                    <a:pt x="221" y="2027"/>
                  </a:lnTo>
                  <a:cubicBezTo>
                    <a:pt x="788" y="1958"/>
                    <a:pt x="1448" y="1865"/>
                    <a:pt x="2178" y="1784"/>
                  </a:cubicBezTo>
                  <a:lnTo>
                    <a:pt x="2201" y="1784"/>
                  </a:lnTo>
                  <a:lnTo>
                    <a:pt x="2201" y="1749"/>
                  </a:lnTo>
                  <a:lnTo>
                    <a:pt x="2201" y="1726"/>
                  </a:lnTo>
                  <a:cubicBezTo>
                    <a:pt x="2143" y="1112"/>
                    <a:pt x="2085" y="533"/>
                    <a:pt x="2039" y="35"/>
                  </a:cubicBezTo>
                  <a:lnTo>
                    <a:pt x="20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2"/>
            <p:cNvSpPr/>
            <p:nvPr/>
          </p:nvSpPr>
          <p:spPr>
            <a:xfrm>
              <a:off x="4118342" y="1718793"/>
              <a:ext cx="100604" cy="12550"/>
            </a:xfrm>
            <a:custGeom>
              <a:avLst/>
              <a:gdLst/>
              <a:ahLst/>
              <a:cxnLst/>
              <a:rect l="l" t="t" r="r" b="b"/>
              <a:pathLst>
                <a:path w="1507" h="188" extrusionOk="0">
                  <a:moveTo>
                    <a:pt x="1171" y="0"/>
                  </a:moveTo>
                  <a:cubicBezTo>
                    <a:pt x="1048" y="0"/>
                    <a:pt x="896" y="6"/>
                    <a:pt x="730" y="24"/>
                  </a:cubicBezTo>
                  <a:cubicBezTo>
                    <a:pt x="313" y="70"/>
                    <a:pt x="1" y="174"/>
                    <a:pt x="1" y="186"/>
                  </a:cubicBezTo>
                  <a:cubicBezTo>
                    <a:pt x="2" y="187"/>
                    <a:pt x="4" y="187"/>
                    <a:pt x="9" y="187"/>
                  </a:cubicBezTo>
                  <a:cubicBezTo>
                    <a:pt x="63" y="187"/>
                    <a:pt x="379" y="124"/>
                    <a:pt x="754" y="82"/>
                  </a:cubicBezTo>
                  <a:cubicBezTo>
                    <a:pt x="1171" y="35"/>
                    <a:pt x="1506" y="35"/>
                    <a:pt x="1506" y="24"/>
                  </a:cubicBezTo>
                  <a:cubicBezTo>
                    <a:pt x="1506" y="16"/>
                    <a:pt x="1376" y="0"/>
                    <a:pt x="1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2"/>
            <p:cNvSpPr/>
            <p:nvPr/>
          </p:nvSpPr>
          <p:spPr>
            <a:xfrm>
              <a:off x="4127622" y="1748366"/>
              <a:ext cx="92860" cy="10881"/>
            </a:xfrm>
            <a:custGeom>
              <a:avLst/>
              <a:gdLst/>
              <a:ahLst/>
              <a:cxnLst/>
              <a:rect l="l" t="t" r="r" b="b"/>
              <a:pathLst>
                <a:path w="1391" h="163" extrusionOk="0">
                  <a:moveTo>
                    <a:pt x="1186" y="1"/>
                  </a:moveTo>
                  <a:cubicBezTo>
                    <a:pt x="1060" y="1"/>
                    <a:pt x="887" y="9"/>
                    <a:pt x="696" y="32"/>
                  </a:cubicBezTo>
                  <a:cubicBezTo>
                    <a:pt x="302" y="79"/>
                    <a:pt x="1" y="148"/>
                    <a:pt x="1" y="160"/>
                  </a:cubicBezTo>
                  <a:cubicBezTo>
                    <a:pt x="1" y="161"/>
                    <a:pt x="6" y="162"/>
                    <a:pt x="16" y="162"/>
                  </a:cubicBezTo>
                  <a:cubicBezTo>
                    <a:pt x="82" y="162"/>
                    <a:pt x="354" y="131"/>
                    <a:pt x="696" y="90"/>
                  </a:cubicBezTo>
                  <a:cubicBezTo>
                    <a:pt x="1078" y="44"/>
                    <a:pt x="1391" y="32"/>
                    <a:pt x="1391" y="21"/>
                  </a:cubicBezTo>
                  <a:cubicBezTo>
                    <a:pt x="1391" y="9"/>
                    <a:pt x="1312" y="1"/>
                    <a:pt x="1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2"/>
            <p:cNvSpPr/>
            <p:nvPr/>
          </p:nvSpPr>
          <p:spPr>
            <a:xfrm>
              <a:off x="4134564" y="1774802"/>
              <a:ext cx="54207" cy="8278"/>
            </a:xfrm>
            <a:custGeom>
              <a:avLst/>
              <a:gdLst/>
              <a:ahLst/>
              <a:cxnLst/>
              <a:rect l="l" t="t" r="r" b="b"/>
              <a:pathLst>
                <a:path w="812" h="124" extrusionOk="0">
                  <a:moveTo>
                    <a:pt x="748" y="0"/>
                  </a:moveTo>
                  <a:cubicBezTo>
                    <a:pt x="677" y="0"/>
                    <a:pt x="553" y="8"/>
                    <a:pt x="406" y="30"/>
                  </a:cubicBezTo>
                  <a:cubicBezTo>
                    <a:pt x="175" y="53"/>
                    <a:pt x="1" y="100"/>
                    <a:pt x="1" y="111"/>
                  </a:cubicBezTo>
                  <a:cubicBezTo>
                    <a:pt x="1" y="120"/>
                    <a:pt x="28" y="124"/>
                    <a:pt x="74" y="124"/>
                  </a:cubicBezTo>
                  <a:cubicBezTo>
                    <a:pt x="148" y="124"/>
                    <a:pt x="270" y="114"/>
                    <a:pt x="406" y="100"/>
                  </a:cubicBezTo>
                  <a:cubicBezTo>
                    <a:pt x="638" y="65"/>
                    <a:pt x="812" y="30"/>
                    <a:pt x="812" y="7"/>
                  </a:cubicBezTo>
                  <a:cubicBezTo>
                    <a:pt x="812" y="3"/>
                    <a:pt x="788" y="0"/>
                    <a:pt x="7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2"/>
            <p:cNvSpPr/>
            <p:nvPr/>
          </p:nvSpPr>
          <p:spPr>
            <a:xfrm>
              <a:off x="4808011" y="1624399"/>
              <a:ext cx="903162" cy="675119"/>
            </a:xfrm>
            <a:custGeom>
              <a:avLst/>
              <a:gdLst/>
              <a:ahLst/>
              <a:cxnLst/>
              <a:rect l="l" t="t" r="r" b="b"/>
              <a:pathLst>
                <a:path w="13529" h="10113" extrusionOk="0">
                  <a:moveTo>
                    <a:pt x="961" y="1"/>
                  </a:moveTo>
                  <a:cubicBezTo>
                    <a:pt x="889" y="1"/>
                    <a:pt x="815" y="1"/>
                    <a:pt x="742" y="2"/>
                  </a:cubicBezTo>
                  <a:lnTo>
                    <a:pt x="1" y="7646"/>
                  </a:lnTo>
                  <a:cubicBezTo>
                    <a:pt x="5050" y="8097"/>
                    <a:pt x="6741" y="8433"/>
                    <a:pt x="11409" y="10112"/>
                  </a:cubicBezTo>
                  <a:lnTo>
                    <a:pt x="13528" y="2387"/>
                  </a:lnTo>
                  <a:cubicBezTo>
                    <a:pt x="9285" y="1110"/>
                    <a:pt x="5716" y="1"/>
                    <a:pt x="9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2"/>
            <p:cNvSpPr/>
            <p:nvPr/>
          </p:nvSpPr>
          <p:spPr>
            <a:xfrm>
              <a:off x="4808011" y="1624399"/>
              <a:ext cx="903162" cy="675119"/>
            </a:xfrm>
            <a:custGeom>
              <a:avLst/>
              <a:gdLst/>
              <a:ahLst/>
              <a:cxnLst/>
              <a:rect l="l" t="t" r="r" b="b"/>
              <a:pathLst>
                <a:path w="13529" h="10113" extrusionOk="0">
                  <a:moveTo>
                    <a:pt x="961" y="1"/>
                  </a:moveTo>
                  <a:cubicBezTo>
                    <a:pt x="889" y="1"/>
                    <a:pt x="815" y="1"/>
                    <a:pt x="742" y="2"/>
                  </a:cubicBezTo>
                  <a:lnTo>
                    <a:pt x="1" y="7646"/>
                  </a:lnTo>
                  <a:cubicBezTo>
                    <a:pt x="5050" y="8097"/>
                    <a:pt x="6741" y="8433"/>
                    <a:pt x="11409" y="10112"/>
                  </a:cubicBezTo>
                  <a:lnTo>
                    <a:pt x="13528" y="2387"/>
                  </a:lnTo>
                  <a:cubicBezTo>
                    <a:pt x="9285" y="1110"/>
                    <a:pt x="5716" y="1"/>
                    <a:pt x="9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2"/>
            <p:cNvSpPr/>
            <p:nvPr/>
          </p:nvSpPr>
          <p:spPr>
            <a:xfrm>
              <a:off x="4932514" y="1762786"/>
              <a:ext cx="142327" cy="149337"/>
            </a:xfrm>
            <a:custGeom>
              <a:avLst/>
              <a:gdLst/>
              <a:ahLst/>
              <a:cxnLst/>
              <a:rect l="l" t="t" r="r" b="b"/>
              <a:pathLst>
                <a:path w="2132" h="2237" extrusionOk="0">
                  <a:moveTo>
                    <a:pt x="1936" y="1"/>
                  </a:moveTo>
                  <a:cubicBezTo>
                    <a:pt x="1545" y="1"/>
                    <a:pt x="1148" y="144"/>
                    <a:pt x="811" y="372"/>
                  </a:cubicBezTo>
                  <a:cubicBezTo>
                    <a:pt x="348" y="708"/>
                    <a:pt x="24" y="1264"/>
                    <a:pt x="0" y="1982"/>
                  </a:cubicBezTo>
                  <a:lnTo>
                    <a:pt x="0" y="2237"/>
                  </a:lnTo>
                  <a:lnTo>
                    <a:pt x="1900" y="2017"/>
                  </a:lnTo>
                  <a:lnTo>
                    <a:pt x="1946" y="1635"/>
                  </a:lnTo>
                  <a:lnTo>
                    <a:pt x="2131" y="13"/>
                  </a:lnTo>
                  <a:cubicBezTo>
                    <a:pt x="2067" y="5"/>
                    <a:pt x="2001" y="1"/>
                    <a:pt x="1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2"/>
            <p:cNvSpPr/>
            <p:nvPr/>
          </p:nvSpPr>
          <p:spPr>
            <a:xfrm>
              <a:off x="5073238" y="1764388"/>
              <a:ext cx="126839" cy="177174"/>
            </a:xfrm>
            <a:custGeom>
              <a:avLst/>
              <a:gdLst/>
              <a:ahLst/>
              <a:cxnLst/>
              <a:rect l="l" t="t" r="r" b="b"/>
              <a:pathLst>
                <a:path w="1900" h="2654" extrusionOk="0">
                  <a:moveTo>
                    <a:pt x="232" y="1"/>
                  </a:moveTo>
                  <a:lnTo>
                    <a:pt x="35" y="1634"/>
                  </a:lnTo>
                  <a:lnTo>
                    <a:pt x="0" y="2005"/>
                  </a:lnTo>
                  <a:lnTo>
                    <a:pt x="1784" y="2653"/>
                  </a:lnTo>
                  <a:cubicBezTo>
                    <a:pt x="1830" y="2526"/>
                    <a:pt x="1865" y="2387"/>
                    <a:pt x="1877" y="2236"/>
                  </a:cubicBezTo>
                  <a:cubicBezTo>
                    <a:pt x="1900" y="1958"/>
                    <a:pt x="1877" y="1645"/>
                    <a:pt x="1795" y="1344"/>
                  </a:cubicBezTo>
                  <a:cubicBezTo>
                    <a:pt x="1599" y="731"/>
                    <a:pt x="1158" y="221"/>
                    <a:pt x="440" y="47"/>
                  </a:cubicBezTo>
                  <a:cubicBezTo>
                    <a:pt x="429" y="47"/>
                    <a:pt x="406" y="36"/>
                    <a:pt x="382" y="36"/>
                  </a:cubicBezTo>
                  <a:cubicBezTo>
                    <a:pt x="371" y="36"/>
                    <a:pt x="359" y="36"/>
                    <a:pt x="348" y="24"/>
                  </a:cubicBezTo>
                  <a:cubicBezTo>
                    <a:pt x="313" y="24"/>
                    <a:pt x="267" y="1"/>
                    <a:pt x="232" y="1"/>
                  </a:cubicBezTo>
                  <a:close/>
                </a:path>
              </a:pathLst>
            </a:custGeom>
            <a:solidFill>
              <a:srgbClr val="CA5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2"/>
            <p:cNvSpPr/>
            <p:nvPr/>
          </p:nvSpPr>
          <p:spPr>
            <a:xfrm>
              <a:off x="5073238" y="1764388"/>
              <a:ext cx="126839" cy="177174"/>
            </a:xfrm>
            <a:custGeom>
              <a:avLst/>
              <a:gdLst/>
              <a:ahLst/>
              <a:cxnLst/>
              <a:rect l="l" t="t" r="r" b="b"/>
              <a:pathLst>
                <a:path w="1900" h="2654" extrusionOk="0">
                  <a:moveTo>
                    <a:pt x="232" y="1"/>
                  </a:moveTo>
                  <a:lnTo>
                    <a:pt x="35" y="1634"/>
                  </a:lnTo>
                  <a:lnTo>
                    <a:pt x="0" y="2005"/>
                  </a:lnTo>
                  <a:lnTo>
                    <a:pt x="1784" y="2653"/>
                  </a:lnTo>
                  <a:cubicBezTo>
                    <a:pt x="1830" y="2526"/>
                    <a:pt x="1865" y="2387"/>
                    <a:pt x="1877" y="2236"/>
                  </a:cubicBezTo>
                  <a:cubicBezTo>
                    <a:pt x="1900" y="1958"/>
                    <a:pt x="1877" y="1645"/>
                    <a:pt x="1795" y="1344"/>
                  </a:cubicBezTo>
                  <a:cubicBezTo>
                    <a:pt x="1599" y="731"/>
                    <a:pt x="1158" y="221"/>
                    <a:pt x="440" y="47"/>
                  </a:cubicBezTo>
                  <a:cubicBezTo>
                    <a:pt x="429" y="47"/>
                    <a:pt x="406" y="36"/>
                    <a:pt x="382" y="36"/>
                  </a:cubicBezTo>
                  <a:cubicBezTo>
                    <a:pt x="371" y="36"/>
                    <a:pt x="359" y="36"/>
                    <a:pt x="348" y="24"/>
                  </a:cubicBezTo>
                  <a:cubicBezTo>
                    <a:pt x="313" y="24"/>
                    <a:pt x="267" y="1"/>
                    <a:pt x="2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2"/>
            <p:cNvSpPr/>
            <p:nvPr/>
          </p:nvSpPr>
          <p:spPr>
            <a:xfrm>
              <a:off x="4937921" y="1912054"/>
              <a:ext cx="245935" cy="134850"/>
            </a:xfrm>
            <a:custGeom>
              <a:avLst/>
              <a:gdLst/>
              <a:ahLst/>
              <a:cxnLst/>
              <a:rect l="l" t="t" r="r" b="b"/>
              <a:pathLst>
                <a:path w="3684" h="2020" extrusionOk="0">
                  <a:moveTo>
                    <a:pt x="1888" y="1"/>
                  </a:moveTo>
                  <a:lnTo>
                    <a:pt x="0" y="209"/>
                  </a:lnTo>
                  <a:cubicBezTo>
                    <a:pt x="70" y="1124"/>
                    <a:pt x="753" y="1889"/>
                    <a:pt x="1645" y="2005"/>
                  </a:cubicBezTo>
                  <a:cubicBezTo>
                    <a:pt x="1721" y="2014"/>
                    <a:pt x="1797" y="2019"/>
                    <a:pt x="1871" y="2019"/>
                  </a:cubicBezTo>
                  <a:cubicBezTo>
                    <a:pt x="2685" y="2019"/>
                    <a:pt x="3408" y="1457"/>
                    <a:pt x="3683" y="661"/>
                  </a:cubicBezTo>
                  <a:lnTo>
                    <a:pt x="18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2"/>
            <p:cNvSpPr/>
            <p:nvPr/>
          </p:nvSpPr>
          <p:spPr>
            <a:xfrm>
              <a:off x="5307489" y="1798434"/>
              <a:ext cx="293132" cy="83580"/>
            </a:xfrm>
            <a:custGeom>
              <a:avLst/>
              <a:gdLst/>
              <a:ahLst/>
              <a:cxnLst/>
              <a:rect l="l" t="t" r="r" b="b"/>
              <a:pathLst>
                <a:path w="4391" h="1252" extrusionOk="0">
                  <a:moveTo>
                    <a:pt x="1" y="0"/>
                  </a:moveTo>
                  <a:cubicBezTo>
                    <a:pt x="1" y="0"/>
                    <a:pt x="58" y="24"/>
                    <a:pt x="174" y="35"/>
                  </a:cubicBezTo>
                  <a:cubicBezTo>
                    <a:pt x="290" y="47"/>
                    <a:pt x="464" y="70"/>
                    <a:pt x="672" y="105"/>
                  </a:cubicBezTo>
                  <a:cubicBezTo>
                    <a:pt x="1078" y="163"/>
                    <a:pt x="1645" y="278"/>
                    <a:pt x="2247" y="452"/>
                  </a:cubicBezTo>
                  <a:cubicBezTo>
                    <a:pt x="2861" y="626"/>
                    <a:pt x="3394" y="834"/>
                    <a:pt x="3765" y="985"/>
                  </a:cubicBezTo>
                  <a:cubicBezTo>
                    <a:pt x="3962" y="1066"/>
                    <a:pt x="4112" y="1135"/>
                    <a:pt x="4216" y="1182"/>
                  </a:cubicBezTo>
                  <a:cubicBezTo>
                    <a:pt x="4332" y="1228"/>
                    <a:pt x="4390" y="1251"/>
                    <a:pt x="4390" y="1251"/>
                  </a:cubicBezTo>
                  <a:cubicBezTo>
                    <a:pt x="4390" y="1228"/>
                    <a:pt x="4332" y="1205"/>
                    <a:pt x="4228" y="1159"/>
                  </a:cubicBezTo>
                  <a:cubicBezTo>
                    <a:pt x="4135" y="1101"/>
                    <a:pt x="3973" y="1031"/>
                    <a:pt x="3788" y="939"/>
                  </a:cubicBezTo>
                  <a:cubicBezTo>
                    <a:pt x="3406" y="788"/>
                    <a:pt x="2873" y="568"/>
                    <a:pt x="2259" y="394"/>
                  </a:cubicBezTo>
                  <a:cubicBezTo>
                    <a:pt x="1657" y="221"/>
                    <a:pt x="1078" y="116"/>
                    <a:pt x="672" y="58"/>
                  </a:cubicBezTo>
                  <a:cubicBezTo>
                    <a:pt x="464" y="35"/>
                    <a:pt x="290" y="24"/>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2"/>
            <p:cNvSpPr/>
            <p:nvPr/>
          </p:nvSpPr>
          <p:spPr>
            <a:xfrm>
              <a:off x="5299011" y="1851772"/>
              <a:ext cx="293065" cy="83580"/>
            </a:xfrm>
            <a:custGeom>
              <a:avLst/>
              <a:gdLst/>
              <a:ahLst/>
              <a:cxnLst/>
              <a:rect l="l" t="t" r="r" b="b"/>
              <a:pathLst>
                <a:path w="4390" h="1252" extrusionOk="0">
                  <a:moveTo>
                    <a:pt x="0" y="1"/>
                  </a:moveTo>
                  <a:cubicBezTo>
                    <a:pt x="0" y="1"/>
                    <a:pt x="58" y="12"/>
                    <a:pt x="174" y="35"/>
                  </a:cubicBezTo>
                  <a:cubicBezTo>
                    <a:pt x="290" y="47"/>
                    <a:pt x="463" y="70"/>
                    <a:pt x="672" y="105"/>
                  </a:cubicBezTo>
                  <a:cubicBezTo>
                    <a:pt x="1066" y="163"/>
                    <a:pt x="1633" y="279"/>
                    <a:pt x="2247" y="452"/>
                  </a:cubicBezTo>
                  <a:cubicBezTo>
                    <a:pt x="2849" y="626"/>
                    <a:pt x="3382" y="823"/>
                    <a:pt x="3764" y="985"/>
                  </a:cubicBezTo>
                  <a:cubicBezTo>
                    <a:pt x="3950" y="1055"/>
                    <a:pt x="4112" y="1136"/>
                    <a:pt x="4216" y="1170"/>
                  </a:cubicBezTo>
                  <a:cubicBezTo>
                    <a:pt x="4332" y="1228"/>
                    <a:pt x="4390" y="1251"/>
                    <a:pt x="4390" y="1251"/>
                  </a:cubicBezTo>
                  <a:cubicBezTo>
                    <a:pt x="4390" y="1251"/>
                    <a:pt x="4332" y="1205"/>
                    <a:pt x="4228" y="1159"/>
                  </a:cubicBezTo>
                  <a:cubicBezTo>
                    <a:pt x="4123" y="1101"/>
                    <a:pt x="3973" y="1031"/>
                    <a:pt x="3776" y="939"/>
                  </a:cubicBezTo>
                  <a:cubicBezTo>
                    <a:pt x="3405" y="777"/>
                    <a:pt x="2861" y="568"/>
                    <a:pt x="2259" y="394"/>
                  </a:cubicBezTo>
                  <a:cubicBezTo>
                    <a:pt x="1656" y="221"/>
                    <a:pt x="1077" y="116"/>
                    <a:pt x="672" y="59"/>
                  </a:cubicBezTo>
                  <a:cubicBezTo>
                    <a:pt x="463" y="35"/>
                    <a:pt x="290" y="12"/>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2"/>
            <p:cNvSpPr/>
            <p:nvPr/>
          </p:nvSpPr>
          <p:spPr>
            <a:xfrm>
              <a:off x="5290466" y="1905111"/>
              <a:ext cx="293132" cy="82846"/>
            </a:xfrm>
            <a:custGeom>
              <a:avLst/>
              <a:gdLst/>
              <a:ahLst/>
              <a:cxnLst/>
              <a:rect l="l" t="t" r="r" b="b"/>
              <a:pathLst>
                <a:path w="4391" h="1241" extrusionOk="0">
                  <a:moveTo>
                    <a:pt x="1" y="1"/>
                  </a:moveTo>
                  <a:cubicBezTo>
                    <a:pt x="1" y="1"/>
                    <a:pt x="59" y="12"/>
                    <a:pt x="174" y="24"/>
                  </a:cubicBezTo>
                  <a:cubicBezTo>
                    <a:pt x="290" y="47"/>
                    <a:pt x="464" y="70"/>
                    <a:pt x="661" y="105"/>
                  </a:cubicBezTo>
                  <a:cubicBezTo>
                    <a:pt x="1066" y="163"/>
                    <a:pt x="1634" y="267"/>
                    <a:pt x="2248" y="452"/>
                  </a:cubicBezTo>
                  <a:cubicBezTo>
                    <a:pt x="2850" y="626"/>
                    <a:pt x="3383" y="823"/>
                    <a:pt x="3765" y="985"/>
                  </a:cubicBezTo>
                  <a:cubicBezTo>
                    <a:pt x="3950" y="1055"/>
                    <a:pt x="4112" y="1124"/>
                    <a:pt x="4217" y="1171"/>
                  </a:cubicBezTo>
                  <a:cubicBezTo>
                    <a:pt x="4332" y="1228"/>
                    <a:pt x="4390" y="1240"/>
                    <a:pt x="4390" y="1240"/>
                  </a:cubicBezTo>
                  <a:cubicBezTo>
                    <a:pt x="4390" y="1240"/>
                    <a:pt x="4332" y="1205"/>
                    <a:pt x="4228" y="1159"/>
                  </a:cubicBezTo>
                  <a:cubicBezTo>
                    <a:pt x="4124" y="1101"/>
                    <a:pt x="3962" y="1020"/>
                    <a:pt x="3776" y="939"/>
                  </a:cubicBezTo>
                  <a:cubicBezTo>
                    <a:pt x="3406" y="777"/>
                    <a:pt x="2861" y="557"/>
                    <a:pt x="2259" y="383"/>
                  </a:cubicBezTo>
                  <a:cubicBezTo>
                    <a:pt x="1645" y="209"/>
                    <a:pt x="1066" y="117"/>
                    <a:pt x="661" y="59"/>
                  </a:cubicBezTo>
                  <a:cubicBezTo>
                    <a:pt x="464" y="24"/>
                    <a:pt x="290" y="12"/>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2"/>
            <p:cNvSpPr/>
            <p:nvPr/>
          </p:nvSpPr>
          <p:spPr>
            <a:xfrm>
              <a:off x="5281186" y="1957715"/>
              <a:ext cx="284587" cy="83580"/>
            </a:xfrm>
            <a:custGeom>
              <a:avLst/>
              <a:gdLst/>
              <a:ahLst/>
              <a:cxnLst/>
              <a:rect l="l" t="t" r="r" b="b"/>
              <a:pathLst>
                <a:path w="4263" h="1252" extrusionOk="0">
                  <a:moveTo>
                    <a:pt x="1" y="0"/>
                  </a:moveTo>
                  <a:cubicBezTo>
                    <a:pt x="1" y="0"/>
                    <a:pt x="59" y="23"/>
                    <a:pt x="175" y="35"/>
                  </a:cubicBezTo>
                  <a:cubicBezTo>
                    <a:pt x="290" y="47"/>
                    <a:pt x="452" y="81"/>
                    <a:pt x="661" y="105"/>
                  </a:cubicBezTo>
                  <a:cubicBezTo>
                    <a:pt x="1066" y="162"/>
                    <a:pt x="1599" y="278"/>
                    <a:pt x="2190" y="452"/>
                  </a:cubicBezTo>
                  <a:cubicBezTo>
                    <a:pt x="2780" y="626"/>
                    <a:pt x="3290" y="834"/>
                    <a:pt x="3672" y="996"/>
                  </a:cubicBezTo>
                  <a:cubicBezTo>
                    <a:pt x="3858" y="1066"/>
                    <a:pt x="3997" y="1135"/>
                    <a:pt x="4101" y="1182"/>
                  </a:cubicBezTo>
                  <a:cubicBezTo>
                    <a:pt x="4205" y="1240"/>
                    <a:pt x="4263" y="1251"/>
                    <a:pt x="4263" y="1251"/>
                  </a:cubicBezTo>
                  <a:cubicBezTo>
                    <a:pt x="4263" y="1251"/>
                    <a:pt x="4205" y="1228"/>
                    <a:pt x="4112" y="1159"/>
                  </a:cubicBezTo>
                  <a:cubicBezTo>
                    <a:pt x="4020" y="1101"/>
                    <a:pt x="3869" y="1031"/>
                    <a:pt x="3684" y="950"/>
                  </a:cubicBezTo>
                  <a:cubicBezTo>
                    <a:pt x="3325" y="788"/>
                    <a:pt x="2804" y="568"/>
                    <a:pt x="2201" y="394"/>
                  </a:cubicBezTo>
                  <a:cubicBezTo>
                    <a:pt x="1611" y="220"/>
                    <a:pt x="1066" y="116"/>
                    <a:pt x="661" y="58"/>
                  </a:cubicBezTo>
                  <a:cubicBezTo>
                    <a:pt x="452" y="35"/>
                    <a:pt x="290" y="23"/>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2"/>
            <p:cNvSpPr/>
            <p:nvPr/>
          </p:nvSpPr>
          <p:spPr>
            <a:xfrm>
              <a:off x="5274244" y="2010253"/>
              <a:ext cx="253679" cy="73567"/>
            </a:xfrm>
            <a:custGeom>
              <a:avLst/>
              <a:gdLst/>
              <a:ahLst/>
              <a:cxnLst/>
              <a:rect l="l" t="t" r="r" b="b"/>
              <a:pathLst>
                <a:path w="3800" h="1102" extrusionOk="0">
                  <a:moveTo>
                    <a:pt x="1" y="1"/>
                  </a:moveTo>
                  <a:cubicBezTo>
                    <a:pt x="1" y="1"/>
                    <a:pt x="58" y="12"/>
                    <a:pt x="151" y="36"/>
                  </a:cubicBezTo>
                  <a:cubicBezTo>
                    <a:pt x="255" y="47"/>
                    <a:pt x="406" y="59"/>
                    <a:pt x="580" y="82"/>
                  </a:cubicBezTo>
                  <a:cubicBezTo>
                    <a:pt x="916" y="140"/>
                    <a:pt x="1414" y="233"/>
                    <a:pt x="1946" y="372"/>
                  </a:cubicBezTo>
                  <a:cubicBezTo>
                    <a:pt x="2467" y="534"/>
                    <a:pt x="2931" y="719"/>
                    <a:pt x="3267" y="870"/>
                  </a:cubicBezTo>
                  <a:cubicBezTo>
                    <a:pt x="3429" y="939"/>
                    <a:pt x="3556" y="997"/>
                    <a:pt x="3660" y="1043"/>
                  </a:cubicBezTo>
                  <a:cubicBezTo>
                    <a:pt x="3741" y="1090"/>
                    <a:pt x="3799" y="1101"/>
                    <a:pt x="3799" y="1101"/>
                  </a:cubicBezTo>
                  <a:cubicBezTo>
                    <a:pt x="3799" y="1101"/>
                    <a:pt x="3741" y="1078"/>
                    <a:pt x="3660" y="1009"/>
                  </a:cubicBezTo>
                  <a:cubicBezTo>
                    <a:pt x="3568" y="974"/>
                    <a:pt x="3440" y="893"/>
                    <a:pt x="3278" y="823"/>
                  </a:cubicBezTo>
                  <a:cubicBezTo>
                    <a:pt x="2965" y="661"/>
                    <a:pt x="2502" y="476"/>
                    <a:pt x="1969" y="314"/>
                  </a:cubicBezTo>
                  <a:cubicBezTo>
                    <a:pt x="1425" y="163"/>
                    <a:pt x="939" y="82"/>
                    <a:pt x="580" y="47"/>
                  </a:cubicBezTo>
                  <a:cubicBezTo>
                    <a:pt x="406" y="12"/>
                    <a:pt x="255"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2"/>
            <p:cNvSpPr/>
            <p:nvPr/>
          </p:nvSpPr>
          <p:spPr>
            <a:xfrm>
              <a:off x="5261093" y="2064059"/>
              <a:ext cx="139256" cy="26102"/>
            </a:xfrm>
            <a:custGeom>
              <a:avLst/>
              <a:gdLst/>
              <a:ahLst/>
              <a:cxnLst/>
              <a:rect l="l" t="t" r="r" b="b"/>
              <a:pathLst>
                <a:path w="2086" h="391" extrusionOk="0">
                  <a:moveTo>
                    <a:pt x="30" y="1"/>
                  </a:moveTo>
                  <a:cubicBezTo>
                    <a:pt x="11" y="1"/>
                    <a:pt x="1" y="2"/>
                    <a:pt x="1" y="6"/>
                  </a:cubicBezTo>
                  <a:cubicBezTo>
                    <a:pt x="1" y="17"/>
                    <a:pt x="116" y="40"/>
                    <a:pt x="302" y="64"/>
                  </a:cubicBezTo>
                  <a:cubicBezTo>
                    <a:pt x="499" y="98"/>
                    <a:pt x="753" y="133"/>
                    <a:pt x="1043" y="179"/>
                  </a:cubicBezTo>
                  <a:cubicBezTo>
                    <a:pt x="1333" y="226"/>
                    <a:pt x="1599" y="284"/>
                    <a:pt x="1784" y="330"/>
                  </a:cubicBezTo>
                  <a:cubicBezTo>
                    <a:pt x="1945" y="360"/>
                    <a:pt x="2053" y="390"/>
                    <a:pt x="2079" y="390"/>
                  </a:cubicBezTo>
                  <a:cubicBezTo>
                    <a:pt x="2083" y="390"/>
                    <a:pt x="2085" y="389"/>
                    <a:pt x="2085" y="388"/>
                  </a:cubicBezTo>
                  <a:cubicBezTo>
                    <a:pt x="2085" y="388"/>
                    <a:pt x="1970" y="341"/>
                    <a:pt x="1807" y="295"/>
                  </a:cubicBezTo>
                  <a:cubicBezTo>
                    <a:pt x="1622" y="237"/>
                    <a:pt x="1367" y="168"/>
                    <a:pt x="1078" y="121"/>
                  </a:cubicBezTo>
                  <a:cubicBezTo>
                    <a:pt x="788" y="64"/>
                    <a:pt x="510" y="40"/>
                    <a:pt x="325" y="17"/>
                  </a:cubicBezTo>
                  <a:cubicBezTo>
                    <a:pt x="178" y="9"/>
                    <a:pt x="76" y="1"/>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2"/>
            <p:cNvSpPr/>
            <p:nvPr/>
          </p:nvSpPr>
          <p:spPr>
            <a:xfrm>
              <a:off x="4860616" y="1684013"/>
              <a:ext cx="412161" cy="461628"/>
            </a:xfrm>
            <a:custGeom>
              <a:avLst/>
              <a:gdLst/>
              <a:ahLst/>
              <a:cxnLst/>
              <a:rect l="l" t="t" r="r" b="b"/>
              <a:pathLst>
                <a:path w="6174" h="6915" extrusionOk="0">
                  <a:moveTo>
                    <a:pt x="788" y="0"/>
                  </a:moveTo>
                  <a:cubicBezTo>
                    <a:pt x="730" y="12"/>
                    <a:pt x="707" y="12"/>
                    <a:pt x="707" y="12"/>
                  </a:cubicBezTo>
                  <a:lnTo>
                    <a:pt x="811" y="12"/>
                  </a:lnTo>
                  <a:cubicBezTo>
                    <a:pt x="880" y="12"/>
                    <a:pt x="973" y="12"/>
                    <a:pt x="1100" y="0"/>
                  </a:cubicBezTo>
                  <a:lnTo>
                    <a:pt x="1100" y="0"/>
                  </a:lnTo>
                  <a:cubicBezTo>
                    <a:pt x="1092" y="0"/>
                    <a:pt x="1085" y="0"/>
                    <a:pt x="1077" y="0"/>
                  </a:cubicBezTo>
                  <a:close/>
                  <a:moveTo>
                    <a:pt x="707" y="35"/>
                  </a:moveTo>
                  <a:lnTo>
                    <a:pt x="707" y="35"/>
                  </a:lnTo>
                  <a:cubicBezTo>
                    <a:pt x="707" y="70"/>
                    <a:pt x="695" y="93"/>
                    <a:pt x="695" y="128"/>
                  </a:cubicBezTo>
                  <a:cubicBezTo>
                    <a:pt x="707" y="81"/>
                    <a:pt x="707" y="58"/>
                    <a:pt x="707" y="35"/>
                  </a:cubicBezTo>
                  <a:close/>
                  <a:moveTo>
                    <a:pt x="1101" y="0"/>
                  </a:moveTo>
                  <a:cubicBezTo>
                    <a:pt x="1100" y="0"/>
                    <a:pt x="1100" y="0"/>
                    <a:pt x="1100" y="0"/>
                  </a:cubicBezTo>
                  <a:lnTo>
                    <a:pt x="1100" y="0"/>
                  </a:lnTo>
                  <a:cubicBezTo>
                    <a:pt x="1355" y="1"/>
                    <a:pt x="1729" y="13"/>
                    <a:pt x="2201" y="35"/>
                  </a:cubicBezTo>
                  <a:cubicBezTo>
                    <a:pt x="3147" y="116"/>
                    <a:pt x="4519" y="289"/>
                    <a:pt x="6099" y="760"/>
                  </a:cubicBezTo>
                  <a:lnTo>
                    <a:pt x="6099" y="760"/>
                  </a:lnTo>
                  <a:cubicBezTo>
                    <a:pt x="5810" y="2456"/>
                    <a:pt x="5453" y="4449"/>
                    <a:pt x="5073" y="6602"/>
                  </a:cubicBezTo>
                  <a:lnTo>
                    <a:pt x="5043" y="6826"/>
                  </a:lnTo>
                  <a:lnTo>
                    <a:pt x="5043" y="6826"/>
                  </a:lnTo>
                  <a:cubicBezTo>
                    <a:pt x="4161" y="6598"/>
                    <a:pt x="3291" y="6415"/>
                    <a:pt x="2444" y="6289"/>
                  </a:cubicBezTo>
                  <a:cubicBezTo>
                    <a:pt x="1601" y="6164"/>
                    <a:pt x="803" y="6083"/>
                    <a:pt x="60" y="6037"/>
                  </a:cubicBezTo>
                  <a:lnTo>
                    <a:pt x="60" y="6037"/>
                  </a:lnTo>
                  <a:cubicBezTo>
                    <a:pt x="256" y="4251"/>
                    <a:pt x="418" y="2741"/>
                    <a:pt x="533" y="1691"/>
                  </a:cubicBezTo>
                  <a:cubicBezTo>
                    <a:pt x="591" y="1170"/>
                    <a:pt x="637" y="753"/>
                    <a:pt x="660" y="464"/>
                  </a:cubicBezTo>
                  <a:cubicBezTo>
                    <a:pt x="672" y="313"/>
                    <a:pt x="672" y="197"/>
                    <a:pt x="695" y="128"/>
                  </a:cubicBezTo>
                  <a:lnTo>
                    <a:pt x="695" y="128"/>
                  </a:lnTo>
                  <a:cubicBezTo>
                    <a:pt x="672" y="197"/>
                    <a:pt x="660" y="302"/>
                    <a:pt x="649" y="440"/>
                  </a:cubicBezTo>
                  <a:cubicBezTo>
                    <a:pt x="614" y="730"/>
                    <a:pt x="556" y="1159"/>
                    <a:pt x="498" y="1680"/>
                  </a:cubicBezTo>
                  <a:cubicBezTo>
                    <a:pt x="371" y="2734"/>
                    <a:pt x="197" y="4251"/>
                    <a:pt x="0" y="6058"/>
                  </a:cubicBezTo>
                  <a:lnTo>
                    <a:pt x="0" y="6092"/>
                  </a:lnTo>
                  <a:lnTo>
                    <a:pt x="23" y="6092"/>
                  </a:lnTo>
                  <a:cubicBezTo>
                    <a:pt x="776" y="6150"/>
                    <a:pt x="1587" y="6231"/>
                    <a:pt x="2444" y="6370"/>
                  </a:cubicBezTo>
                  <a:cubicBezTo>
                    <a:pt x="3290" y="6498"/>
                    <a:pt x="4181" y="6671"/>
                    <a:pt x="5073" y="6903"/>
                  </a:cubicBezTo>
                  <a:lnTo>
                    <a:pt x="5108" y="6915"/>
                  </a:lnTo>
                  <a:lnTo>
                    <a:pt x="5108" y="6892"/>
                  </a:lnTo>
                  <a:lnTo>
                    <a:pt x="5143" y="6625"/>
                  </a:lnTo>
                  <a:cubicBezTo>
                    <a:pt x="5525" y="4471"/>
                    <a:pt x="5884" y="2456"/>
                    <a:pt x="6173" y="765"/>
                  </a:cubicBezTo>
                  <a:lnTo>
                    <a:pt x="6173" y="730"/>
                  </a:lnTo>
                  <a:lnTo>
                    <a:pt x="6150" y="730"/>
                  </a:lnTo>
                  <a:cubicBezTo>
                    <a:pt x="4552" y="255"/>
                    <a:pt x="3162" y="81"/>
                    <a:pt x="2212" y="24"/>
                  </a:cubicBezTo>
                  <a:cubicBezTo>
                    <a:pt x="1738" y="0"/>
                    <a:pt x="1355" y="0"/>
                    <a:pt x="1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2"/>
            <p:cNvSpPr/>
            <p:nvPr/>
          </p:nvSpPr>
          <p:spPr>
            <a:xfrm>
              <a:off x="4583774" y="2609461"/>
              <a:ext cx="332586" cy="180245"/>
            </a:xfrm>
            <a:custGeom>
              <a:avLst/>
              <a:gdLst/>
              <a:ahLst/>
              <a:cxnLst/>
              <a:rect l="l" t="t" r="r" b="b"/>
              <a:pathLst>
                <a:path w="4982" h="2700" extrusionOk="0">
                  <a:moveTo>
                    <a:pt x="2063" y="1"/>
                  </a:moveTo>
                  <a:lnTo>
                    <a:pt x="1" y="1842"/>
                  </a:lnTo>
                  <a:lnTo>
                    <a:pt x="163" y="1773"/>
                  </a:lnTo>
                  <a:lnTo>
                    <a:pt x="4344" y="2699"/>
                  </a:lnTo>
                  <a:lnTo>
                    <a:pt x="4981" y="1773"/>
                  </a:lnTo>
                  <a:lnTo>
                    <a:pt x="4877" y="580"/>
                  </a:lnTo>
                  <a:lnTo>
                    <a:pt x="4240" y="1"/>
                  </a:lnTo>
                  <a:close/>
                </a:path>
              </a:pathLst>
            </a:custGeom>
            <a:solidFill>
              <a:srgbClr val="CA5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2"/>
            <p:cNvSpPr/>
            <p:nvPr/>
          </p:nvSpPr>
          <p:spPr>
            <a:xfrm>
              <a:off x="4583774" y="2609461"/>
              <a:ext cx="332586" cy="180245"/>
            </a:xfrm>
            <a:custGeom>
              <a:avLst/>
              <a:gdLst/>
              <a:ahLst/>
              <a:cxnLst/>
              <a:rect l="l" t="t" r="r" b="b"/>
              <a:pathLst>
                <a:path w="4982" h="2700" extrusionOk="0">
                  <a:moveTo>
                    <a:pt x="2063" y="1"/>
                  </a:moveTo>
                  <a:lnTo>
                    <a:pt x="1" y="1842"/>
                  </a:lnTo>
                  <a:lnTo>
                    <a:pt x="163" y="1773"/>
                  </a:lnTo>
                  <a:lnTo>
                    <a:pt x="4344" y="2699"/>
                  </a:lnTo>
                  <a:lnTo>
                    <a:pt x="4981" y="1773"/>
                  </a:lnTo>
                  <a:lnTo>
                    <a:pt x="4877" y="580"/>
                  </a:lnTo>
                  <a:lnTo>
                    <a:pt x="424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2"/>
            <p:cNvSpPr/>
            <p:nvPr/>
          </p:nvSpPr>
          <p:spPr>
            <a:xfrm>
              <a:off x="4935584" y="2055781"/>
              <a:ext cx="654958" cy="268298"/>
            </a:xfrm>
            <a:custGeom>
              <a:avLst/>
              <a:gdLst/>
              <a:ahLst/>
              <a:cxnLst/>
              <a:rect l="l" t="t" r="r" b="b"/>
              <a:pathLst>
                <a:path w="9811" h="4019" extrusionOk="0">
                  <a:moveTo>
                    <a:pt x="9597" y="1"/>
                  </a:moveTo>
                  <a:cubicBezTo>
                    <a:pt x="9559" y="1"/>
                    <a:pt x="9515" y="8"/>
                    <a:pt x="9463" y="25"/>
                  </a:cubicBezTo>
                  <a:cubicBezTo>
                    <a:pt x="9301" y="83"/>
                    <a:pt x="7390" y="512"/>
                    <a:pt x="7390" y="512"/>
                  </a:cubicBezTo>
                  <a:lnTo>
                    <a:pt x="6556" y="743"/>
                  </a:lnTo>
                  <a:lnTo>
                    <a:pt x="1275" y="1450"/>
                  </a:lnTo>
                  <a:cubicBezTo>
                    <a:pt x="510" y="1554"/>
                    <a:pt x="1" y="2319"/>
                    <a:pt x="186" y="3083"/>
                  </a:cubicBezTo>
                  <a:cubicBezTo>
                    <a:pt x="357" y="3652"/>
                    <a:pt x="869" y="4019"/>
                    <a:pt x="1424" y="4019"/>
                  </a:cubicBezTo>
                  <a:cubicBezTo>
                    <a:pt x="1547" y="4019"/>
                    <a:pt x="1672" y="4001"/>
                    <a:pt x="1796" y="3963"/>
                  </a:cubicBezTo>
                  <a:lnTo>
                    <a:pt x="6741" y="2481"/>
                  </a:lnTo>
                  <a:cubicBezTo>
                    <a:pt x="7054" y="2423"/>
                    <a:pt x="7772" y="2365"/>
                    <a:pt x="7772" y="2365"/>
                  </a:cubicBezTo>
                  <a:lnTo>
                    <a:pt x="8096" y="2319"/>
                  </a:lnTo>
                  <a:lnTo>
                    <a:pt x="8096" y="2319"/>
                  </a:lnTo>
                  <a:cubicBezTo>
                    <a:pt x="8096" y="2330"/>
                    <a:pt x="8096" y="2365"/>
                    <a:pt x="8073" y="2376"/>
                  </a:cubicBezTo>
                  <a:cubicBezTo>
                    <a:pt x="8062" y="2400"/>
                    <a:pt x="8050" y="2446"/>
                    <a:pt x="8050" y="2492"/>
                  </a:cubicBezTo>
                  <a:cubicBezTo>
                    <a:pt x="8062" y="2562"/>
                    <a:pt x="8154" y="2608"/>
                    <a:pt x="8224" y="2620"/>
                  </a:cubicBezTo>
                  <a:cubicBezTo>
                    <a:pt x="8255" y="2626"/>
                    <a:pt x="8286" y="2630"/>
                    <a:pt x="8317" y="2630"/>
                  </a:cubicBezTo>
                  <a:cubicBezTo>
                    <a:pt x="8449" y="2630"/>
                    <a:pt x="8577" y="2570"/>
                    <a:pt x="8652" y="2458"/>
                  </a:cubicBezTo>
                  <a:cubicBezTo>
                    <a:pt x="8745" y="2342"/>
                    <a:pt x="8768" y="2168"/>
                    <a:pt x="8733" y="2029"/>
                  </a:cubicBezTo>
                  <a:cubicBezTo>
                    <a:pt x="8745" y="1983"/>
                    <a:pt x="8757" y="1936"/>
                    <a:pt x="8757" y="1902"/>
                  </a:cubicBezTo>
                  <a:cubicBezTo>
                    <a:pt x="8768" y="1589"/>
                    <a:pt x="8409" y="1346"/>
                    <a:pt x="8409" y="1346"/>
                  </a:cubicBezTo>
                  <a:lnTo>
                    <a:pt x="8525" y="1323"/>
                  </a:lnTo>
                  <a:cubicBezTo>
                    <a:pt x="8525" y="1323"/>
                    <a:pt x="8872" y="1357"/>
                    <a:pt x="9058" y="1913"/>
                  </a:cubicBezTo>
                  <a:cubicBezTo>
                    <a:pt x="9092" y="1994"/>
                    <a:pt x="9150" y="2075"/>
                    <a:pt x="9220" y="2110"/>
                  </a:cubicBezTo>
                  <a:cubicBezTo>
                    <a:pt x="9262" y="2127"/>
                    <a:pt x="9298" y="2138"/>
                    <a:pt x="9337" y="2138"/>
                  </a:cubicBezTo>
                  <a:cubicBezTo>
                    <a:pt x="9352" y="2138"/>
                    <a:pt x="9366" y="2136"/>
                    <a:pt x="9382" y="2133"/>
                  </a:cubicBezTo>
                  <a:cubicBezTo>
                    <a:pt x="9509" y="2075"/>
                    <a:pt x="9509" y="1971"/>
                    <a:pt x="9394" y="1624"/>
                  </a:cubicBezTo>
                  <a:cubicBezTo>
                    <a:pt x="9278" y="1276"/>
                    <a:pt x="9058" y="975"/>
                    <a:pt x="8826" y="894"/>
                  </a:cubicBezTo>
                  <a:cubicBezTo>
                    <a:pt x="8594" y="813"/>
                    <a:pt x="8502" y="801"/>
                    <a:pt x="8502" y="801"/>
                  </a:cubicBezTo>
                  <a:cubicBezTo>
                    <a:pt x="8502" y="801"/>
                    <a:pt x="9463" y="465"/>
                    <a:pt x="9521" y="431"/>
                  </a:cubicBezTo>
                  <a:cubicBezTo>
                    <a:pt x="9695" y="373"/>
                    <a:pt x="9811" y="234"/>
                    <a:pt x="9787" y="118"/>
                  </a:cubicBezTo>
                  <a:cubicBezTo>
                    <a:pt x="9761" y="66"/>
                    <a:pt x="9709" y="1"/>
                    <a:pt x="9597" y="1"/>
                  </a:cubicBez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2"/>
            <p:cNvSpPr/>
            <p:nvPr/>
          </p:nvSpPr>
          <p:spPr>
            <a:xfrm>
              <a:off x="5382524" y="2097637"/>
              <a:ext cx="106745" cy="58079"/>
            </a:xfrm>
            <a:custGeom>
              <a:avLst/>
              <a:gdLst/>
              <a:ahLst/>
              <a:cxnLst/>
              <a:rect l="l" t="t" r="r" b="b"/>
              <a:pathLst>
                <a:path w="1599" h="870" extrusionOk="0">
                  <a:moveTo>
                    <a:pt x="706" y="1"/>
                  </a:moveTo>
                  <a:lnTo>
                    <a:pt x="0" y="244"/>
                  </a:lnTo>
                  <a:cubicBezTo>
                    <a:pt x="12" y="360"/>
                    <a:pt x="116" y="429"/>
                    <a:pt x="232" y="464"/>
                  </a:cubicBezTo>
                  <a:cubicBezTo>
                    <a:pt x="347" y="487"/>
                    <a:pt x="440" y="475"/>
                    <a:pt x="556" y="487"/>
                  </a:cubicBezTo>
                  <a:cubicBezTo>
                    <a:pt x="892" y="533"/>
                    <a:pt x="1135" y="835"/>
                    <a:pt x="1471" y="869"/>
                  </a:cubicBezTo>
                  <a:cubicBezTo>
                    <a:pt x="1517" y="869"/>
                    <a:pt x="1575" y="869"/>
                    <a:pt x="1587" y="823"/>
                  </a:cubicBezTo>
                  <a:cubicBezTo>
                    <a:pt x="1598" y="777"/>
                    <a:pt x="1564" y="730"/>
                    <a:pt x="1529" y="719"/>
                  </a:cubicBezTo>
                  <a:cubicBezTo>
                    <a:pt x="1251" y="475"/>
                    <a:pt x="984" y="232"/>
                    <a:pt x="706" y="1"/>
                  </a:cubicBez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2"/>
            <p:cNvSpPr/>
            <p:nvPr/>
          </p:nvSpPr>
          <p:spPr>
            <a:xfrm>
              <a:off x="5380922" y="2094567"/>
              <a:ext cx="109082" cy="61150"/>
            </a:xfrm>
            <a:custGeom>
              <a:avLst/>
              <a:gdLst/>
              <a:ahLst/>
              <a:cxnLst/>
              <a:rect l="l" t="t" r="r" b="b"/>
              <a:pathLst>
                <a:path w="1634" h="916" extrusionOk="0">
                  <a:moveTo>
                    <a:pt x="730" y="0"/>
                  </a:moveTo>
                  <a:cubicBezTo>
                    <a:pt x="730" y="12"/>
                    <a:pt x="754" y="47"/>
                    <a:pt x="812" y="81"/>
                  </a:cubicBezTo>
                  <a:cubicBezTo>
                    <a:pt x="858" y="128"/>
                    <a:pt x="939" y="220"/>
                    <a:pt x="1043" y="301"/>
                  </a:cubicBezTo>
                  <a:cubicBezTo>
                    <a:pt x="1159" y="394"/>
                    <a:pt x="1275" y="510"/>
                    <a:pt x="1402" y="626"/>
                  </a:cubicBezTo>
                  <a:cubicBezTo>
                    <a:pt x="1437" y="649"/>
                    <a:pt x="1483" y="684"/>
                    <a:pt x="1506" y="707"/>
                  </a:cubicBezTo>
                  <a:cubicBezTo>
                    <a:pt x="1541" y="742"/>
                    <a:pt x="1576" y="765"/>
                    <a:pt x="1576" y="799"/>
                  </a:cubicBezTo>
                  <a:cubicBezTo>
                    <a:pt x="1576" y="823"/>
                    <a:pt x="1541" y="834"/>
                    <a:pt x="1495" y="834"/>
                  </a:cubicBezTo>
                  <a:cubicBezTo>
                    <a:pt x="1449" y="834"/>
                    <a:pt x="1391" y="823"/>
                    <a:pt x="1344" y="811"/>
                  </a:cubicBezTo>
                  <a:cubicBezTo>
                    <a:pt x="1159" y="753"/>
                    <a:pt x="997" y="626"/>
                    <a:pt x="823" y="545"/>
                  </a:cubicBezTo>
                  <a:cubicBezTo>
                    <a:pt x="754" y="521"/>
                    <a:pt x="673" y="487"/>
                    <a:pt x="580" y="475"/>
                  </a:cubicBezTo>
                  <a:lnTo>
                    <a:pt x="348" y="475"/>
                  </a:lnTo>
                  <a:cubicBezTo>
                    <a:pt x="209" y="475"/>
                    <a:pt x="105" y="429"/>
                    <a:pt x="59" y="371"/>
                  </a:cubicBezTo>
                  <a:cubicBezTo>
                    <a:pt x="1" y="314"/>
                    <a:pt x="1" y="279"/>
                    <a:pt x="1" y="278"/>
                  </a:cubicBezTo>
                  <a:lnTo>
                    <a:pt x="1" y="278"/>
                  </a:lnTo>
                  <a:cubicBezTo>
                    <a:pt x="1" y="279"/>
                    <a:pt x="1" y="314"/>
                    <a:pt x="47" y="394"/>
                  </a:cubicBezTo>
                  <a:cubicBezTo>
                    <a:pt x="93" y="464"/>
                    <a:pt x="209" y="521"/>
                    <a:pt x="348" y="521"/>
                  </a:cubicBezTo>
                  <a:cubicBezTo>
                    <a:pt x="418" y="521"/>
                    <a:pt x="499" y="521"/>
                    <a:pt x="568" y="533"/>
                  </a:cubicBezTo>
                  <a:cubicBezTo>
                    <a:pt x="638" y="533"/>
                    <a:pt x="707" y="568"/>
                    <a:pt x="800" y="603"/>
                  </a:cubicBezTo>
                  <a:cubicBezTo>
                    <a:pt x="974" y="695"/>
                    <a:pt x="1136" y="811"/>
                    <a:pt x="1333" y="881"/>
                  </a:cubicBezTo>
                  <a:cubicBezTo>
                    <a:pt x="1391" y="892"/>
                    <a:pt x="1437" y="915"/>
                    <a:pt x="1495" y="915"/>
                  </a:cubicBezTo>
                  <a:cubicBezTo>
                    <a:pt x="1530" y="915"/>
                    <a:pt x="1553" y="915"/>
                    <a:pt x="1588" y="892"/>
                  </a:cubicBezTo>
                  <a:cubicBezTo>
                    <a:pt x="1611" y="881"/>
                    <a:pt x="1634" y="846"/>
                    <a:pt x="1634" y="811"/>
                  </a:cubicBezTo>
                  <a:cubicBezTo>
                    <a:pt x="1622" y="742"/>
                    <a:pt x="1564" y="707"/>
                    <a:pt x="1541" y="684"/>
                  </a:cubicBezTo>
                  <a:cubicBezTo>
                    <a:pt x="1506" y="649"/>
                    <a:pt x="1472" y="626"/>
                    <a:pt x="1437" y="591"/>
                  </a:cubicBezTo>
                  <a:cubicBezTo>
                    <a:pt x="1310" y="475"/>
                    <a:pt x="1182" y="359"/>
                    <a:pt x="1078" y="267"/>
                  </a:cubicBezTo>
                  <a:cubicBezTo>
                    <a:pt x="974" y="186"/>
                    <a:pt x="893" y="116"/>
                    <a:pt x="835" y="70"/>
                  </a:cubicBezTo>
                  <a:cubicBezTo>
                    <a:pt x="777" y="23"/>
                    <a:pt x="731" y="0"/>
                    <a:pt x="730" y="0"/>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2"/>
            <p:cNvSpPr/>
            <p:nvPr/>
          </p:nvSpPr>
          <p:spPr>
            <a:xfrm>
              <a:off x="5496946" y="2139494"/>
              <a:ext cx="68093" cy="58146"/>
            </a:xfrm>
            <a:custGeom>
              <a:avLst/>
              <a:gdLst/>
              <a:ahLst/>
              <a:cxnLst/>
              <a:rect l="l" t="t" r="r" b="b"/>
              <a:pathLst>
                <a:path w="1020" h="871" extrusionOk="0">
                  <a:moveTo>
                    <a:pt x="124" y="0"/>
                  </a:moveTo>
                  <a:cubicBezTo>
                    <a:pt x="81" y="0"/>
                    <a:pt x="50" y="11"/>
                    <a:pt x="35" y="11"/>
                  </a:cubicBezTo>
                  <a:cubicBezTo>
                    <a:pt x="23" y="34"/>
                    <a:pt x="0" y="45"/>
                    <a:pt x="0" y="45"/>
                  </a:cubicBezTo>
                  <a:cubicBezTo>
                    <a:pt x="0" y="50"/>
                    <a:pt x="4" y="52"/>
                    <a:pt x="12" y="52"/>
                  </a:cubicBezTo>
                  <a:cubicBezTo>
                    <a:pt x="33" y="52"/>
                    <a:pt x="79" y="39"/>
                    <a:pt x="139" y="39"/>
                  </a:cubicBezTo>
                  <a:cubicBezTo>
                    <a:pt x="161" y="39"/>
                    <a:pt x="184" y="40"/>
                    <a:pt x="209" y="45"/>
                  </a:cubicBezTo>
                  <a:cubicBezTo>
                    <a:pt x="266" y="69"/>
                    <a:pt x="336" y="103"/>
                    <a:pt x="394" y="173"/>
                  </a:cubicBezTo>
                  <a:cubicBezTo>
                    <a:pt x="452" y="254"/>
                    <a:pt x="498" y="335"/>
                    <a:pt x="521" y="428"/>
                  </a:cubicBezTo>
                  <a:cubicBezTo>
                    <a:pt x="568" y="532"/>
                    <a:pt x="602" y="613"/>
                    <a:pt x="637" y="682"/>
                  </a:cubicBezTo>
                  <a:cubicBezTo>
                    <a:pt x="683" y="752"/>
                    <a:pt x="753" y="810"/>
                    <a:pt x="811" y="845"/>
                  </a:cubicBezTo>
                  <a:cubicBezTo>
                    <a:pt x="840" y="862"/>
                    <a:pt x="872" y="871"/>
                    <a:pt x="901" y="871"/>
                  </a:cubicBezTo>
                  <a:cubicBezTo>
                    <a:pt x="930" y="871"/>
                    <a:pt x="956" y="862"/>
                    <a:pt x="973" y="845"/>
                  </a:cubicBezTo>
                  <a:cubicBezTo>
                    <a:pt x="1008" y="833"/>
                    <a:pt x="1019" y="810"/>
                    <a:pt x="1019" y="798"/>
                  </a:cubicBezTo>
                  <a:lnTo>
                    <a:pt x="1019" y="798"/>
                  </a:lnTo>
                  <a:cubicBezTo>
                    <a:pt x="1019" y="798"/>
                    <a:pt x="1008" y="821"/>
                    <a:pt x="961" y="833"/>
                  </a:cubicBezTo>
                  <a:cubicBezTo>
                    <a:pt x="947" y="838"/>
                    <a:pt x="929" y="841"/>
                    <a:pt x="908" y="841"/>
                  </a:cubicBezTo>
                  <a:cubicBezTo>
                    <a:pt x="879" y="841"/>
                    <a:pt x="845" y="835"/>
                    <a:pt x="811" y="821"/>
                  </a:cubicBezTo>
                  <a:cubicBezTo>
                    <a:pt x="753" y="787"/>
                    <a:pt x="695" y="729"/>
                    <a:pt x="660" y="659"/>
                  </a:cubicBezTo>
                  <a:cubicBezTo>
                    <a:pt x="614" y="590"/>
                    <a:pt x="579" y="497"/>
                    <a:pt x="544" y="393"/>
                  </a:cubicBezTo>
                  <a:cubicBezTo>
                    <a:pt x="498" y="300"/>
                    <a:pt x="463" y="208"/>
                    <a:pt x="394" y="138"/>
                  </a:cubicBezTo>
                  <a:cubicBezTo>
                    <a:pt x="336" y="69"/>
                    <a:pt x="266" y="22"/>
                    <a:pt x="197" y="11"/>
                  </a:cubicBezTo>
                  <a:cubicBezTo>
                    <a:pt x="170" y="3"/>
                    <a:pt x="146" y="0"/>
                    <a:pt x="124" y="0"/>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2"/>
            <p:cNvSpPr/>
            <p:nvPr/>
          </p:nvSpPr>
          <p:spPr>
            <a:xfrm>
              <a:off x="5489202" y="2082150"/>
              <a:ext cx="87452" cy="31777"/>
            </a:xfrm>
            <a:custGeom>
              <a:avLst/>
              <a:gdLst/>
              <a:ahLst/>
              <a:cxnLst/>
              <a:rect l="l" t="t" r="r" b="b"/>
              <a:pathLst>
                <a:path w="1310" h="476" extrusionOk="0">
                  <a:moveTo>
                    <a:pt x="1309" y="1"/>
                  </a:moveTo>
                  <a:cubicBezTo>
                    <a:pt x="1309" y="1"/>
                    <a:pt x="1240" y="13"/>
                    <a:pt x="1124" y="70"/>
                  </a:cubicBezTo>
                  <a:cubicBezTo>
                    <a:pt x="985" y="117"/>
                    <a:pt x="834" y="175"/>
                    <a:pt x="660" y="244"/>
                  </a:cubicBezTo>
                  <a:cubicBezTo>
                    <a:pt x="487" y="302"/>
                    <a:pt x="325" y="360"/>
                    <a:pt x="197" y="406"/>
                  </a:cubicBezTo>
                  <a:cubicBezTo>
                    <a:pt x="81" y="441"/>
                    <a:pt x="0" y="476"/>
                    <a:pt x="0" y="476"/>
                  </a:cubicBezTo>
                  <a:cubicBezTo>
                    <a:pt x="0" y="476"/>
                    <a:pt x="81" y="464"/>
                    <a:pt x="209" y="430"/>
                  </a:cubicBezTo>
                  <a:cubicBezTo>
                    <a:pt x="325" y="406"/>
                    <a:pt x="498" y="348"/>
                    <a:pt x="672" y="291"/>
                  </a:cubicBezTo>
                  <a:cubicBezTo>
                    <a:pt x="846" y="233"/>
                    <a:pt x="1019" y="152"/>
                    <a:pt x="1135" y="117"/>
                  </a:cubicBezTo>
                  <a:cubicBezTo>
                    <a:pt x="1240" y="36"/>
                    <a:pt x="1309" y="13"/>
                    <a:pt x="1309" y="1"/>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2"/>
            <p:cNvSpPr/>
            <p:nvPr/>
          </p:nvSpPr>
          <p:spPr>
            <a:xfrm>
              <a:off x="5469108" y="2162725"/>
              <a:ext cx="47198" cy="47064"/>
            </a:xfrm>
            <a:custGeom>
              <a:avLst/>
              <a:gdLst/>
              <a:ahLst/>
              <a:cxnLst/>
              <a:rect l="l" t="t" r="r" b="b"/>
              <a:pathLst>
                <a:path w="707" h="705" extrusionOk="0">
                  <a:moveTo>
                    <a:pt x="284" y="0"/>
                  </a:moveTo>
                  <a:cubicBezTo>
                    <a:pt x="280" y="0"/>
                    <a:pt x="278" y="3"/>
                    <a:pt x="278" y="10"/>
                  </a:cubicBezTo>
                  <a:lnTo>
                    <a:pt x="324" y="45"/>
                  </a:lnTo>
                  <a:cubicBezTo>
                    <a:pt x="348" y="80"/>
                    <a:pt x="394" y="114"/>
                    <a:pt x="382" y="195"/>
                  </a:cubicBezTo>
                  <a:cubicBezTo>
                    <a:pt x="382" y="219"/>
                    <a:pt x="348" y="253"/>
                    <a:pt x="324" y="265"/>
                  </a:cubicBezTo>
                  <a:cubicBezTo>
                    <a:pt x="290" y="276"/>
                    <a:pt x="232" y="300"/>
                    <a:pt x="185" y="300"/>
                  </a:cubicBezTo>
                  <a:cubicBezTo>
                    <a:pt x="151" y="311"/>
                    <a:pt x="93" y="323"/>
                    <a:pt x="46" y="369"/>
                  </a:cubicBezTo>
                  <a:cubicBezTo>
                    <a:pt x="12" y="404"/>
                    <a:pt x="0" y="485"/>
                    <a:pt x="12" y="543"/>
                  </a:cubicBezTo>
                  <a:cubicBezTo>
                    <a:pt x="35" y="601"/>
                    <a:pt x="93" y="647"/>
                    <a:pt x="128" y="670"/>
                  </a:cubicBezTo>
                  <a:cubicBezTo>
                    <a:pt x="185" y="705"/>
                    <a:pt x="232" y="705"/>
                    <a:pt x="290" y="705"/>
                  </a:cubicBezTo>
                  <a:cubicBezTo>
                    <a:pt x="394" y="682"/>
                    <a:pt x="463" y="647"/>
                    <a:pt x="533" y="612"/>
                  </a:cubicBezTo>
                  <a:cubicBezTo>
                    <a:pt x="614" y="589"/>
                    <a:pt x="649" y="543"/>
                    <a:pt x="683" y="508"/>
                  </a:cubicBezTo>
                  <a:cubicBezTo>
                    <a:pt x="707" y="485"/>
                    <a:pt x="707" y="450"/>
                    <a:pt x="707" y="450"/>
                  </a:cubicBezTo>
                  <a:lnTo>
                    <a:pt x="707" y="450"/>
                  </a:lnTo>
                  <a:lnTo>
                    <a:pt x="672" y="497"/>
                  </a:lnTo>
                  <a:cubicBezTo>
                    <a:pt x="637" y="531"/>
                    <a:pt x="591" y="554"/>
                    <a:pt x="521" y="589"/>
                  </a:cubicBezTo>
                  <a:cubicBezTo>
                    <a:pt x="463" y="612"/>
                    <a:pt x="382" y="647"/>
                    <a:pt x="290" y="670"/>
                  </a:cubicBezTo>
                  <a:cubicBezTo>
                    <a:pt x="280" y="672"/>
                    <a:pt x="270" y="672"/>
                    <a:pt x="259" y="672"/>
                  </a:cubicBezTo>
                  <a:cubicBezTo>
                    <a:pt x="182" y="672"/>
                    <a:pt x="89" y="634"/>
                    <a:pt x="58" y="543"/>
                  </a:cubicBezTo>
                  <a:cubicBezTo>
                    <a:pt x="46" y="497"/>
                    <a:pt x="46" y="439"/>
                    <a:pt x="70" y="392"/>
                  </a:cubicBezTo>
                  <a:cubicBezTo>
                    <a:pt x="104" y="358"/>
                    <a:pt x="151" y="334"/>
                    <a:pt x="185" y="334"/>
                  </a:cubicBezTo>
                  <a:cubicBezTo>
                    <a:pt x="232" y="323"/>
                    <a:pt x="278" y="323"/>
                    <a:pt x="324" y="300"/>
                  </a:cubicBezTo>
                  <a:cubicBezTo>
                    <a:pt x="359" y="276"/>
                    <a:pt x="394" y="242"/>
                    <a:pt x="394" y="195"/>
                  </a:cubicBezTo>
                  <a:cubicBezTo>
                    <a:pt x="394" y="103"/>
                    <a:pt x="348" y="68"/>
                    <a:pt x="324" y="33"/>
                  </a:cubicBezTo>
                  <a:cubicBezTo>
                    <a:pt x="308" y="17"/>
                    <a:pt x="292" y="0"/>
                    <a:pt x="284" y="0"/>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2"/>
            <p:cNvSpPr/>
            <p:nvPr/>
          </p:nvSpPr>
          <p:spPr>
            <a:xfrm>
              <a:off x="5472179" y="2189628"/>
              <a:ext cx="49534" cy="43392"/>
            </a:xfrm>
            <a:custGeom>
              <a:avLst/>
              <a:gdLst/>
              <a:ahLst/>
              <a:cxnLst/>
              <a:rect l="l" t="t" r="r" b="b"/>
              <a:pathLst>
                <a:path w="742" h="650" extrusionOk="0">
                  <a:moveTo>
                    <a:pt x="695" y="1"/>
                  </a:moveTo>
                  <a:cubicBezTo>
                    <a:pt x="684" y="1"/>
                    <a:pt x="719" y="82"/>
                    <a:pt x="707" y="209"/>
                  </a:cubicBezTo>
                  <a:cubicBezTo>
                    <a:pt x="695" y="267"/>
                    <a:pt x="684" y="337"/>
                    <a:pt x="637" y="406"/>
                  </a:cubicBezTo>
                  <a:cubicBezTo>
                    <a:pt x="591" y="487"/>
                    <a:pt x="522" y="545"/>
                    <a:pt x="417" y="568"/>
                  </a:cubicBezTo>
                  <a:cubicBezTo>
                    <a:pt x="377" y="586"/>
                    <a:pt x="331" y="594"/>
                    <a:pt x="286" y="594"/>
                  </a:cubicBezTo>
                  <a:cubicBezTo>
                    <a:pt x="241" y="594"/>
                    <a:pt x="197" y="586"/>
                    <a:pt x="163" y="568"/>
                  </a:cubicBezTo>
                  <a:cubicBezTo>
                    <a:pt x="82" y="545"/>
                    <a:pt x="47" y="464"/>
                    <a:pt x="24" y="406"/>
                  </a:cubicBezTo>
                  <a:cubicBezTo>
                    <a:pt x="12" y="348"/>
                    <a:pt x="47" y="314"/>
                    <a:pt x="70" y="279"/>
                  </a:cubicBezTo>
                  <a:cubicBezTo>
                    <a:pt x="105" y="267"/>
                    <a:pt x="128" y="256"/>
                    <a:pt x="116" y="256"/>
                  </a:cubicBezTo>
                  <a:cubicBezTo>
                    <a:pt x="116" y="256"/>
                    <a:pt x="82" y="256"/>
                    <a:pt x="58" y="279"/>
                  </a:cubicBezTo>
                  <a:cubicBezTo>
                    <a:pt x="24" y="314"/>
                    <a:pt x="0" y="360"/>
                    <a:pt x="0" y="429"/>
                  </a:cubicBezTo>
                  <a:cubicBezTo>
                    <a:pt x="0" y="499"/>
                    <a:pt x="58" y="568"/>
                    <a:pt x="139" y="615"/>
                  </a:cubicBezTo>
                  <a:cubicBezTo>
                    <a:pt x="186" y="638"/>
                    <a:pt x="235" y="649"/>
                    <a:pt x="284" y="649"/>
                  </a:cubicBezTo>
                  <a:cubicBezTo>
                    <a:pt x="333" y="649"/>
                    <a:pt x="383" y="638"/>
                    <a:pt x="429" y="615"/>
                  </a:cubicBezTo>
                  <a:cubicBezTo>
                    <a:pt x="533" y="580"/>
                    <a:pt x="603" y="510"/>
                    <a:pt x="661" y="441"/>
                  </a:cubicBezTo>
                  <a:cubicBezTo>
                    <a:pt x="719" y="371"/>
                    <a:pt x="742" y="279"/>
                    <a:pt x="742" y="221"/>
                  </a:cubicBezTo>
                  <a:cubicBezTo>
                    <a:pt x="742" y="151"/>
                    <a:pt x="742" y="105"/>
                    <a:pt x="719" y="59"/>
                  </a:cubicBezTo>
                  <a:lnTo>
                    <a:pt x="695" y="1"/>
                  </a:ln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2"/>
            <p:cNvSpPr/>
            <p:nvPr/>
          </p:nvSpPr>
          <p:spPr>
            <a:xfrm>
              <a:off x="5403352" y="2134754"/>
              <a:ext cx="34847" cy="42591"/>
            </a:xfrm>
            <a:custGeom>
              <a:avLst/>
              <a:gdLst/>
              <a:ahLst/>
              <a:cxnLst/>
              <a:rect l="l" t="t" r="r" b="b"/>
              <a:pathLst>
                <a:path w="522" h="638" extrusionOk="0">
                  <a:moveTo>
                    <a:pt x="509" y="0"/>
                  </a:moveTo>
                  <a:cubicBezTo>
                    <a:pt x="492" y="0"/>
                    <a:pt x="376" y="178"/>
                    <a:pt x="163" y="313"/>
                  </a:cubicBezTo>
                  <a:cubicBezTo>
                    <a:pt x="117" y="336"/>
                    <a:pt x="93" y="348"/>
                    <a:pt x="47" y="383"/>
                  </a:cubicBezTo>
                  <a:lnTo>
                    <a:pt x="1" y="394"/>
                  </a:lnTo>
                  <a:lnTo>
                    <a:pt x="47" y="406"/>
                  </a:lnTo>
                  <a:cubicBezTo>
                    <a:pt x="51" y="408"/>
                    <a:pt x="55" y="409"/>
                    <a:pt x="59" y="411"/>
                  </a:cubicBezTo>
                  <a:lnTo>
                    <a:pt x="59" y="411"/>
                  </a:lnTo>
                  <a:lnTo>
                    <a:pt x="59" y="429"/>
                  </a:lnTo>
                  <a:cubicBezTo>
                    <a:pt x="65" y="426"/>
                    <a:pt x="71" y="423"/>
                    <a:pt x="77" y="420"/>
                  </a:cubicBezTo>
                  <a:lnTo>
                    <a:pt x="77" y="420"/>
                  </a:lnTo>
                  <a:cubicBezTo>
                    <a:pt x="142" y="455"/>
                    <a:pt x="192" y="504"/>
                    <a:pt x="232" y="545"/>
                  </a:cubicBezTo>
                  <a:cubicBezTo>
                    <a:pt x="244" y="614"/>
                    <a:pt x="267" y="638"/>
                    <a:pt x="279" y="638"/>
                  </a:cubicBezTo>
                  <a:cubicBezTo>
                    <a:pt x="279" y="638"/>
                    <a:pt x="279" y="603"/>
                    <a:pt x="244" y="556"/>
                  </a:cubicBezTo>
                  <a:cubicBezTo>
                    <a:pt x="224" y="506"/>
                    <a:pt x="168" y="455"/>
                    <a:pt x="92" y="412"/>
                  </a:cubicBezTo>
                  <a:lnTo>
                    <a:pt x="92" y="412"/>
                  </a:lnTo>
                  <a:cubicBezTo>
                    <a:pt x="126" y="394"/>
                    <a:pt x="157" y="374"/>
                    <a:pt x="174" y="348"/>
                  </a:cubicBezTo>
                  <a:cubicBezTo>
                    <a:pt x="406" y="209"/>
                    <a:pt x="522" y="24"/>
                    <a:pt x="510" y="1"/>
                  </a:cubicBezTo>
                  <a:cubicBezTo>
                    <a:pt x="510" y="0"/>
                    <a:pt x="510" y="0"/>
                    <a:pt x="509" y="0"/>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2"/>
            <p:cNvSpPr/>
            <p:nvPr/>
          </p:nvSpPr>
          <p:spPr>
            <a:xfrm>
              <a:off x="5526319" y="2139894"/>
              <a:ext cx="5474" cy="20428"/>
            </a:xfrm>
            <a:custGeom>
              <a:avLst/>
              <a:gdLst/>
              <a:ahLst/>
              <a:cxnLst/>
              <a:rect l="l" t="t" r="r" b="b"/>
              <a:pathLst>
                <a:path w="82" h="306" extrusionOk="0">
                  <a:moveTo>
                    <a:pt x="64" y="1"/>
                  </a:moveTo>
                  <a:cubicBezTo>
                    <a:pt x="48" y="1"/>
                    <a:pt x="10" y="72"/>
                    <a:pt x="0" y="144"/>
                  </a:cubicBezTo>
                  <a:cubicBezTo>
                    <a:pt x="0" y="248"/>
                    <a:pt x="47" y="306"/>
                    <a:pt x="47" y="306"/>
                  </a:cubicBezTo>
                  <a:cubicBezTo>
                    <a:pt x="58" y="306"/>
                    <a:pt x="23" y="236"/>
                    <a:pt x="23" y="144"/>
                  </a:cubicBezTo>
                  <a:cubicBezTo>
                    <a:pt x="58" y="74"/>
                    <a:pt x="81" y="16"/>
                    <a:pt x="70" y="5"/>
                  </a:cubicBezTo>
                  <a:cubicBezTo>
                    <a:pt x="68" y="2"/>
                    <a:pt x="66" y="1"/>
                    <a:pt x="64" y="1"/>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2"/>
            <p:cNvSpPr/>
            <p:nvPr/>
          </p:nvSpPr>
          <p:spPr>
            <a:xfrm>
              <a:off x="3618865" y="2136957"/>
              <a:ext cx="265294" cy="196601"/>
            </a:xfrm>
            <a:custGeom>
              <a:avLst/>
              <a:gdLst/>
              <a:ahLst/>
              <a:cxnLst/>
              <a:rect l="l" t="t" r="r" b="b"/>
              <a:pathLst>
                <a:path w="3974" h="2945" extrusionOk="0">
                  <a:moveTo>
                    <a:pt x="1615" y="0"/>
                  </a:moveTo>
                  <a:cubicBezTo>
                    <a:pt x="1608" y="0"/>
                    <a:pt x="1603" y="1"/>
                    <a:pt x="1599" y="2"/>
                  </a:cubicBezTo>
                  <a:cubicBezTo>
                    <a:pt x="1495" y="25"/>
                    <a:pt x="1" y="292"/>
                    <a:pt x="175" y="466"/>
                  </a:cubicBezTo>
                  <a:cubicBezTo>
                    <a:pt x="230" y="521"/>
                    <a:pt x="373" y="540"/>
                    <a:pt x="541" y="540"/>
                  </a:cubicBezTo>
                  <a:cubicBezTo>
                    <a:pt x="901" y="540"/>
                    <a:pt x="1379" y="454"/>
                    <a:pt x="1379" y="454"/>
                  </a:cubicBezTo>
                  <a:lnTo>
                    <a:pt x="1530" y="523"/>
                  </a:lnTo>
                  <a:cubicBezTo>
                    <a:pt x="1530" y="523"/>
                    <a:pt x="626" y="662"/>
                    <a:pt x="441" y="767"/>
                  </a:cubicBezTo>
                  <a:cubicBezTo>
                    <a:pt x="280" y="863"/>
                    <a:pt x="318" y="1060"/>
                    <a:pt x="454" y="1060"/>
                  </a:cubicBezTo>
                  <a:cubicBezTo>
                    <a:pt x="465" y="1060"/>
                    <a:pt x="476" y="1059"/>
                    <a:pt x="487" y="1056"/>
                  </a:cubicBezTo>
                  <a:cubicBezTo>
                    <a:pt x="619" y="1046"/>
                    <a:pt x="1239" y="921"/>
                    <a:pt x="1423" y="921"/>
                  </a:cubicBezTo>
                  <a:cubicBezTo>
                    <a:pt x="1449" y="921"/>
                    <a:pt x="1466" y="923"/>
                    <a:pt x="1472" y="929"/>
                  </a:cubicBezTo>
                  <a:cubicBezTo>
                    <a:pt x="1507" y="975"/>
                    <a:pt x="626" y="1126"/>
                    <a:pt x="522" y="1184"/>
                  </a:cubicBezTo>
                  <a:cubicBezTo>
                    <a:pt x="401" y="1261"/>
                    <a:pt x="384" y="1475"/>
                    <a:pt x="523" y="1475"/>
                  </a:cubicBezTo>
                  <a:cubicBezTo>
                    <a:pt x="530" y="1475"/>
                    <a:pt x="538" y="1474"/>
                    <a:pt x="545" y="1473"/>
                  </a:cubicBezTo>
                  <a:cubicBezTo>
                    <a:pt x="638" y="1473"/>
                    <a:pt x="1483" y="1265"/>
                    <a:pt x="1483" y="1265"/>
                  </a:cubicBezTo>
                  <a:lnTo>
                    <a:pt x="1483" y="1265"/>
                  </a:lnTo>
                  <a:cubicBezTo>
                    <a:pt x="1483" y="1265"/>
                    <a:pt x="812" y="1520"/>
                    <a:pt x="754" y="1577"/>
                  </a:cubicBezTo>
                  <a:cubicBezTo>
                    <a:pt x="671" y="1671"/>
                    <a:pt x="727" y="1791"/>
                    <a:pt x="847" y="1791"/>
                  </a:cubicBezTo>
                  <a:cubicBezTo>
                    <a:pt x="861" y="1791"/>
                    <a:pt x="877" y="1790"/>
                    <a:pt x="893" y="1786"/>
                  </a:cubicBezTo>
                  <a:cubicBezTo>
                    <a:pt x="985" y="1751"/>
                    <a:pt x="1449" y="1531"/>
                    <a:pt x="1588" y="1508"/>
                  </a:cubicBezTo>
                  <a:cubicBezTo>
                    <a:pt x="1588" y="1508"/>
                    <a:pt x="1715" y="1531"/>
                    <a:pt x="1819" y="1797"/>
                  </a:cubicBezTo>
                  <a:cubicBezTo>
                    <a:pt x="1877" y="1913"/>
                    <a:pt x="2109" y="2631"/>
                    <a:pt x="2537" y="2631"/>
                  </a:cubicBezTo>
                  <a:cubicBezTo>
                    <a:pt x="2544" y="2631"/>
                    <a:pt x="2551" y="2631"/>
                    <a:pt x="2558" y="2631"/>
                  </a:cubicBezTo>
                  <a:cubicBezTo>
                    <a:pt x="2944" y="2631"/>
                    <a:pt x="3313" y="2944"/>
                    <a:pt x="3313" y="2944"/>
                  </a:cubicBezTo>
                  <a:lnTo>
                    <a:pt x="3973" y="1879"/>
                  </a:lnTo>
                  <a:cubicBezTo>
                    <a:pt x="3973" y="1879"/>
                    <a:pt x="3209" y="639"/>
                    <a:pt x="3058" y="523"/>
                  </a:cubicBezTo>
                  <a:cubicBezTo>
                    <a:pt x="2936" y="423"/>
                    <a:pt x="1792" y="0"/>
                    <a:pt x="1615" y="0"/>
                  </a:cubicBez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2"/>
            <p:cNvSpPr/>
            <p:nvPr/>
          </p:nvSpPr>
          <p:spPr>
            <a:xfrm>
              <a:off x="3632016" y="2164928"/>
              <a:ext cx="123034" cy="17891"/>
            </a:xfrm>
            <a:custGeom>
              <a:avLst/>
              <a:gdLst/>
              <a:ahLst/>
              <a:cxnLst/>
              <a:rect l="l" t="t" r="r" b="b"/>
              <a:pathLst>
                <a:path w="1843" h="268" extrusionOk="0">
                  <a:moveTo>
                    <a:pt x="1182" y="0"/>
                  </a:moveTo>
                  <a:cubicBezTo>
                    <a:pt x="1101" y="12"/>
                    <a:pt x="1008" y="35"/>
                    <a:pt x="916" y="47"/>
                  </a:cubicBezTo>
                  <a:cubicBezTo>
                    <a:pt x="777" y="58"/>
                    <a:pt x="661" y="93"/>
                    <a:pt x="545" y="104"/>
                  </a:cubicBezTo>
                  <a:cubicBezTo>
                    <a:pt x="487" y="110"/>
                    <a:pt x="435" y="113"/>
                    <a:pt x="387" y="113"/>
                  </a:cubicBezTo>
                  <a:cubicBezTo>
                    <a:pt x="340" y="113"/>
                    <a:pt x="296" y="110"/>
                    <a:pt x="256" y="104"/>
                  </a:cubicBezTo>
                  <a:cubicBezTo>
                    <a:pt x="132" y="76"/>
                    <a:pt x="39" y="55"/>
                    <a:pt x="10" y="55"/>
                  </a:cubicBezTo>
                  <a:cubicBezTo>
                    <a:pt x="4" y="55"/>
                    <a:pt x="1" y="56"/>
                    <a:pt x="1" y="58"/>
                  </a:cubicBezTo>
                  <a:cubicBezTo>
                    <a:pt x="1" y="70"/>
                    <a:pt x="105" y="104"/>
                    <a:pt x="279" y="128"/>
                  </a:cubicBezTo>
                  <a:cubicBezTo>
                    <a:pt x="360" y="151"/>
                    <a:pt x="464" y="151"/>
                    <a:pt x="580" y="151"/>
                  </a:cubicBezTo>
                  <a:cubicBezTo>
                    <a:pt x="696" y="128"/>
                    <a:pt x="812" y="116"/>
                    <a:pt x="939" y="104"/>
                  </a:cubicBezTo>
                  <a:cubicBezTo>
                    <a:pt x="1040" y="93"/>
                    <a:pt x="1119" y="71"/>
                    <a:pt x="1208" y="59"/>
                  </a:cubicBezTo>
                  <a:lnTo>
                    <a:pt x="1208" y="59"/>
                  </a:lnTo>
                  <a:cubicBezTo>
                    <a:pt x="1546" y="179"/>
                    <a:pt x="1811" y="268"/>
                    <a:pt x="1840" y="268"/>
                  </a:cubicBezTo>
                  <a:cubicBezTo>
                    <a:pt x="1841" y="268"/>
                    <a:pt x="1842" y="267"/>
                    <a:pt x="1842" y="267"/>
                  </a:cubicBezTo>
                  <a:cubicBezTo>
                    <a:pt x="1842" y="243"/>
                    <a:pt x="1587" y="128"/>
                    <a:pt x="1217" y="0"/>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2"/>
            <p:cNvSpPr/>
            <p:nvPr/>
          </p:nvSpPr>
          <p:spPr>
            <a:xfrm>
              <a:off x="3729482" y="2199709"/>
              <a:ext cx="116759" cy="56944"/>
            </a:xfrm>
            <a:custGeom>
              <a:avLst/>
              <a:gdLst/>
              <a:ahLst/>
              <a:cxnLst/>
              <a:rect l="l" t="t" r="r" b="b"/>
              <a:pathLst>
                <a:path w="1749" h="853" extrusionOk="0">
                  <a:moveTo>
                    <a:pt x="162" y="0"/>
                  </a:moveTo>
                  <a:cubicBezTo>
                    <a:pt x="104" y="0"/>
                    <a:pt x="46" y="0"/>
                    <a:pt x="35" y="47"/>
                  </a:cubicBezTo>
                  <a:cubicBezTo>
                    <a:pt x="0" y="82"/>
                    <a:pt x="46" y="139"/>
                    <a:pt x="93" y="174"/>
                  </a:cubicBezTo>
                  <a:cubicBezTo>
                    <a:pt x="382" y="406"/>
                    <a:pt x="811" y="348"/>
                    <a:pt x="1112" y="568"/>
                  </a:cubicBezTo>
                  <a:cubicBezTo>
                    <a:pt x="1216" y="637"/>
                    <a:pt x="1309" y="742"/>
                    <a:pt x="1401" y="800"/>
                  </a:cubicBezTo>
                  <a:cubicBezTo>
                    <a:pt x="1464" y="831"/>
                    <a:pt x="1537" y="852"/>
                    <a:pt x="1603" y="852"/>
                  </a:cubicBezTo>
                  <a:cubicBezTo>
                    <a:pt x="1660" y="852"/>
                    <a:pt x="1712" y="837"/>
                    <a:pt x="1749" y="800"/>
                  </a:cubicBezTo>
                  <a:lnTo>
                    <a:pt x="1378" y="35"/>
                  </a:lnTo>
                  <a:cubicBezTo>
                    <a:pt x="973" y="12"/>
                    <a:pt x="568" y="12"/>
                    <a:pt x="162" y="0"/>
                  </a:cubicBez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2"/>
            <p:cNvSpPr/>
            <p:nvPr/>
          </p:nvSpPr>
          <p:spPr>
            <a:xfrm>
              <a:off x="3728681" y="2198640"/>
              <a:ext cx="117560" cy="60683"/>
            </a:xfrm>
            <a:custGeom>
              <a:avLst/>
              <a:gdLst/>
              <a:ahLst/>
              <a:cxnLst/>
              <a:rect l="l" t="t" r="r" b="b"/>
              <a:pathLst>
                <a:path w="1761" h="909" extrusionOk="0">
                  <a:moveTo>
                    <a:pt x="125" y="0"/>
                  </a:moveTo>
                  <a:cubicBezTo>
                    <a:pt x="92" y="0"/>
                    <a:pt x="56" y="7"/>
                    <a:pt x="24" y="40"/>
                  </a:cubicBezTo>
                  <a:cubicBezTo>
                    <a:pt x="1" y="74"/>
                    <a:pt x="1" y="132"/>
                    <a:pt x="12" y="155"/>
                  </a:cubicBezTo>
                  <a:cubicBezTo>
                    <a:pt x="24" y="190"/>
                    <a:pt x="58" y="213"/>
                    <a:pt x="70" y="236"/>
                  </a:cubicBezTo>
                  <a:cubicBezTo>
                    <a:pt x="116" y="271"/>
                    <a:pt x="174" y="306"/>
                    <a:pt x="232" y="329"/>
                  </a:cubicBezTo>
                  <a:cubicBezTo>
                    <a:pt x="452" y="433"/>
                    <a:pt x="684" y="445"/>
                    <a:pt x="869" y="503"/>
                  </a:cubicBezTo>
                  <a:cubicBezTo>
                    <a:pt x="950" y="538"/>
                    <a:pt x="1043" y="584"/>
                    <a:pt x="1112" y="619"/>
                  </a:cubicBezTo>
                  <a:cubicBezTo>
                    <a:pt x="1182" y="665"/>
                    <a:pt x="1240" y="723"/>
                    <a:pt x="1298" y="781"/>
                  </a:cubicBezTo>
                  <a:cubicBezTo>
                    <a:pt x="1388" y="862"/>
                    <a:pt x="1499" y="908"/>
                    <a:pt x="1582" y="908"/>
                  </a:cubicBezTo>
                  <a:cubicBezTo>
                    <a:pt x="1606" y="908"/>
                    <a:pt x="1627" y="904"/>
                    <a:pt x="1645" y="897"/>
                  </a:cubicBezTo>
                  <a:cubicBezTo>
                    <a:pt x="1738" y="885"/>
                    <a:pt x="1761" y="827"/>
                    <a:pt x="1761" y="827"/>
                  </a:cubicBezTo>
                  <a:lnTo>
                    <a:pt x="1761" y="827"/>
                  </a:lnTo>
                  <a:cubicBezTo>
                    <a:pt x="1761" y="827"/>
                    <a:pt x="1726" y="850"/>
                    <a:pt x="1645" y="873"/>
                  </a:cubicBezTo>
                  <a:cubicBezTo>
                    <a:pt x="1637" y="875"/>
                    <a:pt x="1629" y="875"/>
                    <a:pt x="1620" y="875"/>
                  </a:cubicBezTo>
                  <a:cubicBezTo>
                    <a:pt x="1541" y="875"/>
                    <a:pt x="1438" y="828"/>
                    <a:pt x="1344" y="735"/>
                  </a:cubicBezTo>
                  <a:cubicBezTo>
                    <a:pt x="1286" y="700"/>
                    <a:pt x="1228" y="619"/>
                    <a:pt x="1159" y="584"/>
                  </a:cubicBezTo>
                  <a:cubicBezTo>
                    <a:pt x="1089" y="526"/>
                    <a:pt x="985" y="480"/>
                    <a:pt x="892" y="445"/>
                  </a:cubicBezTo>
                  <a:cubicBezTo>
                    <a:pt x="707" y="375"/>
                    <a:pt x="475" y="364"/>
                    <a:pt x="278" y="260"/>
                  </a:cubicBezTo>
                  <a:cubicBezTo>
                    <a:pt x="232" y="236"/>
                    <a:pt x="174" y="202"/>
                    <a:pt x="128" y="179"/>
                  </a:cubicBezTo>
                  <a:cubicBezTo>
                    <a:pt x="82" y="144"/>
                    <a:pt x="70" y="98"/>
                    <a:pt x="82" y="86"/>
                  </a:cubicBezTo>
                  <a:cubicBezTo>
                    <a:pt x="93" y="74"/>
                    <a:pt x="111" y="71"/>
                    <a:pt x="134" y="71"/>
                  </a:cubicBezTo>
                  <a:cubicBezTo>
                    <a:pt x="157" y="71"/>
                    <a:pt x="186" y="74"/>
                    <a:pt x="221" y="74"/>
                  </a:cubicBezTo>
                  <a:lnTo>
                    <a:pt x="1275" y="74"/>
                  </a:lnTo>
                  <a:cubicBezTo>
                    <a:pt x="1344" y="51"/>
                    <a:pt x="1390" y="51"/>
                    <a:pt x="1390" y="51"/>
                  </a:cubicBezTo>
                  <a:cubicBezTo>
                    <a:pt x="1390" y="51"/>
                    <a:pt x="1344" y="28"/>
                    <a:pt x="1251" y="28"/>
                  </a:cubicBezTo>
                  <a:cubicBezTo>
                    <a:pt x="1170" y="28"/>
                    <a:pt x="1054" y="16"/>
                    <a:pt x="892" y="16"/>
                  </a:cubicBezTo>
                  <a:cubicBezTo>
                    <a:pt x="730" y="16"/>
                    <a:pt x="556" y="5"/>
                    <a:pt x="360" y="5"/>
                  </a:cubicBezTo>
                  <a:lnTo>
                    <a:pt x="197" y="5"/>
                  </a:lnTo>
                  <a:cubicBezTo>
                    <a:pt x="177" y="5"/>
                    <a:pt x="152" y="0"/>
                    <a:pt x="125" y="0"/>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2"/>
            <p:cNvSpPr/>
            <p:nvPr/>
          </p:nvSpPr>
          <p:spPr>
            <a:xfrm>
              <a:off x="4201055" y="4112490"/>
              <a:ext cx="235921" cy="395138"/>
            </a:xfrm>
            <a:custGeom>
              <a:avLst/>
              <a:gdLst/>
              <a:ahLst/>
              <a:cxnLst/>
              <a:rect l="l" t="t" r="r" b="b"/>
              <a:pathLst>
                <a:path w="3534" h="5919" extrusionOk="0">
                  <a:moveTo>
                    <a:pt x="1275" y="1"/>
                  </a:moveTo>
                  <a:lnTo>
                    <a:pt x="997" y="3093"/>
                  </a:lnTo>
                  <a:lnTo>
                    <a:pt x="70" y="5491"/>
                  </a:lnTo>
                  <a:cubicBezTo>
                    <a:pt x="1" y="5664"/>
                    <a:pt x="105" y="5850"/>
                    <a:pt x="279" y="5908"/>
                  </a:cubicBezTo>
                  <a:cubicBezTo>
                    <a:pt x="312" y="5915"/>
                    <a:pt x="344" y="5919"/>
                    <a:pt x="375" y="5919"/>
                  </a:cubicBezTo>
                  <a:cubicBezTo>
                    <a:pt x="442" y="5919"/>
                    <a:pt x="505" y="5901"/>
                    <a:pt x="569" y="5861"/>
                  </a:cubicBezTo>
                  <a:cubicBezTo>
                    <a:pt x="1090" y="5456"/>
                    <a:pt x="3012" y="3985"/>
                    <a:pt x="3012" y="3765"/>
                  </a:cubicBezTo>
                  <a:cubicBezTo>
                    <a:pt x="3024" y="3499"/>
                    <a:pt x="3533" y="510"/>
                    <a:pt x="3533" y="510"/>
                  </a:cubicBezTo>
                  <a:lnTo>
                    <a:pt x="12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2"/>
            <p:cNvSpPr/>
            <p:nvPr/>
          </p:nvSpPr>
          <p:spPr>
            <a:xfrm>
              <a:off x="4218879" y="4349877"/>
              <a:ext cx="184050" cy="158883"/>
            </a:xfrm>
            <a:custGeom>
              <a:avLst/>
              <a:gdLst/>
              <a:ahLst/>
              <a:cxnLst/>
              <a:rect l="l" t="t" r="r" b="b"/>
              <a:pathLst>
                <a:path w="2757" h="2380" extrusionOk="0">
                  <a:moveTo>
                    <a:pt x="2757" y="1"/>
                  </a:moveTo>
                  <a:lnTo>
                    <a:pt x="0" y="2363"/>
                  </a:lnTo>
                  <a:cubicBezTo>
                    <a:pt x="29" y="2374"/>
                    <a:pt x="60" y="2379"/>
                    <a:pt x="92" y="2379"/>
                  </a:cubicBezTo>
                  <a:cubicBezTo>
                    <a:pt x="163" y="2379"/>
                    <a:pt x="238" y="2353"/>
                    <a:pt x="302" y="2305"/>
                  </a:cubicBezTo>
                  <a:cubicBezTo>
                    <a:pt x="1749" y="1193"/>
                    <a:pt x="2386" y="626"/>
                    <a:pt x="2606" y="429"/>
                  </a:cubicBezTo>
                  <a:cubicBezTo>
                    <a:pt x="2676" y="348"/>
                    <a:pt x="2734" y="255"/>
                    <a:pt x="2745" y="139"/>
                  </a:cubicBezTo>
                  <a:lnTo>
                    <a:pt x="27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2"/>
            <p:cNvSpPr/>
            <p:nvPr/>
          </p:nvSpPr>
          <p:spPr>
            <a:xfrm>
              <a:off x="4360337" y="4276645"/>
              <a:ext cx="27170" cy="24300"/>
            </a:xfrm>
            <a:custGeom>
              <a:avLst/>
              <a:gdLst/>
              <a:ahLst/>
              <a:cxnLst/>
              <a:rect l="l" t="t" r="r" b="b"/>
              <a:pathLst>
                <a:path w="407" h="364" extrusionOk="0">
                  <a:moveTo>
                    <a:pt x="205" y="0"/>
                  </a:moveTo>
                  <a:cubicBezTo>
                    <a:pt x="167" y="0"/>
                    <a:pt x="131" y="11"/>
                    <a:pt x="105" y="32"/>
                  </a:cubicBezTo>
                  <a:lnTo>
                    <a:pt x="117" y="20"/>
                  </a:lnTo>
                  <a:lnTo>
                    <a:pt x="117" y="20"/>
                  </a:lnTo>
                  <a:cubicBezTo>
                    <a:pt x="36" y="55"/>
                    <a:pt x="1" y="171"/>
                    <a:pt x="36" y="264"/>
                  </a:cubicBezTo>
                  <a:cubicBezTo>
                    <a:pt x="69" y="323"/>
                    <a:pt x="140" y="363"/>
                    <a:pt x="207" y="363"/>
                  </a:cubicBezTo>
                  <a:cubicBezTo>
                    <a:pt x="232" y="363"/>
                    <a:pt x="257" y="357"/>
                    <a:pt x="279" y="345"/>
                  </a:cubicBezTo>
                  <a:cubicBezTo>
                    <a:pt x="371" y="310"/>
                    <a:pt x="406" y="171"/>
                    <a:pt x="371" y="90"/>
                  </a:cubicBezTo>
                  <a:cubicBezTo>
                    <a:pt x="342" y="31"/>
                    <a:pt x="271" y="0"/>
                    <a:pt x="2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2"/>
            <p:cNvSpPr/>
            <p:nvPr/>
          </p:nvSpPr>
          <p:spPr>
            <a:xfrm>
              <a:off x="4236636" y="4394737"/>
              <a:ext cx="40322" cy="27905"/>
            </a:xfrm>
            <a:custGeom>
              <a:avLst/>
              <a:gdLst/>
              <a:ahLst/>
              <a:cxnLst/>
              <a:rect l="l" t="t" r="r" b="b"/>
              <a:pathLst>
                <a:path w="604" h="418" extrusionOk="0">
                  <a:moveTo>
                    <a:pt x="117" y="0"/>
                  </a:moveTo>
                  <a:cubicBezTo>
                    <a:pt x="47" y="0"/>
                    <a:pt x="1" y="12"/>
                    <a:pt x="1" y="23"/>
                  </a:cubicBezTo>
                  <a:cubicBezTo>
                    <a:pt x="1" y="58"/>
                    <a:pt x="174" y="23"/>
                    <a:pt x="348" y="139"/>
                  </a:cubicBezTo>
                  <a:cubicBezTo>
                    <a:pt x="522" y="255"/>
                    <a:pt x="580" y="417"/>
                    <a:pt x="603" y="417"/>
                  </a:cubicBezTo>
                  <a:cubicBezTo>
                    <a:pt x="603" y="417"/>
                    <a:pt x="603" y="371"/>
                    <a:pt x="580" y="301"/>
                  </a:cubicBezTo>
                  <a:cubicBezTo>
                    <a:pt x="557" y="232"/>
                    <a:pt x="499" y="139"/>
                    <a:pt x="395" y="81"/>
                  </a:cubicBezTo>
                  <a:cubicBezTo>
                    <a:pt x="290" y="12"/>
                    <a:pt x="198" y="0"/>
                    <a:pt x="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2"/>
            <p:cNvSpPr/>
            <p:nvPr/>
          </p:nvSpPr>
          <p:spPr>
            <a:xfrm>
              <a:off x="4220414" y="4431320"/>
              <a:ext cx="38719" cy="17624"/>
            </a:xfrm>
            <a:custGeom>
              <a:avLst/>
              <a:gdLst/>
              <a:ahLst/>
              <a:cxnLst/>
              <a:rect l="l" t="t" r="r" b="b"/>
              <a:pathLst>
                <a:path w="580" h="264" extrusionOk="0">
                  <a:moveTo>
                    <a:pt x="137" y="0"/>
                  </a:moveTo>
                  <a:cubicBezTo>
                    <a:pt x="55" y="0"/>
                    <a:pt x="1" y="24"/>
                    <a:pt x="1" y="31"/>
                  </a:cubicBezTo>
                  <a:cubicBezTo>
                    <a:pt x="12" y="43"/>
                    <a:pt x="151" y="31"/>
                    <a:pt x="302" y="101"/>
                  </a:cubicBezTo>
                  <a:cubicBezTo>
                    <a:pt x="456" y="156"/>
                    <a:pt x="548" y="264"/>
                    <a:pt x="566" y="264"/>
                  </a:cubicBezTo>
                  <a:cubicBezTo>
                    <a:pt x="567" y="264"/>
                    <a:pt x="568" y="264"/>
                    <a:pt x="568" y="263"/>
                  </a:cubicBezTo>
                  <a:cubicBezTo>
                    <a:pt x="580" y="251"/>
                    <a:pt x="510" y="101"/>
                    <a:pt x="325" y="43"/>
                  </a:cubicBezTo>
                  <a:cubicBezTo>
                    <a:pt x="256" y="11"/>
                    <a:pt x="191" y="0"/>
                    <a:pt x="1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2"/>
            <p:cNvSpPr/>
            <p:nvPr/>
          </p:nvSpPr>
          <p:spPr>
            <a:xfrm>
              <a:off x="4252124" y="4360224"/>
              <a:ext cx="56477" cy="29974"/>
            </a:xfrm>
            <a:custGeom>
              <a:avLst/>
              <a:gdLst/>
              <a:ahLst/>
              <a:cxnLst/>
              <a:rect l="l" t="t" r="r" b="b"/>
              <a:pathLst>
                <a:path w="846" h="449" extrusionOk="0">
                  <a:moveTo>
                    <a:pt x="53" y="1"/>
                  </a:moveTo>
                  <a:cubicBezTo>
                    <a:pt x="20" y="1"/>
                    <a:pt x="0" y="4"/>
                    <a:pt x="0" y="8"/>
                  </a:cubicBezTo>
                  <a:cubicBezTo>
                    <a:pt x="0" y="19"/>
                    <a:pt x="220" y="42"/>
                    <a:pt x="452" y="170"/>
                  </a:cubicBezTo>
                  <a:cubicBezTo>
                    <a:pt x="676" y="282"/>
                    <a:pt x="803" y="448"/>
                    <a:pt x="832" y="448"/>
                  </a:cubicBezTo>
                  <a:cubicBezTo>
                    <a:pt x="833" y="448"/>
                    <a:pt x="834" y="448"/>
                    <a:pt x="834" y="448"/>
                  </a:cubicBezTo>
                  <a:cubicBezTo>
                    <a:pt x="846" y="448"/>
                    <a:pt x="730" y="239"/>
                    <a:pt x="487" y="112"/>
                  </a:cubicBezTo>
                  <a:cubicBezTo>
                    <a:pt x="306" y="21"/>
                    <a:pt x="136" y="1"/>
                    <a:pt x="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2"/>
            <p:cNvSpPr/>
            <p:nvPr/>
          </p:nvSpPr>
          <p:spPr>
            <a:xfrm>
              <a:off x="4266009" y="4316365"/>
              <a:ext cx="53473" cy="12016"/>
            </a:xfrm>
            <a:custGeom>
              <a:avLst/>
              <a:gdLst/>
              <a:ahLst/>
              <a:cxnLst/>
              <a:rect l="l" t="t" r="r" b="b"/>
              <a:pathLst>
                <a:path w="801" h="180" extrusionOk="0">
                  <a:moveTo>
                    <a:pt x="261" y="0"/>
                  </a:moveTo>
                  <a:cubicBezTo>
                    <a:pt x="108" y="0"/>
                    <a:pt x="1" y="45"/>
                    <a:pt x="1" y="62"/>
                  </a:cubicBezTo>
                  <a:cubicBezTo>
                    <a:pt x="1" y="64"/>
                    <a:pt x="3" y="64"/>
                    <a:pt x="8" y="64"/>
                  </a:cubicBezTo>
                  <a:cubicBezTo>
                    <a:pt x="31" y="64"/>
                    <a:pt x="100" y="53"/>
                    <a:pt x="195" y="53"/>
                  </a:cubicBezTo>
                  <a:cubicBezTo>
                    <a:pt x="257" y="53"/>
                    <a:pt x="329" y="58"/>
                    <a:pt x="406" y="74"/>
                  </a:cubicBezTo>
                  <a:cubicBezTo>
                    <a:pt x="613" y="96"/>
                    <a:pt x="759" y="179"/>
                    <a:pt x="795" y="179"/>
                  </a:cubicBezTo>
                  <a:cubicBezTo>
                    <a:pt x="797" y="179"/>
                    <a:pt x="799" y="179"/>
                    <a:pt x="800" y="178"/>
                  </a:cubicBezTo>
                  <a:cubicBezTo>
                    <a:pt x="800" y="155"/>
                    <a:pt x="638" y="28"/>
                    <a:pt x="418" y="16"/>
                  </a:cubicBezTo>
                  <a:cubicBezTo>
                    <a:pt x="362" y="5"/>
                    <a:pt x="309" y="0"/>
                    <a:pt x="2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2"/>
            <p:cNvSpPr/>
            <p:nvPr/>
          </p:nvSpPr>
          <p:spPr>
            <a:xfrm>
              <a:off x="4270682" y="4255349"/>
              <a:ext cx="54941" cy="11950"/>
            </a:xfrm>
            <a:custGeom>
              <a:avLst/>
              <a:gdLst/>
              <a:ahLst/>
              <a:cxnLst/>
              <a:rect l="l" t="t" r="r" b="b"/>
              <a:pathLst>
                <a:path w="823" h="179" extrusionOk="0">
                  <a:moveTo>
                    <a:pt x="369" y="1"/>
                  </a:moveTo>
                  <a:cubicBezTo>
                    <a:pt x="262" y="1"/>
                    <a:pt x="173" y="21"/>
                    <a:pt x="116" y="50"/>
                  </a:cubicBezTo>
                  <a:cubicBezTo>
                    <a:pt x="24" y="73"/>
                    <a:pt x="0" y="119"/>
                    <a:pt x="0" y="119"/>
                  </a:cubicBezTo>
                  <a:cubicBezTo>
                    <a:pt x="0" y="120"/>
                    <a:pt x="1" y="120"/>
                    <a:pt x="3" y="120"/>
                  </a:cubicBezTo>
                  <a:cubicBezTo>
                    <a:pt x="24" y="120"/>
                    <a:pt x="177" y="60"/>
                    <a:pt x="371" y="60"/>
                  </a:cubicBezTo>
                  <a:cubicBezTo>
                    <a:pt x="386" y="60"/>
                    <a:pt x="402" y="61"/>
                    <a:pt x="417" y="61"/>
                  </a:cubicBezTo>
                  <a:cubicBezTo>
                    <a:pt x="638" y="72"/>
                    <a:pt x="796" y="178"/>
                    <a:pt x="820" y="178"/>
                  </a:cubicBezTo>
                  <a:cubicBezTo>
                    <a:pt x="821" y="178"/>
                    <a:pt x="822" y="178"/>
                    <a:pt x="823" y="177"/>
                  </a:cubicBezTo>
                  <a:cubicBezTo>
                    <a:pt x="823" y="177"/>
                    <a:pt x="799" y="131"/>
                    <a:pt x="742" y="108"/>
                  </a:cubicBezTo>
                  <a:cubicBezTo>
                    <a:pt x="672" y="61"/>
                    <a:pt x="568" y="15"/>
                    <a:pt x="440" y="4"/>
                  </a:cubicBezTo>
                  <a:cubicBezTo>
                    <a:pt x="416" y="1"/>
                    <a:pt x="392" y="1"/>
                    <a:pt x="36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2"/>
            <p:cNvSpPr/>
            <p:nvPr/>
          </p:nvSpPr>
          <p:spPr>
            <a:xfrm>
              <a:off x="4270682" y="4209688"/>
              <a:ext cx="62685" cy="38185"/>
            </a:xfrm>
            <a:custGeom>
              <a:avLst/>
              <a:gdLst/>
              <a:ahLst/>
              <a:cxnLst/>
              <a:rect l="l" t="t" r="r" b="b"/>
              <a:pathLst>
                <a:path w="939" h="572" extrusionOk="0">
                  <a:moveTo>
                    <a:pt x="799" y="51"/>
                  </a:moveTo>
                  <a:cubicBezTo>
                    <a:pt x="823" y="51"/>
                    <a:pt x="857" y="51"/>
                    <a:pt x="869" y="74"/>
                  </a:cubicBezTo>
                  <a:cubicBezTo>
                    <a:pt x="881" y="108"/>
                    <a:pt x="881" y="132"/>
                    <a:pt x="881" y="178"/>
                  </a:cubicBezTo>
                  <a:cubicBezTo>
                    <a:pt x="870" y="323"/>
                    <a:pt x="729" y="450"/>
                    <a:pt x="567" y="475"/>
                  </a:cubicBezTo>
                  <a:lnTo>
                    <a:pt x="567" y="475"/>
                  </a:lnTo>
                  <a:cubicBezTo>
                    <a:pt x="561" y="460"/>
                    <a:pt x="554" y="442"/>
                    <a:pt x="545" y="421"/>
                  </a:cubicBezTo>
                  <a:cubicBezTo>
                    <a:pt x="539" y="406"/>
                    <a:pt x="530" y="389"/>
                    <a:pt x="519" y="369"/>
                  </a:cubicBezTo>
                  <a:lnTo>
                    <a:pt x="519" y="369"/>
                  </a:lnTo>
                  <a:cubicBezTo>
                    <a:pt x="549" y="313"/>
                    <a:pt x="590" y="248"/>
                    <a:pt x="649" y="178"/>
                  </a:cubicBezTo>
                  <a:cubicBezTo>
                    <a:pt x="684" y="120"/>
                    <a:pt x="742" y="62"/>
                    <a:pt x="799" y="51"/>
                  </a:cubicBezTo>
                  <a:close/>
                  <a:moveTo>
                    <a:pt x="163" y="74"/>
                  </a:moveTo>
                  <a:cubicBezTo>
                    <a:pt x="232" y="97"/>
                    <a:pt x="290" y="155"/>
                    <a:pt x="336" y="189"/>
                  </a:cubicBezTo>
                  <a:cubicBezTo>
                    <a:pt x="396" y="253"/>
                    <a:pt x="441" y="312"/>
                    <a:pt x="476" y="362"/>
                  </a:cubicBezTo>
                  <a:lnTo>
                    <a:pt x="476" y="362"/>
                  </a:lnTo>
                  <a:cubicBezTo>
                    <a:pt x="464" y="398"/>
                    <a:pt x="456" y="430"/>
                    <a:pt x="452" y="456"/>
                  </a:cubicBezTo>
                  <a:cubicBezTo>
                    <a:pt x="451" y="465"/>
                    <a:pt x="449" y="473"/>
                    <a:pt x="448" y="481"/>
                  </a:cubicBezTo>
                  <a:lnTo>
                    <a:pt x="448" y="481"/>
                  </a:lnTo>
                  <a:cubicBezTo>
                    <a:pt x="280" y="470"/>
                    <a:pt x="145" y="337"/>
                    <a:pt x="93" y="213"/>
                  </a:cubicBezTo>
                  <a:cubicBezTo>
                    <a:pt x="70" y="166"/>
                    <a:pt x="70" y="132"/>
                    <a:pt x="93" y="108"/>
                  </a:cubicBezTo>
                  <a:cubicBezTo>
                    <a:pt x="105" y="74"/>
                    <a:pt x="128" y="74"/>
                    <a:pt x="163" y="74"/>
                  </a:cubicBezTo>
                  <a:close/>
                  <a:moveTo>
                    <a:pt x="503" y="403"/>
                  </a:moveTo>
                  <a:lnTo>
                    <a:pt x="503" y="403"/>
                  </a:lnTo>
                  <a:cubicBezTo>
                    <a:pt x="521" y="432"/>
                    <a:pt x="535" y="457"/>
                    <a:pt x="545" y="477"/>
                  </a:cubicBezTo>
                  <a:lnTo>
                    <a:pt x="545" y="477"/>
                  </a:lnTo>
                  <a:cubicBezTo>
                    <a:pt x="534" y="478"/>
                    <a:pt x="522" y="479"/>
                    <a:pt x="510" y="479"/>
                  </a:cubicBezTo>
                  <a:cubicBezTo>
                    <a:pt x="497" y="481"/>
                    <a:pt x="484" y="481"/>
                    <a:pt x="471" y="481"/>
                  </a:cubicBezTo>
                  <a:lnTo>
                    <a:pt x="471" y="481"/>
                  </a:lnTo>
                  <a:cubicBezTo>
                    <a:pt x="479" y="459"/>
                    <a:pt x="489" y="433"/>
                    <a:pt x="503" y="403"/>
                  </a:cubicBezTo>
                  <a:close/>
                  <a:moveTo>
                    <a:pt x="787" y="0"/>
                  </a:moveTo>
                  <a:cubicBezTo>
                    <a:pt x="776" y="0"/>
                    <a:pt x="764" y="1"/>
                    <a:pt x="753" y="4"/>
                  </a:cubicBezTo>
                  <a:cubicBezTo>
                    <a:pt x="672" y="39"/>
                    <a:pt x="626" y="108"/>
                    <a:pt x="579" y="166"/>
                  </a:cubicBezTo>
                  <a:cubicBezTo>
                    <a:pt x="539" y="218"/>
                    <a:pt x="511" y="272"/>
                    <a:pt x="490" y="323"/>
                  </a:cubicBezTo>
                  <a:lnTo>
                    <a:pt x="490" y="323"/>
                  </a:lnTo>
                  <a:cubicBezTo>
                    <a:pt x="459" y="276"/>
                    <a:pt x="416" y="223"/>
                    <a:pt x="359" y="166"/>
                  </a:cubicBezTo>
                  <a:cubicBezTo>
                    <a:pt x="313" y="120"/>
                    <a:pt x="255" y="62"/>
                    <a:pt x="174" y="39"/>
                  </a:cubicBezTo>
                  <a:cubicBezTo>
                    <a:pt x="128" y="39"/>
                    <a:pt x="58" y="51"/>
                    <a:pt x="24" y="97"/>
                  </a:cubicBezTo>
                  <a:cubicBezTo>
                    <a:pt x="0" y="132"/>
                    <a:pt x="0" y="189"/>
                    <a:pt x="12" y="236"/>
                  </a:cubicBezTo>
                  <a:cubicBezTo>
                    <a:pt x="77" y="409"/>
                    <a:pt x="232" y="551"/>
                    <a:pt x="440" y="570"/>
                  </a:cubicBezTo>
                  <a:lnTo>
                    <a:pt x="440" y="570"/>
                  </a:lnTo>
                  <a:cubicBezTo>
                    <a:pt x="440" y="571"/>
                    <a:pt x="440" y="572"/>
                    <a:pt x="440" y="572"/>
                  </a:cubicBezTo>
                  <a:cubicBezTo>
                    <a:pt x="441" y="572"/>
                    <a:pt x="442" y="571"/>
                    <a:pt x="443" y="570"/>
                  </a:cubicBezTo>
                  <a:lnTo>
                    <a:pt x="443" y="570"/>
                  </a:lnTo>
                  <a:cubicBezTo>
                    <a:pt x="457" y="571"/>
                    <a:pt x="472" y="572"/>
                    <a:pt x="487" y="572"/>
                  </a:cubicBezTo>
                  <a:cubicBezTo>
                    <a:pt x="707" y="560"/>
                    <a:pt x="892" y="398"/>
                    <a:pt x="927" y="189"/>
                  </a:cubicBezTo>
                  <a:cubicBezTo>
                    <a:pt x="938" y="155"/>
                    <a:pt x="927" y="97"/>
                    <a:pt x="892" y="51"/>
                  </a:cubicBezTo>
                  <a:cubicBezTo>
                    <a:pt x="866" y="15"/>
                    <a:pt x="826" y="0"/>
                    <a:pt x="78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2"/>
            <p:cNvSpPr/>
            <p:nvPr/>
          </p:nvSpPr>
          <p:spPr>
            <a:xfrm>
              <a:off x="4252124" y="2721613"/>
              <a:ext cx="378916" cy="1539161"/>
            </a:xfrm>
            <a:custGeom>
              <a:avLst/>
              <a:gdLst/>
              <a:ahLst/>
              <a:cxnLst/>
              <a:rect l="l" t="t" r="r" b="b"/>
              <a:pathLst>
                <a:path w="5676" h="23056" extrusionOk="0">
                  <a:moveTo>
                    <a:pt x="4946" y="0"/>
                  </a:moveTo>
                  <a:lnTo>
                    <a:pt x="556" y="232"/>
                  </a:lnTo>
                  <a:lnTo>
                    <a:pt x="0" y="22330"/>
                  </a:lnTo>
                  <a:cubicBezTo>
                    <a:pt x="0" y="22480"/>
                    <a:pt x="116" y="22631"/>
                    <a:pt x="278" y="22654"/>
                  </a:cubicBezTo>
                  <a:lnTo>
                    <a:pt x="2826" y="23048"/>
                  </a:lnTo>
                  <a:cubicBezTo>
                    <a:pt x="2855" y="23053"/>
                    <a:pt x="2884" y="23055"/>
                    <a:pt x="2912" y="23055"/>
                  </a:cubicBezTo>
                  <a:cubicBezTo>
                    <a:pt x="3143" y="23055"/>
                    <a:pt x="3338" y="22892"/>
                    <a:pt x="3359" y="22654"/>
                  </a:cubicBezTo>
                  <a:lnTo>
                    <a:pt x="5675" y="4274"/>
                  </a:lnTo>
                  <a:lnTo>
                    <a:pt x="49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2"/>
            <p:cNvSpPr/>
            <p:nvPr/>
          </p:nvSpPr>
          <p:spPr>
            <a:xfrm>
              <a:off x="4503398" y="2658995"/>
              <a:ext cx="738471" cy="971121"/>
            </a:xfrm>
            <a:custGeom>
              <a:avLst/>
              <a:gdLst/>
              <a:ahLst/>
              <a:cxnLst/>
              <a:rect l="l" t="t" r="r" b="b"/>
              <a:pathLst>
                <a:path w="11062" h="14547" extrusionOk="0">
                  <a:moveTo>
                    <a:pt x="4043" y="0"/>
                  </a:moveTo>
                  <a:lnTo>
                    <a:pt x="1170" y="927"/>
                  </a:lnTo>
                  <a:lnTo>
                    <a:pt x="1854" y="5814"/>
                  </a:lnTo>
                  <a:lnTo>
                    <a:pt x="6081" y="10007"/>
                  </a:lnTo>
                  <a:lnTo>
                    <a:pt x="0" y="11478"/>
                  </a:lnTo>
                  <a:lnTo>
                    <a:pt x="441" y="14547"/>
                  </a:lnTo>
                  <a:lnTo>
                    <a:pt x="8664" y="13435"/>
                  </a:lnTo>
                  <a:cubicBezTo>
                    <a:pt x="9370" y="13331"/>
                    <a:pt x="9996" y="12960"/>
                    <a:pt x="10413" y="12381"/>
                  </a:cubicBezTo>
                  <a:cubicBezTo>
                    <a:pt x="11050" y="11489"/>
                    <a:pt x="11061" y="10308"/>
                    <a:pt x="10459" y="9404"/>
                  </a:cubicBezTo>
                  <a:lnTo>
                    <a:pt x="40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2"/>
            <p:cNvSpPr/>
            <p:nvPr/>
          </p:nvSpPr>
          <p:spPr>
            <a:xfrm>
              <a:off x="4610877" y="2976757"/>
              <a:ext cx="17824" cy="70429"/>
            </a:xfrm>
            <a:custGeom>
              <a:avLst/>
              <a:gdLst/>
              <a:ahLst/>
              <a:cxnLst/>
              <a:rect l="l" t="t" r="r" b="b"/>
              <a:pathLst>
                <a:path w="267" h="1055" extrusionOk="0">
                  <a:moveTo>
                    <a:pt x="12" y="0"/>
                  </a:moveTo>
                  <a:cubicBezTo>
                    <a:pt x="0" y="0"/>
                    <a:pt x="35" y="243"/>
                    <a:pt x="105" y="533"/>
                  </a:cubicBezTo>
                  <a:cubicBezTo>
                    <a:pt x="162" y="822"/>
                    <a:pt x="232" y="1054"/>
                    <a:pt x="244" y="1054"/>
                  </a:cubicBezTo>
                  <a:cubicBezTo>
                    <a:pt x="267" y="1054"/>
                    <a:pt x="220" y="811"/>
                    <a:pt x="162" y="521"/>
                  </a:cubicBezTo>
                  <a:cubicBezTo>
                    <a:pt x="105" y="232"/>
                    <a:pt x="35" y="0"/>
                    <a:pt x="1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2"/>
            <p:cNvSpPr/>
            <p:nvPr/>
          </p:nvSpPr>
          <p:spPr>
            <a:xfrm>
              <a:off x="4451595" y="2974421"/>
              <a:ext cx="500281" cy="1230942"/>
            </a:xfrm>
            <a:custGeom>
              <a:avLst/>
              <a:gdLst/>
              <a:ahLst/>
              <a:cxnLst/>
              <a:rect l="l" t="t" r="r" b="b"/>
              <a:pathLst>
                <a:path w="7494" h="18439" extrusionOk="0">
                  <a:moveTo>
                    <a:pt x="2363" y="0"/>
                  </a:moveTo>
                  <a:lnTo>
                    <a:pt x="2340" y="58"/>
                  </a:lnTo>
                  <a:cubicBezTo>
                    <a:pt x="2247" y="904"/>
                    <a:pt x="2132" y="1796"/>
                    <a:pt x="2027" y="2699"/>
                  </a:cubicBezTo>
                  <a:cubicBezTo>
                    <a:pt x="1506" y="7065"/>
                    <a:pt x="1031" y="11038"/>
                    <a:pt x="649" y="13899"/>
                  </a:cubicBezTo>
                  <a:cubicBezTo>
                    <a:pt x="464" y="15335"/>
                    <a:pt x="302" y="16493"/>
                    <a:pt x="186" y="17292"/>
                  </a:cubicBezTo>
                  <a:cubicBezTo>
                    <a:pt x="128" y="17686"/>
                    <a:pt x="82" y="17999"/>
                    <a:pt x="47" y="18207"/>
                  </a:cubicBezTo>
                  <a:cubicBezTo>
                    <a:pt x="24" y="18300"/>
                    <a:pt x="12" y="18381"/>
                    <a:pt x="0" y="18439"/>
                  </a:cubicBezTo>
                  <a:cubicBezTo>
                    <a:pt x="12" y="18392"/>
                    <a:pt x="24" y="18300"/>
                    <a:pt x="58" y="18207"/>
                  </a:cubicBezTo>
                  <a:cubicBezTo>
                    <a:pt x="105" y="17999"/>
                    <a:pt x="139" y="17697"/>
                    <a:pt x="221" y="17292"/>
                  </a:cubicBezTo>
                  <a:cubicBezTo>
                    <a:pt x="336" y="16493"/>
                    <a:pt x="510" y="15335"/>
                    <a:pt x="695" y="13899"/>
                  </a:cubicBezTo>
                  <a:cubicBezTo>
                    <a:pt x="1066" y="11038"/>
                    <a:pt x="1564" y="7089"/>
                    <a:pt x="2085" y="2699"/>
                  </a:cubicBezTo>
                  <a:cubicBezTo>
                    <a:pt x="2198" y="1822"/>
                    <a:pt x="2299" y="968"/>
                    <a:pt x="2390" y="134"/>
                  </a:cubicBezTo>
                  <a:lnTo>
                    <a:pt x="2390" y="134"/>
                  </a:lnTo>
                  <a:cubicBezTo>
                    <a:pt x="4256" y="2126"/>
                    <a:pt x="5964" y="3948"/>
                    <a:pt x="7381" y="5445"/>
                  </a:cubicBezTo>
                  <a:lnTo>
                    <a:pt x="7381" y="5445"/>
                  </a:lnTo>
                  <a:cubicBezTo>
                    <a:pt x="5675" y="5961"/>
                    <a:pt x="4278" y="6396"/>
                    <a:pt x="3301" y="6683"/>
                  </a:cubicBezTo>
                  <a:cubicBezTo>
                    <a:pt x="2803" y="6822"/>
                    <a:pt x="2433" y="6938"/>
                    <a:pt x="2166" y="7031"/>
                  </a:cubicBezTo>
                  <a:cubicBezTo>
                    <a:pt x="2050" y="7054"/>
                    <a:pt x="1946" y="7100"/>
                    <a:pt x="1877" y="7112"/>
                  </a:cubicBezTo>
                  <a:cubicBezTo>
                    <a:pt x="1807" y="7135"/>
                    <a:pt x="1784" y="7146"/>
                    <a:pt x="1784" y="7146"/>
                  </a:cubicBezTo>
                  <a:cubicBezTo>
                    <a:pt x="1784" y="7146"/>
                    <a:pt x="1800" y="7141"/>
                    <a:pt x="1827" y="7141"/>
                  </a:cubicBezTo>
                  <a:cubicBezTo>
                    <a:pt x="1841" y="7141"/>
                    <a:pt x="1857" y="7143"/>
                    <a:pt x="1877" y="7146"/>
                  </a:cubicBezTo>
                  <a:cubicBezTo>
                    <a:pt x="1946" y="7123"/>
                    <a:pt x="2050" y="7100"/>
                    <a:pt x="2178" y="7054"/>
                  </a:cubicBezTo>
                  <a:cubicBezTo>
                    <a:pt x="2456" y="6984"/>
                    <a:pt x="2838" y="6868"/>
                    <a:pt x="3324" y="6718"/>
                  </a:cubicBezTo>
                  <a:cubicBezTo>
                    <a:pt x="4309" y="6428"/>
                    <a:pt x="5733" y="6011"/>
                    <a:pt x="7448" y="5502"/>
                  </a:cubicBezTo>
                  <a:lnTo>
                    <a:pt x="7494" y="5490"/>
                  </a:lnTo>
                  <a:lnTo>
                    <a:pt x="7471" y="5467"/>
                  </a:lnTo>
                  <a:cubicBezTo>
                    <a:pt x="6035" y="3927"/>
                    <a:pt x="4297" y="2074"/>
                    <a:pt x="2398" y="47"/>
                  </a:cubicBezTo>
                  <a:lnTo>
                    <a:pt x="23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2"/>
            <p:cNvSpPr/>
            <p:nvPr/>
          </p:nvSpPr>
          <p:spPr>
            <a:xfrm>
              <a:off x="4478631" y="3047119"/>
              <a:ext cx="150071" cy="1163650"/>
            </a:xfrm>
            <a:custGeom>
              <a:avLst/>
              <a:gdLst/>
              <a:ahLst/>
              <a:cxnLst/>
              <a:rect l="l" t="t" r="r" b="b"/>
              <a:pathLst>
                <a:path w="2248" h="17431" extrusionOk="0">
                  <a:moveTo>
                    <a:pt x="2225" y="0"/>
                  </a:moveTo>
                  <a:cubicBezTo>
                    <a:pt x="2201" y="0"/>
                    <a:pt x="1692" y="3915"/>
                    <a:pt x="1090" y="8721"/>
                  </a:cubicBezTo>
                  <a:cubicBezTo>
                    <a:pt x="476" y="13528"/>
                    <a:pt x="1" y="17431"/>
                    <a:pt x="12" y="17431"/>
                  </a:cubicBezTo>
                  <a:cubicBezTo>
                    <a:pt x="24" y="17431"/>
                    <a:pt x="534" y="13539"/>
                    <a:pt x="1159" y="8721"/>
                  </a:cubicBezTo>
                  <a:cubicBezTo>
                    <a:pt x="1761" y="3915"/>
                    <a:pt x="2248" y="0"/>
                    <a:pt x="2225"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2"/>
            <p:cNvSpPr/>
            <p:nvPr/>
          </p:nvSpPr>
          <p:spPr>
            <a:xfrm>
              <a:off x="4580703" y="2846047"/>
              <a:ext cx="30241" cy="134650"/>
            </a:xfrm>
            <a:custGeom>
              <a:avLst/>
              <a:gdLst/>
              <a:ahLst/>
              <a:cxnLst/>
              <a:rect l="l" t="t" r="r" b="b"/>
              <a:pathLst>
                <a:path w="453" h="2017" extrusionOk="0">
                  <a:moveTo>
                    <a:pt x="1" y="1"/>
                  </a:moveTo>
                  <a:cubicBezTo>
                    <a:pt x="1" y="1"/>
                    <a:pt x="24" y="117"/>
                    <a:pt x="59" y="314"/>
                  </a:cubicBezTo>
                  <a:cubicBezTo>
                    <a:pt x="105" y="510"/>
                    <a:pt x="163" y="754"/>
                    <a:pt x="221" y="1020"/>
                  </a:cubicBezTo>
                  <a:cubicBezTo>
                    <a:pt x="279" y="1275"/>
                    <a:pt x="325" y="1530"/>
                    <a:pt x="371" y="1727"/>
                  </a:cubicBezTo>
                  <a:cubicBezTo>
                    <a:pt x="406" y="1900"/>
                    <a:pt x="429" y="2016"/>
                    <a:pt x="441" y="2016"/>
                  </a:cubicBezTo>
                  <a:cubicBezTo>
                    <a:pt x="452" y="2016"/>
                    <a:pt x="441" y="1900"/>
                    <a:pt x="406" y="1715"/>
                  </a:cubicBezTo>
                  <a:cubicBezTo>
                    <a:pt x="383" y="1541"/>
                    <a:pt x="337" y="1275"/>
                    <a:pt x="279" y="1008"/>
                  </a:cubicBezTo>
                  <a:cubicBezTo>
                    <a:pt x="221" y="731"/>
                    <a:pt x="163" y="464"/>
                    <a:pt x="105" y="290"/>
                  </a:cubicBezTo>
                  <a:cubicBezTo>
                    <a:pt x="47" y="105"/>
                    <a:pt x="24" y="1"/>
                    <a:pt x="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2"/>
            <p:cNvSpPr/>
            <p:nvPr/>
          </p:nvSpPr>
          <p:spPr>
            <a:xfrm>
              <a:off x="4591518" y="2820146"/>
              <a:ext cx="28706" cy="27104"/>
            </a:xfrm>
            <a:custGeom>
              <a:avLst/>
              <a:gdLst/>
              <a:ahLst/>
              <a:cxnLst/>
              <a:rect l="l" t="t" r="r" b="b"/>
              <a:pathLst>
                <a:path w="430" h="406" extrusionOk="0">
                  <a:moveTo>
                    <a:pt x="205" y="0"/>
                  </a:moveTo>
                  <a:cubicBezTo>
                    <a:pt x="146" y="0"/>
                    <a:pt x="117" y="30"/>
                    <a:pt x="117" y="30"/>
                  </a:cubicBezTo>
                  <a:cubicBezTo>
                    <a:pt x="117" y="32"/>
                    <a:pt x="120" y="33"/>
                    <a:pt x="126" y="33"/>
                  </a:cubicBezTo>
                  <a:cubicBezTo>
                    <a:pt x="137" y="33"/>
                    <a:pt x="157" y="31"/>
                    <a:pt x="179" y="31"/>
                  </a:cubicBezTo>
                  <a:cubicBezTo>
                    <a:pt x="200" y="31"/>
                    <a:pt x="223" y="33"/>
                    <a:pt x="244" y="41"/>
                  </a:cubicBezTo>
                  <a:cubicBezTo>
                    <a:pt x="290" y="53"/>
                    <a:pt x="337" y="99"/>
                    <a:pt x="337" y="157"/>
                  </a:cubicBezTo>
                  <a:cubicBezTo>
                    <a:pt x="348" y="215"/>
                    <a:pt x="325" y="285"/>
                    <a:pt x="267" y="319"/>
                  </a:cubicBezTo>
                  <a:cubicBezTo>
                    <a:pt x="245" y="328"/>
                    <a:pt x="220" y="332"/>
                    <a:pt x="195" y="332"/>
                  </a:cubicBezTo>
                  <a:cubicBezTo>
                    <a:pt x="154" y="332"/>
                    <a:pt x="115" y="322"/>
                    <a:pt x="93" y="308"/>
                  </a:cubicBezTo>
                  <a:cubicBezTo>
                    <a:pt x="47" y="273"/>
                    <a:pt x="36" y="215"/>
                    <a:pt x="47" y="180"/>
                  </a:cubicBezTo>
                  <a:cubicBezTo>
                    <a:pt x="70" y="76"/>
                    <a:pt x="128" y="65"/>
                    <a:pt x="128" y="41"/>
                  </a:cubicBezTo>
                  <a:lnTo>
                    <a:pt x="128" y="41"/>
                  </a:lnTo>
                  <a:cubicBezTo>
                    <a:pt x="128" y="41"/>
                    <a:pt x="117" y="41"/>
                    <a:pt x="93" y="65"/>
                  </a:cubicBezTo>
                  <a:cubicBezTo>
                    <a:pt x="70" y="76"/>
                    <a:pt x="36" y="99"/>
                    <a:pt x="12" y="157"/>
                  </a:cubicBezTo>
                  <a:cubicBezTo>
                    <a:pt x="1" y="204"/>
                    <a:pt x="12" y="296"/>
                    <a:pt x="70" y="354"/>
                  </a:cubicBezTo>
                  <a:cubicBezTo>
                    <a:pt x="104" y="388"/>
                    <a:pt x="153" y="406"/>
                    <a:pt x="207" y="406"/>
                  </a:cubicBezTo>
                  <a:cubicBezTo>
                    <a:pt x="246" y="406"/>
                    <a:pt x="286" y="397"/>
                    <a:pt x="325" y="377"/>
                  </a:cubicBezTo>
                  <a:cubicBezTo>
                    <a:pt x="406" y="331"/>
                    <a:pt x="429" y="238"/>
                    <a:pt x="418" y="157"/>
                  </a:cubicBezTo>
                  <a:cubicBezTo>
                    <a:pt x="406" y="88"/>
                    <a:pt x="348" y="30"/>
                    <a:pt x="290" y="18"/>
                  </a:cubicBezTo>
                  <a:cubicBezTo>
                    <a:pt x="257" y="5"/>
                    <a:pt x="229" y="0"/>
                    <a:pt x="205"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2"/>
            <p:cNvSpPr/>
            <p:nvPr/>
          </p:nvSpPr>
          <p:spPr>
            <a:xfrm>
              <a:off x="4909282" y="3325361"/>
              <a:ext cx="83580" cy="48866"/>
            </a:xfrm>
            <a:custGeom>
              <a:avLst/>
              <a:gdLst/>
              <a:ahLst/>
              <a:cxnLst/>
              <a:rect l="l" t="t" r="r" b="b"/>
              <a:pathLst>
                <a:path w="1252" h="732" extrusionOk="0">
                  <a:moveTo>
                    <a:pt x="17" y="0"/>
                  </a:moveTo>
                  <a:cubicBezTo>
                    <a:pt x="14" y="0"/>
                    <a:pt x="13" y="1"/>
                    <a:pt x="13" y="2"/>
                  </a:cubicBezTo>
                  <a:cubicBezTo>
                    <a:pt x="1" y="25"/>
                    <a:pt x="302" y="117"/>
                    <a:pt x="661" y="326"/>
                  </a:cubicBezTo>
                  <a:cubicBezTo>
                    <a:pt x="1000" y="518"/>
                    <a:pt x="1217" y="732"/>
                    <a:pt x="1250" y="732"/>
                  </a:cubicBezTo>
                  <a:cubicBezTo>
                    <a:pt x="1250" y="732"/>
                    <a:pt x="1251" y="732"/>
                    <a:pt x="1252" y="731"/>
                  </a:cubicBezTo>
                  <a:cubicBezTo>
                    <a:pt x="1252" y="731"/>
                    <a:pt x="1032" y="488"/>
                    <a:pt x="696" y="268"/>
                  </a:cubicBezTo>
                  <a:cubicBezTo>
                    <a:pt x="362" y="74"/>
                    <a:pt x="58" y="0"/>
                    <a:pt x="1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2"/>
            <p:cNvSpPr/>
            <p:nvPr/>
          </p:nvSpPr>
          <p:spPr>
            <a:xfrm>
              <a:off x="4220414" y="1831679"/>
              <a:ext cx="1171394" cy="911640"/>
            </a:xfrm>
            <a:custGeom>
              <a:avLst/>
              <a:gdLst/>
              <a:ahLst/>
              <a:cxnLst/>
              <a:rect l="l" t="t" r="r" b="b"/>
              <a:pathLst>
                <a:path w="17547" h="13656" extrusionOk="0">
                  <a:moveTo>
                    <a:pt x="2954" y="0"/>
                  </a:moveTo>
                  <a:lnTo>
                    <a:pt x="2769" y="139"/>
                  </a:lnTo>
                  <a:cubicBezTo>
                    <a:pt x="2676" y="221"/>
                    <a:pt x="2606" y="302"/>
                    <a:pt x="2560" y="417"/>
                  </a:cubicBezTo>
                  <a:lnTo>
                    <a:pt x="2433" y="776"/>
                  </a:lnTo>
                  <a:lnTo>
                    <a:pt x="1" y="1958"/>
                  </a:lnTo>
                  <a:lnTo>
                    <a:pt x="1043" y="9254"/>
                  </a:lnTo>
                  <a:lnTo>
                    <a:pt x="638" y="12520"/>
                  </a:lnTo>
                  <a:cubicBezTo>
                    <a:pt x="580" y="12937"/>
                    <a:pt x="742" y="13366"/>
                    <a:pt x="1066" y="13655"/>
                  </a:cubicBezTo>
                  <a:lnTo>
                    <a:pt x="4992" y="13574"/>
                  </a:lnTo>
                  <a:lnTo>
                    <a:pt x="7726" y="12069"/>
                  </a:lnTo>
                  <a:lnTo>
                    <a:pt x="8988" y="11860"/>
                  </a:lnTo>
                  <a:lnTo>
                    <a:pt x="8467" y="9370"/>
                  </a:lnTo>
                  <a:lnTo>
                    <a:pt x="8698" y="5838"/>
                  </a:lnTo>
                  <a:lnTo>
                    <a:pt x="11571" y="7367"/>
                  </a:lnTo>
                  <a:cubicBezTo>
                    <a:pt x="11713" y="7445"/>
                    <a:pt x="11882" y="7487"/>
                    <a:pt x="12052" y="7487"/>
                  </a:cubicBezTo>
                  <a:cubicBezTo>
                    <a:pt x="12131" y="7487"/>
                    <a:pt x="12211" y="7478"/>
                    <a:pt x="12289" y="7459"/>
                  </a:cubicBezTo>
                  <a:lnTo>
                    <a:pt x="17547" y="6093"/>
                  </a:lnTo>
                  <a:lnTo>
                    <a:pt x="17269" y="4066"/>
                  </a:lnTo>
                  <a:lnTo>
                    <a:pt x="12509" y="4598"/>
                  </a:lnTo>
                  <a:lnTo>
                    <a:pt x="8895" y="1402"/>
                  </a:lnTo>
                  <a:lnTo>
                    <a:pt x="6197" y="800"/>
                  </a:lnTo>
                  <a:lnTo>
                    <a:pt x="57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2"/>
            <p:cNvSpPr/>
            <p:nvPr/>
          </p:nvSpPr>
          <p:spPr>
            <a:xfrm>
              <a:off x="3798242" y="1962322"/>
              <a:ext cx="480988" cy="629056"/>
            </a:xfrm>
            <a:custGeom>
              <a:avLst/>
              <a:gdLst/>
              <a:ahLst/>
              <a:cxnLst/>
              <a:rect l="l" t="t" r="r" b="b"/>
              <a:pathLst>
                <a:path w="7205" h="9423" extrusionOk="0">
                  <a:moveTo>
                    <a:pt x="6325" y="1"/>
                  </a:moveTo>
                  <a:cubicBezTo>
                    <a:pt x="6325" y="1"/>
                    <a:pt x="5525" y="499"/>
                    <a:pt x="5236" y="1414"/>
                  </a:cubicBezTo>
                  <a:cubicBezTo>
                    <a:pt x="4969" y="2271"/>
                    <a:pt x="4344" y="5757"/>
                    <a:pt x="4344" y="5757"/>
                  </a:cubicBezTo>
                  <a:lnTo>
                    <a:pt x="1588" y="4054"/>
                  </a:lnTo>
                  <a:lnTo>
                    <a:pt x="1" y="5711"/>
                  </a:lnTo>
                  <a:lnTo>
                    <a:pt x="3672" y="8954"/>
                  </a:lnTo>
                  <a:cubicBezTo>
                    <a:pt x="4022" y="9261"/>
                    <a:pt x="4465" y="9423"/>
                    <a:pt x="4911" y="9423"/>
                  </a:cubicBezTo>
                  <a:cubicBezTo>
                    <a:pt x="5187" y="9423"/>
                    <a:pt x="5465" y="9360"/>
                    <a:pt x="5722" y="9232"/>
                  </a:cubicBezTo>
                  <a:cubicBezTo>
                    <a:pt x="6278" y="8954"/>
                    <a:pt x="6672" y="8421"/>
                    <a:pt x="6765" y="7795"/>
                  </a:cubicBezTo>
                  <a:lnTo>
                    <a:pt x="7205" y="4495"/>
                  </a:lnTo>
                  <a:lnTo>
                    <a:pt x="63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2"/>
            <p:cNvSpPr/>
            <p:nvPr/>
          </p:nvSpPr>
          <p:spPr>
            <a:xfrm>
              <a:off x="4618621" y="2642706"/>
              <a:ext cx="154677" cy="73567"/>
            </a:xfrm>
            <a:custGeom>
              <a:avLst/>
              <a:gdLst/>
              <a:ahLst/>
              <a:cxnLst/>
              <a:rect l="l" t="t" r="r" b="b"/>
              <a:pathLst>
                <a:path w="2317" h="1102" extrusionOk="0">
                  <a:moveTo>
                    <a:pt x="2143" y="1"/>
                  </a:moveTo>
                  <a:lnTo>
                    <a:pt x="336" y="325"/>
                  </a:lnTo>
                  <a:lnTo>
                    <a:pt x="0" y="1101"/>
                  </a:lnTo>
                  <a:lnTo>
                    <a:pt x="0" y="1101"/>
                  </a:lnTo>
                  <a:lnTo>
                    <a:pt x="2317" y="244"/>
                  </a:lnTo>
                  <a:lnTo>
                    <a:pt x="2143" y="1"/>
                  </a:ln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2"/>
            <p:cNvSpPr/>
            <p:nvPr/>
          </p:nvSpPr>
          <p:spPr>
            <a:xfrm>
              <a:off x="4382034" y="1883482"/>
              <a:ext cx="146933" cy="183316"/>
            </a:xfrm>
            <a:custGeom>
              <a:avLst/>
              <a:gdLst/>
              <a:ahLst/>
              <a:cxnLst/>
              <a:rect l="l" t="t" r="r" b="b"/>
              <a:pathLst>
                <a:path w="2201" h="2746" extrusionOk="0">
                  <a:moveTo>
                    <a:pt x="0" y="0"/>
                  </a:moveTo>
                  <a:cubicBezTo>
                    <a:pt x="0" y="0"/>
                    <a:pt x="12" y="82"/>
                    <a:pt x="23" y="197"/>
                  </a:cubicBezTo>
                  <a:cubicBezTo>
                    <a:pt x="58" y="325"/>
                    <a:pt x="104" y="498"/>
                    <a:pt x="185" y="695"/>
                  </a:cubicBezTo>
                  <a:cubicBezTo>
                    <a:pt x="348" y="1101"/>
                    <a:pt x="660" y="1645"/>
                    <a:pt x="1124" y="2132"/>
                  </a:cubicBezTo>
                  <a:cubicBezTo>
                    <a:pt x="1327" y="2335"/>
                    <a:pt x="1519" y="2516"/>
                    <a:pt x="1722" y="2654"/>
                  </a:cubicBezTo>
                  <a:lnTo>
                    <a:pt x="1722" y="2654"/>
                  </a:lnTo>
                  <a:cubicBezTo>
                    <a:pt x="1723" y="2657"/>
                    <a:pt x="1724" y="2661"/>
                    <a:pt x="1726" y="2664"/>
                  </a:cubicBezTo>
                  <a:lnTo>
                    <a:pt x="1732" y="2660"/>
                  </a:lnTo>
                  <a:lnTo>
                    <a:pt x="1732" y="2660"/>
                  </a:lnTo>
                  <a:cubicBezTo>
                    <a:pt x="1734" y="2662"/>
                    <a:pt x="1735" y="2663"/>
                    <a:pt x="1737" y="2664"/>
                  </a:cubicBezTo>
                  <a:lnTo>
                    <a:pt x="1818" y="2745"/>
                  </a:lnTo>
                  <a:lnTo>
                    <a:pt x="1784" y="2641"/>
                  </a:lnTo>
                  <a:cubicBezTo>
                    <a:pt x="1691" y="2421"/>
                    <a:pt x="1645" y="2201"/>
                    <a:pt x="1645" y="2016"/>
                  </a:cubicBezTo>
                  <a:cubicBezTo>
                    <a:pt x="1645" y="1830"/>
                    <a:pt x="1703" y="1657"/>
                    <a:pt x="1795" y="1552"/>
                  </a:cubicBezTo>
                  <a:cubicBezTo>
                    <a:pt x="1900" y="1448"/>
                    <a:pt x="2015" y="1437"/>
                    <a:pt x="2085" y="1425"/>
                  </a:cubicBezTo>
                  <a:lnTo>
                    <a:pt x="2201" y="1425"/>
                  </a:lnTo>
                  <a:cubicBezTo>
                    <a:pt x="2201" y="1425"/>
                    <a:pt x="2154" y="1402"/>
                    <a:pt x="2085" y="1390"/>
                  </a:cubicBezTo>
                  <a:cubicBezTo>
                    <a:pt x="1992" y="1413"/>
                    <a:pt x="1865" y="1413"/>
                    <a:pt x="1761" y="1529"/>
                  </a:cubicBezTo>
                  <a:cubicBezTo>
                    <a:pt x="1645" y="1645"/>
                    <a:pt x="1587" y="1819"/>
                    <a:pt x="1587" y="2016"/>
                  </a:cubicBezTo>
                  <a:cubicBezTo>
                    <a:pt x="1587" y="2120"/>
                    <a:pt x="1610" y="2224"/>
                    <a:pt x="1622" y="2340"/>
                  </a:cubicBezTo>
                  <a:cubicBezTo>
                    <a:pt x="1631" y="2430"/>
                    <a:pt x="1661" y="2506"/>
                    <a:pt x="1696" y="2590"/>
                  </a:cubicBezTo>
                  <a:lnTo>
                    <a:pt x="1696" y="2590"/>
                  </a:lnTo>
                  <a:cubicBezTo>
                    <a:pt x="1518" y="2450"/>
                    <a:pt x="1334" y="2284"/>
                    <a:pt x="1158" y="2108"/>
                  </a:cubicBezTo>
                  <a:cubicBezTo>
                    <a:pt x="695" y="1610"/>
                    <a:pt x="371" y="1089"/>
                    <a:pt x="220" y="684"/>
                  </a:cubicBezTo>
                  <a:cubicBezTo>
                    <a:pt x="46" y="278"/>
                    <a:pt x="12" y="0"/>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2"/>
            <p:cNvSpPr/>
            <p:nvPr/>
          </p:nvSpPr>
          <p:spPr>
            <a:xfrm>
              <a:off x="4538179" y="1851172"/>
              <a:ext cx="129176" cy="168763"/>
            </a:xfrm>
            <a:custGeom>
              <a:avLst/>
              <a:gdLst/>
              <a:ahLst/>
              <a:cxnLst/>
              <a:rect l="l" t="t" r="r" b="b"/>
              <a:pathLst>
                <a:path w="1935" h="2528" extrusionOk="0">
                  <a:moveTo>
                    <a:pt x="1152" y="1"/>
                  </a:moveTo>
                  <a:cubicBezTo>
                    <a:pt x="1096" y="1"/>
                    <a:pt x="1033" y="4"/>
                    <a:pt x="962" y="10"/>
                  </a:cubicBezTo>
                  <a:cubicBezTo>
                    <a:pt x="962" y="10"/>
                    <a:pt x="1136" y="519"/>
                    <a:pt x="985" y="982"/>
                  </a:cubicBezTo>
                  <a:lnTo>
                    <a:pt x="1" y="1909"/>
                  </a:lnTo>
                  <a:cubicBezTo>
                    <a:pt x="49" y="1887"/>
                    <a:pt x="102" y="1878"/>
                    <a:pt x="157" y="1878"/>
                  </a:cubicBezTo>
                  <a:cubicBezTo>
                    <a:pt x="336" y="1878"/>
                    <a:pt x="531" y="1982"/>
                    <a:pt x="638" y="2106"/>
                  </a:cubicBezTo>
                  <a:cubicBezTo>
                    <a:pt x="742" y="2210"/>
                    <a:pt x="788" y="2372"/>
                    <a:pt x="916" y="2442"/>
                  </a:cubicBezTo>
                  <a:cubicBezTo>
                    <a:pt x="999" y="2487"/>
                    <a:pt x="1196" y="2528"/>
                    <a:pt x="1355" y="2528"/>
                  </a:cubicBezTo>
                  <a:cubicBezTo>
                    <a:pt x="1439" y="2528"/>
                    <a:pt x="1512" y="2516"/>
                    <a:pt x="1553" y="2488"/>
                  </a:cubicBezTo>
                  <a:cubicBezTo>
                    <a:pt x="1553" y="2488"/>
                    <a:pt x="1622" y="2152"/>
                    <a:pt x="1657" y="2002"/>
                  </a:cubicBezTo>
                  <a:cubicBezTo>
                    <a:pt x="1796" y="1457"/>
                    <a:pt x="1854" y="948"/>
                    <a:pt x="1935" y="380"/>
                  </a:cubicBezTo>
                  <a:cubicBezTo>
                    <a:pt x="1592" y="214"/>
                    <a:pt x="1641" y="1"/>
                    <a:pt x="11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2"/>
            <p:cNvSpPr/>
            <p:nvPr/>
          </p:nvSpPr>
          <p:spPr>
            <a:xfrm>
              <a:off x="4536643" y="1849035"/>
              <a:ext cx="131512" cy="172168"/>
            </a:xfrm>
            <a:custGeom>
              <a:avLst/>
              <a:gdLst/>
              <a:ahLst/>
              <a:cxnLst/>
              <a:rect l="l" t="t" r="r" b="b"/>
              <a:pathLst>
                <a:path w="1970" h="2579" extrusionOk="0">
                  <a:moveTo>
                    <a:pt x="1030" y="923"/>
                  </a:moveTo>
                  <a:cubicBezTo>
                    <a:pt x="1027" y="931"/>
                    <a:pt x="1023" y="938"/>
                    <a:pt x="1020" y="945"/>
                  </a:cubicBezTo>
                  <a:cubicBezTo>
                    <a:pt x="1021" y="948"/>
                    <a:pt x="1022" y="952"/>
                    <a:pt x="1022" y="955"/>
                  </a:cubicBezTo>
                  <a:lnTo>
                    <a:pt x="1022" y="955"/>
                  </a:lnTo>
                  <a:cubicBezTo>
                    <a:pt x="1025" y="946"/>
                    <a:pt x="1027" y="935"/>
                    <a:pt x="1030" y="923"/>
                  </a:cubicBezTo>
                  <a:close/>
                  <a:moveTo>
                    <a:pt x="1022" y="955"/>
                  </a:moveTo>
                  <a:cubicBezTo>
                    <a:pt x="1014" y="987"/>
                    <a:pt x="1008" y="1003"/>
                    <a:pt x="1008" y="1003"/>
                  </a:cubicBezTo>
                  <a:cubicBezTo>
                    <a:pt x="1008" y="1003"/>
                    <a:pt x="1027" y="984"/>
                    <a:pt x="1022" y="955"/>
                  </a:cubicBezTo>
                  <a:close/>
                  <a:moveTo>
                    <a:pt x="1192" y="1"/>
                  </a:moveTo>
                  <a:cubicBezTo>
                    <a:pt x="1117" y="1"/>
                    <a:pt x="1045" y="8"/>
                    <a:pt x="985" y="18"/>
                  </a:cubicBezTo>
                  <a:lnTo>
                    <a:pt x="950" y="18"/>
                  </a:lnTo>
                  <a:lnTo>
                    <a:pt x="973" y="42"/>
                  </a:lnTo>
                  <a:cubicBezTo>
                    <a:pt x="1054" y="320"/>
                    <a:pt x="1066" y="563"/>
                    <a:pt x="1054" y="737"/>
                  </a:cubicBezTo>
                  <a:cubicBezTo>
                    <a:pt x="1049" y="816"/>
                    <a:pt x="1039" y="878"/>
                    <a:pt x="1030" y="923"/>
                  </a:cubicBezTo>
                  <a:lnTo>
                    <a:pt x="1030" y="923"/>
                  </a:lnTo>
                  <a:cubicBezTo>
                    <a:pt x="1046" y="880"/>
                    <a:pt x="1056" y="827"/>
                    <a:pt x="1066" y="748"/>
                  </a:cubicBezTo>
                  <a:cubicBezTo>
                    <a:pt x="1077" y="579"/>
                    <a:pt x="1078" y="332"/>
                    <a:pt x="1002" y="52"/>
                  </a:cubicBezTo>
                  <a:lnTo>
                    <a:pt x="1002" y="52"/>
                  </a:lnTo>
                  <a:cubicBezTo>
                    <a:pt x="1040" y="49"/>
                    <a:pt x="1081" y="47"/>
                    <a:pt x="1122" y="47"/>
                  </a:cubicBezTo>
                  <a:cubicBezTo>
                    <a:pt x="1230" y="47"/>
                    <a:pt x="1348" y="60"/>
                    <a:pt x="1460" y="100"/>
                  </a:cubicBezTo>
                  <a:cubicBezTo>
                    <a:pt x="1541" y="134"/>
                    <a:pt x="1610" y="192"/>
                    <a:pt x="1680" y="262"/>
                  </a:cubicBezTo>
                  <a:cubicBezTo>
                    <a:pt x="1746" y="328"/>
                    <a:pt x="1812" y="383"/>
                    <a:pt x="1908" y="429"/>
                  </a:cubicBezTo>
                  <a:lnTo>
                    <a:pt x="1908" y="429"/>
                  </a:lnTo>
                  <a:cubicBezTo>
                    <a:pt x="1875" y="711"/>
                    <a:pt x="1852" y="1025"/>
                    <a:pt x="1796" y="1327"/>
                  </a:cubicBezTo>
                  <a:cubicBezTo>
                    <a:pt x="1749" y="1547"/>
                    <a:pt x="1703" y="1756"/>
                    <a:pt x="1657" y="1941"/>
                  </a:cubicBezTo>
                  <a:cubicBezTo>
                    <a:pt x="1601" y="2120"/>
                    <a:pt x="1577" y="2321"/>
                    <a:pt x="1534" y="2492"/>
                  </a:cubicBezTo>
                  <a:lnTo>
                    <a:pt x="1534" y="2492"/>
                  </a:lnTo>
                  <a:cubicBezTo>
                    <a:pt x="1496" y="2522"/>
                    <a:pt x="1421" y="2532"/>
                    <a:pt x="1367" y="2532"/>
                  </a:cubicBezTo>
                  <a:cubicBezTo>
                    <a:pt x="1298" y="2532"/>
                    <a:pt x="1240" y="2532"/>
                    <a:pt x="1182" y="2520"/>
                  </a:cubicBezTo>
                  <a:cubicBezTo>
                    <a:pt x="1066" y="2509"/>
                    <a:pt x="950" y="2485"/>
                    <a:pt x="881" y="2416"/>
                  </a:cubicBezTo>
                  <a:cubicBezTo>
                    <a:pt x="788" y="2346"/>
                    <a:pt x="753" y="2242"/>
                    <a:pt x="695" y="2173"/>
                  </a:cubicBezTo>
                  <a:cubicBezTo>
                    <a:pt x="637" y="2103"/>
                    <a:pt x="556" y="2034"/>
                    <a:pt x="487" y="1999"/>
                  </a:cubicBezTo>
                  <a:cubicBezTo>
                    <a:pt x="348" y="1906"/>
                    <a:pt x="209" y="1895"/>
                    <a:pt x="128" y="1895"/>
                  </a:cubicBezTo>
                  <a:cubicBezTo>
                    <a:pt x="35" y="1895"/>
                    <a:pt x="0" y="1918"/>
                    <a:pt x="0" y="1918"/>
                  </a:cubicBezTo>
                  <a:cubicBezTo>
                    <a:pt x="0" y="1924"/>
                    <a:pt x="3" y="1926"/>
                    <a:pt x="7" y="1926"/>
                  </a:cubicBezTo>
                  <a:cubicBezTo>
                    <a:pt x="21" y="1926"/>
                    <a:pt x="58" y="1906"/>
                    <a:pt x="128" y="1906"/>
                  </a:cubicBezTo>
                  <a:cubicBezTo>
                    <a:pt x="209" y="1906"/>
                    <a:pt x="348" y="1918"/>
                    <a:pt x="475" y="2011"/>
                  </a:cubicBezTo>
                  <a:cubicBezTo>
                    <a:pt x="545" y="2057"/>
                    <a:pt x="603" y="2115"/>
                    <a:pt x="661" y="2184"/>
                  </a:cubicBezTo>
                  <a:cubicBezTo>
                    <a:pt x="719" y="2254"/>
                    <a:pt x="765" y="2346"/>
                    <a:pt x="846" y="2427"/>
                  </a:cubicBezTo>
                  <a:cubicBezTo>
                    <a:pt x="892" y="2474"/>
                    <a:pt x="950" y="2509"/>
                    <a:pt x="1008" y="2520"/>
                  </a:cubicBezTo>
                  <a:cubicBezTo>
                    <a:pt x="1066" y="2543"/>
                    <a:pt x="1124" y="2543"/>
                    <a:pt x="1182" y="2566"/>
                  </a:cubicBezTo>
                  <a:cubicBezTo>
                    <a:pt x="1240" y="2578"/>
                    <a:pt x="1298" y="2578"/>
                    <a:pt x="1367" y="2578"/>
                  </a:cubicBezTo>
                  <a:cubicBezTo>
                    <a:pt x="1425" y="2578"/>
                    <a:pt x="1506" y="2578"/>
                    <a:pt x="1576" y="2532"/>
                  </a:cubicBezTo>
                  <a:lnTo>
                    <a:pt x="1587" y="2532"/>
                  </a:lnTo>
                  <a:lnTo>
                    <a:pt x="1587" y="2520"/>
                  </a:lnTo>
                  <a:lnTo>
                    <a:pt x="1715" y="1953"/>
                  </a:lnTo>
                  <a:cubicBezTo>
                    <a:pt x="1773" y="1767"/>
                    <a:pt x="1819" y="1559"/>
                    <a:pt x="1854" y="1350"/>
                  </a:cubicBezTo>
                  <a:cubicBezTo>
                    <a:pt x="1900" y="1026"/>
                    <a:pt x="1935" y="713"/>
                    <a:pt x="1969" y="424"/>
                  </a:cubicBezTo>
                  <a:lnTo>
                    <a:pt x="1969" y="401"/>
                  </a:lnTo>
                  <a:lnTo>
                    <a:pt x="1958" y="389"/>
                  </a:lnTo>
                  <a:cubicBezTo>
                    <a:pt x="1865" y="343"/>
                    <a:pt x="1796" y="285"/>
                    <a:pt x="1726" y="227"/>
                  </a:cubicBezTo>
                  <a:cubicBezTo>
                    <a:pt x="1645" y="157"/>
                    <a:pt x="1576" y="88"/>
                    <a:pt x="1495" y="53"/>
                  </a:cubicBezTo>
                  <a:cubicBezTo>
                    <a:pt x="1396" y="14"/>
                    <a:pt x="1291" y="1"/>
                    <a:pt x="11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2"/>
            <p:cNvSpPr/>
            <p:nvPr/>
          </p:nvSpPr>
          <p:spPr>
            <a:xfrm>
              <a:off x="4526563" y="1990960"/>
              <a:ext cx="347673" cy="671180"/>
            </a:xfrm>
            <a:custGeom>
              <a:avLst/>
              <a:gdLst/>
              <a:ahLst/>
              <a:cxnLst/>
              <a:rect l="l" t="t" r="r" b="b"/>
              <a:pathLst>
                <a:path w="5208" h="10054" extrusionOk="0">
                  <a:moveTo>
                    <a:pt x="1" y="0"/>
                  </a:moveTo>
                  <a:cubicBezTo>
                    <a:pt x="1" y="0"/>
                    <a:pt x="1" y="12"/>
                    <a:pt x="24" y="24"/>
                  </a:cubicBezTo>
                  <a:cubicBezTo>
                    <a:pt x="24" y="0"/>
                    <a:pt x="1" y="0"/>
                    <a:pt x="1" y="0"/>
                  </a:cubicBezTo>
                  <a:close/>
                  <a:moveTo>
                    <a:pt x="24" y="24"/>
                  </a:moveTo>
                  <a:cubicBezTo>
                    <a:pt x="24" y="58"/>
                    <a:pt x="36" y="81"/>
                    <a:pt x="47" y="128"/>
                  </a:cubicBezTo>
                  <a:cubicBezTo>
                    <a:pt x="82" y="220"/>
                    <a:pt x="117" y="348"/>
                    <a:pt x="175" y="510"/>
                  </a:cubicBezTo>
                  <a:cubicBezTo>
                    <a:pt x="279" y="823"/>
                    <a:pt x="429" y="1298"/>
                    <a:pt x="522" y="1900"/>
                  </a:cubicBezTo>
                  <a:cubicBezTo>
                    <a:pt x="638" y="2490"/>
                    <a:pt x="719" y="3220"/>
                    <a:pt x="684" y="4008"/>
                  </a:cubicBezTo>
                  <a:cubicBezTo>
                    <a:pt x="673" y="4401"/>
                    <a:pt x="638" y="4818"/>
                    <a:pt x="568" y="5258"/>
                  </a:cubicBezTo>
                  <a:cubicBezTo>
                    <a:pt x="511" y="5687"/>
                    <a:pt x="395" y="6139"/>
                    <a:pt x="383" y="6602"/>
                  </a:cubicBezTo>
                  <a:cubicBezTo>
                    <a:pt x="383" y="6834"/>
                    <a:pt x="395" y="7077"/>
                    <a:pt x="453" y="7297"/>
                  </a:cubicBezTo>
                  <a:cubicBezTo>
                    <a:pt x="511" y="7517"/>
                    <a:pt x="615" y="7725"/>
                    <a:pt x="742" y="7899"/>
                  </a:cubicBezTo>
                  <a:cubicBezTo>
                    <a:pt x="1020" y="8270"/>
                    <a:pt x="1379" y="8513"/>
                    <a:pt x="1761" y="8664"/>
                  </a:cubicBezTo>
                  <a:cubicBezTo>
                    <a:pt x="2132" y="8803"/>
                    <a:pt x="2503" y="8860"/>
                    <a:pt x="2873" y="8895"/>
                  </a:cubicBezTo>
                  <a:cubicBezTo>
                    <a:pt x="3232" y="8907"/>
                    <a:pt x="3568" y="8895"/>
                    <a:pt x="3869" y="8918"/>
                  </a:cubicBezTo>
                  <a:cubicBezTo>
                    <a:pt x="4170" y="8953"/>
                    <a:pt x="4448" y="9023"/>
                    <a:pt x="4657" y="9138"/>
                  </a:cubicBezTo>
                  <a:cubicBezTo>
                    <a:pt x="4854" y="9254"/>
                    <a:pt x="5004" y="9416"/>
                    <a:pt x="5085" y="9555"/>
                  </a:cubicBezTo>
                  <a:cubicBezTo>
                    <a:pt x="5004" y="9416"/>
                    <a:pt x="4854" y="9254"/>
                    <a:pt x="4657" y="9127"/>
                  </a:cubicBezTo>
                  <a:cubicBezTo>
                    <a:pt x="4437" y="8988"/>
                    <a:pt x="4159" y="8918"/>
                    <a:pt x="3858" y="8895"/>
                  </a:cubicBezTo>
                  <a:cubicBezTo>
                    <a:pt x="3557" y="8860"/>
                    <a:pt x="3209" y="8872"/>
                    <a:pt x="2862" y="8849"/>
                  </a:cubicBezTo>
                  <a:cubicBezTo>
                    <a:pt x="2514" y="8814"/>
                    <a:pt x="2132" y="8745"/>
                    <a:pt x="1761" y="8606"/>
                  </a:cubicBezTo>
                  <a:cubicBezTo>
                    <a:pt x="1379" y="8455"/>
                    <a:pt x="1032" y="8212"/>
                    <a:pt x="777" y="7864"/>
                  </a:cubicBezTo>
                  <a:cubicBezTo>
                    <a:pt x="511" y="7517"/>
                    <a:pt x="395" y="7065"/>
                    <a:pt x="429" y="6602"/>
                  </a:cubicBezTo>
                  <a:cubicBezTo>
                    <a:pt x="441" y="6139"/>
                    <a:pt x="557" y="5710"/>
                    <a:pt x="615" y="5270"/>
                  </a:cubicBezTo>
                  <a:cubicBezTo>
                    <a:pt x="684" y="4842"/>
                    <a:pt x="719" y="4413"/>
                    <a:pt x="731" y="4008"/>
                  </a:cubicBezTo>
                  <a:cubicBezTo>
                    <a:pt x="742" y="3197"/>
                    <a:pt x="673" y="2479"/>
                    <a:pt x="557" y="1877"/>
                  </a:cubicBezTo>
                  <a:cubicBezTo>
                    <a:pt x="453" y="1286"/>
                    <a:pt x="314" y="811"/>
                    <a:pt x="198" y="487"/>
                  </a:cubicBezTo>
                  <a:cubicBezTo>
                    <a:pt x="151" y="336"/>
                    <a:pt x="94" y="220"/>
                    <a:pt x="59" y="128"/>
                  </a:cubicBezTo>
                  <a:cubicBezTo>
                    <a:pt x="47" y="81"/>
                    <a:pt x="36" y="58"/>
                    <a:pt x="24" y="24"/>
                  </a:cubicBezTo>
                  <a:close/>
                  <a:moveTo>
                    <a:pt x="5085" y="9556"/>
                  </a:moveTo>
                  <a:cubicBezTo>
                    <a:pt x="5178" y="9706"/>
                    <a:pt x="5190" y="9845"/>
                    <a:pt x="5190" y="9938"/>
                  </a:cubicBezTo>
                  <a:lnTo>
                    <a:pt x="5190" y="10030"/>
                  </a:lnTo>
                  <a:cubicBezTo>
                    <a:pt x="5195" y="10030"/>
                    <a:pt x="5199" y="10032"/>
                    <a:pt x="5201" y="10034"/>
                  </a:cubicBezTo>
                  <a:lnTo>
                    <a:pt x="5201" y="10034"/>
                  </a:lnTo>
                  <a:lnTo>
                    <a:pt x="5201" y="9914"/>
                  </a:lnTo>
                  <a:cubicBezTo>
                    <a:pt x="5201" y="9833"/>
                    <a:pt x="5178" y="9706"/>
                    <a:pt x="5085" y="9556"/>
                  </a:cubicBezTo>
                  <a:close/>
                  <a:moveTo>
                    <a:pt x="5201" y="10034"/>
                  </a:moveTo>
                  <a:lnTo>
                    <a:pt x="5201" y="10053"/>
                  </a:lnTo>
                  <a:cubicBezTo>
                    <a:pt x="5201" y="10053"/>
                    <a:pt x="5208" y="10040"/>
                    <a:pt x="5201" y="100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2"/>
            <p:cNvSpPr/>
            <p:nvPr/>
          </p:nvSpPr>
          <p:spPr>
            <a:xfrm>
              <a:off x="4455466" y="2517337"/>
              <a:ext cx="300809" cy="125437"/>
            </a:xfrm>
            <a:custGeom>
              <a:avLst/>
              <a:gdLst/>
              <a:ahLst/>
              <a:cxnLst/>
              <a:rect l="l" t="t" r="r" b="b"/>
              <a:pathLst>
                <a:path w="4506" h="1879" extrusionOk="0">
                  <a:moveTo>
                    <a:pt x="4504" y="1"/>
                  </a:moveTo>
                  <a:cubicBezTo>
                    <a:pt x="4493" y="1"/>
                    <a:pt x="4437" y="43"/>
                    <a:pt x="4344" y="95"/>
                  </a:cubicBezTo>
                  <a:cubicBezTo>
                    <a:pt x="4297" y="142"/>
                    <a:pt x="4239" y="176"/>
                    <a:pt x="4170" y="234"/>
                  </a:cubicBezTo>
                  <a:cubicBezTo>
                    <a:pt x="4100" y="292"/>
                    <a:pt x="4008" y="373"/>
                    <a:pt x="3927" y="431"/>
                  </a:cubicBezTo>
                  <a:cubicBezTo>
                    <a:pt x="3753" y="558"/>
                    <a:pt x="3533" y="697"/>
                    <a:pt x="3266" y="860"/>
                  </a:cubicBezTo>
                  <a:cubicBezTo>
                    <a:pt x="3012" y="1010"/>
                    <a:pt x="2722" y="1161"/>
                    <a:pt x="2398" y="1300"/>
                  </a:cubicBezTo>
                  <a:cubicBezTo>
                    <a:pt x="2085" y="1439"/>
                    <a:pt x="1784" y="1543"/>
                    <a:pt x="1494" y="1612"/>
                  </a:cubicBezTo>
                  <a:cubicBezTo>
                    <a:pt x="1216" y="1682"/>
                    <a:pt x="939" y="1740"/>
                    <a:pt x="718" y="1775"/>
                  </a:cubicBezTo>
                  <a:cubicBezTo>
                    <a:pt x="603" y="1798"/>
                    <a:pt x="510" y="1798"/>
                    <a:pt x="417" y="1821"/>
                  </a:cubicBezTo>
                  <a:cubicBezTo>
                    <a:pt x="336" y="1832"/>
                    <a:pt x="244" y="1844"/>
                    <a:pt x="186" y="1844"/>
                  </a:cubicBezTo>
                  <a:cubicBezTo>
                    <a:pt x="70" y="1856"/>
                    <a:pt x="0" y="1879"/>
                    <a:pt x="0" y="1879"/>
                  </a:cubicBezTo>
                  <a:lnTo>
                    <a:pt x="197" y="1879"/>
                  </a:lnTo>
                  <a:cubicBezTo>
                    <a:pt x="255" y="1879"/>
                    <a:pt x="348" y="1879"/>
                    <a:pt x="429" y="1856"/>
                  </a:cubicBezTo>
                  <a:cubicBezTo>
                    <a:pt x="522" y="1856"/>
                    <a:pt x="626" y="1844"/>
                    <a:pt x="742" y="1832"/>
                  </a:cubicBezTo>
                  <a:cubicBezTo>
                    <a:pt x="973" y="1798"/>
                    <a:pt x="1228" y="1763"/>
                    <a:pt x="1518" y="1682"/>
                  </a:cubicBezTo>
                  <a:cubicBezTo>
                    <a:pt x="1807" y="1612"/>
                    <a:pt x="2131" y="1508"/>
                    <a:pt x="2444" y="1381"/>
                  </a:cubicBezTo>
                  <a:cubicBezTo>
                    <a:pt x="2768" y="1253"/>
                    <a:pt x="3058" y="1103"/>
                    <a:pt x="3313" y="952"/>
                  </a:cubicBezTo>
                  <a:cubicBezTo>
                    <a:pt x="3556" y="790"/>
                    <a:pt x="3788" y="640"/>
                    <a:pt x="3961" y="501"/>
                  </a:cubicBezTo>
                  <a:cubicBezTo>
                    <a:pt x="4054" y="443"/>
                    <a:pt x="4124" y="373"/>
                    <a:pt x="4193" y="315"/>
                  </a:cubicBezTo>
                  <a:cubicBezTo>
                    <a:pt x="4274" y="257"/>
                    <a:pt x="4332" y="199"/>
                    <a:pt x="4367" y="153"/>
                  </a:cubicBezTo>
                  <a:cubicBezTo>
                    <a:pt x="4459" y="60"/>
                    <a:pt x="4506" y="3"/>
                    <a:pt x="4506" y="3"/>
                  </a:cubicBezTo>
                  <a:cubicBezTo>
                    <a:pt x="4506" y="1"/>
                    <a:pt x="4505" y="1"/>
                    <a:pt x="450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2"/>
            <p:cNvSpPr/>
            <p:nvPr/>
          </p:nvSpPr>
          <p:spPr>
            <a:xfrm>
              <a:off x="4436908" y="2257720"/>
              <a:ext cx="269099" cy="320436"/>
            </a:xfrm>
            <a:custGeom>
              <a:avLst/>
              <a:gdLst/>
              <a:ahLst/>
              <a:cxnLst/>
              <a:rect l="l" t="t" r="r" b="b"/>
              <a:pathLst>
                <a:path w="4031" h="4800" extrusionOk="0">
                  <a:moveTo>
                    <a:pt x="4031" y="0"/>
                  </a:moveTo>
                  <a:cubicBezTo>
                    <a:pt x="4008" y="0"/>
                    <a:pt x="4008" y="35"/>
                    <a:pt x="3985" y="46"/>
                  </a:cubicBezTo>
                  <a:cubicBezTo>
                    <a:pt x="3973" y="104"/>
                    <a:pt x="3938" y="162"/>
                    <a:pt x="3927" y="232"/>
                  </a:cubicBezTo>
                  <a:cubicBezTo>
                    <a:pt x="3915" y="313"/>
                    <a:pt x="3880" y="405"/>
                    <a:pt x="3834" y="521"/>
                  </a:cubicBezTo>
                  <a:cubicBezTo>
                    <a:pt x="3811" y="637"/>
                    <a:pt x="3765" y="764"/>
                    <a:pt x="3707" y="892"/>
                  </a:cubicBezTo>
                  <a:lnTo>
                    <a:pt x="3626" y="1112"/>
                  </a:lnTo>
                  <a:cubicBezTo>
                    <a:pt x="3591" y="1205"/>
                    <a:pt x="3544" y="1274"/>
                    <a:pt x="3521" y="1344"/>
                  </a:cubicBezTo>
                  <a:cubicBezTo>
                    <a:pt x="3463" y="1506"/>
                    <a:pt x="3359" y="1668"/>
                    <a:pt x="3278" y="1842"/>
                  </a:cubicBezTo>
                  <a:cubicBezTo>
                    <a:pt x="3070" y="2166"/>
                    <a:pt x="2838" y="2513"/>
                    <a:pt x="2548" y="2861"/>
                  </a:cubicBezTo>
                  <a:cubicBezTo>
                    <a:pt x="2259" y="3197"/>
                    <a:pt x="1958" y="3498"/>
                    <a:pt x="1668" y="3753"/>
                  </a:cubicBezTo>
                  <a:cubicBezTo>
                    <a:pt x="1518" y="3868"/>
                    <a:pt x="1379" y="3984"/>
                    <a:pt x="1228" y="4077"/>
                  </a:cubicBezTo>
                  <a:cubicBezTo>
                    <a:pt x="1159" y="4135"/>
                    <a:pt x="1101" y="4181"/>
                    <a:pt x="1031" y="4227"/>
                  </a:cubicBezTo>
                  <a:cubicBezTo>
                    <a:pt x="973" y="4274"/>
                    <a:pt x="904" y="4297"/>
                    <a:pt x="846" y="4343"/>
                  </a:cubicBezTo>
                  <a:cubicBezTo>
                    <a:pt x="707" y="4424"/>
                    <a:pt x="591" y="4482"/>
                    <a:pt x="498" y="4540"/>
                  </a:cubicBezTo>
                  <a:cubicBezTo>
                    <a:pt x="394" y="4598"/>
                    <a:pt x="302" y="4644"/>
                    <a:pt x="232" y="4679"/>
                  </a:cubicBezTo>
                  <a:cubicBezTo>
                    <a:pt x="163" y="4714"/>
                    <a:pt x="105" y="4737"/>
                    <a:pt x="58" y="4760"/>
                  </a:cubicBezTo>
                  <a:cubicBezTo>
                    <a:pt x="12" y="4772"/>
                    <a:pt x="0" y="4795"/>
                    <a:pt x="0" y="4795"/>
                  </a:cubicBezTo>
                  <a:cubicBezTo>
                    <a:pt x="0" y="4798"/>
                    <a:pt x="1" y="4799"/>
                    <a:pt x="3" y="4799"/>
                  </a:cubicBezTo>
                  <a:cubicBezTo>
                    <a:pt x="9" y="4799"/>
                    <a:pt x="24" y="4789"/>
                    <a:pt x="58" y="4772"/>
                  </a:cubicBezTo>
                  <a:cubicBezTo>
                    <a:pt x="105" y="4760"/>
                    <a:pt x="163" y="4737"/>
                    <a:pt x="232" y="4702"/>
                  </a:cubicBezTo>
                  <a:cubicBezTo>
                    <a:pt x="325" y="4679"/>
                    <a:pt x="406" y="4633"/>
                    <a:pt x="510" y="4575"/>
                  </a:cubicBezTo>
                  <a:cubicBezTo>
                    <a:pt x="614" y="4517"/>
                    <a:pt x="730" y="4459"/>
                    <a:pt x="857" y="4390"/>
                  </a:cubicBezTo>
                  <a:cubicBezTo>
                    <a:pt x="927" y="4355"/>
                    <a:pt x="985" y="4309"/>
                    <a:pt x="1054" y="4274"/>
                  </a:cubicBezTo>
                  <a:cubicBezTo>
                    <a:pt x="1112" y="4227"/>
                    <a:pt x="1193" y="4170"/>
                    <a:pt x="1263" y="4123"/>
                  </a:cubicBezTo>
                  <a:cubicBezTo>
                    <a:pt x="1425" y="4031"/>
                    <a:pt x="1552" y="3903"/>
                    <a:pt x="1715" y="3799"/>
                  </a:cubicBezTo>
                  <a:cubicBezTo>
                    <a:pt x="2016" y="3544"/>
                    <a:pt x="2317" y="3255"/>
                    <a:pt x="2606" y="2907"/>
                  </a:cubicBezTo>
                  <a:cubicBezTo>
                    <a:pt x="2896" y="2560"/>
                    <a:pt x="3139" y="2201"/>
                    <a:pt x="3336" y="1865"/>
                  </a:cubicBezTo>
                  <a:cubicBezTo>
                    <a:pt x="3417" y="1691"/>
                    <a:pt x="3510" y="1540"/>
                    <a:pt x="3579" y="1378"/>
                  </a:cubicBezTo>
                  <a:cubicBezTo>
                    <a:pt x="3602" y="1286"/>
                    <a:pt x="3649" y="1216"/>
                    <a:pt x="3683" y="1147"/>
                  </a:cubicBezTo>
                  <a:lnTo>
                    <a:pt x="3765" y="927"/>
                  </a:lnTo>
                  <a:cubicBezTo>
                    <a:pt x="3822" y="799"/>
                    <a:pt x="3869" y="660"/>
                    <a:pt x="3892" y="544"/>
                  </a:cubicBezTo>
                  <a:cubicBezTo>
                    <a:pt x="3927" y="429"/>
                    <a:pt x="3950" y="348"/>
                    <a:pt x="3973" y="255"/>
                  </a:cubicBezTo>
                  <a:cubicBezTo>
                    <a:pt x="3985" y="185"/>
                    <a:pt x="3996" y="116"/>
                    <a:pt x="4008" y="70"/>
                  </a:cubicBezTo>
                  <a:cubicBezTo>
                    <a:pt x="4031" y="35"/>
                    <a:pt x="4031" y="0"/>
                    <a:pt x="40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2"/>
            <p:cNvSpPr/>
            <p:nvPr/>
          </p:nvSpPr>
          <p:spPr>
            <a:xfrm>
              <a:off x="4324823" y="2675884"/>
              <a:ext cx="47198" cy="106879"/>
            </a:xfrm>
            <a:custGeom>
              <a:avLst/>
              <a:gdLst/>
              <a:ahLst/>
              <a:cxnLst/>
              <a:rect l="l" t="t" r="r" b="b"/>
              <a:pathLst>
                <a:path w="707" h="1601" extrusionOk="0">
                  <a:moveTo>
                    <a:pt x="23" y="1"/>
                  </a:moveTo>
                  <a:cubicBezTo>
                    <a:pt x="21" y="1"/>
                    <a:pt x="0" y="103"/>
                    <a:pt x="0" y="268"/>
                  </a:cubicBezTo>
                  <a:cubicBezTo>
                    <a:pt x="0" y="430"/>
                    <a:pt x="35" y="674"/>
                    <a:pt x="127" y="905"/>
                  </a:cubicBezTo>
                  <a:cubicBezTo>
                    <a:pt x="232" y="1137"/>
                    <a:pt x="371" y="1322"/>
                    <a:pt x="498" y="1438"/>
                  </a:cubicBezTo>
                  <a:cubicBezTo>
                    <a:pt x="614" y="1554"/>
                    <a:pt x="707" y="1600"/>
                    <a:pt x="707" y="1600"/>
                  </a:cubicBezTo>
                  <a:lnTo>
                    <a:pt x="521" y="1415"/>
                  </a:lnTo>
                  <a:cubicBezTo>
                    <a:pt x="417" y="1276"/>
                    <a:pt x="290" y="1102"/>
                    <a:pt x="185" y="870"/>
                  </a:cubicBezTo>
                  <a:cubicBezTo>
                    <a:pt x="81" y="662"/>
                    <a:pt x="58" y="430"/>
                    <a:pt x="46" y="268"/>
                  </a:cubicBezTo>
                  <a:cubicBezTo>
                    <a:pt x="23" y="106"/>
                    <a:pt x="46" y="2"/>
                    <a:pt x="23" y="2"/>
                  </a:cubicBezTo>
                  <a:cubicBezTo>
                    <a:pt x="23" y="1"/>
                    <a:pt x="23" y="1"/>
                    <a:pt x="2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2"/>
            <p:cNvSpPr/>
            <p:nvPr/>
          </p:nvSpPr>
          <p:spPr>
            <a:xfrm>
              <a:off x="4361940" y="2720812"/>
              <a:ext cx="9279" cy="45729"/>
            </a:xfrm>
            <a:custGeom>
              <a:avLst/>
              <a:gdLst/>
              <a:ahLst/>
              <a:cxnLst/>
              <a:rect l="l" t="t" r="r" b="b"/>
              <a:pathLst>
                <a:path w="139" h="685" extrusionOk="0">
                  <a:moveTo>
                    <a:pt x="69" y="1"/>
                  </a:moveTo>
                  <a:cubicBezTo>
                    <a:pt x="58" y="1"/>
                    <a:pt x="0" y="163"/>
                    <a:pt x="12" y="348"/>
                  </a:cubicBezTo>
                  <a:cubicBezTo>
                    <a:pt x="23" y="538"/>
                    <a:pt x="109" y="685"/>
                    <a:pt x="126" y="685"/>
                  </a:cubicBezTo>
                  <a:cubicBezTo>
                    <a:pt x="126" y="685"/>
                    <a:pt x="127" y="684"/>
                    <a:pt x="127" y="684"/>
                  </a:cubicBezTo>
                  <a:cubicBezTo>
                    <a:pt x="139" y="684"/>
                    <a:pt x="81" y="533"/>
                    <a:pt x="69" y="348"/>
                  </a:cubicBezTo>
                  <a:cubicBezTo>
                    <a:pt x="58" y="163"/>
                    <a:pt x="81" y="1"/>
                    <a:pt x="6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2"/>
            <p:cNvSpPr/>
            <p:nvPr/>
          </p:nvSpPr>
          <p:spPr>
            <a:xfrm>
              <a:off x="4218879" y="2070601"/>
              <a:ext cx="69628" cy="368101"/>
            </a:xfrm>
            <a:custGeom>
              <a:avLst/>
              <a:gdLst/>
              <a:ahLst/>
              <a:cxnLst/>
              <a:rect l="l" t="t" r="r" b="b"/>
              <a:pathLst>
                <a:path w="1043" h="5514" extrusionOk="0">
                  <a:moveTo>
                    <a:pt x="12" y="0"/>
                  </a:moveTo>
                  <a:cubicBezTo>
                    <a:pt x="0" y="0"/>
                    <a:pt x="12" y="12"/>
                    <a:pt x="12" y="47"/>
                  </a:cubicBezTo>
                  <a:cubicBezTo>
                    <a:pt x="12" y="93"/>
                    <a:pt x="24" y="151"/>
                    <a:pt x="35" y="209"/>
                  </a:cubicBezTo>
                  <a:cubicBezTo>
                    <a:pt x="70" y="371"/>
                    <a:pt x="116" y="556"/>
                    <a:pt x="151" y="811"/>
                  </a:cubicBezTo>
                  <a:cubicBezTo>
                    <a:pt x="267" y="1297"/>
                    <a:pt x="406" y="1981"/>
                    <a:pt x="545" y="2745"/>
                  </a:cubicBezTo>
                  <a:cubicBezTo>
                    <a:pt x="695" y="3510"/>
                    <a:pt x="811" y="4193"/>
                    <a:pt x="892" y="4702"/>
                  </a:cubicBezTo>
                  <a:cubicBezTo>
                    <a:pt x="939" y="4946"/>
                    <a:pt x="962" y="5154"/>
                    <a:pt x="996" y="5293"/>
                  </a:cubicBezTo>
                  <a:cubicBezTo>
                    <a:pt x="1008" y="5351"/>
                    <a:pt x="1008" y="5409"/>
                    <a:pt x="1020" y="5455"/>
                  </a:cubicBezTo>
                  <a:cubicBezTo>
                    <a:pt x="1043" y="5502"/>
                    <a:pt x="1043" y="5513"/>
                    <a:pt x="1043" y="5513"/>
                  </a:cubicBezTo>
                  <a:lnTo>
                    <a:pt x="1043" y="5444"/>
                  </a:lnTo>
                  <a:cubicBezTo>
                    <a:pt x="1043" y="5397"/>
                    <a:pt x="1020" y="5339"/>
                    <a:pt x="1020" y="5282"/>
                  </a:cubicBezTo>
                  <a:cubicBezTo>
                    <a:pt x="996" y="5131"/>
                    <a:pt x="962" y="4934"/>
                    <a:pt x="939" y="4679"/>
                  </a:cubicBezTo>
                  <a:cubicBezTo>
                    <a:pt x="869" y="4181"/>
                    <a:pt x="765" y="3498"/>
                    <a:pt x="614" y="2734"/>
                  </a:cubicBezTo>
                  <a:cubicBezTo>
                    <a:pt x="475" y="1981"/>
                    <a:pt x="325" y="1286"/>
                    <a:pt x="209" y="788"/>
                  </a:cubicBezTo>
                  <a:cubicBezTo>
                    <a:pt x="151" y="545"/>
                    <a:pt x="93" y="336"/>
                    <a:pt x="70" y="209"/>
                  </a:cubicBezTo>
                  <a:cubicBezTo>
                    <a:pt x="58" y="151"/>
                    <a:pt x="35" y="93"/>
                    <a:pt x="24" y="47"/>
                  </a:cubicBezTo>
                  <a:cubicBezTo>
                    <a:pt x="24" y="12"/>
                    <a:pt x="12" y="0"/>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2"/>
            <p:cNvSpPr/>
            <p:nvPr/>
          </p:nvSpPr>
          <p:spPr>
            <a:xfrm>
              <a:off x="4793325" y="2054379"/>
              <a:ext cx="27170" cy="384323"/>
            </a:xfrm>
            <a:custGeom>
              <a:avLst/>
              <a:gdLst/>
              <a:ahLst/>
              <a:cxnLst/>
              <a:rect l="l" t="t" r="r" b="b"/>
              <a:pathLst>
                <a:path w="407" h="5757" extrusionOk="0">
                  <a:moveTo>
                    <a:pt x="406" y="0"/>
                  </a:moveTo>
                  <a:cubicBezTo>
                    <a:pt x="406" y="0"/>
                    <a:pt x="394" y="23"/>
                    <a:pt x="394" y="58"/>
                  </a:cubicBezTo>
                  <a:cubicBezTo>
                    <a:pt x="383" y="104"/>
                    <a:pt x="383" y="151"/>
                    <a:pt x="371" y="220"/>
                  </a:cubicBezTo>
                  <a:cubicBezTo>
                    <a:pt x="348" y="371"/>
                    <a:pt x="325" y="579"/>
                    <a:pt x="290" y="834"/>
                  </a:cubicBezTo>
                  <a:cubicBezTo>
                    <a:pt x="232" y="1355"/>
                    <a:pt x="151" y="2062"/>
                    <a:pt x="93" y="2861"/>
                  </a:cubicBezTo>
                  <a:cubicBezTo>
                    <a:pt x="35" y="3660"/>
                    <a:pt x="1" y="4378"/>
                    <a:pt x="1" y="4899"/>
                  </a:cubicBezTo>
                  <a:lnTo>
                    <a:pt x="1" y="5525"/>
                  </a:lnTo>
                  <a:lnTo>
                    <a:pt x="1" y="5698"/>
                  </a:lnTo>
                  <a:lnTo>
                    <a:pt x="1" y="5756"/>
                  </a:lnTo>
                  <a:lnTo>
                    <a:pt x="35" y="5698"/>
                  </a:lnTo>
                  <a:lnTo>
                    <a:pt x="35" y="5525"/>
                  </a:lnTo>
                  <a:cubicBezTo>
                    <a:pt x="35" y="5362"/>
                    <a:pt x="47" y="5166"/>
                    <a:pt x="47" y="4899"/>
                  </a:cubicBezTo>
                  <a:cubicBezTo>
                    <a:pt x="59" y="4378"/>
                    <a:pt x="93" y="3671"/>
                    <a:pt x="151" y="2872"/>
                  </a:cubicBezTo>
                  <a:cubicBezTo>
                    <a:pt x="209" y="2073"/>
                    <a:pt x="290" y="1367"/>
                    <a:pt x="337" y="846"/>
                  </a:cubicBezTo>
                  <a:cubicBezTo>
                    <a:pt x="371" y="602"/>
                    <a:pt x="383" y="394"/>
                    <a:pt x="394" y="243"/>
                  </a:cubicBezTo>
                  <a:cubicBezTo>
                    <a:pt x="394" y="162"/>
                    <a:pt x="406" y="104"/>
                    <a:pt x="406" y="58"/>
                  </a:cubicBezTo>
                  <a:lnTo>
                    <a:pt x="4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2"/>
            <p:cNvSpPr/>
            <p:nvPr/>
          </p:nvSpPr>
          <p:spPr>
            <a:xfrm>
              <a:off x="4087434" y="2346573"/>
              <a:ext cx="75035" cy="112219"/>
            </a:xfrm>
            <a:custGeom>
              <a:avLst/>
              <a:gdLst/>
              <a:ahLst/>
              <a:cxnLst/>
              <a:rect l="l" t="t" r="r" b="b"/>
              <a:pathLst>
                <a:path w="1124" h="1681" extrusionOk="0">
                  <a:moveTo>
                    <a:pt x="12" y="1"/>
                  </a:moveTo>
                  <a:lnTo>
                    <a:pt x="12" y="1"/>
                  </a:lnTo>
                  <a:cubicBezTo>
                    <a:pt x="0" y="13"/>
                    <a:pt x="348" y="314"/>
                    <a:pt x="649" y="789"/>
                  </a:cubicBezTo>
                  <a:cubicBezTo>
                    <a:pt x="946" y="1257"/>
                    <a:pt x="1108" y="1681"/>
                    <a:pt x="1123" y="1681"/>
                  </a:cubicBezTo>
                  <a:cubicBezTo>
                    <a:pt x="1124" y="1681"/>
                    <a:pt x="1124" y="1681"/>
                    <a:pt x="1124" y="1680"/>
                  </a:cubicBezTo>
                  <a:cubicBezTo>
                    <a:pt x="1124" y="1680"/>
                    <a:pt x="1101" y="1565"/>
                    <a:pt x="1031" y="1379"/>
                  </a:cubicBezTo>
                  <a:cubicBezTo>
                    <a:pt x="962" y="1205"/>
                    <a:pt x="858" y="974"/>
                    <a:pt x="707" y="742"/>
                  </a:cubicBezTo>
                  <a:cubicBezTo>
                    <a:pt x="545" y="511"/>
                    <a:pt x="371" y="314"/>
                    <a:pt x="244" y="186"/>
                  </a:cubicBezTo>
                  <a:cubicBezTo>
                    <a:pt x="105" y="59"/>
                    <a:pt x="12" y="1"/>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2"/>
            <p:cNvSpPr/>
            <p:nvPr/>
          </p:nvSpPr>
          <p:spPr>
            <a:xfrm>
              <a:off x="4088235" y="2346573"/>
              <a:ext cx="88187" cy="77439"/>
            </a:xfrm>
            <a:custGeom>
              <a:avLst/>
              <a:gdLst/>
              <a:ahLst/>
              <a:cxnLst/>
              <a:rect l="l" t="t" r="r" b="b"/>
              <a:pathLst>
                <a:path w="1321" h="1160" extrusionOk="0">
                  <a:moveTo>
                    <a:pt x="0" y="1"/>
                  </a:moveTo>
                  <a:cubicBezTo>
                    <a:pt x="0" y="13"/>
                    <a:pt x="104" y="47"/>
                    <a:pt x="243" y="117"/>
                  </a:cubicBezTo>
                  <a:cubicBezTo>
                    <a:pt x="394" y="186"/>
                    <a:pt x="591" y="291"/>
                    <a:pt x="776" y="453"/>
                  </a:cubicBezTo>
                  <a:cubicBezTo>
                    <a:pt x="973" y="603"/>
                    <a:pt x="1100" y="789"/>
                    <a:pt x="1181" y="928"/>
                  </a:cubicBezTo>
                  <a:cubicBezTo>
                    <a:pt x="1274" y="1078"/>
                    <a:pt x="1297" y="1159"/>
                    <a:pt x="1320" y="1159"/>
                  </a:cubicBezTo>
                  <a:cubicBezTo>
                    <a:pt x="1320" y="1159"/>
                    <a:pt x="1297" y="1055"/>
                    <a:pt x="1228" y="904"/>
                  </a:cubicBezTo>
                  <a:cubicBezTo>
                    <a:pt x="1158" y="754"/>
                    <a:pt x="1031" y="557"/>
                    <a:pt x="822" y="395"/>
                  </a:cubicBezTo>
                  <a:cubicBezTo>
                    <a:pt x="625" y="233"/>
                    <a:pt x="417" y="128"/>
                    <a:pt x="255" y="70"/>
                  </a:cubicBezTo>
                  <a:cubicBezTo>
                    <a:pt x="104" y="13"/>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2"/>
            <p:cNvSpPr/>
            <p:nvPr/>
          </p:nvSpPr>
          <p:spPr>
            <a:xfrm>
              <a:off x="4794860" y="2548379"/>
              <a:ext cx="24033" cy="34180"/>
            </a:xfrm>
            <a:custGeom>
              <a:avLst/>
              <a:gdLst/>
              <a:ahLst/>
              <a:cxnLst/>
              <a:rect l="l" t="t" r="r" b="b"/>
              <a:pathLst>
                <a:path w="360" h="512" extrusionOk="0">
                  <a:moveTo>
                    <a:pt x="348" y="1"/>
                  </a:moveTo>
                  <a:cubicBezTo>
                    <a:pt x="325" y="1"/>
                    <a:pt x="244" y="105"/>
                    <a:pt x="151" y="232"/>
                  </a:cubicBezTo>
                  <a:cubicBezTo>
                    <a:pt x="59" y="383"/>
                    <a:pt x="1" y="499"/>
                    <a:pt x="12" y="510"/>
                  </a:cubicBezTo>
                  <a:cubicBezTo>
                    <a:pt x="13" y="511"/>
                    <a:pt x="14" y="511"/>
                    <a:pt x="15" y="511"/>
                  </a:cubicBezTo>
                  <a:cubicBezTo>
                    <a:pt x="34" y="511"/>
                    <a:pt x="121" y="421"/>
                    <a:pt x="198" y="279"/>
                  </a:cubicBezTo>
                  <a:cubicBezTo>
                    <a:pt x="302" y="140"/>
                    <a:pt x="360" y="24"/>
                    <a:pt x="348"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2"/>
            <p:cNvSpPr/>
            <p:nvPr/>
          </p:nvSpPr>
          <p:spPr>
            <a:xfrm>
              <a:off x="4872966" y="2634428"/>
              <a:ext cx="46463" cy="27704"/>
            </a:xfrm>
            <a:custGeom>
              <a:avLst/>
              <a:gdLst/>
              <a:ahLst/>
              <a:cxnLst/>
              <a:rect l="l" t="t" r="r" b="b"/>
              <a:pathLst>
                <a:path w="696" h="415" extrusionOk="0">
                  <a:moveTo>
                    <a:pt x="181" y="0"/>
                  </a:moveTo>
                  <a:cubicBezTo>
                    <a:pt x="158" y="0"/>
                    <a:pt x="137" y="3"/>
                    <a:pt x="116" y="9"/>
                  </a:cubicBezTo>
                  <a:cubicBezTo>
                    <a:pt x="47" y="21"/>
                    <a:pt x="1" y="44"/>
                    <a:pt x="1" y="44"/>
                  </a:cubicBezTo>
                  <a:lnTo>
                    <a:pt x="128" y="44"/>
                  </a:lnTo>
                  <a:cubicBezTo>
                    <a:pt x="197" y="44"/>
                    <a:pt x="302" y="67"/>
                    <a:pt x="406" y="125"/>
                  </a:cubicBezTo>
                  <a:cubicBezTo>
                    <a:pt x="487" y="183"/>
                    <a:pt x="557" y="252"/>
                    <a:pt x="603" y="310"/>
                  </a:cubicBezTo>
                  <a:cubicBezTo>
                    <a:pt x="649" y="368"/>
                    <a:pt x="661" y="414"/>
                    <a:pt x="684" y="414"/>
                  </a:cubicBezTo>
                  <a:cubicBezTo>
                    <a:pt x="695" y="414"/>
                    <a:pt x="684" y="368"/>
                    <a:pt x="638" y="299"/>
                  </a:cubicBezTo>
                  <a:cubicBezTo>
                    <a:pt x="603" y="217"/>
                    <a:pt x="522" y="136"/>
                    <a:pt x="418" y="78"/>
                  </a:cubicBezTo>
                  <a:cubicBezTo>
                    <a:pt x="331" y="26"/>
                    <a:pt x="250" y="0"/>
                    <a:pt x="18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2"/>
            <p:cNvSpPr/>
            <p:nvPr/>
          </p:nvSpPr>
          <p:spPr>
            <a:xfrm>
              <a:off x="4481769" y="2621544"/>
              <a:ext cx="110617" cy="144931"/>
            </a:xfrm>
            <a:custGeom>
              <a:avLst/>
              <a:gdLst/>
              <a:ahLst/>
              <a:cxnLst/>
              <a:rect l="l" t="t" r="r" b="b"/>
              <a:pathLst>
                <a:path w="1657" h="2171" extrusionOk="0">
                  <a:moveTo>
                    <a:pt x="1645" y="1"/>
                  </a:moveTo>
                  <a:cubicBezTo>
                    <a:pt x="1630" y="1"/>
                    <a:pt x="1601" y="14"/>
                    <a:pt x="1541" y="40"/>
                  </a:cubicBezTo>
                  <a:cubicBezTo>
                    <a:pt x="1471" y="63"/>
                    <a:pt x="1367" y="109"/>
                    <a:pt x="1251" y="167"/>
                  </a:cubicBezTo>
                  <a:cubicBezTo>
                    <a:pt x="1019" y="295"/>
                    <a:pt x="707" y="492"/>
                    <a:pt x="429" y="793"/>
                  </a:cubicBezTo>
                  <a:cubicBezTo>
                    <a:pt x="151" y="1094"/>
                    <a:pt x="23" y="1476"/>
                    <a:pt x="12" y="1731"/>
                  </a:cubicBezTo>
                  <a:cubicBezTo>
                    <a:pt x="0" y="1858"/>
                    <a:pt x="12" y="1974"/>
                    <a:pt x="23" y="2055"/>
                  </a:cubicBezTo>
                  <a:cubicBezTo>
                    <a:pt x="35" y="2125"/>
                    <a:pt x="58" y="2171"/>
                    <a:pt x="58" y="2171"/>
                  </a:cubicBezTo>
                  <a:cubicBezTo>
                    <a:pt x="70" y="2171"/>
                    <a:pt x="23" y="2009"/>
                    <a:pt x="58" y="1742"/>
                  </a:cubicBezTo>
                  <a:cubicBezTo>
                    <a:pt x="81" y="1499"/>
                    <a:pt x="209" y="1152"/>
                    <a:pt x="475" y="851"/>
                  </a:cubicBezTo>
                  <a:cubicBezTo>
                    <a:pt x="753" y="549"/>
                    <a:pt x="1054" y="353"/>
                    <a:pt x="1286" y="225"/>
                  </a:cubicBezTo>
                  <a:cubicBezTo>
                    <a:pt x="1517" y="98"/>
                    <a:pt x="1656" y="28"/>
                    <a:pt x="1656" y="5"/>
                  </a:cubicBezTo>
                  <a:cubicBezTo>
                    <a:pt x="1653" y="2"/>
                    <a:pt x="1650" y="1"/>
                    <a:pt x="1645"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2"/>
            <p:cNvSpPr/>
            <p:nvPr/>
          </p:nvSpPr>
          <p:spPr>
            <a:xfrm>
              <a:off x="4468618" y="2540702"/>
              <a:ext cx="264493" cy="132046"/>
            </a:xfrm>
            <a:custGeom>
              <a:avLst/>
              <a:gdLst/>
              <a:ahLst/>
              <a:cxnLst/>
              <a:rect l="l" t="t" r="r" b="b"/>
              <a:pathLst>
                <a:path w="3962" h="1978" extrusionOk="0">
                  <a:moveTo>
                    <a:pt x="3961" y="0"/>
                  </a:moveTo>
                  <a:lnTo>
                    <a:pt x="3961" y="0"/>
                  </a:lnTo>
                  <a:cubicBezTo>
                    <a:pt x="2884" y="892"/>
                    <a:pt x="1483" y="1216"/>
                    <a:pt x="139" y="1529"/>
                  </a:cubicBezTo>
                  <a:lnTo>
                    <a:pt x="116" y="1598"/>
                  </a:lnTo>
                  <a:cubicBezTo>
                    <a:pt x="0" y="1645"/>
                    <a:pt x="23" y="1830"/>
                    <a:pt x="105" y="1899"/>
                  </a:cubicBezTo>
                  <a:cubicBezTo>
                    <a:pt x="174" y="1952"/>
                    <a:pt x="270" y="1978"/>
                    <a:pt x="362" y="1978"/>
                  </a:cubicBezTo>
                  <a:cubicBezTo>
                    <a:pt x="393" y="1978"/>
                    <a:pt x="423" y="1975"/>
                    <a:pt x="452" y="1969"/>
                  </a:cubicBezTo>
                  <a:cubicBezTo>
                    <a:pt x="1842" y="1899"/>
                    <a:pt x="3174" y="1147"/>
                    <a:pt x="3961" y="0"/>
                  </a:cubicBezTo>
                  <a:close/>
                </a:path>
              </a:pathLst>
            </a:custGeom>
            <a:solidFill>
              <a:srgbClr val="0000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2"/>
            <p:cNvSpPr/>
            <p:nvPr/>
          </p:nvSpPr>
          <p:spPr>
            <a:xfrm>
              <a:off x="4455466" y="2315665"/>
              <a:ext cx="215760" cy="251342"/>
            </a:xfrm>
            <a:custGeom>
              <a:avLst/>
              <a:gdLst/>
              <a:ahLst/>
              <a:cxnLst/>
              <a:rect l="l" t="t" r="r" b="b"/>
              <a:pathLst>
                <a:path w="3232" h="3765" extrusionOk="0">
                  <a:moveTo>
                    <a:pt x="3232" y="1"/>
                  </a:moveTo>
                  <a:lnTo>
                    <a:pt x="3232" y="1"/>
                  </a:lnTo>
                  <a:cubicBezTo>
                    <a:pt x="2745" y="186"/>
                    <a:pt x="2595" y="765"/>
                    <a:pt x="2375" y="1228"/>
                  </a:cubicBezTo>
                  <a:cubicBezTo>
                    <a:pt x="2050" y="1935"/>
                    <a:pt x="1471" y="2514"/>
                    <a:pt x="776" y="2861"/>
                  </a:cubicBezTo>
                  <a:cubicBezTo>
                    <a:pt x="591" y="2954"/>
                    <a:pt x="371" y="3035"/>
                    <a:pt x="232" y="3186"/>
                  </a:cubicBezTo>
                  <a:cubicBezTo>
                    <a:pt x="70" y="3325"/>
                    <a:pt x="0" y="3591"/>
                    <a:pt x="116" y="3765"/>
                  </a:cubicBezTo>
                  <a:lnTo>
                    <a:pt x="186" y="3637"/>
                  </a:lnTo>
                  <a:cubicBezTo>
                    <a:pt x="1761" y="3093"/>
                    <a:pt x="2977" y="1634"/>
                    <a:pt x="3232" y="1"/>
                  </a:cubicBezTo>
                  <a:close/>
                </a:path>
              </a:pathLst>
            </a:custGeom>
            <a:solidFill>
              <a:srgbClr val="0000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2"/>
            <p:cNvSpPr/>
            <p:nvPr/>
          </p:nvSpPr>
          <p:spPr>
            <a:xfrm>
              <a:off x="4211936" y="2157184"/>
              <a:ext cx="59481" cy="363428"/>
            </a:xfrm>
            <a:custGeom>
              <a:avLst/>
              <a:gdLst/>
              <a:ahLst/>
              <a:cxnLst/>
              <a:rect l="l" t="t" r="r" b="b"/>
              <a:pathLst>
                <a:path w="891" h="5444" extrusionOk="0">
                  <a:moveTo>
                    <a:pt x="406" y="0"/>
                  </a:moveTo>
                  <a:lnTo>
                    <a:pt x="348" y="116"/>
                  </a:lnTo>
                  <a:cubicBezTo>
                    <a:pt x="376" y="182"/>
                    <a:pt x="403" y="248"/>
                    <a:pt x="430" y="314"/>
                  </a:cubicBezTo>
                  <a:lnTo>
                    <a:pt x="430" y="314"/>
                  </a:lnTo>
                  <a:cubicBezTo>
                    <a:pt x="423" y="209"/>
                    <a:pt x="415" y="105"/>
                    <a:pt x="406" y="0"/>
                  </a:cubicBezTo>
                  <a:close/>
                  <a:moveTo>
                    <a:pt x="430" y="314"/>
                  </a:moveTo>
                  <a:cubicBezTo>
                    <a:pt x="505" y="1500"/>
                    <a:pt x="404" y="2709"/>
                    <a:pt x="128" y="3869"/>
                  </a:cubicBezTo>
                  <a:cubicBezTo>
                    <a:pt x="70" y="4147"/>
                    <a:pt x="0" y="4402"/>
                    <a:pt x="0" y="4679"/>
                  </a:cubicBezTo>
                  <a:cubicBezTo>
                    <a:pt x="0" y="4957"/>
                    <a:pt x="174" y="5270"/>
                    <a:pt x="394" y="5444"/>
                  </a:cubicBezTo>
                  <a:cubicBezTo>
                    <a:pt x="591" y="4992"/>
                    <a:pt x="591" y="4564"/>
                    <a:pt x="683" y="4066"/>
                  </a:cubicBezTo>
                  <a:cubicBezTo>
                    <a:pt x="753" y="3637"/>
                    <a:pt x="880" y="2606"/>
                    <a:pt x="880" y="2595"/>
                  </a:cubicBezTo>
                  <a:cubicBezTo>
                    <a:pt x="891" y="1765"/>
                    <a:pt x="726" y="1053"/>
                    <a:pt x="430" y="314"/>
                  </a:cubicBezTo>
                  <a:close/>
                </a:path>
              </a:pathLst>
            </a:custGeom>
            <a:solidFill>
              <a:srgbClr val="0000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2"/>
            <p:cNvSpPr/>
            <p:nvPr/>
          </p:nvSpPr>
          <p:spPr>
            <a:xfrm>
              <a:off x="4382768" y="1898168"/>
              <a:ext cx="298540" cy="200339"/>
            </a:xfrm>
            <a:custGeom>
              <a:avLst/>
              <a:gdLst/>
              <a:ahLst/>
              <a:cxnLst/>
              <a:rect l="l" t="t" r="r" b="b"/>
              <a:pathLst>
                <a:path w="4472" h="3001" extrusionOk="0">
                  <a:moveTo>
                    <a:pt x="1" y="1"/>
                  </a:moveTo>
                  <a:cubicBezTo>
                    <a:pt x="65" y="256"/>
                    <a:pt x="155" y="504"/>
                    <a:pt x="270" y="741"/>
                  </a:cubicBezTo>
                  <a:lnTo>
                    <a:pt x="270" y="741"/>
                  </a:lnTo>
                  <a:cubicBezTo>
                    <a:pt x="183" y="501"/>
                    <a:pt x="116" y="254"/>
                    <a:pt x="70" y="1"/>
                  </a:cubicBezTo>
                  <a:close/>
                  <a:moveTo>
                    <a:pt x="4327" y="17"/>
                  </a:moveTo>
                  <a:cubicBezTo>
                    <a:pt x="4299" y="17"/>
                    <a:pt x="4272" y="26"/>
                    <a:pt x="4251" y="47"/>
                  </a:cubicBezTo>
                  <a:lnTo>
                    <a:pt x="4216" y="128"/>
                  </a:lnTo>
                  <a:cubicBezTo>
                    <a:pt x="4078" y="707"/>
                    <a:pt x="4008" y="1217"/>
                    <a:pt x="3869" y="1796"/>
                  </a:cubicBezTo>
                  <a:cubicBezTo>
                    <a:pt x="3825" y="1840"/>
                    <a:pt x="3748" y="1857"/>
                    <a:pt x="3660" y="1857"/>
                  </a:cubicBezTo>
                  <a:cubicBezTo>
                    <a:pt x="3539" y="1857"/>
                    <a:pt x="3397" y="1824"/>
                    <a:pt x="3290" y="1784"/>
                  </a:cubicBezTo>
                  <a:cubicBezTo>
                    <a:pt x="3116" y="1726"/>
                    <a:pt x="3058" y="1576"/>
                    <a:pt x="2942" y="1437"/>
                  </a:cubicBezTo>
                  <a:cubicBezTo>
                    <a:pt x="2827" y="1286"/>
                    <a:pt x="2850" y="1321"/>
                    <a:pt x="2676" y="1251"/>
                  </a:cubicBezTo>
                  <a:cubicBezTo>
                    <a:pt x="2586" y="1210"/>
                    <a:pt x="2471" y="1190"/>
                    <a:pt x="2349" y="1190"/>
                  </a:cubicBezTo>
                  <a:cubicBezTo>
                    <a:pt x="2065" y="1190"/>
                    <a:pt x="1750" y="1300"/>
                    <a:pt x="1668" y="1495"/>
                  </a:cubicBezTo>
                  <a:cubicBezTo>
                    <a:pt x="1530" y="1773"/>
                    <a:pt x="1634" y="2132"/>
                    <a:pt x="1726" y="2386"/>
                  </a:cubicBezTo>
                  <a:cubicBezTo>
                    <a:pt x="1103" y="1985"/>
                    <a:pt x="592" y="1407"/>
                    <a:pt x="270" y="741"/>
                  </a:cubicBezTo>
                  <a:lnTo>
                    <a:pt x="270" y="741"/>
                  </a:lnTo>
                  <a:cubicBezTo>
                    <a:pt x="513" y="1412"/>
                    <a:pt x="907" y="2022"/>
                    <a:pt x="1402" y="2525"/>
                  </a:cubicBezTo>
                  <a:cubicBezTo>
                    <a:pt x="1662" y="2774"/>
                    <a:pt x="1988" y="3001"/>
                    <a:pt x="2338" y="3001"/>
                  </a:cubicBezTo>
                  <a:cubicBezTo>
                    <a:pt x="2346" y="3001"/>
                    <a:pt x="2355" y="3000"/>
                    <a:pt x="2363" y="3000"/>
                  </a:cubicBezTo>
                  <a:cubicBezTo>
                    <a:pt x="2155" y="2560"/>
                    <a:pt x="2085" y="2074"/>
                    <a:pt x="2178" y="1610"/>
                  </a:cubicBezTo>
                  <a:lnTo>
                    <a:pt x="2178" y="1610"/>
                  </a:lnTo>
                  <a:cubicBezTo>
                    <a:pt x="2491" y="1807"/>
                    <a:pt x="2792" y="2004"/>
                    <a:pt x="3139" y="2143"/>
                  </a:cubicBezTo>
                  <a:cubicBezTo>
                    <a:pt x="3393" y="2236"/>
                    <a:pt x="3664" y="2298"/>
                    <a:pt x="3932" y="2298"/>
                  </a:cubicBezTo>
                  <a:cubicBezTo>
                    <a:pt x="4031" y="2298"/>
                    <a:pt x="4131" y="2289"/>
                    <a:pt x="4228" y="2271"/>
                  </a:cubicBezTo>
                  <a:cubicBezTo>
                    <a:pt x="4298" y="1622"/>
                    <a:pt x="4367" y="950"/>
                    <a:pt x="4460" y="302"/>
                  </a:cubicBezTo>
                  <a:cubicBezTo>
                    <a:pt x="4471" y="232"/>
                    <a:pt x="4471" y="140"/>
                    <a:pt x="4448" y="82"/>
                  </a:cubicBezTo>
                  <a:cubicBezTo>
                    <a:pt x="4426" y="45"/>
                    <a:pt x="4375" y="17"/>
                    <a:pt x="4327" y="17"/>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2"/>
            <p:cNvSpPr/>
            <p:nvPr/>
          </p:nvSpPr>
          <p:spPr>
            <a:xfrm>
              <a:off x="4801069" y="2083752"/>
              <a:ext cx="65756" cy="174037"/>
            </a:xfrm>
            <a:custGeom>
              <a:avLst/>
              <a:gdLst/>
              <a:ahLst/>
              <a:cxnLst/>
              <a:rect l="l" t="t" r="r" b="b"/>
              <a:pathLst>
                <a:path w="985" h="2607" extrusionOk="0">
                  <a:moveTo>
                    <a:pt x="255" y="0"/>
                  </a:moveTo>
                  <a:cubicBezTo>
                    <a:pt x="254" y="1"/>
                    <a:pt x="254" y="4"/>
                    <a:pt x="254" y="9"/>
                  </a:cubicBezTo>
                  <a:lnTo>
                    <a:pt x="254" y="9"/>
                  </a:lnTo>
                  <a:lnTo>
                    <a:pt x="255" y="0"/>
                  </a:lnTo>
                  <a:close/>
                  <a:moveTo>
                    <a:pt x="254" y="9"/>
                  </a:moveTo>
                  <a:lnTo>
                    <a:pt x="0" y="2039"/>
                  </a:lnTo>
                  <a:lnTo>
                    <a:pt x="985" y="2606"/>
                  </a:lnTo>
                  <a:cubicBezTo>
                    <a:pt x="985" y="2606"/>
                    <a:pt x="260" y="180"/>
                    <a:pt x="254" y="9"/>
                  </a:cubicBezTo>
                  <a:close/>
                </a:path>
              </a:pathLst>
            </a:custGeom>
            <a:solidFill>
              <a:srgbClr val="0000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2"/>
            <p:cNvSpPr/>
            <p:nvPr/>
          </p:nvSpPr>
          <p:spPr>
            <a:xfrm>
              <a:off x="4409070" y="1445758"/>
              <a:ext cx="283052" cy="532925"/>
            </a:xfrm>
            <a:custGeom>
              <a:avLst/>
              <a:gdLst/>
              <a:ahLst/>
              <a:cxnLst/>
              <a:rect l="l" t="t" r="r" b="b"/>
              <a:pathLst>
                <a:path w="4240" h="7983" extrusionOk="0">
                  <a:moveTo>
                    <a:pt x="2095" y="1"/>
                  </a:moveTo>
                  <a:cubicBezTo>
                    <a:pt x="940" y="1"/>
                    <a:pt x="0" y="945"/>
                    <a:pt x="0" y="2122"/>
                  </a:cubicBezTo>
                  <a:lnTo>
                    <a:pt x="0" y="6198"/>
                  </a:lnTo>
                  <a:cubicBezTo>
                    <a:pt x="0" y="6430"/>
                    <a:pt x="82" y="6662"/>
                    <a:pt x="232" y="6835"/>
                  </a:cubicBezTo>
                  <a:cubicBezTo>
                    <a:pt x="464" y="7113"/>
                    <a:pt x="742" y="7345"/>
                    <a:pt x="1054" y="7519"/>
                  </a:cubicBezTo>
                  <a:lnTo>
                    <a:pt x="1877" y="7982"/>
                  </a:lnTo>
                  <a:lnTo>
                    <a:pt x="2560" y="7368"/>
                  </a:lnTo>
                  <a:cubicBezTo>
                    <a:pt x="2757" y="7194"/>
                    <a:pt x="2873" y="6940"/>
                    <a:pt x="2896" y="6673"/>
                  </a:cubicBezTo>
                  <a:cubicBezTo>
                    <a:pt x="2908" y="6372"/>
                    <a:pt x="2908" y="6083"/>
                    <a:pt x="2908" y="6083"/>
                  </a:cubicBezTo>
                  <a:cubicBezTo>
                    <a:pt x="2908" y="6083"/>
                    <a:pt x="4066" y="6002"/>
                    <a:pt x="4170" y="4867"/>
                  </a:cubicBezTo>
                  <a:cubicBezTo>
                    <a:pt x="4228" y="4334"/>
                    <a:pt x="4239" y="3233"/>
                    <a:pt x="4239" y="2214"/>
                  </a:cubicBezTo>
                  <a:cubicBezTo>
                    <a:pt x="4239" y="1056"/>
                    <a:pt x="3359" y="106"/>
                    <a:pt x="2213" y="2"/>
                  </a:cubicBezTo>
                  <a:lnTo>
                    <a:pt x="2178" y="2"/>
                  </a:lnTo>
                  <a:cubicBezTo>
                    <a:pt x="2150" y="1"/>
                    <a:pt x="2123" y="1"/>
                    <a:pt x="2095" y="1"/>
                  </a:cubicBez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2"/>
            <p:cNvSpPr/>
            <p:nvPr/>
          </p:nvSpPr>
          <p:spPr>
            <a:xfrm>
              <a:off x="4506469" y="1813120"/>
              <a:ext cx="96732" cy="57278"/>
            </a:xfrm>
            <a:custGeom>
              <a:avLst/>
              <a:gdLst/>
              <a:ahLst/>
              <a:cxnLst/>
              <a:rect l="l" t="t" r="r" b="b"/>
              <a:pathLst>
                <a:path w="1449" h="858" extrusionOk="0">
                  <a:moveTo>
                    <a:pt x="1" y="1"/>
                  </a:moveTo>
                  <a:lnTo>
                    <a:pt x="1" y="1"/>
                  </a:lnTo>
                  <a:cubicBezTo>
                    <a:pt x="1" y="1"/>
                    <a:pt x="298" y="858"/>
                    <a:pt x="1426" y="858"/>
                  </a:cubicBezTo>
                  <a:cubicBezTo>
                    <a:pt x="1433" y="858"/>
                    <a:pt x="1441" y="858"/>
                    <a:pt x="1449" y="858"/>
                  </a:cubicBezTo>
                  <a:lnTo>
                    <a:pt x="1449" y="568"/>
                  </a:lnTo>
                  <a:cubicBezTo>
                    <a:pt x="1449" y="568"/>
                    <a:pt x="730" y="556"/>
                    <a:pt x="1" y="1"/>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2"/>
            <p:cNvSpPr/>
            <p:nvPr/>
          </p:nvSpPr>
          <p:spPr>
            <a:xfrm>
              <a:off x="4646459" y="1631342"/>
              <a:ext cx="23232" cy="20495"/>
            </a:xfrm>
            <a:custGeom>
              <a:avLst/>
              <a:gdLst/>
              <a:ahLst/>
              <a:cxnLst/>
              <a:rect l="l" t="t" r="r" b="b"/>
              <a:pathLst>
                <a:path w="348" h="307" extrusionOk="0">
                  <a:moveTo>
                    <a:pt x="156" y="1"/>
                  </a:moveTo>
                  <a:cubicBezTo>
                    <a:pt x="80" y="1"/>
                    <a:pt x="0" y="66"/>
                    <a:pt x="0" y="152"/>
                  </a:cubicBezTo>
                  <a:cubicBezTo>
                    <a:pt x="0" y="233"/>
                    <a:pt x="81" y="303"/>
                    <a:pt x="162" y="303"/>
                  </a:cubicBezTo>
                  <a:cubicBezTo>
                    <a:pt x="173" y="306"/>
                    <a:pt x="184" y="307"/>
                    <a:pt x="194" y="307"/>
                  </a:cubicBezTo>
                  <a:cubicBezTo>
                    <a:pt x="273" y="307"/>
                    <a:pt x="336" y="235"/>
                    <a:pt x="336" y="164"/>
                  </a:cubicBezTo>
                  <a:cubicBezTo>
                    <a:pt x="348" y="71"/>
                    <a:pt x="278" y="2"/>
                    <a:pt x="174" y="2"/>
                  </a:cubicBezTo>
                  <a:cubicBezTo>
                    <a:pt x="168" y="1"/>
                    <a:pt x="162" y="1"/>
                    <a:pt x="15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2"/>
            <p:cNvSpPr/>
            <p:nvPr/>
          </p:nvSpPr>
          <p:spPr>
            <a:xfrm>
              <a:off x="4628635" y="1609646"/>
              <a:ext cx="44127" cy="14153"/>
            </a:xfrm>
            <a:custGeom>
              <a:avLst/>
              <a:gdLst/>
              <a:ahLst/>
              <a:cxnLst/>
              <a:rect l="l" t="t" r="r" b="b"/>
              <a:pathLst>
                <a:path w="661" h="212" extrusionOk="0">
                  <a:moveTo>
                    <a:pt x="314" y="1"/>
                  </a:moveTo>
                  <a:cubicBezTo>
                    <a:pt x="222" y="1"/>
                    <a:pt x="133" y="40"/>
                    <a:pt x="82" y="60"/>
                  </a:cubicBezTo>
                  <a:cubicBezTo>
                    <a:pt x="24" y="107"/>
                    <a:pt x="1" y="141"/>
                    <a:pt x="12" y="153"/>
                  </a:cubicBezTo>
                  <a:cubicBezTo>
                    <a:pt x="14" y="154"/>
                    <a:pt x="17" y="154"/>
                    <a:pt x="20" y="154"/>
                  </a:cubicBezTo>
                  <a:cubicBezTo>
                    <a:pt x="54" y="154"/>
                    <a:pt x="167" y="105"/>
                    <a:pt x="308" y="105"/>
                  </a:cubicBezTo>
                  <a:cubicBezTo>
                    <a:pt x="321" y="105"/>
                    <a:pt x="335" y="106"/>
                    <a:pt x="348" y="107"/>
                  </a:cubicBezTo>
                  <a:cubicBezTo>
                    <a:pt x="512" y="129"/>
                    <a:pt x="624" y="212"/>
                    <a:pt x="656" y="212"/>
                  </a:cubicBezTo>
                  <a:cubicBezTo>
                    <a:pt x="658" y="212"/>
                    <a:pt x="660" y="212"/>
                    <a:pt x="661" y="211"/>
                  </a:cubicBezTo>
                  <a:cubicBezTo>
                    <a:pt x="661" y="199"/>
                    <a:pt x="649" y="153"/>
                    <a:pt x="591" y="107"/>
                  </a:cubicBezTo>
                  <a:cubicBezTo>
                    <a:pt x="545" y="60"/>
                    <a:pt x="464" y="26"/>
                    <a:pt x="348" y="3"/>
                  </a:cubicBezTo>
                  <a:cubicBezTo>
                    <a:pt x="337" y="1"/>
                    <a:pt x="326" y="1"/>
                    <a:pt x="31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2"/>
            <p:cNvSpPr/>
            <p:nvPr/>
          </p:nvSpPr>
          <p:spPr>
            <a:xfrm>
              <a:off x="4536643" y="1625734"/>
              <a:ext cx="23232" cy="20561"/>
            </a:xfrm>
            <a:custGeom>
              <a:avLst/>
              <a:gdLst/>
              <a:ahLst/>
              <a:cxnLst/>
              <a:rect l="l" t="t" r="r" b="b"/>
              <a:pathLst>
                <a:path w="348" h="308" extrusionOk="0">
                  <a:moveTo>
                    <a:pt x="138" y="0"/>
                  </a:moveTo>
                  <a:cubicBezTo>
                    <a:pt x="62" y="0"/>
                    <a:pt x="0" y="63"/>
                    <a:pt x="0" y="144"/>
                  </a:cubicBezTo>
                  <a:cubicBezTo>
                    <a:pt x="0" y="236"/>
                    <a:pt x="70" y="306"/>
                    <a:pt x="163" y="306"/>
                  </a:cubicBezTo>
                  <a:cubicBezTo>
                    <a:pt x="169" y="307"/>
                    <a:pt x="175" y="307"/>
                    <a:pt x="181" y="307"/>
                  </a:cubicBezTo>
                  <a:cubicBezTo>
                    <a:pt x="257" y="307"/>
                    <a:pt x="336" y="241"/>
                    <a:pt x="336" y="155"/>
                  </a:cubicBezTo>
                  <a:cubicBezTo>
                    <a:pt x="348" y="74"/>
                    <a:pt x="278" y="5"/>
                    <a:pt x="174" y="5"/>
                  </a:cubicBezTo>
                  <a:cubicBezTo>
                    <a:pt x="162" y="2"/>
                    <a:pt x="150" y="0"/>
                    <a:pt x="13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2"/>
            <p:cNvSpPr/>
            <p:nvPr/>
          </p:nvSpPr>
          <p:spPr>
            <a:xfrm>
              <a:off x="4512677" y="1601902"/>
              <a:ext cx="44928" cy="14219"/>
            </a:xfrm>
            <a:custGeom>
              <a:avLst/>
              <a:gdLst/>
              <a:ahLst/>
              <a:cxnLst/>
              <a:rect l="l" t="t" r="r" b="b"/>
              <a:pathLst>
                <a:path w="673" h="213" extrusionOk="0">
                  <a:moveTo>
                    <a:pt x="314" y="1"/>
                  </a:moveTo>
                  <a:cubicBezTo>
                    <a:pt x="222" y="1"/>
                    <a:pt x="133" y="40"/>
                    <a:pt x="82" y="61"/>
                  </a:cubicBezTo>
                  <a:cubicBezTo>
                    <a:pt x="24" y="107"/>
                    <a:pt x="0" y="142"/>
                    <a:pt x="12" y="153"/>
                  </a:cubicBezTo>
                  <a:cubicBezTo>
                    <a:pt x="14" y="154"/>
                    <a:pt x="16" y="155"/>
                    <a:pt x="19" y="155"/>
                  </a:cubicBezTo>
                  <a:cubicBezTo>
                    <a:pt x="54" y="155"/>
                    <a:pt x="166" y="106"/>
                    <a:pt x="308" y="106"/>
                  </a:cubicBezTo>
                  <a:cubicBezTo>
                    <a:pt x="321" y="106"/>
                    <a:pt x="334" y="106"/>
                    <a:pt x="348" y="107"/>
                  </a:cubicBezTo>
                  <a:cubicBezTo>
                    <a:pt x="513" y="118"/>
                    <a:pt x="625" y="212"/>
                    <a:pt x="656" y="212"/>
                  </a:cubicBezTo>
                  <a:cubicBezTo>
                    <a:pt x="658" y="212"/>
                    <a:pt x="659" y="212"/>
                    <a:pt x="661" y="211"/>
                  </a:cubicBezTo>
                  <a:cubicBezTo>
                    <a:pt x="672" y="211"/>
                    <a:pt x="661" y="165"/>
                    <a:pt x="591" y="107"/>
                  </a:cubicBezTo>
                  <a:cubicBezTo>
                    <a:pt x="545" y="61"/>
                    <a:pt x="464" y="26"/>
                    <a:pt x="348" y="3"/>
                  </a:cubicBezTo>
                  <a:cubicBezTo>
                    <a:pt x="337" y="1"/>
                    <a:pt x="325" y="1"/>
                    <a:pt x="31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2"/>
            <p:cNvSpPr/>
            <p:nvPr/>
          </p:nvSpPr>
          <p:spPr>
            <a:xfrm>
              <a:off x="4592319" y="1609779"/>
              <a:ext cx="33312" cy="99001"/>
            </a:xfrm>
            <a:custGeom>
              <a:avLst/>
              <a:gdLst/>
              <a:ahLst/>
              <a:cxnLst/>
              <a:rect l="l" t="t" r="r" b="b"/>
              <a:pathLst>
                <a:path w="499" h="1483" extrusionOk="0">
                  <a:moveTo>
                    <a:pt x="58" y="1"/>
                  </a:moveTo>
                  <a:cubicBezTo>
                    <a:pt x="35" y="1"/>
                    <a:pt x="139" y="406"/>
                    <a:pt x="278" y="915"/>
                  </a:cubicBezTo>
                  <a:cubicBezTo>
                    <a:pt x="313" y="1031"/>
                    <a:pt x="348" y="1147"/>
                    <a:pt x="383" y="1263"/>
                  </a:cubicBezTo>
                  <a:cubicBezTo>
                    <a:pt x="394" y="1309"/>
                    <a:pt x="406" y="1367"/>
                    <a:pt x="394" y="1390"/>
                  </a:cubicBezTo>
                  <a:cubicBezTo>
                    <a:pt x="383" y="1425"/>
                    <a:pt x="336" y="1425"/>
                    <a:pt x="290" y="1425"/>
                  </a:cubicBezTo>
                  <a:cubicBezTo>
                    <a:pt x="116" y="1437"/>
                    <a:pt x="0" y="1437"/>
                    <a:pt x="0" y="1448"/>
                  </a:cubicBezTo>
                  <a:cubicBezTo>
                    <a:pt x="0" y="1448"/>
                    <a:pt x="116" y="1471"/>
                    <a:pt x="325" y="1483"/>
                  </a:cubicBezTo>
                  <a:lnTo>
                    <a:pt x="394" y="1483"/>
                  </a:lnTo>
                  <a:cubicBezTo>
                    <a:pt x="417" y="1483"/>
                    <a:pt x="452" y="1460"/>
                    <a:pt x="464" y="1425"/>
                  </a:cubicBezTo>
                  <a:cubicBezTo>
                    <a:pt x="498" y="1367"/>
                    <a:pt x="464" y="1309"/>
                    <a:pt x="452" y="1251"/>
                  </a:cubicBezTo>
                  <a:cubicBezTo>
                    <a:pt x="429" y="1147"/>
                    <a:pt x="383" y="1031"/>
                    <a:pt x="348" y="904"/>
                  </a:cubicBezTo>
                  <a:cubicBezTo>
                    <a:pt x="220" y="394"/>
                    <a:pt x="81" y="1"/>
                    <a:pt x="5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2"/>
            <p:cNvSpPr/>
            <p:nvPr/>
          </p:nvSpPr>
          <p:spPr>
            <a:xfrm>
              <a:off x="4555202" y="1711850"/>
              <a:ext cx="37184" cy="35649"/>
            </a:xfrm>
            <a:custGeom>
              <a:avLst/>
              <a:gdLst/>
              <a:ahLst/>
              <a:cxnLst/>
              <a:rect l="l" t="t" r="r" b="b"/>
              <a:pathLst>
                <a:path w="557" h="534" extrusionOk="0">
                  <a:moveTo>
                    <a:pt x="35" y="0"/>
                  </a:moveTo>
                  <a:cubicBezTo>
                    <a:pt x="24" y="0"/>
                    <a:pt x="0" y="47"/>
                    <a:pt x="0" y="116"/>
                  </a:cubicBezTo>
                  <a:cubicBezTo>
                    <a:pt x="0" y="197"/>
                    <a:pt x="35" y="313"/>
                    <a:pt x="128" y="406"/>
                  </a:cubicBezTo>
                  <a:cubicBezTo>
                    <a:pt x="232" y="487"/>
                    <a:pt x="348" y="533"/>
                    <a:pt x="429" y="533"/>
                  </a:cubicBezTo>
                  <a:cubicBezTo>
                    <a:pt x="522" y="533"/>
                    <a:pt x="556" y="521"/>
                    <a:pt x="556" y="498"/>
                  </a:cubicBezTo>
                  <a:cubicBezTo>
                    <a:pt x="556" y="475"/>
                    <a:pt x="348" y="475"/>
                    <a:pt x="197" y="325"/>
                  </a:cubicBezTo>
                  <a:cubicBezTo>
                    <a:pt x="58" y="186"/>
                    <a:pt x="70" y="0"/>
                    <a:pt x="3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2"/>
            <p:cNvSpPr/>
            <p:nvPr/>
          </p:nvSpPr>
          <p:spPr>
            <a:xfrm>
              <a:off x="4509607" y="1560312"/>
              <a:ext cx="54941" cy="12684"/>
            </a:xfrm>
            <a:custGeom>
              <a:avLst/>
              <a:gdLst/>
              <a:ahLst/>
              <a:cxnLst/>
              <a:rect l="l" t="t" r="r" b="b"/>
              <a:pathLst>
                <a:path w="823" h="190" extrusionOk="0">
                  <a:moveTo>
                    <a:pt x="405" y="0"/>
                  </a:moveTo>
                  <a:cubicBezTo>
                    <a:pt x="267" y="0"/>
                    <a:pt x="174" y="23"/>
                    <a:pt x="93" y="70"/>
                  </a:cubicBezTo>
                  <a:cubicBezTo>
                    <a:pt x="35" y="116"/>
                    <a:pt x="0" y="151"/>
                    <a:pt x="12" y="174"/>
                  </a:cubicBezTo>
                  <a:cubicBezTo>
                    <a:pt x="23" y="186"/>
                    <a:pt x="49" y="189"/>
                    <a:pt x="86" y="189"/>
                  </a:cubicBezTo>
                  <a:cubicBezTo>
                    <a:pt x="160" y="189"/>
                    <a:pt x="278" y="174"/>
                    <a:pt x="417" y="174"/>
                  </a:cubicBezTo>
                  <a:cubicBezTo>
                    <a:pt x="527" y="174"/>
                    <a:pt x="626" y="180"/>
                    <a:pt x="698" y="180"/>
                  </a:cubicBezTo>
                  <a:cubicBezTo>
                    <a:pt x="770" y="180"/>
                    <a:pt x="817" y="174"/>
                    <a:pt x="822" y="151"/>
                  </a:cubicBezTo>
                  <a:cubicBezTo>
                    <a:pt x="822" y="139"/>
                    <a:pt x="799" y="93"/>
                    <a:pt x="707" y="58"/>
                  </a:cubicBezTo>
                  <a:cubicBezTo>
                    <a:pt x="637" y="23"/>
                    <a:pt x="533" y="0"/>
                    <a:pt x="4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2"/>
            <p:cNvSpPr/>
            <p:nvPr/>
          </p:nvSpPr>
          <p:spPr>
            <a:xfrm>
              <a:off x="4630971" y="1575266"/>
              <a:ext cx="41056" cy="14887"/>
            </a:xfrm>
            <a:custGeom>
              <a:avLst/>
              <a:gdLst/>
              <a:ahLst/>
              <a:cxnLst/>
              <a:rect l="l" t="t" r="r" b="b"/>
              <a:pathLst>
                <a:path w="615" h="223" extrusionOk="0">
                  <a:moveTo>
                    <a:pt x="267" y="0"/>
                  </a:moveTo>
                  <a:cubicBezTo>
                    <a:pt x="196" y="0"/>
                    <a:pt x="138" y="25"/>
                    <a:pt x="93" y="43"/>
                  </a:cubicBezTo>
                  <a:cubicBezTo>
                    <a:pt x="35" y="77"/>
                    <a:pt x="0" y="124"/>
                    <a:pt x="24" y="135"/>
                  </a:cubicBezTo>
                  <a:cubicBezTo>
                    <a:pt x="35" y="182"/>
                    <a:pt x="163" y="158"/>
                    <a:pt x="313" y="182"/>
                  </a:cubicBezTo>
                  <a:cubicBezTo>
                    <a:pt x="414" y="190"/>
                    <a:pt x="502" y="222"/>
                    <a:pt x="556" y="222"/>
                  </a:cubicBezTo>
                  <a:cubicBezTo>
                    <a:pt x="577" y="222"/>
                    <a:pt x="593" y="218"/>
                    <a:pt x="603" y="205"/>
                  </a:cubicBezTo>
                  <a:cubicBezTo>
                    <a:pt x="614" y="193"/>
                    <a:pt x="603" y="147"/>
                    <a:pt x="568" y="101"/>
                  </a:cubicBezTo>
                  <a:cubicBezTo>
                    <a:pt x="522" y="66"/>
                    <a:pt x="441" y="19"/>
                    <a:pt x="336" y="8"/>
                  </a:cubicBezTo>
                  <a:cubicBezTo>
                    <a:pt x="312" y="3"/>
                    <a:pt x="289" y="0"/>
                    <a:pt x="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2"/>
            <p:cNvSpPr/>
            <p:nvPr/>
          </p:nvSpPr>
          <p:spPr>
            <a:xfrm>
              <a:off x="4394384" y="1459243"/>
              <a:ext cx="104409" cy="198203"/>
            </a:xfrm>
            <a:custGeom>
              <a:avLst/>
              <a:gdLst/>
              <a:ahLst/>
              <a:cxnLst/>
              <a:rect l="l" t="t" r="r" b="b"/>
              <a:pathLst>
                <a:path w="1564" h="2969" extrusionOk="0">
                  <a:moveTo>
                    <a:pt x="824" y="0"/>
                  </a:moveTo>
                  <a:cubicBezTo>
                    <a:pt x="687" y="0"/>
                    <a:pt x="537" y="77"/>
                    <a:pt x="406" y="159"/>
                  </a:cubicBezTo>
                  <a:cubicBezTo>
                    <a:pt x="220" y="275"/>
                    <a:pt x="93" y="483"/>
                    <a:pt x="70" y="704"/>
                  </a:cubicBezTo>
                  <a:cubicBezTo>
                    <a:pt x="0" y="1514"/>
                    <a:pt x="163" y="1815"/>
                    <a:pt x="163" y="2615"/>
                  </a:cubicBezTo>
                  <a:cubicBezTo>
                    <a:pt x="163" y="2672"/>
                    <a:pt x="163" y="2730"/>
                    <a:pt x="186" y="2765"/>
                  </a:cubicBezTo>
                  <a:cubicBezTo>
                    <a:pt x="257" y="2867"/>
                    <a:pt x="399" y="2968"/>
                    <a:pt x="566" y="2968"/>
                  </a:cubicBezTo>
                  <a:cubicBezTo>
                    <a:pt x="589" y="2968"/>
                    <a:pt x="613" y="2966"/>
                    <a:pt x="637" y="2962"/>
                  </a:cubicBezTo>
                  <a:cubicBezTo>
                    <a:pt x="962" y="2881"/>
                    <a:pt x="939" y="2638"/>
                    <a:pt x="1020" y="2325"/>
                  </a:cubicBezTo>
                  <a:cubicBezTo>
                    <a:pt x="1089" y="2001"/>
                    <a:pt x="1101" y="1665"/>
                    <a:pt x="1170" y="1352"/>
                  </a:cubicBezTo>
                  <a:lnTo>
                    <a:pt x="1170" y="1317"/>
                  </a:lnTo>
                  <a:cubicBezTo>
                    <a:pt x="1228" y="1097"/>
                    <a:pt x="1367" y="900"/>
                    <a:pt x="1564" y="773"/>
                  </a:cubicBezTo>
                  <a:lnTo>
                    <a:pt x="1518" y="704"/>
                  </a:lnTo>
                  <a:cubicBezTo>
                    <a:pt x="1390" y="518"/>
                    <a:pt x="1170" y="148"/>
                    <a:pt x="985" y="43"/>
                  </a:cubicBezTo>
                  <a:cubicBezTo>
                    <a:pt x="935" y="13"/>
                    <a:pt x="880" y="0"/>
                    <a:pt x="8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2"/>
            <p:cNvSpPr/>
            <p:nvPr/>
          </p:nvSpPr>
          <p:spPr>
            <a:xfrm>
              <a:off x="4376693" y="1619793"/>
              <a:ext cx="55609" cy="79975"/>
            </a:xfrm>
            <a:custGeom>
              <a:avLst/>
              <a:gdLst/>
              <a:ahLst/>
              <a:cxnLst/>
              <a:rect l="l" t="t" r="r" b="b"/>
              <a:pathLst>
                <a:path w="833" h="1198" extrusionOk="0">
                  <a:moveTo>
                    <a:pt x="525" y="0"/>
                  </a:moveTo>
                  <a:cubicBezTo>
                    <a:pt x="309" y="0"/>
                    <a:pt x="54" y="96"/>
                    <a:pt x="34" y="534"/>
                  </a:cubicBezTo>
                  <a:cubicBezTo>
                    <a:pt x="1" y="1095"/>
                    <a:pt x="397" y="1198"/>
                    <a:pt x="628" y="1198"/>
                  </a:cubicBezTo>
                  <a:cubicBezTo>
                    <a:pt x="721" y="1198"/>
                    <a:pt x="787" y="1181"/>
                    <a:pt x="787" y="1171"/>
                  </a:cubicBezTo>
                  <a:cubicBezTo>
                    <a:pt x="787" y="1159"/>
                    <a:pt x="833" y="59"/>
                    <a:pt x="833" y="59"/>
                  </a:cubicBezTo>
                  <a:cubicBezTo>
                    <a:pt x="828" y="54"/>
                    <a:pt x="687" y="0"/>
                    <a:pt x="525" y="0"/>
                  </a:cubicBez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2"/>
            <p:cNvSpPr/>
            <p:nvPr/>
          </p:nvSpPr>
          <p:spPr>
            <a:xfrm>
              <a:off x="4390512" y="1636816"/>
              <a:ext cx="23232" cy="45996"/>
            </a:xfrm>
            <a:custGeom>
              <a:avLst/>
              <a:gdLst/>
              <a:ahLst/>
              <a:cxnLst/>
              <a:rect l="l" t="t" r="r" b="b"/>
              <a:pathLst>
                <a:path w="348" h="689" extrusionOk="0">
                  <a:moveTo>
                    <a:pt x="209" y="1"/>
                  </a:moveTo>
                  <a:cubicBezTo>
                    <a:pt x="151" y="1"/>
                    <a:pt x="93" y="59"/>
                    <a:pt x="58" y="117"/>
                  </a:cubicBezTo>
                  <a:cubicBezTo>
                    <a:pt x="35" y="175"/>
                    <a:pt x="1" y="256"/>
                    <a:pt x="1" y="337"/>
                  </a:cubicBezTo>
                  <a:cubicBezTo>
                    <a:pt x="1" y="499"/>
                    <a:pt x="70" y="638"/>
                    <a:pt x="186" y="684"/>
                  </a:cubicBezTo>
                  <a:cubicBezTo>
                    <a:pt x="203" y="688"/>
                    <a:pt x="219" y="689"/>
                    <a:pt x="234" y="689"/>
                  </a:cubicBezTo>
                  <a:cubicBezTo>
                    <a:pt x="270" y="689"/>
                    <a:pt x="300" y="681"/>
                    <a:pt x="325" y="673"/>
                  </a:cubicBezTo>
                  <a:cubicBezTo>
                    <a:pt x="348" y="626"/>
                    <a:pt x="348" y="615"/>
                    <a:pt x="348" y="615"/>
                  </a:cubicBezTo>
                  <a:lnTo>
                    <a:pt x="348" y="615"/>
                  </a:lnTo>
                  <a:cubicBezTo>
                    <a:pt x="348" y="615"/>
                    <a:pt x="336" y="626"/>
                    <a:pt x="302" y="626"/>
                  </a:cubicBezTo>
                  <a:cubicBezTo>
                    <a:pt x="290" y="638"/>
                    <a:pt x="276" y="644"/>
                    <a:pt x="260" y="644"/>
                  </a:cubicBezTo>
                  <a:cubicBezTo>
                    <a:pt x="244" y="644"/>
                    <a:pt x="226" y="638"/>
                    <a:pt x="209" y="626"/>
                  </a:cubicBezTo>
                  <a:cubicBezTo>
                    <a:pt x="116" y="603"/>
                    <a:pt x="58" y="453"/>
                    <a:pt x="58" y="325"/>
                  </a:cubicBezTo>
                  <a:cubicBezTo>
                    <a:pt x="58" y="256"/>
                    <a:pt x="70" y="175"/>
                    <a:pt x="105" y="140"/>
                  </a:cubicBezTo>
                  <a:cubicBezTo>
                    <a:pt x="128" y="82"/>
                    <a:pt x="174" y="47"/>
                    <a:pt x="209" y="36"/>
                  </a:cubicBezTo>
                  <a:cubicBezTo>
                    <a:pt x="215" y="34"/>
                    <a:pt x="221" y="33"/>
                    <a:pt x="227" y="33"/>
                  </a:cubicBezTo>
                  <a:cubicBezTo>
                    <a:pt x="255" y="33"/>
                    <a:pt x="278" y="53"/>
                    <a:pt x="278" y="82"/>
                  </a:cubicBezTo>
                  <a:cubicBezTo>
                    <a:pt x="290" y="105"/>
                    <a:pt x="278" y="117"/>
                    <a:pt x="290" y="117"/>
                  </a:cubicBezTo>
                  <a:cubicBezTo>
                    <a:pt x="290" y="117"/>
                    <a:pt x="302" y="105"/>
                    <a:pt x="302" y="82"/>
                  </a:cubicBezTo>
                  <a:cubicBezTo>
                    <a:pt x="302" y="59"/>
                    <a:pt x="290" y="47"/>
                    <a:pt x="278" y="36"/>
                  </a:cubicBezTo>
                  <a:cubicBezTo>
                    <a:pt x="267" y="24"/>
                    <a:pt x="232" y="1"/>
                    <a:pt x="209" y="1"/>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2"/>
            <p:cNvSpPr/>
            <p:nvPr/>
          </p:nvSpPr>
          <p:spPr>
            <a:xfrm>
              <a:off x="4446988" y="1413514"/>
              <a:ext cx="310689" cy="157948"/>
            </a:xfrm>
            <a:custGeom>
              <a:avLst/>
              <a:gdLst/>
              <a:ahLst/>
              <a:cxnLst/>
              <a:rect l="l" t="t" r="r" b="b"/>
              <a:pathLst>
                <a:path w="4654" h="2366" extrusionOk="0">
                  <a:moveTo>
                    <a:pt x="1143" y="1"/>
                  </a:moveTo>
                  <a:cubicBezTo>
                    <a:pt x="1076" y="1"/>
                    <a:pt x="1012" y="7"/>
                    <a:pt x="950" y="22"/>
                  </a:cubicBezTo>
                  <a:cubicBezTo>
                    <a:pt x="544" y="103"/>
                    <a:pt x="0" y="520"/>
                    <a:pt x="151" y="844"/>
                  </a:cubicBezTo>
                  <a:cubicBezTo>
                    <a:pt x="127" y="995"/>
                    <a:pt x="93" y="1157"/>
                    <a:pt x="127" y="1296"/>
                  </a:cubicBezTo>
                  <a:cubicBezTo>
                    <a:pt x="139" y="1458"/>
                    <a:pt x="208" y="1597"/>
                    <a:pt x="336" y="1667"/>
                  </a:cubicBezTo>
                  <a:cubicBezTo>
                    <a:pt x="353" y="1677"/>
                    <a:pt x="371" y="1681"/>
                    <a:pt x="390" y="1681"/>
                  </a:cubicBezTo>
                  <a:cubicBezTo>
                    <a:pt x="522" y="1681"/>
                    <a:pt x="692" y="1461"/>
                    <a:pt x="915" y="1400"/>
                  </a:cubicBezTo>
                  <a:cubicBezTo>
                    <a:pt x="966" y="1384"/>
                    <a:pt x="1022" y="1377"/>
                    <a:pt x="1082" y="1377"/>
                  </a:cubicBezTo>
                  <a:cubicBezTo>
                    <a:pt x="1414" y="1377"/>
                    <a:pt x="1854" y="1595"/>
                    <a:pt x="2119" y="1713"/>
                  </a:cubicBezTo>
                  <a:cubicBezTo>
                    <a:pt x="2444" y="1863"/>
                    <a:pt x="2733" y="2060"/>
                    <a:pt x="3058" y="2211"/>
                  </a:cubicBezTo>
                  <a:cubicBezTo>
                    <a:pt x="3282" y="2304"/>
                    <a:pt x="3526" y="2365"/>
                    <a:pt x="3760" y="2365"/>
                  </a:cubicBezTo>
                  <a:cubicBezTo>
                    <a:pt x="3877" y="2365"/>
                    <a:pt x="3992" y="2350"/>
                    <a:pt x="4100" y="2315"/>
                  </a:cubicBezTo>
                  <a:cubicBezTo>
                    <a:pt x="4239" y="2269"/>
                    <a:pt x="4366" y="2165"/>
                    <a:pt x="4390" y="2037"/>
                  </a:cubicBezTo>
                  <a:cubicBezTo>
                    <a:pt x="4410" y="1949"/>
                    <a:pt x="4363" y="1865"/>
                    <a:pt x="4298" y="1825"/>
                  </a:cubicBezTo>
                  <a:lnTo>
                    <a:pt x="4298" y="1825"/>
                  </a:lnTo>
                  <a:cubicBezTo>
                    <a:pt x="4483" y="1792"/>
                    <a:pt x="4653" y="1615"/>
                    <a:pt x="4644" y="1423"/>
                  </a:cubicBezTo>
                  <a:cubicBezTo>
                    <a:pt x="4626" y="1228"/>
                    <a:pt x="4435" y="1069"/>
                    <a:pt x="4246" y="1069"/>
                  </a:cubicBezTo>
                  <a:cubicBezTo>
                    <a:pt x="4234" y="1069"/>
                    <a:pt x="4222" y="1070"/>
                    <a:pt x="4210" y="1071"/>
                  </a:cubicBezTo>
                  <a:lnTo>
                    <a:pt x="4210" y="1071"/>
                  </a:lnTo>
                  <a:cubicBezTo>
                    <a:pt x="4319" y="1007"/>
                    <a:pt x="4386" y="844"/>
                    <a:pt x="4332" y="717"/>
                  </a:cubicBezTo>
                  <a:cubicBezTo>
                    <a:pt x="4285" y="555"/>
                    <a:pt x="4123" y="462"/>
                    <a:pt x="3949" y="427"/>
                  </a:cubicBezTo>
                  <a:cubicBezTo>
                    <a:pt x="3907" y="419"/>
                    <a:pt x="3865" y="415"/>
                    <a:pt x="3822" y="415"/>
                  </a:cubicBezTo>
                  <a:cubicBezTo>
                    <a:pt x="3692" y="415"/>
                    <a:pt x="3562" y="450"/>
                    <a:pt x="3440" y="485"/>
                  </a:cubicBezTo>
                  <a:cubicBezTo>
                    <a:pt x="3266" y="531"/>
                    <a:pt x="3104" y="578"/>
                    <a:pt x="2930" y="578"/>
                  </a:cubicBezTo>
                  <a:cubicBezTo>
                    <a:pt x="2675" y="555"/>
                    <a:pt x="2444" y="427"/>
                    <a:pt x="2212" y="323"/>
                  </a:cubicBezTo>
                  <a:cubicBezTo>
                    <a:pt x="1890" y="186"/>
                    <a:pt x="1495" y="1"/>
                    <a:pt x="11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2"/>
            <p:cNvSpPr/>
            <p:nvPr/>
          </p:nvSpPr>
          <p:spPr>
            <a:xfrm>
              <a:off x="4470153" y="1430003"/>
              <a:ext cx="256749" cy="89989"/>
            </a:xfrm>
            <a:custGeom>
              <a:avLst/>
              <a:gdLst/>
              <a:ahLst/>
              <a:cxnLst/>
              <a:rect l="l" t="t" r="r" b="b"/>
              <a:pathLst>
                <a:path w="3846" h="1348" extrusionOk="0">
                  <a:moveTo>
                    <a:pt x="799" y="1"/>
                  </a:moveTo>
                  <a:cubicBezTo>
                    <a:pt x="560" y="1"/>
                    <a:pt x="348" y="88"/>
                    <a:pt x="209" y="227"/>
                  </a:cubicBezTo>
                  <a:cubicBezTo>
                    <a:pt x="35" y="389"/>
                    <a:pt x="0" y="586"/>
                    <a:pt x="0" y="713"/>
                  </a:cubicBezTo>
                  <a:cubicBezTo>
                    <a:pt x="0" y="771"/>
                    <a:pt x="12" y="829"/>
                    <a:pt x="24" y="864"/>
                  </a:cubicBezTo>
                  <a:cubicBezTo>
                    <a:pt x="35" y="887"/>
                    <a:pt x="35" y="910"/>
                    <a:pt x="35" y="910"/>
                  </a:cubicBezTo>
                  <a:cubicBezTo>
                    <a:pt x="47" y="910"/>
                    <a:pt x="24" y="829"/>
                    <a:pt x="24" y="713"/>
                  </a:cubicBezTo>
                  <a:cubicBezTo>
                    <a:pt x="35" y="597"/>
                    <a:pt x="82" y="412"/>
                    <a:pt x="255" y="273"/>
                  </a:cubicBezTo>
                  <a:cubicBezTo>
                    <a:pt x="390" y="148"/>
                    <a:pt x="596" y="79"/>
                    <a:pt x="828" y="79"/>
                  </a:cubicBezTo>
                  <a:cubicBezTo>
                    <a:pt x="876" y="79"/>
                    <a:pt x="924" y="82"/>
                    <a:pt x="973" y="88"/>
                  </a:cubicBezTo>
                  <a:cubicBezTo>
                    <a:pt x="1263" y="146"/>
                    <a:pt x="1541" y="331"/>
                    <a:pt x="1772" y="574"/>
                  </a:cubicBezTo>
                  <a:cubicBezTo>
                    <a:pt x="2004" y="817"/>
                    <a:pt x="2224" y="1072"/>
                    <a:pt x="2502" y="1223"/>
                  </a:cubicBezTo>
                  <a:cubicBezTo>
                    <a:pt x="2654" y="1315"/>
                    <a:pt x="2813" y="1347"/>
                    <a:pt x="2964" y="1347"/>
                  </a:cubicBezTo>
                  <a:cubicBezTo>
                    <a:pt x="3079" y="1347"/>
                    <a:pt x="3190" y="1329"/>
                    <a:pt x="3290" y="1304"/>
                  </a:cubicBezTo>
                  <a:cubicBezTo>
                    <a:pt x="3510" y="1246"/>
                    <a:pt x="3672" y="1118"/>
                    <a:pt x="3753" y="1037"/>
                  </a:cubicBezTo>
                  <a:cubicBezTo>
                    <a:pt x="3799" y="991"/>
                    <a:pt x="3834" y="945"/>
                    <a:pt x="3846" y="921"/>
                  </a:cubicBezTo>
                  <a:lnTo>
                    <a:pt x="3846" y="852"/>
                  </a:lnTo>
                  <a:cubicBezTo>
                    <a:pt x="3846" y="852"/>
                    <a:pt x="3799" y="910"/>
                    <a:pt x="3718" y="991"/>
                  </a:cubicBezTo>
                  <a:cubicBezTo>
                    <a:pt x="3626" y="1084"/>
                    <a:pt x="3475" y="1176"/>
                    <a:pt x="3267" y="1234"/>
                  </a:cubicBezTo>
                  <a:cubicBezTo>
                    <a:pt x="3180" y="1257"/>
                    <a:pt x="3087" y="1271"/>
                    <a:pt x="2990" y="1271"/>
                  </a:cubicBezTo>
                  <a:cubicBezTo>
                    <a:pt x="2839" y="1271"/>
                    <a:pt x="2680" y="1238"/>
                    <a:pt x="2525" y="1153"/>
                  </a:cubicBezTo>
                  <a:cubicBezTo>
                    <a:pt x="2270" y="1003"/>
                    <a:pt x="2062" y="759"/>
                    <a:pt x="1819" y="516"/>
                  </a:cubicBezTo>
                  <a:cubicBezTo>
                    <a:pt x="1576" y="273"/>
                    <a:pt x="1286" y="76"/>
                    <a:pt x="985" y="18"/>
                  </a:cubicBezTo>
                  <a:cubicBezTo>
                    <a:pt x="922" y="6"/>
                    <a:pt x="860" y="1"/>
                    <a:pt x="799" y="1"/>
                  </a:cubicBezTo>
                  <a:close/>
                </a:path>
              </a:pathLst>
            </a:custGeom>
            <a:solidFill>
              <a:srgbClr val="0000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2"/>
            <p:cNvSpPr/>
            <p:nvPr/>
          </p:nvSpPr>
          <p:spPr>
            <a:xfrm>
              <a:off x="4409070" y="1486212"/>
              <a:ext cx="58079" cy="133715"/>
            </a:xfrm>
            <a:custGeom>
              <a:avLst/>
              <a:gdLst/>
              <a:ahLst/>
              <a:cxnLst/>
              <a:rect l="l" t="t" r="r" b="b"/>
              <a:pathLst>
                <a:path w="870" h="2003" extrusionOk="0">
                  <a:moveTo>
                    <a:pt x="638" y="1"/>
                  </a:moveTo>
                  <a:cubicBezTo>
                    <a:pt x="595" y="1"/>
                    <a:pt x="545" y="7"/>
                    <a:pt x="487" y="22"/>
                  </a:cubicBezTo>
                  <a:cubicBezTo>
                    <a:pt x="371" y="45"/>
                    <a:pt x="232" y="114"/>
                    <a:pt x="139" y="253"/>
                  </a:cubicBezTo>
                  <a:cubicBezTo>
                    <a:pt x="47" y="381"/>
                    <a:pt x="0" y="566"/>
                    <a:pt x="0" y="751"/>
                  </a:cubicBezTo>
                  <a:cubicBezTo>
                    <a:pt x="0" y="948"/>
                    <a:pt x="58" y="1122"/>
                    <a:pt x="116" y="1261"/>
                  </a:cubicBezTo>
                  <a:cubicBezTo>
                    <a:pt x="174" y="1411"/>
                    <a:pt x="221" y="1539"/>
                    <a:pt x="232" y="1655"/>
                  </a:cubicBezTo>
                  <a:cubicBezTo>
                    <a:pt x="244" y="1886"/>
                    <a:pt x="139" y="2002"/>
                    <a:pt x="139" y="2002"/>
                  </a:cubicBezTo>
                  <a:cubicBezTo>
                    <a:pt x="139" y="2002"/>
                    <a:pt x="174" y="1990"/>
                    <a:pt x="221" y="1933"/>
                  </a:cubicBezTo>
                  <a:cubicBezTo>
                    <a:pt x="244" y="1875"/>
                    <a:pt x="290" y="1770"/>
                    <a:pt x="278" y="1655"/>
                  </a:cubicBezTo>
                  <a:cubicBezTo>
                    <a:pt x="278" y="1411"/>
                    <a:pt x="70" y="1122"/>
                    <a:pt x="70" y="774"/>
                  </a:cubicBezTo>
                  <a:cubicBezTo>
                    <a:pt x="70" y="601"/>
                    <a:pt x="116" y="439"/>
                    <a:pt x="197" y="311"/>
                  </a:cubicBezTo>
                  <a:cubicBezTo>
                    <a:pt x="290" y="195"/>
                    <a:pt x="406" y="114"/>
                    <a:pt x="510" y="79"/>
                  </a:cubicBezTo>
                  <a:cubicBezTo>
                    <a:pt x="569" y="57"/>
                    <a:pt x="632" y="49"/>
                    <a:pt x="686" y="49"/>
                  </a:cubicBezTo>
                  <a:cubicBezTo>
                    <a:pt x="716" y="49"/>
                    <a:pt x="744" y="52"/>
                    <a:pt x="765" y="56"/>
                  </a:cubicBezTo>
                  <a:cubicBezTo>
                    <a:pt x="823" y="79"/>
                    <a:pt x="869" y="91"/>
                    <a:pt x="869" y="91"/>
                  </a:cubicBezTo>
                  <a:cubicBezTo>
                    <a:pt x="869" y="91"/>
                    <a:pt x="834" y="56"/>
                    <a:pt x="776" y="33"/>
                  </a:cubicBezTo>
                  <a:cubicBezTo>
                    <a:pt x="743" y="13"/>
                    <a:pt x="697" y="1"/>
                    <a:pt x="638" y="1"/>
                  </a:cubicBezTo>
                  <a:close/>
                </a:path>
              </a:pathLst>
            </a:custGeom>
            <a:solidFill>
              <a:srgbClr val="0000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2"/>
            <p:cNvSpPr/>
            <p:nvPr/>
          </p:nvSpPr>
          <p:spPr>
            <a:xfrm>
              <a:off x="3489757" y="3126626"/>
              <a:ext cx="2284775" cy="725320"/>
            </a:xfrm>
            <a:custGeom>
              <a:avLst/>
              <a:gdLst/>
              <a:ahLst/>
              <a:cxnLst/>
              <a:rect l="l" t="t" r="r" b="b"/>
              <a:pathLst>
                <a:path w="34225" h="10865" extrusionOk="0">
                  <a:moveTo>
                    <a:pt x="17102" y="0"/>
                  </a:moveTo>
                  <a:cubicBezTo>
                    <a:pt x="17092" y="0"/>
                    <a:pt x="17080" y="1"/>
                    <a:pt x="17065" y="2"/>
                  </a:cubicBezTo>
                  <a:lnTo>
                    <a:pt x="17130" y="2"/>
                  </a:lnTo>
                  <a:cubicBezTo>
                    <a:pt x="17130" y="2"/>
                    <a:pt x="17121" y="0"/>
                    <a:pt x="17102" y="0"/>
                  </a:cubicBezTo>
                  <a:close/>
                  <a:moveTo>
                    <a:pt x="16435" y="2"/>
                  </a:moveTo>
                  <a:cubicBezTo>
                    <a:pt x="15984" y="14"/>
                    <a:pt x="15300" y="25"/>
                    <a:pt x="14455" y="72"/>
                  </a:cubicBezTo>
                  <a:cubicBezTo>
                    <a:pt x="13664" y="114"/>
                    <a:pt x="12705" y="177"/>
                    <a:pt x="11605" y="305"/>
                  </a:cubicBezTo>
                  <a:lnTo>
                    <a:pt x="11605" y="305"/>
                  </a:lnTo>
                  <a:cubicBezTo>
                    <a:pt x="12697" y="188"/>
                    <a:pt x="13657" y="126"/>
                    <a:pt x="14432" y="83"/>
                  </a:cubicBezTo>
                  <a:cubicBezTo>
                    <a:pt x="15300" y="48"/>
                    <a:pt x="15972" y="25"/>
                    <a:pt x="16424" y="25"/>
                  </a:cubicBezTo>
                  <a:lnTo>
                    <a:pt x="16945" y="25"/>
                  </a:lnTo>
                  <a:cubicBezTo>
                    <a:pt x="16996" y="11"/>
                    <a:pt x="17036" y="5"/>
                    <a:pt x="17065" y="2"/>
                  </a:cubicBezTo>
                  <a:close/>
                  <a:moveTo>
                    <a:pt x="24299" y="523"/>
                  </a:moveTo>
                  <a:cubicBezTo>
                    <a:pt x="24299" y="523"/>
                    <a:pt x="24354" y="534"/>
                    <a:pt x="24465" y="546"/>
                  </a:cubicBezTo>
                  <a:lnTo>
                    <a:pt x="24465" y="546"/>
                  </a:lnTo>
                  <a:cubicBezTo>
                    <a:pt x="24355" y="529"/>
                    <a:pt x="24299" y="523"/>
                    <a:pt x="24299" y="523"/>
                  </a:cubicBezTo>
                  <a:close/>
                  <a:moveTo>
                    <a:pt x="24465" y="546"/>
                  </a:moveTo>
                  <a:lnTo>
                    <a:pt x="24465" y="546"/>
                  </a:lnTo>
                  <a:cubicBezTo>
                    <a:pt x="24468" y="546"/>
                    <a:pt x="24472" y="547"/>
                    <a:pt x="24476" y="547"/>
                  </a:cubicBezTo>
                  <a:lnTo>
                    <a:pt x="24476" y="547"/>
                  </a:lnTo>
                  <a:cubicBezTo>
                    <a:pt x="24475" y="547"/>
                    <a:pt x="24474" y="547"/>
                    <a:pt x="24473" y="546"/>
                  </a:cubicBezTo>
                  <a:cubicBezTo>
                    <a:pt x="24470" y="546"/>
                    <a:pt x="24467" y="546"/>
                    <a:pt x="24465" y="546"/>
                  </a:cubicBezTo>
                  <a:close/>
                  <a:moveTo>
                    <a:pt x="11605" y="305"/>
                  </a:moveTo>
                  <a:cubicBezTo>
                    <a:pt x="11506" y="315"/>
                    <a:pt x="11406" y="326"/>
                    <a:pt x="11305" y="338"/>
                  </a:cubicBezTo>
                  <a:cubicBezTo>
                    <a:pt x="10702" y="407"/>
                    <a:pt x="10054" y="477"/>
                    <a:pt x="9370" y="593"/>
                  </a:cubicBezTo>
                  <a:cubicBezTo>
                    <a:pt x="8687" y="709"/>
                    <a:pt x="7969" y="836"/>
                    <a:pt x="7216" y="1010"/>
                  </a:cubicBezTo>
                  <a:cubicBezTo>
                    <a:pt x="6463" y="1183"/>
                    <a:pt x="5676" y="1392"/>
                    <a:pt x="4877" y="1647"/>
                  </a:cubicBezTo>
                  <a:cubicBezTo>
                    <a:pt x="4066" y="1913"/>
                    <a:pt x="3255" y="2226"/>
                    <a:pt x="2444" y="2643"/>
                  </a:cubicBezTo>
                  <a:cubicBezTo>
                    <a:pt x="2039" y="2851"/>
                    <a:pt x="1657" y="3094"/>
                    <a:pt x="1275" y="3384"/>
                  </a:cubicBezTo>
                  <a:cubicBezTo>
                    <a:pt x="904" y="3673"/>
                    <a:pt x="557" y="4021"/>
                    <a:pt x="302" y="4438"/>
                  </a:cubicBezTo>
                  <a:cubicBezTo>
                    <a:pt x="279" y="4496"/>
                    <a:pt x="244" y="4542"/>
                    <a:pt x="221" y="4600"/>
                  </a:cubicBezTo>
                  <a:lnTo>
                    <a:pt x="151" y="4774"/>
                  </a:lnTo>
                  <a:lnTo>
                    <a:pt x="117" y="4866"/>
                  </a:lnTo>
                  <a:cubicBezTo>
                    <a:pt x="105" y="4890"/>
                    <a:pt x="105" y="4924"/>
                    <a:pt x="93" y="4947"/>
                  </a:cubicBezTo>
                  <a:lnTo>
                    <a:pt x="47" y="5144"/>
                  </a:lnTo>
                  <a:cubicBezTo>
                    <a:pt x="12" y="5388"/>
                    <a:pt x="1" y="5631"/>
                    <a:pt x="70" y="5874"/>
                  </a:cubicBezTo>
                  <a:cubicBezTo>
                    <a:pt x="186" y="6384"/>
                    <a:pt x="522" y="6801"/>
                    <a:pt x="881" y="7148"/>
                  </a:cubicBezTo>
                  <a:cubicBezTo>
                    <a:pt x="1622" y="7855"/>
                    <a:pt x="2583" y="8353"/>
                    <a:pt x="3568" y="8758"/>
                  </a:cubicBezTo>
                  <a:cubicBezTo>
                    <a:pt x="4552" y="9163"/>
                    <a:pt x="5606" y="9488"/>
                    <a:pt x="6672" y="9742"/>
                  </a:cubicBezTo>
                  <a:cubicBezTo>
                    <a:pt x="8838" y="10264"/>
                    <a:pt x="11119" y="10576"/>
                    <a:pt x="13470" y="10738"/>
                  </a:cubicBezTo>
                  <a:cubicBezTo>
                    <a:pt x="14717" y="10824"/>
                    <a:pt x="15950" y="10865"/>
                    <a:pt x="17163" y="10865"/>
                  </a:cubicBezTo>
                  <a:cubicBezTo>
                    <a:pt x="18239" y="10865"/>
                    <a:pt x="19299" y="10833"/>
                    <a:pt x="20338" y="10773"/>
                  </a:cubicBezTo>
                  <a:cubicBezTo>
                    <a:pt x="22562" y="10634"/>
                    <a:pt x="24682" y="10368"/>
                    <a:pt x="26685" y="9939"/>
                  </a:cubicBezTo>
                  <a:cubicBezTo>
                    <a:pt x="27681" y="9731"/>
                    <a:pt x="28654" y="9464"/>
                    <a:pt x="29569" y="9163"/>
                  </a:cubicBezTo>
                  <a:cubicBezTo>
                    <a:pt x="30472" y="8862"/>
                    <a:pt x="31341" y="8480"/>
                    <a:pt x="32140" y="8040"/>
                  </a:cubicBezTo>
                  <a:cubicBezTo>
                    <a:pt x="32534" y="7797"/>
                    <a:pt x="32893" y="7542"/>
                    <a:pt x="33229" y="7252"/>
                  </a:cubicBezTo>
                  <a:cubicBezTo>
                    <a:pt x="33565" y="6963"/>
                    <a:pt x="33854" y="6627"/>
                    <a:pt x="34028" y="6245"/>
                  </a:cubicBezTo>
                  <a:lnTo>
                    <a:pt x="34086" y="6094"/>
                  </a:lnTo>
                  <a:cubicBezTo>
                    <a:pt x="34109" y="6048"/>
                    <a:pt x="34121" y="6013"/>
                    <a:pt x="34144" y="5955"/>
                  </a:cubicBezTo>
                  <a:lnTo>
                    <a:pt x="34179" y="5793"/>
                  </a:lnTo>
                  <a:cubicBezTo>
                    <a:pt x="34179" y="5770"/>
                    <a:pt x="34202" y="5747"/>
                    <a:pt x="34202" y="5723"/>
                  </a:cubicBezTo>
                  <a:lnTo>
                    <a:pt x="34202" y="5642"/>
                  </a:lnTo>
                  <a:cubicBezTo>
                    <a:pt x="34225" y="5446"/>
                    <a:pt x="34213" y="5237"/>
                    <a:pt x="34155" y="5040"/>
                  </a:cubicBezTo>
                  <a:cubicBezTo>
                    <a:pt x="34098" y="4832"/>
                    <a:pt x="33993" y="4658"/>
                    <a:pt x="33889" y="4484"/>
                  </a:cubicBezTo>
                  <a:cubicBezTo>
                    <a:pt x="33773" y="4322"/>
                    <a:pt x="33646" y="4172"/>
                    <a:pt x="33518" y="4033"/>
                  </a:cubicBezTo>
                  <a:cubicBezTo>
                    <a:pt x="33252" y="3743"/>
                    <a:pt x="32951" y="3511"/>
                    <a:pt x="32650" y="3314"/>
                  </a:cubicBezTo>
                  <a:cubicBezTo>
                    <a:pt x="32349" y="3118"/>
                    <a:pt x="32024" y="2921"/>
                    <a:pt x="31723" y="2770"/>
                  </a:cubicBezTo>
                  <a:cubicBezTo>
                    <a:pt x="31109" y="2434"/>
                    <a:pt x="30507" y="2191"/>
                    <a:pt x="29928" y="1971"/>
                  </a:cubicBezTo>
                  <a:cubicBezTo>
                    <a:pt x="28770" y="1554"/>
                    <a:pt x="27751" y="1264"/>
                    <a:pt x="26917" y="1056"/>
                  </a:cubicBezTo>
                  <a:cubicBezTo>
                    <a:pt x="26071" y="836"/>
                    <a:pt x="25423" y="720"/>
                    <a:pt x="24971" y="639"/>
                  </a:cubicBezTo>
                  <a:cubicBezTo>
                    <a:pt x="24755" y="594"/>
                    <a:pt x="24589" y="565"/>
                    <a:pt x="24476" y="547"/>
                  </a:cubicBezTo>
                  <a:lnTo>
                    <a:pt x="24476" y="547"/>
                  </a:lnTo>
                  <a:cubicBezTo>
                    <a:pt x="24592" y="582"/>
                    <a:pt x="24765" y="605"/>
                    <a:pt x="24971" y="651"/>
                  </a:cubicBezTo>
                  <a:cubicBezTo>
                    <a:pt x="25423" y="720"/>
                    <a:pt x="26071" y="871"/>
                    <a:pt x="26917" y="1068"/>
                  </a:cubicBezTo>
                  <a:cubicBezTo>
                    <a:pt x="27751" y="1288"/>
                    <a:pt x="28770" y="1566"/>
                    <a:pt x="29917" y="1994"/>
                  </a:cubicBezTo>
                  <a:cubicBezTo>
                    <a:pt x="30496" y="2214"/>
                    <a:pt x="31098" y="2481"/>
                    <a:pt x="31700" y="2793"/>
                  </a:cubicBezTo>
                  <a:cubicBezTo>
                    <a:pt x="32013" y="2955"/>
                    <a:pt x="32314" y="3141"/>
                    <a:pt x="32615" y="3349"/>
                  </a:cubicBezTo>
                  <a:cubicBezTo>
                    <a:pt x="32928" y="3546"/>
                    <a:pt x="33229" y="3778"/>
                    <a:pt x="33484" y="4056"/>
                  </a:cubicBezTo>
                  <a:cubicBezTo>
                    <a:pt x="33623" y="4183"/>
                    <a:pt x="33739" y="4345"/>
                    <a:pt x="33854" y="4507"/>
                  </a:cubicBezTo>
                  <a:cubicBezTo>
                    <a:pt x="33947" y="4681"/>
                    <a:pt x="34040" y="4855"/>
                    <a:pt x="34098" y="5040"/>
                  </a:cubicBezTo>
                  <a:cubicBezTo>
                    <a:pt x="34155" y="5225"/>
                    <a:pt x="34167" y="5434"/>
                    <a:pt x="34144" y="5631"/>
                  </a:cubicBezTo>
                  <a:lnTo>
                    <a:pt x="34144" y="5700"/>
                  </a:lnTo>
                  <a:cubicBezTo>
                    <a:pt x="34144" y="5735"/>
                    <a:pt x="34121" y="5747"/>
                    <a:pt x="34121" y="5781"/>
                  </a:cubicBezTo>
                  <a:lnTo>
                    <a:pt x="34098" y="5920"/>
                  </a:lnTo>
                  <a:cubicBezTo>
                    <a:pt x="34098" y="5967"/>
                    <a:pt x="34063" y="6025"/>
                    <a:pt x="34051" y="6071"/>
                  </a:cubicBezTo>
                  <a:lnTo>
                    <a:pt x="33993" y="6210"/>
                  </a:lnTo>
                  <a:cubicBezTo>
                    <a:pt x="33820" y="6592"/>
                    <a:pt x="33530" y="6916"/>
                    <a:pt x="33217" y="7206"/>
                  </a:cubicBezTo>
                  <a:cubicBezTo>
                    <a:pt x="32881" y="7495"/>
                    <a:pt x="32522" y="7750"/>
                    <a:pt x="32129" y="7982"/>
                  </a:cubicBezTo>
                  <a:cubicBezTo>
                    <a:pt x="31341" y="8422"/>
                    <a:pt x="30472" y="8793"/>
                    <a:pt x="29569" y="9094"/>
                  </a:cubicBezTo>
                  <a:cubicBezTo>
                    <a:pt x="28654" y="9406"/>
                    <a:pt x="27693" y="9661"/>
                    <a:pt x="26697" y="9870"/>
                  </a:cubicBezTo>
                  <a:cubicBezTo>
                    <a:pt x="24705" y="10298"/>
                    <a:pt x="22574" y="10565"/>
                    <a:pt x="20362" y="10704"/>
                  </a:cubicBezTo>
                  <a:cubicBezTo>
                    <a:pt x="19317" y="10764"/>
                    <a:pt x="18256" y="10795"/>
                    <a:pt x="17182" y="10795"/>
                  </a:cubicBezTo>
                  <a:cubicBezTo>
                    <a:pt x="15970" y="10795"/>
                    <a:pt x="14740" y="10755"/>
                    <a:pt x="13494" y="10669"/>
                  </a:cubicBezTo>
                  <a:cubicBezTo>
                    <a:pt x="11154" y="10507"/>
                    <a:pt x="8861" y="10194"/>
                    <a:pt x="6707" y="9673"/>
                  </a:cubicBezTo>
                  <a:cubicBezTo>
                    <a:pt x="5618" y="9406"/>
                    <a:pt x="4576" y="9094"/>
                    <a:pt x="3591" y="8688"/>
                  </a:cubicBezTo>
                  <a:cubicBezTo>
                    <a:pt x="2618" y="8283"/>
                    <a:pt x="1669" y="7785"/>
                    <a:pt x="927" y="7090"/>
                  </a:cubicBezTo>
                  <a:cubicBezTo>
                    <a:pt x="568" y="6743"/>
                    <a:pt x="244" y="6326"/>
                    <a:pt x="128" y="5851"/>
                  </a:cubicBezTo>
                  <a:cubicBezTo>
                    <a:pt x="59" y="5619"/>
                    <a:pt x="70" y="5353"/>
                    <a:pt x="105" y="5121"/>
                  </a:cubicBezTo>
                  <a:lnTo>
                    <a:pt x="151" y="4947"/>
                  </a:lnTo>
                  <a:cubicBezTo>
                    <a:pt x="163" y="4924"/>
                    <a:pt x="163" y="4890"/>
                    <a:pt x="174" y="4866"/>
                  </a:cubicBezTo>
                  <a:lnTo>
                    <a:pt x="209" y="4774"/>
                  </a:lnTo>
                  <a:lnTo>
                    <a:pt x="279" y="4600"/>
                  </a:lnTo>
                  <a:cubicBezTo>
                    <a:pt x="302" y="4542"/>
                    <a:pt x="337" y="4507"/>
                    <a:pt x="360" y="4449"/>
                  </a:cubicBezTo>
                  <a:cubicBezTo>
                    <a:pt x="615" y="4021"/>
                    <a:pt x="962" y="3697"/>
                    <a:pt x="1321" y="3407"/>
                  </a:cubicBezTo>
                  <a:cubicBezTo>
                    <a:pt x="1680" y="3118"/>
                    <a:pt x="2074" y="2874"/>
                    <a:pt x="2479" y="2666"/>
                  </a:cubicBezTo>
                  <a:cubicBezTo>
                    <a:pt x="3278" y="2249"/>
                    <a:pt x="4101" y="1925"/>
                    <a:pt x="4900" y="1670"/>
                  </a:cubicBezTo>
                  <a:cubicBezTo>
                    <a:pt x="5687" y="1403"/>
                    <a:pt x="6475" y="1207"/>
                    <a:pt x="7228" y="1033"/>
                  </a:cubicBezTo>
                  <a:cubicBezTo>
                    <a:pt x="7981" y="859"/>
                    <a:pt x="8699" y="720"/>
                    <a:pt x="9382" y="604"/>
                  </a:cubicBezTo>
                  <a:cubicBezTo>
                    <a:pt x="10065" y="488"/>
                    <a:pt x="10714" y="407"/>
                    <a:pt x="11328" y="338"/>
                  </a:cubicBezTo>
                  <a:cubicBezTo>
                    <a:pt x="11421" y="326"/>
                    <a:pt x="11514" y="315"/>
                    <a:pt x="11605"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2"/>
            <p:cNvSpPr/>
            <p:nvPr/>
          </p:nvSpPr>
          <p:spPr>
            <a:xfrm>
              <a:off x="3318925" y="2470340"/>
              <a:ext cx="2690661" cy="850824"/>
            </a:xfrm>
            <a:custGeom>
              <a:avLst/>
              <a:gdLst/>
              <a:ahLst/>
              <a:cxnLst/>
              <a:rect l="l" t="t" r="r" b="b"/>
              <a:pathLst>
                <a:path w="40305" h="12745" extrusionOk="0">
                  <a:moveTo>
                    <a:pt x="10030" y="857"/>
                  </a:moveTo>
                  <a:cubicBezTo>
                    <a:pt x="10029" y="857"/>
                    <a:pt x="9902" y="878"/>
                    <a:pt x="9671" y="931"/>
                  </a:cubicBezTo>
                  <a:lnTo>
                    <a:pt x="9671" y="931"/>
                  </a:lnTo>
                  <a:cubicBezTo>
                    <a:pt x="9732" y="921"/>
                    <a:pt x="9786" y="911"/>
                    <a:pt x="9833" y="903"/>
                  </a:cubicBezTo>
                  <a:cubicBezTo>
                    <a:pt x="9960" y="869"/>
                    <a:pt x="10029" y="857"/>
                    <a:pt x="10030" y="857"/>
                  </a:cubicBezTo>
                  <a:close/>
                  <a:moveTo>
                    <a:pt x="9671" y="931"/>
                  </a:moveTo>
                  <a:lnTo>
                    <a:pt x="9671" y="931"/>
                  </a:lnTo>
                  <a:cubicBezTo>
                    <a:pt x="9554" y="952"/>
                    <a:pt x="9414" y="977"/>
                    <a:pt x="9254" y="1008"/>
                  </a:cubicBezTo>
                  <a:cubicBezTo>
                    <a:pt x="8744" y="1112"/>
                    <a:pt x="7968" y="1286"/>
                    <a:pt x="7019" y="1552"/>
                  </a:cubicBezTo>
                  <a:cubicBezTo>
                    <a:pt x="6069" y="1807"/>
                    <a:pt x="4888" y="2177"/>
                    <a:pt x="3602" y="2757"/>
                  </a:cubicBezTo>
                  <a:cubicBezTo>
                    <a:pt x="3289" y="2896"/>
                    <a:pt x="2954" y="3058"/>
                    <a:pt x="2629" y="3243"/>
                  </a:cubicBezTo>
                  <a:cubicBezTo>
                    <a:pt x="2965" y="3058"/>
                    <a:pt x="3301" y="2896"/>
                    <a:pt x="3614" y="2757"/>
                  </a:cubicBezTo>
                  <a:cubicBezTo>
                    <a:pt x="4899" y="2177"/>
                    <a:pt x="6081" y="1807"/>
                    <a:pt x="7030" y="1552"/>
                  </a:cubicBezTo>
                  <a:cubicBezTo>
                    <a:pt x="7992" y="1286"/>
                    <a:pt x="8756" y="1135"/>
                    <a:pt x="9266" y="1031"/>
                  </a:cubicBezTo>
                  <a:cubicBezTo>
                    <a:pt x="9424" y="989"/>
                    <a:pt x="9560" y="957"/>
                    <a:pt x="9671" y="931"/>
                  </a:cubicBezTo>
                  <a:close/>
                  <a:moveTo>
                    <a:pt x="2629" y="3243"/>
                  </a:moveTo>
                  <a:cubicBezTo>
                    <a:pt x="2293" y="3417"/>
                    <a:pt x="1969" y="3625"/>
                    <a:pt x="1645" y="3868"/>
                  </a:cubicBezTo>
                  <a:cubicBezTo>
                    <a:pt x="1969" y="3637"/>
                    <a:pt x="2305" y="3428"/>
                    <a:pt x="2629" y="3243"/>
                  </a:cubicBezTo>
                  <a:close/>
                  <a:moveTo>
                    <a:pt x="1644" y="3869"/>
                  </a:moveTo>
                  <a:lnTo>
                    <a:pt x="1644" y="3869"/>
                  </a:lnTo>
                  <a:cubicBezTo>
                    <a:pt x="1337" y="4107"/>
                    <a:pt x="1019" y="4357"/>
                    <a:pt x="756" y="4673"/>
                  </a:cubicBezTo>
                  <a:lnTo>
                    <a:pt x="756" y="4673"/>
                  </a:lnTo>
                  <a:cubicBezTo>
                    <a:pt x="1028" y="4372"/>
                    <a:pt x="1342" y="4104"/>
                    <a:pt x="1644" y="3869"/>
                  </a:cubicBezTo>
                  <a:close/>
                  <a:moveTo>
                    <a:pt x="756" y="4673"/>
                  </a:moveTo>
                  <a:cubicBezTo>
                    <a:pt x="747" y="4683"/>
                    <a:pt x="738" y="4693"/>
                    <a:pt x="730" y="4702"/>
                  </a:cubicBezTo>
                  <a:cubicBezTo>
                    <a:pt x="722" y="4712"/>
                    <a:pt x="714" y="4722"/>
                    <a:pt x="706" y="4733"/>
                  </a:cubicBezTo>
                  <a:lnTo>
                    <a:pt x="706" y="4733"/>
                  </a:lnTo>
                  <a:cubicBezTo>
                    <a:pt x="718" y="4719"/>
                    <a:pt x="729" y="4705"/>
                    <a:pt x="741" y="4691"/>
                  </a:cubicBezTo>
                  <a:cubicBezTo>
                    <a:pt x="746" y="4685"/>
                    <a:pt x="751" y="4679"/>
                    <a:pt x="756" y="4673"/>
                  </a:cubicBezTo>
                  <a:close/>
                  <a:moveTo>
                    <a:pt x="706" y="4733"/>
                  </a:moveTo>
                  <a:cubicBezTo>
                    <a:pt x="454" y="5035"/>
                    <a:pt x="243" y="5378"/>
                    <a:pt x="139" y="5769"/>
                  </a:cubicBezTo>
                  <a:lnTo>
                    <a:pt x="139" y="5769"/>
                  </a:lnTo>
                  <a:cubicBezTo>
                    <a:pt x="257" y="5385"/>
                    <a:pt x="466" y="5040"/>
                    <a:pt x="706" y="4733"/>
                  </a:cubicBezTo>
                  <a:close/>
                  <a:moveTo>
                    <a:pt x="20349" y="0"/>
                  </a:moveTo>
                  <a:cubicBezTo>
                    <a:pt x="20488" y="0"/>
                    <a:pt x="20685" y="12"/>
                    <a:pt x="20940" y="12"/>
                  </a:cubicBezTo>
                  <a:cubicBezTo>
                    <a:pt x="21473" y="35"/>
                    <a:pt x="22237" y="35"/>
                    <a:pt x="23233" y="93"/>
                  </a:cubicBezTo>
                  <a:cubicBezTo>
                    <a:pt x="25214" y="209"/>
                    <a:pt x="28098" y="405"/>
                    <a:pt x="31584" y="1158"/>
                  </a:cubicBezTo>
                  <a:cubicBezTo>
                    <a:pt x="32452" y="1344"/>
                    <a:pt x="33356" y="1575"/>
                    <a:pt x="34282" y="1865"/>
                  </a:cubicBezTo>
                  <a:cubicBezTo>
                    <a:pt x="35209" y="2154"/>
                    <a:pt x="36147" y="2502"/>
                    <a:pt x="37085" y="2965"/>
                  </a:cubicBezTo>
                  <a:cubicBezTo>
                    <a:pt x="37548" y="3197"/>
                    <a:pt x="38035" y="3463"/>
                    <a:pt x="38463" y="3764"/>
                  </a:cubicBezTo>
                  <a:cubicBezTo>
                    <a:pt x="38903" y="4088"/>
                    <a:pt x="39332" y="4447"/>
                    <a:pt x="39668" y="4876"/>
                  </a:cubicBezTo>
                  <a:cubicBezTo>
                    <a:pt x="39830" y="5096"/>
                    <a:pt x="39981" y="5339"/>
                    <a:pt x="40073" y="5606"/>
                  </a:cubicBezTo>
                  <a:cubicBezTo>
                    <a:pt x="40096" y="5675"/>
                    <a:pt x="40131" y="5733"/>
                    <a:pt x="40143" y="5803"/>
                  </a:cubicBezTo>
                  <a:lnTo>
                    <a:pt x="40189" y="6011"/>
                  </a:lnTo>
                  <a:cubicBezTo>
                    <a:pt x="40212" y="6069"/>
                    <a:pt x="40201" y="6138"/>
                    <a:pt x="40212" y="6208"/>
                  </a:cubicBezTo>
                  <a:cubicBezTo>
                    <a:pt x="40235" y="6289"/>
                    <a:pt x="40235" y="6359"/>
                    <a:pt x="40235" y="6428"/>
                  </a:cubicBezTo>
                  <a:cubicBezTo>
                    <a:pt x="40212" y="6996"/>
                    <a:pt x="39946" y="7540"/>
                    <a:pt x="39564" y="7980"/>
                  </a:cubicBezTo>
                  <a:cubicBezTo>
                    <a:pt x="39170" y="8432"/>
                    <a:pt x="38707" y="8791"/>
                    <a:pt x="38209" y="9127"/>
                  </a:cubicBezTo>
                  <a:cubicBezTo>
                    <a:pt x="37699" y="9439"/>
                    <a:pt x="37166" y="9729"/>
                    <a:pt x="36599" y="9972"/>
                  </a:cubicBezTo>
                  <a:cubicBezTo>
                    <a:pt x="35464" y="10470"/>
                    <a:pt x="34259" y="10864"/>
                    <a:pt x="33031" y="11188"/>
                  </a:cubicBezTo>
                  <a:cubicBezTo>
                    <a:pt x="30553" y="11848"/>
                    <a:pt x="27924" y="12230"/>
                    <a:pt x="25214" y="12462"/>
                  </a:cubicBezTo>
                  <a:cubicBezTo>
                    <a:pt x="23498" y="12609"/>
                    <a:pt x="21801" y="12677"/>
                    <a:pt x="20135" y="12677"/>
                  </a:cubicBezTo>
                  <a:cubicBezTo>
                    <a:pt x="19180" y="12677"/>
                    <a:pt x="18236" y="12655"/>
                    <a:pt x="17303" y="12613"/>
                  </a:cubicBezTo>
                  <a:cubicBezTo>
                    <a:pt x="14755" y="12497"/>
                    <a:pt x="12288" y="12230"/>
                    <a:pt x="9972" y="11802"/>
                  </a:cubicBezTo>
                  <a:cubicBezTo>
                    <a:pt x="7667" y="11362"/>
                    <a:pt x="5502" y="10783"/>
                    <a:pt x="3591" y="9914"/>
                  </a:cubicBezTo>
                  <a:cubicBezTo>
                    <a:pt x="2652" y="9486"/>
                    <a:pt x="1749" y="8964"/>
                    <a:pt x="1054" y="8293"/>
                  </a:cubicBezTo>
                  <a:cubicBezTo>
                    <a:pt x="707" y="7968"/>
                    <a:pt x="406" y="7586"/>
                    <a:pt x="232" y="7158"/>
                  </a:cubicBezTo>
                  <a:cubicBezTo>
                    <a:pt x="46" y="6718"/>
                    <a:pt x="12" y="6243"/>
                    <a:pt x="128" y="5814"/>
                  </a:cubicBezTo>
                  <a:cubicBezTo>
                    <a:pt x="131" y="5799"/>
                    <a:pt x="135" y="5784"/>
                    <a:pt x="139" y="5769"/>
                  </a:cubicBezTo>
                  <a:lnTo>
                    <a:pt x="139" y="5769"/>
                  </a:lnTo>
                  <a:cubicBezTo>
                    <a:pt x="131" y="5795"/>
                    <a:pt x="123" y="5822"/>
                    <a:pt x="116" y="5849"/>
                  </a:cubicBezTo>
                  <a:cubicBezTo>
                    <a:pt x="0" y="6289"/>
                    <a:pt x="23" y="6764"/>
                    <a:pt x="209" y="7192"/>
                  </a:cubicBezTo>
                  <a:cubicBezTo>
                    <a:pt x="382" y="7633"/>
                    <a:pt x="695" y="8026"/>
                    <a:pt x="1043" y="8351"/>
                  </a:cubicBezTo>
                  <a:cubicBezTo>
                    <a:pt x="1749" y="9034"/>
                    <a:pt x="2629" y="9555"/>
                    <a:pt x="3591" y="9995"/>
                  </a:cubicBezTo>
                  <a:cubicBezTo>
                    <a:pt x="5502" y="10864"/>
                    <a:pt x="7667" y="11443"/>
                    <a:pt x="9984" y="11871"/>
                  </a:cubicBezTo>
                  <a:cubicBezTo>
                    <a:pt x="12300" y="12312"/>
                    <a:pt x="14767" y="12566"/>
                    <a:pt x="17327" y="12682"/>
                  </a:cubicBezTo>
                  <a:cubicBezTo>
                    <a:pt x="18241" y="12724"/>
                    <a:pt x="19168" y="12744"/>
                    <a:pt x="20106" y="12744"/>
                  </a:cubicBezTo>
                  <a:cubicBezTo>
                    <a:pt x="21795" y="12744"/>
                    <a:pt x="23518" y="12677"/>
                    <a:pt x="25260" y="12543"/>
                  </a:cubicBezTo>
                  <a:cubicBezTo>
                    <a:pt x="27970" y="12323"/>
                    <a:pt x="30599" y="11918"/>
                    <a:pt x="33078" y="11269"/>
                  </a:cubicBezTo>
                  <a:cubicBezTo>
                    <a:pt x="34305" y="10933"/>
                    <a:pt x="35510" y="10540"/>
                    <a:pt x="36645" y="10030"/>
                  </a:cubicBezTo>
                  <a:cubicBezTo>
                    <a:pt x="37201" y="9775"/>
                    <a:pt x="37757" y="9497"/>
                    <a:pt x="38266" y="9161"/>
                  </a:cubicBezTo>
                  <a:cubicBezTo>
                    <a:pt x="38764" y="8837"/>
                    <a:pt x="39228" y="8455"/>
                    <a:pt x="39622" y="8003"/>
                  </a:cubicBezTo>
                  <a:cubicBezTo>
                    <a:pt x="39807" y="7795"/>
                    <a:pt x="39981" y="7540"/>
                    <a:pt x="40096" y="7273"/>
                  </a:cubicBezTo>
                  <a:cubicBezTo>
                    <a:pt x="40212" y="7007"/>
                    <a:pt x="40282" y="6718"/>
                    <a:pt x="40305" y="6428"/>
                  </a:cubicBezTo>
                  <a:cubicBezTo>
                    <a:pt x="40305" y="6359"/>
                    <a:pt x="40282" y="6289"/>
                    <a:pt x="40282" y="6208"/>
                  </a:cubicBezTo>
                  <a:cubicBezTo>
                    <a:pt x="40270" y="6138"/>
                    <a:pt x="40270" y="6069"/>
                    <a:pt x="40259" y="5999"/>
                  </a:cubicBezTo>
                  <a:lnTo>
                    <a:pt x="40212" y="5779"/>
                  </a:lnTo>
                  <a:cubicBezTo>
                    <a:pt x="40201" y="5710"/>
                    <a:pt x="40166" y="5652"/>
                    <a:pt x="40143" y="5571"/>
                  </a:cubicBezTo>
                  <a:cubicBezTo>
                    <a:pt x="40038" y="5305"/>
                    <a:pt x="39888" y="5073"/>
                    <a:pt x="39726" y="4841"/>
                  </a:cubicBezTo>
                  <a:cubicBezTo>
                    <a:pt x="39378" y="4401"/>
                    <a:pt x="38961" y="4042"/>
                    <a:pt x="38510" y="3718"/>
                  </a:cubicBezTo>
                  <a:cubicBezTo>
                    <a:pt x="38070" y="3405"/>
                    <a:pt x="37595" y="3139"/>
                    <a:pt x="37131" y="2907"/>
                  </a:cubicBezTo>
                  <a:cubicBezTo>
                    <a:pt x="36193" y="2444"/>
                    <a:pt x="35232" y="2096"/>
                    <a:pt x="34305" y="1807"/>
                  </a:cubicBezTo>
                  <a:cubicBezTo>
                    <a:pt x="33379" y="1517"/>
                    <a:pt x="32476" y="1286"/>
                    <a:pt x="31607" y="1100"/>
                  </a:cubicBezTo>
                  <a:cubicBezTo>
                    <a:pt x="28109" y="359"/>
                    <a:pt x="25214" y="162"/>
                    <a:pt x="23233" y="58"/>
                  </a:cubicBezTo>
                  <a:cubicBezTo>
                    <a:pt x="22249" y="12"/>
                    <a:pt x="21461" y="12"/>
                    <a:pt x="209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2"/>
            <p:cNvSpPr/>
            <p:nvPr/>
          </p:nvSpPr>
          <p:spPr>
            <a:xfrm>
              <a:off x="3700843" y="3692323"/>
              <a:ext cx="1909799" cy="603221"/>
            </a:xfrm>
            <a:custGeom>
              <a:avLst/>
              <a:gdLst/>
              <a:ahLst/>
              <a:cxnLst/>
              <a:rect l="l" t="t" r="r" b="b"/>
              <a:pathLst>
                <a:path w="28608" h="9036" extrusionOk="0">
                  <a:moveTo>
                    <a:pt x="8455" y="411"/>
                  </a:moveTo>
                  <a:cubicBezTo>
                    <a:pt x="8438" y="411"/>
                    <a:pt x="8402" y="416"/>
                    <a:pt x="8344" y="425"/>
                  </a:cubicBezTo>
                  <a:lnTo>
                    <a:pt x="8344" y="425"/>
                  </a:lnTo>
                  <a:cubicBezTo>
                    <a:pt x="8418" y="415"/>
                    <a:pt x="8455" y="411"/>
                    <a:pt x="8455" y="411"/>
                  </a:cubicBezTo>
                  <a:close/>
                  <a:moveTo>
                    <a:pt x="8344" y="425"/>
                  </a:moveTo>
                  <a:cubicBezTo>
                    <a:pt x="8244" y="439"/>
                    <a:pt x="8075" y="464"/>
                    <a:pt x="7841" y="504"/>
                  </a:cubicBezTo>
                  <a:cubicBezTo>
                    <a:pt x="7823" y="507"/>
                    <a:pt x="7804" y="511"/>
                    <a:pt x="7784" y="515"/>
                  </a:cubicBezTo>
                  <a:lnTo>
                    <a:pt x="7784" y="515"/>
                  </a:lnTo>
                  <a:cubicBezTo>
                    <a:pt x="7808" y="511"/>
                    <a:pt x="7831" y="507"/>
                    <a:pt x="7853" y="504"/>
                  </a:cubicBezTo>
                  <a:cubicBezTo>
                    <a:pt x="8091" y="468"/>
                    <a:pt x="8248" y="441"/>
                    <a:pt x="8344" y="425"/>
                  </a:cubicBezTo>
                  <a:close/>
                  <a:moveTo>
                    <a:pt x="7784" y="515"/>
                  </a:moveTo>
                  <a:cubicBezTo>
                    <a:pt x="7513" y="557"/>
                    <a:pt x="7158" y="621"/>
                    <a:pt x="6727" y="705"/>
                  </a:cubicBezTo>
                  <a:lnTo>
                    <a:pt x="6727" y="705"/>
                  </a:lnTo>
                  <a:cubicBezTo>
                    <a:pt x="7162" y="623"/>
                    <a:pt x="7520" y="563"/>
                    <a:pt x="7784" y="515"/>
                  </a:cubicBezTo>
                  <a:close/>
                  <a:moveTo>
                    <a:pt x="13688" y="1"/>
                  </a:moveTo>
                  <a:cubicBezTo>
                    <a:pt x="13002" y="1"/>
                    <a:pt x="12636" y="6"/>
                    <a:pt x="12636" y="6"/>
                  </a:cubicBezTo>
                  <a:cubicBezTo>
                    <a:pt x="12717" y="6"/>
                    <a:pt x="13470" y="6"/>
                    <a:pt x="14953" y="18"/>
                  </a:cubicBezTo>
                  <a:cubicBezTo>
                    <a:pt x="16447" y="64"/>
                    <a:pt x="18601" y="133"/>
                    <a:pt x="21218" y="597"/>
                  </a:cubicBezTo>
                  <a:cubicBezTo>
                    <a:pt x="21867" y="712"/>
                    <a:pt x="22550" y="851"/>
                    <a:pt x="23257" y="1037"/>
                  </a:cubicBezTo>
                  <a:cubicBezTo>
                    <a:pt x="23975" y="1222"/>
                    <a:pt x="24693" y="1442"/>
                    <a:pt x="25423" y="1732"/>
                  </a:cubicBezTo>
                  <a:cubicBezTo>
                    <a:pt x="26141" y="2021"/>
                    <a:pt x="26882" y="2369"/>
                    <a:pt x="27531" y="2890"/>
                  </a:cubicBezTo>
                  <a:cubicBezTo>
                    <a:pt x="27855" y="3145"/>
                    <a:pt x="28156" y="3469"/>
                    <a:pt x="28341" y="3840"/>
                  </a:cubicBezTo>
                  <a:cubicBezTo>
                    <a:pt x="28527" y="4222"/>
                    <a:pt x="28573" y="4685"/>
                    <a:pt x="28399" y="5090"/>
                  </a:cubicBezTo>
                  <a:cubicBezTo>
                    <a:pt x="28330" y="5287"/>
                    <a:pt x="28202" y="5484"/>
                    <a:pt x="28063" y="5658"/>
                  </a:cubicBezTo>
                  <a:cubicBezTo>
                    <a:pt x="27982" y="5739"/>
                    <a:pt x="27924" y="5832"/>
                    <a:pt x="27832" y="5901"/>
                  </a:cubicBezTo>
                  <a:cubicBezTo>
                    <a:pt x="27751" y="5971"/>
                    <a:pt x="27681" y="6040"/>
                    <a:pt x="27588" y="6121"/>
                  </a:cubicBezTo>
                  <a:cubicBezTo>
                    <a:pt x="27241" y="6411"/>
                    <a:pt x="26847" y="6642"/>
                    <a:pt x="26442" y="6851"/>
                  </a:cubicBezTo>
                  <a:cubicBezTo>
                    <a:pt x="25631" y="7279"/>
                    <a:pt x="24739" y="7592"/>
                    <a:pt x="23824" y="7858"/>
                  </a:cubicBezTo>
                  <a:cubicBezTo>
                    <a:pt x="21971" y="8380"/>
                    <a:pt x="20014" y="8681"/>
                    <a:pt x="17987" y="8854"/>
                  </a:cubicBezTo>
                  <a:cubicBezTo>
                    <a:pt x="16736" y="8962"/>
                    <a:pt x="15502" y="9007"/>
                    <a:pt x="14292" y="9007"/>
                  </a:cubicBezTo>
                  <a:cubicBezTo>
                    <a:pt x="13541" y="9007"/>
                    <a:pt x="12800" y="8990"/>
                    <a:pt x="12069" y="8959"/>
                  </a:cubicBezTo>
                  <a:cubicBezTo>
                    <a:pt x="10158" y="8866"/>
                    <a:pt x="8316" y="8646"/>
                    <a:pt x="6602" y="8299"/>
                  </a:cubicBezTo>
                  <a:cubicBezTo>
                    <a:pt x="5734" y="8125"/>
                    <a:pt x="4900" y="7928"/>
                    <a:pt x="4112" y="7662"/>
                  </a:cubicBezTo>
                  <a:cubicBezTo>
                    <a:pt x="3313" y="7418"/>
                    <a:pt x="2560" y="7117"/>
                    <a:pt x="1877" y="6735"/>
                  </a:cubicBezTo>
                  <a:cubicBezTo>
                    <a:pt x="1529" y="6550"/>
                    <a:pt x="1217" y="6353"/>
                    <a:pt x="927" y="6098"/>
                  </a:cubicBezTo>
                  <a:cubicBezTo>
                    <a:pt x="638" y="5855"/>
                    <a:pt x="383" y="5577"/>
                    <a:pt x="209" y="5264"/>
                  </a:cubicBezTo>
                  <a:lnTo>
                    <a:pt x="186" y="5206"/>
                  </a:lnTo>
                  <a:lnTo>
                    <a:pt x="151" y="5148"/>
                  </a:lnTo>
                  <a:lnTo>
                    <a:pt x="116" y="5021"/>
                  </a:lnTo>
                  <a:cubicBezTo>
                    <a:pt x="70" y="4928"/>
                    <a:pt x="70" y="4847"/>
                    <a:pt x="35" y="4754"/>
                  </a:cubicBezTo>
                  <a:cubicBezTo>
                    <a:pt x="35" y="4673"/>
                    <a:pt x="24" y="4581"/>
                    <a:pt x="24" y="4500"/>
                  </a:cubicBezTo>
                  <a:lnTo>
                    <a:pt x="35" y="4372"/>
                  </a:lnTo>
                  <a:cubicBezTo>
                    <a:pt x="35" y="4326"/>
                    <a:pt x="58" y="4280"/>
                    <a:pt x="58" y="4233"/>
                  </a:cubicBezTo>
                  <a:cubicBezTo>
                    <a:pt x="82" y="4060"/>
                    <a:pt x="140" y="3909"/>
                    <a:pt x="232" y="3758"/>
                  </a:cubicBezTo>
                  <a:cubicBezTo>
                    <a:pt x="313" y="3619"/>
                    <a:pt x="418" y="3480"/>
                    <a:pt x="522" y="3353"/>
                  </a:cubicBezTo>
                  <a:cubicBezTo>
                    <a:pt x="730" y="3110"/>
                    <a:pt x="985" y="2901"/>
                    <a:pt x="1240" y="2716"/>
                  </a:cubicBezTo>
                  <a:cubicBezTo>
                    <a:pt x="1483" y="2542"/>
                    <a:pt x="1761" y="2380"/>
                    <a:pt x="2027" y="2241"/>
                  </a:cubicBezTo>
                  <a:cubicBezTo>
                    <a:pt x="2549" y="1952"/>
                    <a:pt x="3081" y="1732"/>
                    <a:pt x="3568" y="1558"/>
                  </a:cubicBezTo>
                  <a:cubicBezTo>
                    <a:pt x="4575" y="1199"/>
                    <a:pt x="5456" y="979"/>
                    <a:pt x="6174" y="817"/>
                  </a:cubicBezTo>
                  <a:cubicBezTo>
                    <a:pt x="6370" y="776"/>
                    <a:pt x="6555" y="739"/>
                    <a:pt x="6727" y="705"/>
                  </a:cubicBezTo>
                  <a:lnTo>
                    <a:pt x="6727" y="705"/>
                  </a:lnTo>
                  <a:cubicBezTo>
                    <a:pt x="6551" y="738"/>
                    <a:pt x="6362" y="775"/>
                    <a:pt x="6162" y="817"/>
                  </a:cubicBezTo>
                  <a:cubicBezTo>
                    <a:pt x="5444" y="979"/>
                    <a:pt x="4552" y="1187"/>
                    <a:pt x="3556" y="1546"/>
                  </a:cubicBezTo>
                  <a:cubicBezTo>
                    <a:pt x="3070" y="1720"/>
                    <a:pt x="2549" y="1940"/>
                    <a:pt x="2004" y="2206"/>
                  </a:cubicBezTo>
                  <a:cubicBezTo>
                    <a:pt x="1738" y="2345"/>
                    <a:pt x="1471" y="2496"/>
                    <a:pt x="1217" y="2693"/>
                  </a:cubicBezTo>
                  <a:cubicBezTo>
                    <a:pt x="962" y="2878"/>
                    <a:pt x="707" y="3087"/>
                    <a:pt x="487" y="3342"/>
                  </a:cubicBezTo>
                  <a:cubicBezTo>
                    <a:pt x="383" y="3469"/>
                    <a:pt x="290" y="3619"/>
                    <a:pt x="197" y="3758"/>
                  </a:cubicBezTo>
                  <a:cubicBezTo>
                    <a:pt x="128" y="3921"/>
                    <a:pt x="58" y="4071"/>
                    <a:pt x="24" y="4245"/>
                  </a:cubicBezTo>
                  <a:cubicBezTo>
                    <a:pt x="24" y="4291"/>
                    <a:pt x="12" y="4338"/>
                    <a:pt x="12" y="4384"/>
                  </a:cubicBezTo>
                  <a:lnTo>
                    <a:pt x="1" y="4511"/>
                  </a:lnTo>
                  <a:cubicBezTo>
                    <a:pt x="1" y="4592"/>
                    <a:pt x="1" y="4685"/>
                    <a:pt x="12" y="4766"/>
                  </a:cubicBezTo>
                  <a:cubicBezTo>
                    <a:pt x="35" y="4859"/>
                    <a:pt x="58" y="4940"/>
                    <a:pt x="82" y="5032"/>
                  </a:cubicBezTo>
                  <a:lnTo>
                    <a:pt x="140" y="5160"/>
                  </a:lnTo>
                  <a:lnTo>
                    <a:pt x="174" y="5218"/>
                  </a:lnTo>
                  <a:lnTo>
                    <a:pt x="197" y="5276"/>
                  </a:lnTo>
                  <a:cubicBezTo>
                    <a:pt x="371" y="5600"/>
                    <a:pt x="638" y="5866"/>
                    <a:pt x="927" y="6121"/>
                  </a:cubicBezTo>
                  <a:cubicBezTo>
                    <a:pt x="1217" y="6364"/>
                    <a:pt x="1529" y="6561"/>
                    <a:pt x="1877" y="6758"/>
                  </a:cubicBezTo>
                  <a:cubicBezTo>
                    <a:pt x="2560" y="7140"/>
                    <a:pt x="3313" y="7430"/>
                    <a:pt x="4112" y="7696"/>
                  </a:cubicBezTo>
                  <a:cubicBezTo>
                    <a:pt x="4900" y="7951"/>
                    <a:pt x="5734" y="8160"/>
                    <a:pt x="6602" y="8333"/>
                  </a:cubicBezTo>
                  <a:cubicBezTo>
                    <a:pt x="8316" y="8681"/>
                    <a:pt x="10158" y="8878"/>
                    <a:pt x="12069" y="8982"/>
                  </a:cubicBezTo>
                  <a:cubicBezTo>
                    <a:pt x="12792" y="9017"/>
                    <a:pt x="13525" y="9035"/>
                    <a:pt x="14267" y="9035"/>
                  </a:cubicBezTo>
                  <a:cubicBezTo>
                    <a:pt x="15486" y="9035"/>
                    <a:pt x="16727" y="8986"/>
                    <a:pt x="17987" y="8878"/>
                  </a:cubicBezTo>
                  <a:cubicBezTo>
                    <a:pt x="20014" y="8692"/>
                    <a:pt x="21983" y="8391"/>
                    <a:pt x="23824" y="7870"/>
                  </a:cubicBezTo>
                  <a:cubicBezTo>
                    <a:pt x="24751" y="7604"/>
                    <a:pt x="25631" y="7291"/>
                    <a:pt x="26465" y="6874"/>
                  </a:cubicBezTo>
                  <a:cubicBezTo>
                    <a:pt x="26859" y="6665"/>
                    <a:pt x="27253" y="6422"/>
                    <a:pt x="27600" y="6133"/>
                  </a:cubicBezTo>
                  <a:cubicBezTo>
                    <a:pt x="27693" y="6063"/>
                    <a:pt x="27762" y="5971"/>
                    <a:pt x="27843" y="5901"/>
                  </a:cubicBezTo>
                  <a:cubicBezTo>
                    <a:pt x="27936" y="5832"/>
                    <a:pt x="28005" y="5739"/>
                    <a:pt x="28086" y="5658"/>
                  </a:cubicBezTo>
                  <a:cubicBezTo>
                    <a:pt x="28225" y="5484"/>
                    <a:pt x="28353" y="5287"/>
                    <a:pt x="28422" y="5090"/>
                  </a:cubicBezTo>
                  <a:cubicBezTo>
                    <a:pt x="28608" y="4685"/>
                    <a:pt x="28561" y="4210"/>
                    <a:pt x="28376" y="3816"/>
                  </a:cubicBezTo>
                  <a:cubicBezTo>
                    <a:pt x="28168" y="3434"/>
                    <a:pt x="27866" y="3121"/>
                    <a:pt x="27542" y="2855"/>
                  </a:cubicBezTo>
                  <a:cubicBezTo>
                    <a:pt x="26882" y="2334"/>
                    <a:pt x="26141" y="1986"/>
                    <a:pt x="25423" y="1697"/>
                  </a:cubicBezTo>
                  <a:cubicBezTo>
                    <a:pt x="24693" y="1407"/>
                    <a:pt x="23975" y="1199"/>
                    <a:pt x="23257" y="1002"/>
                  </a:cubicBezTo>
                  <a:cubicBezTo>
                    <a:pt x="22550" y="828"/>
                    <a:pt x="21867" y="689"/>
                    <a:pt x="21218" y="573"/>
                  </a:cubicBezTo>
                  <a:cubicBezTo>
                    <a:pt x="18601" y="110"/>
                    <a:pt x="16447" y="41"/>
                    <a:pt x="14953" y="6"/>
                  </a:cubicBezTo>
                  <a:cubicBezTo>
                    <a:pt x="14455" y="2"/>
                    <a:pt x="14031" y="1"/>
                    <a:pt x="136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2"/>
            <p:cNvSpPr/>
            <p:nvPr/>
          </p:nvSpPr>
          <p:spPr>
            <a:xfrm>
              <a:off x="3969941" y="4231383"/>
              <a:ext cx="1326004" cy="421240"/>
            </a:xfrm>
            <a:custGeom>
              <a:avLst/>
              <a:gdLst/>
              <a:ahLst/>
              <a:cxnLst/>
              <a:rect l="l" t="t" r="r" b="b"/>
              <a:pathLst>
                <a:path w="19863" h="6310" extrusionOk="0">
                  <a:moveTo>
                    <a:pt x="19825" y="2877"/>
                  </a:moveTo>
                  <a:cubicBezTo>
                    <a:pt x="19827" y="2888"/>
                    <a:pt x="19828" y="2899"/>
                    <a:pt x="19828" y="2911"/>
                  </a:cubicBezTo>
                  <a:cubicBezTo>
                    <a:pt x="19840" y="2968"/>
                    <a:pt x="19851" y="3003"/>
                    <a:pt x="19851" y="3038"/>
                  </a:cubicBezTo>
                  <a:cubicBezTo>
                    <a:pt x="19855" y="3060"/>
                    <a:pt x="19857" y="3079"/>
                    <a:pt x="19859" y="3094"/>
                  </a:cubicBezTo>
                  <a:lnTo>
                    <a:pt x="19859" y="3094"/>
                  </a:lnTo>
                  <a:cubicBezTo>
                    <a:pt x="19858" y="3047"/>
                    <a:pt x="19851" y="2973"/>
                    <a:pt x="19825" y="2877"/>
                  </a:cubicBezTo>
                  <a:close/>
                  <a:moveTo>
                    <a:pt x="19859" y="3094"/>
                  </a:moveTo>
                  <a:cubicBezTo>
                    <a:pt x="19860" y="3133"/>
                    <a:pt x="19859" y="3154"/>
                    <a:pt x="19863" y="3154"/>
                  </a:cubicBezTo>
                  <a:cubicBezTo>
                    <a:pt x="19863" y="3146"/>
                    <a:pt x="19863" y="3127"/>
                    <a:pt x="19859" y="3094"/>
                  </a:cubicBezTo>
                  <a:close/>
                  <a:moveTo>
                    <a:pt x="19863" y="3154"/>
                  </a:moveTo>
                  <a:lnTo>
                    <a:pt x="19863" y="3154"/>
                  </a:lnTo>
                  <a:cubicBezTo>
                    <a:pt x="19857" y="3154"/>
                    <a:pt x="19860" y="3194"/>
                    <a:pt x="19851" y="3270"/>
                  </a:cubicBezTo>
                  <a:lnTo>
                    <a:pt x="19851" y="3270"/>
                  </a:lnTo>
                  <a:cubicBezTo>
                    <a:pt x="19863" y="3200"/>
                    <a:pt x="19863" y="3165"/>
                    <a:pt x="19863" y="3154"/>
                  </a:cubicBezTo>
                  <a:close/>
                  <a:moveTo>
                    <a:pt x="19851" y="3270"/>
                  </a:moveTo>
                  <a:lnTo>
                    <a:pt x="19851" y="3270"/>
                  </a:lnTo>
                  <a:cubicBezTo>
                    <a:pt x="19848" y="3301"/>
                    <a:pt x="19842" y="3339"/>
                    <a:pt x="19833" y="3383"/>
                  </a:cubicBezTo>
                  <a:lnTo>
                    <a:pt x="19833" y="3383"/>
                  </a:lnTo>
                  <a:cubicBezTo>
                    <a:pt x="19842" y="3350"/>
                    <a:pt x="19851" y="3310"/>
                    <a:pt x="19851" y="3270"/>
                  </a:cubicBezTo>
                  <a:close/>
                  <a:moveTo>
                    <a:pt x="19833" y="3383"/>
                  </a:moveTo>
                  <a:cubicBezTo>
                    <a:pt x="19831" y="3388"/>
                    <a:pt x="19830" y="3392"/>
                    <a:pt x="19828" y="3397"/>
                  </a:cubicBezTo>
                  <a:cubicBezTo>
                    <a:pt x="19805" y="3455"/>
                    <a:pt x="19793" y="3513"/>
                    <a:pt x="19770" y="3582"/>
                  </a:cubicBezTo>
                  <a:cubicBezTo>
                    <a:pt x="19712" y="3721"/>
                    <a:pt x="19611" y="3875"/>
                    <a:pt x="19466" y="4033"/>
                  </a:cubicBezTo>
                  <a:lnTo>
                    <a:pt x="19466" y="4033"/>
                  </a:lnTo>
                  <a:cubicBezTo>
                    <a:pt x="19611" y="3878"/>
                    <a:pt x="19712" y="3727"/>
                    <a:pt x="19770" y="3594"/>
                  </a:cubicBezTo>
                  <a:cubicBezTo>
                    <a:pt x="19800" y="3513"/>
                    <a:pt x="19820" y="3443"/>
                    <a:pt x="19833" y="3383"/>
                  </a:cubicBezTo>
                  <a:close/>
                  <a:moveTo>
                    <a:pt x="9931" y="1"/>
                  </a:moveTo>
                  <a:cubicBezTo>
                    <a:pt x="9149" y="1"/>
                    <a:pt x="8334" y="30"/>
                    <a:pt x="7505" y="96"/>
                  </a:cubicBezTo>
                  <a:cubicBezTo>
                    <a:pt x="6856" y="142"/>
                    <a:pt x="6185" y="224"/>
                    <a:pt x="5501" y="328"/>
                  </a:cubicBezTo>
                  <a:cubicBezTo>
                    <a:pt x="4830" y="444"/>
                    <a:pt x="4146" y="571"/>
                    <a:pt x="3451" y="768"/>
                  </a:cubicBezTo>
                  <a:cubicBezTo>
                    <a:pt x="3104" y="849"/>
                    <a:pt x="2768" y="953"/>
                    <a:pt x="2421" y="1081"/>
                  </a:cubicBezTo>
                  <a:cubicBezTo>
                    <a:pt x="2073" y="1196"/>
                    <a:pt x="1737" y="1347"/>
                    <a:pt x="1413" y="1521"/>
                  </a:cubicBezTo>
                  <a:cubicBezTo>
                    <a:pt x="1089" y="1694"/>
                    <a:pt x="776" y="1891"/>
                    <a:pt x="498" y="2158"/>
                  </a:cubicBezTo>
                  <a:cubicBezTo>
                    <a:pt x="371" y="2285"/>
                    <a:pt x="232" y="2424"/>
                    <a:pt x="151" y="2598"/>
                  </a:cubicBezTo>
                  <a:cubicBezTo>
                    <a:pt x="58" y="2772"/>
                    <a:pt x="0" y="2968"/>
                    <a:pt x="0" y="3154"/>
                  </a:cubicBezTo>
                  <a:cubicBezTo>
                    <a:pt x="0" y="3351"/>
                    <a:pt x="58" y="3548"/>
                    <a:pt x="151" y="3698"/>
                  </a:cubicBezTo>
                  <a:cubicBezTo>
                    <a:pt x="232" y="3872"/>
                    <a:pt x="371" y="4022"/>
                    <a:pt x="498" y="4150"/>
                  </a:cubicBezTo>
                  <a:cubicBezTo>
                    <a:pt x="776" y="4416"/>
                    <a:pt x="1077" y="4613"/>
                    <a:pt x="1413" y="4787"/>
                  </a:cubicBezTo>
                  <a:cubicBezTo>
                    <a:pt x="1737" y="4961"/>
                    <a:pt x="2073" y="5088"/>
                    <a:pt x="2421" y="5227"/>
                  </a:cubicBezTo>
                  <a:cubicBezTo>
                    <a:pt x="2757" y="5343"/>
                    <a:pt x="3104" y="5459"/>
                    <a:pt x="3451" y="5540"/>
                  </a:cubicBezTo>
                  <a:cubicBezTo>
                    <a:pt x="4135" y="5725"/>
                    <a:pt x="4830" y="5875"/>
                    <a:pt x="5501" y="5980"/>
                  </a:cubicBezTo>
                  <a:cubicBezTo>
                    <a:pt x="6185" y="6072"/>
                    <a:pt x="6856" y="6153"/>
                    <a:pt x="7505" y="6211"/>
                  </a:cubicBezTo>
                  <a:cubicBezTo>
                    <a:pt x="8300" y="6282"/>
                    <a:pt x="9077" y="6310"/>
                    <a:pt x="9829" y="6310"/>
                  </a:cubicBezTo>
                  <a:cubicBezTo>
                    <a:pt x="10304" y="6310"/>
                    <a:pt x="10770" y="6299"/>
                    <a:pt x="11223" y="6281"/>
                  </a:cubicBezTo>
                  <a:cubicBezTo>
                    <a:pt x="12381" y="6235"/>
                    <a:pt x="13470" y="6119"/>
                    <a:pt x="14454" y="5957"/>
                  </a:cubicBezTo>
                  <a:cubicBezTo>
                    <a:pt x="16411" y="5644"/>
                    <a:pt x="17975" y="5134"/>
                    <a:pt x="18902" y="4509"/>
                  </a:cubicBezTo>
                  <a:cubicBezTo>
                    <a:pt x="19133" y="4352"/>
                    <a:pt x="19321" y="4190"/>
                    <a:pt x="19466" y="4033"/>
                  </a:cubicBezTo>
                  <a:lnTo>
                    <a:pt x="19466" y="4033"/>
                  </a:lnTo>
                  <a:cubicBezTo>
                    <a:pt x="19321" y="4187"/>
                    <a:pt x="19133" y="4347"/>
                    <a:pt x="18902" y="4497"/>
                  </a:cubicBezTo>
                  <a:cubicBezTo>
                    <a:pt x="17952" y="5111"/>
                    <a:pt x="16411" y="5621"/>
                    <a:pt x="14454" y="5933"/>
                  </a:cubicBezTo>
                  <a:cubicBezTo>
                    <a:pt x="13470" y="6096"/>
                    <a:pt x="12393" y="6211"/>
                    <a:pt x="11223" y="6258"/>
                  </a:cubicBezTo>
                  <a:cubicBezTo>
                    <a:pt x="10849" y="6269"/>
                    <a:pt x="10464" y="6275"/>
                    <a:pt x="10071" y="6275"/>
                  </a:cubicBezTo>
                  <a:cubicBezTo>
                    <a:pt x="9246" y="6275"/>
                    <a:pt x="8383" y="6247"/>
                    <a:pt x="7505" y="6177"/>
                  </a:cubicBezTo>
                  <a:cubicBezTo>
                    <a:pt x="6856" y="6142"/>
                    <a:pt x="6185" y="6049"/>
                    <a:pt x="5501" y="5945"/>
                  </a:cubicBezTo>
                  <a:cubicBezTo>
                    <a:pt x="4830" y="5829"/>
                    <a:pt x="4146" y="5702"/>
                    <a:pt x="3451" y="5516"/>
                  </a:cubicBezTo>
                  <a:cubicBezTo>
                    <a:pt x="3104" y="5424"/>
                    <a:pt x="2768" y="5331"/>
                    <a:pt x="2421" y="5192"/>
                  </a:cubicBezTo>
                  <a:cubicBezTo>
                    <a:pt x="2085" y="5076"/>
                    <a:pt x="1760" y="4937"/>
                    <a:pt x="1425" y="4764"/>
                  </a:cubicBezTo>
                  <a:cubicBezTo>
                    <a:pt x="1089" y="4590"/>
                    <a:pt x="788" y="4381"/>
                    <a:pt x="510" y="4127"/>
                  </a:cubicBezTo>
                  <a:cubicBezTo>
                    <a:pt x="232" y="3883"/>
                    <a:pt x="23" y="3536"/>
                    <a:pt x="23" y="3154"/>
                  </a:cubicBezTo>
                  <a:cubicBezTo>
                    <a:pt x="23" y="2783"/>
                    <a:pt x="232" y="2436"/>
                    <a:pt x="510" y="2181"/>
                  </a:cubicBezTo>
                  <a:cubicBezTo>
                    <a:pt x="788" y="1926"/>
                    <a:pt x="1100" y="1718"/>
                    <a:pt x="1425" y="1544"/>
                  </a:cubicBezTo>
                  <a:cubicBezTo>
                    <a:pt x="1737" y="1370"/>
                    <a:pt x="2073" y="1243"/>
                    <a:pt x="2421" y="1115"/>
                  </a:cubicBezTo>
                  <a:cubicBezTo>
                    <a:pt x="2757" y="1000"/>
                    <a:pt x="3104" y="884"/>
                    <a:pt x="3451" y="791"/>
                  </a:cubicBezTo>
                  <a:cubicBezTo>
                    <a:pt x="4146" y="606"/>
                    <a:pt x="4830" y="478"/>
                    <a:pt x="5501" y="363"/>
                  </a:cubicBezTo>
                  <a:cubicBezTo>
                    <a:pt x="6185" y="258"/>
                    <a:pt x="6856" y="189"/>
                    <a:pt x="7505" y="131"/>
                  </a:cubicBezTo>
                  <a:cubicBezTo>
                    <a:pt x="8334" y="64"/>
                    <a:pt x="9149" y="35"/>
                    <a:pt x="9931" y="35"/>
                  </a:cubicBezTo>
                  <a:cubicBezTo>
                    <a:pt x="10373" y="35"/>
                    <a:pt x="10805" y="45"/>
                    <a:pt x="11223" y="61"/>
                  </a:cubicBezTo>
                  <a:cubicBezTo>
                    <a:pt x="12393" y="96"/>
                    <a:pt x="13470" y="212"/>
                    <a:pt x="14454" y="374"/>
                  </a:cubicBezTo>
                  <a:cubicBezTo>
                    <a:pt x="16411" y="675"/>
                    <a:pt x="17975" y="1196"/>
                    <a:pt x="18902" y="1810"/>
                  </a:cubicBezTo>
                  <a:cubicBezTo>
                    <a:pt x="19365" y="2111"/>
                    <a:pt x="19654" y="2447"/>
                    <a:pt x="19770" y="2725"/>
                  </a:cubicBezTo>
                  <a:cubicBezTo>
                    <a:pt x="19794" y="2780"/>
                    <a:pt x="19812" y="2831"/>
                    <a:pt x="19825" y="2877"/>
                  </a:cubicBezTo>
                  <a:lnTo>
                    <a:pt x="19825" y="2877"/>
                  </a:lnTo>
                  <a:cubicBezTo>
                    <a:pt x="19815" y="2830"/>
                    <a:pt x="19789" y="2779"/>
                    <a:pt x="19770" y="2714"/>
                  </a:cubicBezTo>
                  <a:cubicBezTo>
                    <a:pt x="19654" y="2447"/>
                    <a:pt x="19365" y="2100"/>
                    <a:pt x="18902" y="1787"/>
                  </a:cubicBezTo>
                  <a:cubicBezTo>
                    <a:pt x="17975" y="1185"/>
                    <a:pt x="16411" y="664"/>
                    <a:pt x="14454" y="339"/>
                  </a:cubicBezTo>
                  <a:cubicBezTo>
                    <a:pt x="13470" y="189"/>
                    <a:pt x="12393" y="73"/>
                    <a:pt x="11223" y="27"/>
                  </a:cubicBezTo>
                  <a:cubicBezTo>
                    <a:pt x="10805" y="10"/>
                    <a:pt x="10373" y="1"/>
                    <a:pt x="99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2"/>
            <p:cNvSpPr/>
            <p:nvPr/>
          </p:nvSpPr>
          <p:spPr>
            <a:xfrm>
              <a:off x="3501372" y="3191647"/>
              <a:ext cx="50335" cy="50335"/>
            </a:xfrm>
            <a:custGeom>
              <a:avLst/>
              <a:gdLst/>
              <a:ahLst/>
              <a:cxnLst/>
              <a:rect l="l" t="t" r="r" b="b"/>
              <a:pathLst>
                <a:path w="754" h="754" extrusionOk="0">
                  <a:moveTo>
                    <a:pt x="383" y="1"/>
                  </a:moveTo>
                  <a:cubicBezTo>
                    <a:pt x="174" y="1"/>
                    <a:pt x="0" y="175"/>
                    <a:pt x="0" y="372"/>
                  </a:cubicBezTo>
                  <a:cubicBezTo>
                    <a:pt x="0" y="580"/>
                    <a:pt x="174" y="754"/>
                    <a:pt x="383" y="754"/>
                  </a:cubicBezTo>
                  <a:cubicBezTo>
                    <a:pt x="580" y="754"/>
                    <a:pt x="753" y="580"/>
                    <a:pt x="753" y="372"/>
                  </a:cubicBezTo>
                  <a:cubicBezTo>
                    <a:pt x="753" y="175"/>
                    <a:pt x="580" y="1"/>
                    <a:pt x="3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2"/>
            <p:cNvSpPr/>
            <p:nvPr/>
          </p:nvSpPr>
          <p:spPr>
            <a:xfrm>
              <a:off x="5781465" y="3208670"/>
              <a:ext cx="50335" cy="50335"/>
            </a:xfrm>
            <a:custGeom>
              <a:avLst/>
              <a:gdLst/>
              <a:ahLst/>
              <a:cxnLst/>
              <a:rect l="l" t="t" r="r" b="b"/>
              <a:pathLst>
                <a:path w="754" h="754" extrusionOk="0">
                  <a:moveTo>
                    <a:pt x="371" y="1"/>
                  </a:moveTo>
                  <a:cubicBezTo>
                    <a:pt x="162" y="1"/>
                    <a:pt x="0" y="174"/>
                    <a:pt x="0" y="371"/>
                  </a:cubicBezTo>
                  <a:cubicBezTo>
                    <a:pt x="0" y="580"/>
                    <a:pt x="162" y="754"/>
                    <a:pt x="371" y="754"/>
                  </a:cubicBezTo>
                  <a:cubicBezTo>
                    <a:pt x="579" y="754"/>
                    <a:pt x="753" y="580"/>
                    <a:pt x="753" y="371"/>
                  </a:cubicBezTo>
                  <a:cubicBezTo>
                    <a:pt x="753" y="174"/>
                    <a:pt x="579"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2"/>
            <p:cNvSpPr/>
            <p:nvPr/>
          </p:nvSpPr>
          <p:spPr>
            <a:xfrm>
              <a:off x="4753137" y="4137256"/>
              <a:ext cx="50335" cy="50335"/>
            </a:xfrm>
            <a:custGeom>
              <a:avLst/>
              <a:gdLst/>
              <a:ahLst/>
              <a:cxnLst/>
              <a:rect l="l" t="t" r="r" b="b"/>
              <a:pathLst>
                <a:path w="754" h="754" extrusionOk="0">
                  <a:moveTo>
                    <a:pt x="371" y="0"/>
                  </a:moveTo>
                  <a:cubicBezTo>
                    <a:pt x="174" y="0"/>
                    <a:pt x="0" y="174"/>
                    <a:pt x="0" y="383"/>
                  </a:cubicBezTo>
                  <a:cubicBezTo>
                    <a:pt x="0" y="580"/>
                    <a:pt x="174" y="753"/>
                    <a:pt x="371" y="753"/>
                  </a:cubicBezTo>
                  <a:cubicBezTo>
                    <a:pt x="579" y="753"/>
                    <a:pt x="753" y="580"/>
                    <a:pt x="753" y="383"/>
                  </a:cubicBezTo>
                  <a:cubicBezTo>
                    <a:pt x="753" y="174"/>
                    <a:pt x="579" y="0"/>
                    <a:pt x="3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2"/>
            <p:cNvSpPr/>
            <p:nvPr/>
          </p:nvSpPr>
          <p:spPr>
            <a:xfrm>
              <a:off x="4012466" y="3502467"/>
              <a:ext cx="25568" cy="25635"/>
            </a:xfrm>
            <a:custGeom>
              <a:avLst/>
              <a:gdLst/>
              <a:ahLst/>
              <a:cxnLst/>
              <a:rect l="l" t="t" r="r" b="b"/>
              <a:pathLst>
                <a:path w="383" h="384" extrusionOk="0">
                  <a:moveTo>
                    <a:pt x="185" y="1"/>
                  </a:moveTo>
                  <a:cubicBezTo>
                    <a:pt x="93" y="1"/>
                    <a:pt x="0" y="93"/>
                    <a:pt x="0" y="186"/>
                  </a:cubicBezTo>
                  <a:cubicBezTo>
                    <a:pt x="0" y="290"/>
                    <a:pt x="93" y="383"/>
                    <a:pt x="185" y="383"/>
                  </a:cubicBezTo>
                  <a:cubicBezTo>
                    <a:pt x="290" y="383"/>
                    <a:pt x="382" y="290"/>
                    <a:pt x="382" y="186"/>
                  </a:cubicBezTo>
                  <a:cubicBezTo>
                    <a:pt x="382" y="93"/>
                    <a:pt x="290" y="1"/>
                    <a:pt x="1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2"/>
            <p:cNvSpPr/>
            <p:nvPr/>
          </p:nvSpPr>
          <p:spPr>
            <a:xfrm>
              <a:off x="5580392" y="3807879"/>
              <a:ext cx="24834" cy="25568"/>
            </a:xfrm>
            <a:custGeom>
              <a:avLst/>
              <a:gdLst/>
              <a:ahLst/>
              <a:cxnLst/>
              <a:rect l="l" t="t" r="r" b="b"/>
              <a:pathLst>
                <a:path w="372" h="383" extrusionOk="0">
                  <a:moveTo>
                    <a:pt x="186" y="1"/>
                  </a:moveTo>
                  <a:cubicBezTo>
                    <a:pt x="82" y="1"/>
                    <a:pt x="1" y="93"/>
                    <a:pt x="1" y="186"/>
                  </a:cubicBezTo>
                  <a:cubicBezTo>
                    <a:pt x="1" y="290"/>
                    <a:pt x="82" y="383"/>
                    <a:pt x="186" y="383"/>
                  </a:cubicBezTo>
                  <a:cubicBezTo>
                    <a:pt x="290" y="383"/>
                    <a:pt x="372" y="290"/>
                    <a:pt x="372" y="186"/>
                  </a:cubicBezTo>
                  <a:cubicBezTo>
                    <a:pt x="372" y="93"/>
                    <a:pt x="290" y="1"/>
                    <a:pt x="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2"/>
            <p:cNvSpPr/>
            <p:nvPr/>
          </p:nvSpPr>
          <p:spPr>
            <a:xfrm>
              <a:off x="4584575" y="4390865"/>
              <a:ext cx="25568" cy="24767"/>
            </a:xfrm>
            <a:custGeom>
              <a:avLst/>
              <a:gdLst/>
              <a:ahLst/>
              <a:cxnLst/>
              <a:rect l="l" t="t" r="r" b="b"/>
              <a:pathLst>
                <a:path w="383" h="371" extrusionOk="0">
                  <a:moveTo>
                    <a:pt x="197" y="0"/>
                  </a:moveTo>
                  <a:cubicBezTo>
                    <a:pt x="93" y="0"/>
                    <a:pt x="1" y="81"/>
                    <a:pt x="1" y="186"/>
                  </a:cubicBezTo>
                  <a:cubicBezTo>
                    <a:pt x="1" y="290"/>
                    <a:pt x="93" y="371"/>
                    <a:pt x="197" y="371"/>
                  </a:cubicBezTo>
                  <a:cubicBezTo>
                    <a:pt x="290" y="371"/>
                    <a:pt x="383" y="290"/>
                    <a:pt x="383" y="186"/>
                  </a:cubicBezTo>
                  <a:cubicBezTo>
                    <a:pt x="383" y="81"/>
                    <a:pt x="290" y="0"/>
                    <a:pt x="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2"/>
            <p:cNvSpPr/>
            <p:nvPr/>
          </p:nvSpPr>
          <p:spPr>
            <a:xfrm>
              <a:off x="3945174" y="2190429"/>
              <a:ext cx="13218" cy="13218"/>
            </a:xfrm>
            <a:custGeom>
              <a:avLst/>
              <a:gdLst/>
              <a:ahLst/>
              <a:cxnLst/>
              <a:rect l="l" t="t" r="r" b="b"/>
              <a:pathLst>
                <a:path w="198" h="198" extrusionOk="0">
                  <a:moveTo>
                    <a:pt x="93" y="0"/>
                  </a:moveTo>
                  <a:cubicBezTo>
                    <a:pt x="47" y="0"/>
                    <a:pt x="0" y="35"/>
                    <a:pt x="0" y="93"/>
                  </a:cubicBezTo>
                  <a:cubicBezTo>
                    <a:pt x="0" y="151"/>
                    <a:pt x="47" y="197"/>
                    <a:pt x="93" y="197"/>
                  </a:cubicBezTo>
                  <a:cubicBezTo>
                    <a:pt x="151" y="197"/>
                    <a:pt x="197" y="151"/>
                    <a:pt x="197" y="93"/>
                  </a:cubicBezTo>
                  <a:cubicBezTo>
                    <a:pt x="197" y="35"/>
                    <a:pt x="151" y="0"/>
                    <a:pt x="93" y="0"/>
                  </a:cubicBezTo>
                  <a:close/>
                </a:path>
              </a:pathLst>
            </a:custGeom>
            <a:solidFill>
              <a:srgbClr val="CA5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2"/>
            <p:cNvSpPr/>
            <p:nvPr/>
          </p:nvSpPr>
          <p:spPr>
            <a:xfrm>
              <a:off x="4127622" y="2565402"/>
              <a:ext cx="961108" cy="659431"/>
            </a:xfrm>
            <a:custGeom>
              <a:avLst/>
              <a:gdLst/>
              <a:ahLst/>
              <a:cxnLst/>
              <a:rect l="l" t="t" r="r" b="b"/>
              <a:pathLst>
                <a:path w="14397" h="9878" extrusionOk="0">
                  <a:moveTo>
                    <a:pt x="14397" y="1"/>
                  </a:moveTo>
                  <a:cubicBezTo>
                    <a:pt x="12007" y="564"/>
                    <a:pt x="9452" y="860"/>
                    <a:pt x="6823" y="860"/>
                  </a:cubicBezTo>
                  <a:cubicBezTo>
                    <a:pt x="4584" y="860"/>
                    <a:pt x="2291" y="645"/>
                    <a:pt x="1" y="198"/>
                  </a:cubicBezTo>
                  <a:lnTo>
                    <a:pt x="1" y="198"/>
                  </a:lnTo>
                  <a:lnTo>
                    <a:pt x="568" y="9000"/>
                  </a:lnTo>
                  <a:cubicBezTo>
                    <a:pt x="3025" y="9573"/>
                    <a:pt x="5376" y="9877"/>
                    <a:pt x="7700" y="9877"/>
                  </a:cubicBezTo>
                  <a:cubicBezTo>
                    <a:pt x="9934" y="9877"/>
                    <a:pt x="12143" y="9596"/>
                    <a:pt x="14397" y="9000"/>
                  </a:cubicBezTo>
                  <a:lnTo>
                    <a:pt x="143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2"/>
            <p:cNvSpPr/>
            <p:nvPr/>
          </p:nvSpPr>
          <p:spPr>
            <a:xfrm>
              <a:off x="4127622" y="2565402"/>
              <a:ext cx="961108" cy="659431"/>
            </a:xfrm>
            <a:custGeom>
              <a:avLst/>
              <a:gdLst/>
              <a:ahLst/>
              <a:cxnLst/>
              <a:rect l="l" t="t" r="r" b="b"/>
              <a:pathLst>
                <a:path w="14397" h="9878" extrusionOk="0">
                  <a:moveTo>
                    <a:pt x="14397" y="1"/>
                  </a:moveTo>
                  <a:cubicBezTo>
                    <a:pt x="12007" y="564"/>
                    <a:pt x="9452" y="860"/>
                    <a:pt x="6823" y="860"/>
                  </a:cubicBezTo>
                  <a:cubicBezTo>
                    <a:pt x="4584" y="860"/>
                    <a:pt x="2291" y="645"/>
                    <a:pt x="1" y="198"/>
                  </a:cubicBezTo>
                  <a:lnTo>
                    <a:pt x="1" y="198"/>
                  </a:lnTo>
                  <a:lnTo>
                    <a:pt x="568" y="9000"/>
                  </a:lnTo>
                  <a:cubicBezTo>
                    <a:pt x="3025" y="9573"/>
                    <a:pt x="5376" y="9877"/>
                    <a:pt x="7700" y="9877"/>
                  </a:cubicBezTo>
                  <a:cubicBezTo>
                    <a:pt x="9934" y="9877"/>
                    <a:pt x="12143" y="9596"/>
                    <a:pt x="14397" y="9000"/>
                  </a:cubicBezTo>
                  <a:lnTo>
                    <a:pt x="143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2"/>
            <p:cNvSpPr/>
            <p:nvPr/>
          </p:nvSpPr>
          <p:spPr>
            <a:xfrm>
              <a:off x="4225822" y="3077226"/>
              <a:ext cx="814976" cy="72899"/>
            </a:xfrm>
            <a:custGeom>
              <a:avLst/>
              <a:gdLst/>
              <a:ahLst/>
              <a:cxnLst/>
              <a:rect l="l" t="t" r="r" b="b"/>
              <a:pathLst>
                <a:path w="12208" h="1092" extrusionOk="0">
                  <a:moveTo>
                    <a:pt x="12162" y="1"/>
                  </a:moveTo>
                  <a:cubicBezTo>
                    <a:pt x="12150" y="1"/>
                    <a:pt x="12127" y="12"/>
                    <a:pt x="12080" y="36"/>
                  </a:cubicBezTo>
                  <a:cubicBezTo>
                    <a:pt x="12011" y="47"/>
                    <a:pt x="11895" y="105"/>
                    <a:pt x="11745" y="140"/>
                  </a:cubicBezTo>
                  <a:cubicBezTo>
                    <a:pt x="11443" y="244"/>
                    <a:pt x="11026" y="395"/>
                    <a:pt x="10471" y="522"/>
                  </a:cubicBezTo>
                  <a:cubicBezTo>
                    <a:pt x="9455" y="781"/>
                    <a:pt x="8046" y="1000"/>
                    <a:pt x="6470" y="1000"/>
                  </a:cubicBezTo>
                  <a:cubicBezTo>
                    <a:pt x="6357" y="1000"/>
                    <a:pt x="6242" y="999"/>
                    <a:pt x="6127" y="997"/>
                  </a:cubicBezTo>
                  <a:cubicBezTo>
                    <a:pt x="4402" y="974"/>
                    <a:pt x="2873" y="754"/>
                    <a:pt x="1773" y="545"/>
                  </a:cubicBezTo>
                  <a:cubicBezTo>
                    <a:pt x="1217" y="464"/>
                    <a:pt x="777" y="360"/>
                    <a:pt x="464" y="302"/>
                  </a:cubicBezTo>
                  <a:cubicBezTo>
                    <a:pt x="325" y="279"/>
                    <a:pt x="209" y="244"/>
                    <a:pt x="116" y="232"/>
                  </a:cubicBezTo>
                  <a:cubicBezTo>
                    <a:pt x="93" y="232"/>
                    <a:pt x="59" y="221"/>
                    <a:pt x="35" y="221"/>
                  </a:cubicBezTo>
                  <a:lnTo>
                    <a:pt x="1" y="221"/>
                  </a:lnTo>
                  <a:cubicBezTo>
                    <a:pt x="1" y="221"/>
                    <a:pt x="24" y="232"/>
                    <a:pt x="35" y="232"/>
                  </a:cubicBezTo>
                  <a:cubicBezTo>
                    <a:pt x="47" y="244"/>
                    <a:pt x="82" y="244"/>
                    <a:pt x="116" y="256"/>
                  </a:cubicBezTo>
                  <a:cubicBezTo>
                    <a:pt x="198" y="290"/>
                    <a:pt x="313" y="314"/>
                    <a:pt x="464" y="348"/>
                  </a:cubicBezTo>
                  <a:cubicBezTo>
                    <a:pt x="777" y="418"/>
                    <a:pt x="1217" y="522"/>
                    <a:pt x="1773" y="626"/>
                  </a:cubicBezTo>
                  <a:cubicBezTo>
                    <a:pt x="2873" y="823"/>
                    <a:pt x="4402" y="1055"/>
                    <a:pt x="6127" y="1090"/>
                  </a:cubicBezTo>
                  <a:cubicBezTo>
                    <a:pt x="6207" y="1091"/>
                    <a:pt x="6287" y="1091"/>
                    <a:pt x="6366" y="1091"/>
                  </a:cubicBezTo>
                  <a:cubicBezTo>
                    <a:pt x="7996" y="1091"/>
                    <a:pt x="9455" y="868"/>
                    <a:pt x="10482" y="591"/>
                  </a:cubicBezTo>
                  <a:cubicBezTo>
                    <a:pt x="11038" y="453"/>
                    <a:pt x="11467" y="302"/>
                    <a:pt x="11756" y="186"/>
                  </a:cubicBezTo>
                  <a:cubicBezTo>
                    <a:pt x="11907" y="151"/>
                    <a:pt x="12023" y="93"/>
                    <a:pt x="12092" y="59"/>
                  </a:cubicBezTo>
                  <a:lnTo>
                    <a:pt x="12185" y="12"/>
                  </a:lnTo>
                  <a:cubicBezTo>
                    <a:pt x="12196" y="1"/>
                    <a:pt x="12208" y="1"/>
                    <a:pt x="12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2"/>
            <p:cNvSpPr/>
            <p:nvPr/>
          </p:nvSpPr>
          <p:spPr>
            <a:xfrm>
              <a:off x="4474025" y="2882029"/>
              <a:ext cx="117560" cy="225707"/>
            </a:xfrm>
            <a:custGeom>
              <a:avLst/>
              <a:gdLst/>
              <a:ahLst/>
              <a:cxnLst/>
              <a:rect l="l" t="t" r="r" b="b"/>
              <a:pathLst>
                <a:path w="1761" h="3381" extrusionOk="0">
                  <a:moveTo>
                    <a:pt x="881" y="0"/>
                  </a:moveTo>
                  <a:cubicBezTo>
                    <a:pt x="588" y="0"/>
                    <a:pt x="296" y="29"/>
                    <a:pt x="0" y="87"/>
                  </a:cubicBezTo>
                  <a:lnTo>
                    <a:pt x="0" y="3214"/>
                  </a:lnTo>
                  <a:cubicBezTo>
                    <a:pt x="338" y="3320"/>
                    <a:pt x="675" y="3381"/>
                    <a:pt x="1011" y="3381"/>
                  </a:cubicBezTo>
                  <a:cubicBezTo>
                    <a:pt x="1262" y="3381"/>
                    <a:pt x="1513" y="3347"/>
                    <a:pt x="1761" y="3272"/>
                  </a:cubicBezTo>
                  <a:lnTo>
                    <a:pt x="1761" y="87"/>
                  </a:lnTo>
                  <a:cubicBezTo>
                    <a:pt x="1465" y="29"/>
                    <a:pt x="1173" y="0"/>
                    <a:pt x="8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2"/>
            <p:cNvSpPr/>
            <p:nvPr/>
          </p:nvSpPr>
          <p:spPr>
            <a:xfrm>
              <a:off x="4652601" y="2769945"/>
              <a:ext cx="129176" cy="333654"/>
            </a:xfrm>
            <a:custGeom>
              <a:avLst/>
              <a:gdLst/>
              <a:ahLst/>
              <a:cxnLst/>
              <a:rect l="l" t="t" r="r" b="b"/>
              <a:pathLst>
                <a:path w="1935" h="4998" extrusionOk="0">
                  <a:moveTo>
                    <a:pt x="1933" y="4773"/>
                  </a:moveTo>
                  <a:cubicBezTo>
                    <a:pt x="1931" y="4773"/>
                    <a:pt x="1928" y="4777"/>
                    <a:pt x="1931" y="4783"/>
                  </a:cubicBezTo>
                  <a:lnTo>
                    <a:pt x="1931" y="4783"/>
                  </a:lnTo>
                  <a:cubicBezTo>
                    <a:pt x="1933" y="4783"/>
                    <a:pt x="1935" y="4782"/>
                    <a:pt x="1935" y="4778"/>
                  </a:cubicBezTo>
                  <a:cubicBezTo>
                    <a:pt x="1935" y="4774"/>
                    <a:pt x="1934" y="4773"/>
                    <a:pt x="1933" y="4773"/>
                  </a:cubicBezTo>
                  <a:close/>
                  <a:moveTo>
                    <a:pt x="1931" y="4783"/>
                  </a:moveTo>
                  <a:cubicBezTo>
                    <a:pt x="1930" y="4783"/>
                    <a:pt x="1929" y="4783"/>
                    <a:pt x="1928" y="4783"/>
                  </a:cubicBezTo>
                  <a:cubicBezTo>
                    <a:pt x="1923" y="4783"/>
                    <a:pt x="1918" y="4783"/>
                    <a:pt x="1912" y="4789"/>
                  </a:cubicBezTo>
                  <a:lnTo>
                    <a:pt x="1838" y="4826"/>
                  </a:lnTo>
                  <a:lnTo>
                    <a:pt x="1838" y="4826"/>
                  </a:lnTo>
                  <a:cubicBezTo>
                    <a:pt x="1843" y="4825"/>
                    <a:pt x="1849" y="4825"/>
                    <a:pt x="1854" y="4824"/>
                  </a:cubicBezTo>
                  <a:cubicBezTo>
                    <a:pt x="1900" y="4801"/>
                    <a:pt x="1923" y="4789"/>
                    <a:pt x="1935" y="4789"/>
                  </a:cubicBezTo>
                  <a:cubicBezTo>
                    <a:pt x="1933" y="4787"/>
                    <a:pt x="1932" y="4785"/>
                    <a:pt x="1931" y="4783"/>
                  </a:cubicBezTo>
                  <a:close/>
                  <a:moveTo>
                    <a:pt x="981" y="0"/>
                  </a:moveTo>
                  <a:cubicBezTo>
                    <a:pt x="667" y="0"/>
                    <a:pt x="342" y="29"/>
                    <a:pt x="24" y="87"/>
                  </a:cubicBezTo>
                  <a:lnTo>
                    <a:pt x="1" y="87"/>
                  </a:lnTo>
                  <a:lnTo>
                    <a:pt x="1" y="110"/>
                  </a:lnTo>
                  <a:lnTo>
                    <a:pt x="1" y="168"/>
                  </a:lnTo>
                  <a:cubicBezTo>
                    <a:pt x="24" y="2033"/>
                    <a:pt x="59" y="3689"/>
                    <a:pt x="70" y="4893"/>
                  </a:cubicBezTo>
                  <a:lnTo>
                    <a:pt x="70" y="4905"/>
                  </a:lnTo>
                  <a:lnTo>
                    <a:pt x="82" y="4905"/>
                  </a:lnTo>
                  <a:cubicBezTo>
                    <a:pt x="371" y="4963"/>
                    <a:pt x="638" y="4998"/>
                    <a:pt x="869" y="4998"/>
                  </a:cubicBezTo>
                  <a:cubicBezTo>
                    <a:pt x="1101" y="4998"/>
                    <a:pt x="1298" y="4963"/>
                    <a:pt x="1460" y="4940"/>
                  </a:cubicBezTo>
                  <a:cubicBezTo>
                    <a:pt x="1622" y="4905"/>
                    <a:pt x="1750" y="4870"/>
                    <a:pt x="1819" y="4835"/>
                  </a:cubicBezTo>
                  <a:lnTo>
                    <a:pt x="1838" y="4826"/>
                  </a:lnTo>
                  <a:lnTo>
                    <a:pt x="1838" y="4826"/>
                  </a:lnTo>
                  <a:cubicBezTo>
                    <a:pt x="1748" y="4841"/>
                    <a:pt x="1637" y="4883"/>
                    <a:pt x="1495" y="4905"/>
                  </a:cubicBezTo>
                  <a:cubicBezTo>
                    <a:pt x="1333" y="4940"/>
                    <a:pt x="1147" y="4951"/>
                    <a:pt x="916" y="4951"/>
                  </a:cubicBezTo>
                  <a:cubicBezTo>
                    <a:pt x="679" y="4951"/>
                    <a:pt x="432" y="4918"/>
                    <a:pt x="163" y="4863"/>
                  </a:cubicBezTo>
                  <a:lnTo>
                    <a:pt x="163" y="4863"/>
                  </a:lnTo>
                  <a:cubicBezTo>
                    <a:pt x="140" y="3672"/>
                    <a:pt x="128" y="2000"/>
                    <a:pt x="117" y="156"/>
                  </a:cubicBezTo>
                  <a:lnTo>
                    <a:pt x="117" y="127"/>
                  </a:lnTo>
                  <a:lnTo>
                    <a:pt x="117" y="127"/>
                  </a:lnTo>
                  <a:cubicBezTo>
                    <a:pt x="418" y="73"/>
                    <a:pt x="722" y="46"/>
                    <a:pt x="1019" y="46"/>
                  </a:cubicBezTo>
                  <a:cubicBezTo>
                    <a:pt x="1315" y="46"/>
                    <a:pt x="1604" y="73"/>
                    <a:pt x="1877" y="126"/>
                  </a:cubicBezTo>
                  <a:lnTo>
                    <a:pt x="1877" y="126"/>
                  </a:lnTo>
                  <a:cubicBezTo>
                    <a:pt x="1900" y="1470"/>
                    <a:pt x="1912" y="2629"/>
                    <a:pt x="1923" y="3446"/>
                  </a:cubicBezTo>
                  <a:cubicBezTo>
                    <a:pt x="1923" y="3851"/>
                    <a:pt x="1935" y="4187"/>
                    <a:pt x="1935" y="4419"/>
                  </a:cubicBezTo>
                  <a:lnTo>
                    <a:pt x="1935" y="3480"/>
                  </a:lnTo>
                  <a:cubicBezTo>
                    <a:pt x="1923" y="2635"/>
                    <a:pt x="1923" y="1477"/>
                    <a:pt x="1912" y="110"/>
                  </a:cubicBezTo>
                  <a:lnTo>
                    <a:pt x="1912" y="87"/>
                  </a:lnTo>
                  <a:lnTo>
                    <a:pt x="1877" y="87"/>
                  </a:lnTo>
                  <a:cubicBezTo>
                    <a:pt x="1599" y="29"/>
                    <a:pt x="1295" y="0"/>
                    <a:pt x="9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2"/>
            <p:cNvSpPr/>
            <p:nvPr/>
          </p:nvSpPr>
          <p:spPr>
            <a:xfrm>
              <a:off x="4845128" y="2727287"/>
              <a:ext cx="117627" cy="354282"/>
            </a:xfrm>
            <a:custGeom>
              <a:avLst/>
              <a:gdLst/>
              <a:ahLst/>
              <a:cxnLst/>
              <a:rect l="l" t="t" r="r" b="b"/>
              <a:pathLst>
                <a:path w="1762" h="5307" extrusionOk="0">
                  <a:moveTo>
                    <a:pt x="909" y="1"/>
                  </a:moveTo>
                  <a:cubicBezTo>
                    <a:pt x="610" y="1"/>
                    <a:pt x="308" y="35"/>
                    <a:pt x="1" y="100"/>
                  </a:cubicBezTo>
                  <a:lnTo>
                    <a:pt x="1" y="5289"/>
                  </a:lnTo>
                  <a:cubicBezTo>
                    <a:pt x="157" y="5300"/>
                    <a:pt x="312" y="5307"/>
                    <a:pt x="463" y="5307"/>
                  </a:cubicBezTo>
                  <a:cubicBezTo>
                    <a:pt x="949" y="5307"/>
                    <a:pt x="1399" y="5240"/>
                    <a:pt x="1761" y="5046"/>
                  </a:cubicBezTo>
                  <a:lnTo>
                    <a:pt x="1761" y="100"/>
                  </a:lnTo>
                  <a:cubicBezTo>
                    <a:pt x="1478" y="32"/>
                    <a:pt x="1195" y="1"/>
                    <a:pt x="9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2"/>
            <p:cNvSpPr/>
            <p:nvPr/>
          </p:nvSpPr>
          <p:spPr>
            <a:xfrm>
              <a:off x="4286904" y="2945048"/>
              <a:ext cx="118361" cy="139256"/>
            </a:xfrm>
            <a:custGeom>
              <a:avLst/>
              <a:gdLst/>
              <a:ahLst/>
              <a:cxnLst/>
              <a:rect l="l" t="t" r="r" b="b"/>
              <a:pathLst>
                <a:path w="1773" h="2086" extrusionOk="0">
                  <a:moveTo>
                    <a:pt x="293" y="1"/>
                  </a:moveTo>
                  <a:cubicBezTo>
                    <a:pt x="208" y="1"/>
                    <a:pt x="122" y="4"/>
                    <a:pt x="35" y="12"/>
                  </a:cubicBezTo>
                  <a:lnTo>
                    <a:pt x="1" y="12"/>
                  </a:lnTo>
                  <a:lnTo>
                    <a:pt x="1" y="47"/>
                  </a:lnTo>
                  <a:lnTo>
                    <a:pt x="1" y="1807"/>
                  </a:lnTo>
                  <a:lnTo>
                    <a:pt x="1" y="1819"/>
                  </a:lnTo>
                  <a:lnTo>
                    <a:pt x="12" y="1819"/>
                  </a:lnTo>
                  <a:cubicBezTo>
                    <a:pt x="267" y="1923"/>
                    <a:pt x="499" y="1969"/>
                    <a:pt x="719" y="2016"/>
                  </a:cubicBezTo>
                  <a:cubicBezTo>
                    <a:pt x="927" y="2039"/>
                    <a:pt x="1101" y="2050"/>
                    <a:pt x="1263" y="2073"/>
                  </a:cubicBezTo>
                  <a:cubicBezTo>
                    <a:pt x="1425" y="2085"/>
                    <a:pt x="1541" y="2085"/>
                    <a:pt x="1622" y="2085"/>
                  </a:cubicBezTo>
                  <a:lnTo>
                    <a:pt x="1761" y="2085"/>
                  </a:lnTo>
                  <a:cubicBezTo>
                    <a:pt x="1761" y="2085"/>
                    <a:pt x="1715" y="2073"/>
                    <a:pt x="1657" y="2050"/>
                  </a:cubicBezTo>
                  <a:cubicBezTo>
                    <a:pt x="1564" y="2050"/>
                    <a:pt x="1448" y="2039"/>
                    <a:pt x="1309" y="2027"/>
                  </a:cubicBezTo>
                  <a:cubicBezTo>
                    <a:pt x="1147" y="2016"/>
                    <a:pt x="962" y="1992"/>
                    <a:pt x="753" y="1958"/>
                  </a:cubicBezTo>
                  <a:cubicBezTo>
                    <a:pt x="560" y="1923"/>
                    <a:pt x="332" y="1867"/>
                    <a:pt x="93" y="1766"/>
                  </a:cubicBezTo>
                  <a:lnTo>
                    <a:pt x="93" y="1766"/>
                  </a:lnTo>
                  <a:lnTo>
                    <a:pt x="93" y="56"/>
                  </a:lnTo>
                  <a:lnTo>
                    <a:pt x="93" y="56"/>
                  </a:lnTo>
                  <a:cubicBezTo>
                    <a:pt x="155" y="52"/>
                    <a:pt x="217" y="50"/>
                    <a:pt x="278" y="50"/>
                  </a:cubicBezTo>
                  <a:cubicBezTo>
                    <a:pt x="812" y="50"/>
                    <a:pt x="1314" y="189"/>
                    <a:pt x="1738" y="340"/>
                  </a:cubicBezTo>
                  <a:lnTo>
                    <a:pt x="1738" y="340"/>
                  </a:lnTo>
                  <a:cubicBezTo>
                    <a:pt x="1738" y="682"/>
                    <a:pt x="1749" y="988"/>
                    <a:pt x="1755" y="1246"/>
                  </a:cubicBezTo>
                  <a:lnTo>
                    <a:pt x="1755" y="1246"/>
                  </a:lnTo>
                  <a:cubicBezTo>
                    <a:pt x="1762" y="980"/>
                    <a:pt x="1773" y="662"/>
                    <a:pt x="1773" y="313"/>
                  </a:cubicBezTo>
                  <a:lnTo>
                    <a:pt x="1773" y="301"/>
                  </a:lnTo>
                  <a:lnTo>
                    <a:pt x="1749" y="301"/>
                  </a:lnTo>
                  <a:cubicBezTo>
                    <a:pt x="1338" y="151"/>
                    <a:pt x="840" y="1"/>
                    <a:pt x="293" y="1"/>
                  </a:cubicBezTo>
                  <a:close/>
                  <a:moveTo>
                    <a:pt x="1755" y="1246"/>
                  </a:moveTo>
                  <a:cubicBezTo>
                    <a:pt x="1752" y="1377"/>
                    <a:pt x="1749" y="1495"/>
                    <a:pt x="1749" y="1599"/>
                  </a:cubicBezTo>
                  <a:lnTo>
                    <a:pt x="1749" y="1969"/>
                  </a:lnTo>
                  <a:lnTo>
                    <a:pt x="1761" y="2085"/>
                  </a:lnTo>
                  <a:lnTo>
                    <a:pt x="1761" y="1958"/>
                  </a:lnTo>
                  <a:lnTo>
                    <a:pt x="1761" y="1587"/>
                  </a:lnTo>
                  <a:cubicBezTo>
                    <a:pt x="1761" y="1486"/>
                    <a:pt x="1759" y="1372"/>
                    <a:pt x="1755" y="124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2"/>
            <p:cNvSpPr/>
            <p:nvPr/>
          </p:nvSpPr>
          <p:spPr>
            <a:xfrm>
              <a:off x="4302392" y="2768476"/>
              <a:ext cx="157748" cy="10414"/>
            </a:xfrm>
            <a:custGeom>
              <a:avLst/>
              <a:gdLst/>
              <a:ahLst/>
              <a:cxnLst/>
              <a:rect l="l" t="t" r="r" b="b"/>
              <a:pathLst>
                <a:path w="2363" h="156" extrusionOk="0">
                  <a:moveTo>
                    <a:pt x="29" y="0"/>
                  </a:moveTo>
                  <a:cubicBezTo>
                    <a:pt x="10" y="0"/>
                    <a:pt x="0" y="2"/>
                    <a:pt x="0" y="5"/>
                  </a:cubicBezTo>
                  <a:cubicBezTo>
                    <a:pt x="0" y="5"/>
                    <a:pt x="139" y="39"/>
                    <a:pt x="348" y="63"/>
                  </a:cubicBezTo>
                  <a:cubicBezTo>
                    <a:pt x="556" y="97"/>
                    <a:pt x="857" y="120"/>
                    <a:pt x="1182" y="144"/>
                  </a:cubicBezTo>
                  <a:cubicBezTo>
                    <a:pt x="1506" y="155"/>
                    <a:pt x="1795" y="155"/>
                    <a:pt x="2015" y="155"/>
                  </a:cubicBezTo>
                  <a:cubicBezTo>
                    <a:pt x="2235" y="155"/>
                    <a:pt x="2363" y="155"/>
                    <a:pt x="2363" y="144"/>
                  </a:cubicBezTo>
                  <a:cubicBezTo>
                    <a:pt x="2363" y="144"/>
                    <a:pt x="2224" y="120"/>
                    <a:pt x="2004" y="120"/>
                  </a:cubicBezTo>
                  <a:cubicBezTo>
                    <a:pt x="1795" y="109"/>
                    <a:pt x="1494" y="97"/>
                    <a:pt x="1182" y="86"/>
                  </a:cubicBezTo>
                  <a:cubicBezTo>
                    <a:pt x="857" y="63"/>
                    <a:pt x="568" y="39"/>
                    <a:pt x="348" y="28"/>
                  </a:cubicBezTo>
                  <a:cubicBezTo>
                    <a:pt x="195" y="11"/>
                    <a:pt x="80" y="0"/>
                    <a:pt x="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2"/>
            <p:cNvSpPr/>
            <p:nvPr/>
          </p:nvSpPr>
          <p:spPr>
            <a:xfrm>
              <a:off x="4304662" y="2793710"/>
              <a:ext cx="136920" cy="11082"/>
            </a:xfrm>
            <a:custGeom>
              <a:avLst/>
              <a:gdLst/>
              <a:ahLst/>
              <a:cxnLst/>
              <a:rect l="l" t="t" r="r" b="b"/>
              <a:pathLst>
                <a:path w="2051" h="166" extrusionOk="0">
                  <a:moveTo>
                    <a:pt x="82" y="0"/>
                  </a:moveTo>
                  <a:cubicBezTo>
                    <a:pt x="30" y="0"/>
                    <a:pt x="1" y="3"/>
                    <a:pt x="1" y="9"/>
                  </a:cubicBezTo>
                  <a:cubicBezTo>
                    <a:pt x="1" y="9"/>
                    <a:pt x="117" y="32"/>
                    <a:pt x="302" y="55"/>
                  </a:cubicBezTo>
                  <a:cubicBezTo>
                    <a:pt x="487" y="67"/>
                    <a:pt x="742" y="78"/>
                    <a:pt x="1032" y="113"/>
                  </a:cubicBezTo>
                  <a:cubicBezTo>
                    <a:pt x="1298" y="125"/>
                    <a:pt x="1564" y="136"/>
                    <a:pt x="1750" y="148"/>
                  </a:cubicBezTo>
                  <a:cubicBezTo>
                    <a:pt x="1842" y="159"/>
                    <a:pt x="1918" y="165"/>
                    <a:pt x="1970" y="165"/>
                  </a:cubicBezTo>
                  <a:cubicBezTo>
                    <a:pt x="2022" y="165"/>
                    <a:pt x="2051" y="159"/>
                    <a:pt x="2051" y="148"/>
                  </a:cubicBezTo>
                  <a:cubicBezTo>
                    <a:pt x="2051" y="136"/>
                    <a:pt x="1935" y="125"/>
                    <a:pt x="1750" y="113"/>
                  </a:cubicBezTo>
                  <a:cubicBezTo>
                    <a:pt x="1564" y="90"/>
                    <a:pt x="1321" y="78"/>
                    <a:pt x="1032" y="55"/>
                  </a:cubicBezTo>
                  <a:cubicBezTo>
                    <a:pt x="754" y="32"/>
                    <a:pt x="487" y="20"/>
                    <a:pt x="302" y="9"/>
                  </a:cubicBezTo>
                  <a:cubicBezTo>
                    <a:pt x="209" y="3"/>
                    <a:pt x="134" y="0"/>
                    <a:pt x="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2"/>
            <p:cNvSpPr/>
            <p:nvPr/>
          </p:nvSpPr>
          <p:spPr>
            <a:xfrm>
              <a:off x="4265275" y="2720878"/>
              <a:ext cx="226575" cy="116759"/>
            </a:xfrm>
            <a:custGeom>
              <a:avLst/>
              <a:gdLst/>
              <a:ahLst/>
              <a:cxnLst/>
              <a:rect l="l" t="t" r="r" b="b"/>
              <a:pathLst>
                <a:path w="3394" h="1749" extrusionOk="0">
                  <a:moveTo>
                    <a:pt x="151" y="46"/>
                  </a:moveTo>
                  <a:cubicBezTo>
                    <a:pt x="157" y="46"/>
                    <a:pt x="156" y="50"/>
                    <a:pt x="151" y="56"/>
                  </a:cubicBezTo>
                  <a:lnTo>
                    <a:pt x="151" y="56"/>
                  </a:lnTo>
                  <a:lnTo>
                    <a:pt x="151" y="46"/>
                  </a:lnTo>
                  <a:close/>
                  <a:moveTo>
                    <a:pt x="128" y="69"/>
                  </a:moveTo>
                  <a:cubicBezTo>
                    <a:pt x="130" y="69"/>
                    <a:pt x="133" y="70"/>
                    <a:pt x="135" y="70"/>
                  </a:cubicBezTo>
                  <a:lnTo>
                    <a:pt x="135" y="70"/>
                  </a:lnTo>
                  <a:cubicBezTo>
                    <a:pt x="128" y="76"/>
                    <a:pt x="121" y="80"/>
                    <a:pt x="119" y="80"/>
                  </a:cubicBezTo>
                  <a:cubicBezTo>
                    <a:pt x="118" y="80"/>
                    <a:pt x="120" y="77"/>
                    <a:pt x="128" y="69"/>
                  </a:cubicBezTo>
                  <a:close/>
                  <a:moveTo>
                    <a:pt x="124" y="0"/>
                  </a:moveTo>
                  <a:cubicBezTo>
                    <a:pt x="118" y="0"/>
                    <a:pt x="72" y="34"/>
                    <a:pt x="81" y="34"/>
                  </a:cubicBezTo>
                  <a:lnTo>
                    <a:pt x="81" y="57"/>
                  </a:lnTo>
                  <a:lnTo>
                    <a:pt x="81" y="81"/>
                  </a:lnTo>
                  <a:lnTo>
                    <a:pt x="81" y="127"/>
                  </a:lnTo>
                  <a:lnTo>
                    <a:pt x="81" y="231"/>
                  </a:lnTo>
                  <a:cubicBezTo>
                    <a:pt x="81" y="301"/>
                    <a:pt x="70" y="359"/>
                    <a:pt x="70" y="428"/>
                  </a:cubicBezTo>
                  <a:cubicBezTo>
                    <a:pt x="58" y="556"/>
                    <a:pt x="58" y="694"/>
                    <a:pt x="35" y="822"/>
                  </a:cubicBezTo>
                  <a:cubicBezTo>
                    <a:pt x="23" y="1088"/>
                    <a:pt x="12" y="1331"/>
                    <a:pt x="0" y="1563"/>
                  </a:cubicBezTo>
                  <a:lnTo>
                    <a:pt x="0" y="1586"/>
                  </a:lnTo>
                  <a:lnTo>
                    <a:pt x="23" y="1586"/>
                  </a:lnTo>
                  <a:cubicBezTo>
                    <a:pt x="962" y="1691"/>
                    <a:pt x="1795" y="1737"/>
                    <a:pt x="2375" y="1748"/>
                  </a:cubicBezTo>
                  <a:lnTo>
                    <a:pt x="3301" y="1748"/>
                  </a:lnTo>
                  <a:cubicBezTo>
                    <a:pt x="3301" y="1748"/>
                    <a:pt x="3266" y="1748"/>
                    <a:pt x="3232" y="1737"/>
                  </a:cubicBezTo>
                  <a:lnTo>
                    <a:pt x="3069" y="1737"/>
                  </a:lnTo>
                  <a:cubicBezTo>
                    <a:pt x="2896" y="1737"/>
                    <a:pt x="2676" y="1737"/>
                    <a:pt x="2386" y="1725"/>
                  </a:cubicBezTo>
                  <a:cubicBezTo>
                    <a:pt x="1814" y="1691"/>
                    <a:pt x="1006" y="1645"/>
                    <a:pt x="71" y="1533"/>
                  </a:cubicBezTo>
                  <a:lnTo>
                    <a:pt x="71" y="1533"/>
                  </a:lnTo>
                  <a:cubicBezTo>
                    <a:pt x="82" y="1310"/>
                    <a:pt x="94" y="1077"/>
                    <a:pt x="116" y="822"/>
                  </a:cubicBezTo>
                  <a:cubicBezTo>
                    <a:pt x="128" y="694"/>
                    <a:pt x="128" y="567"/>
                    <a:pt x="139" y="428"/>
                  </a:cubicBezTo>
                  <a:cubicBezTo>
                    <a:pt x="139" y="359"/>
                    <a:pt x="151" y="301"/>
                    <a:pt x="151" y="231"/>
                  </a:cubicBezTo>
                  <a:lnTo>
                    <a:pt x="151" y="127"/>
                  </a:lnTo>
                  <a:lnTo>
                    <a:pt x="151" y="81"/>
                  </a:lnTo>
                  <a:lnTo>
                    <a:pt x="151" y="72"/>
                  </a:lnTo>
                  <a:lnTo>
                    <a:pt x="151" y="72"/>
                  </a:lnTo>
                  <a:cubicBezTo>
                    <a:pt x="1205" y="206"/>
                    <a:pt x="2185" y="260"/>
                    <a:pt x="2970" y="260"/>
                  </a:cubicBezTo>
                  <a:cubicBezTo>
                    <a:pt x="3109" y="260"/>
                    <a:pt x="3242" y="258"/>
                    <a:pt x="3369" y="255"/>
                  </a:cubicBezTo>
                  <a:lnTo>
                    <a:pt x="3369" y="255"/>
                  </a:lnTo>
                  <a:cubicBezTo>
                    <a:pt x="3335" y="707"/>
                    <a:pt x="3324" y="1070"/>
                    <a:pt x="3313" y="1331"/>
                  </a:cubicBezTo>
                  <a:cubicBezTo>
                    <a:pt x="3301" y="1459"/>
                    <a:pt x="3301" y="1563"/>
                    <a:pt x="3301" y="1633"/>
                  </a:cubicBezTo>
                  <a:lnTo>
                    <a:pt x="3301" y="1656"/>
                  </a:lnTo>
                  <a:cubicBezTo>
                    <a:pt x="3313" y="1586"/>
                    <a:pt x="3313" y="1482"/>
                    <a:pt x="3324" y="1355"/>
                  </a:cubicBezTo>
                  <a:cubicBezTo>
                    <a:pt x="3336" y="1102"/>
                    <a:pt x="3370" y="713"/>
                    <a:pt x="3393" y="254"/>
                  </a:cubicBezTo>
                  <a:lnTo>
                    <a:pt x="3393" y="254"/>
                  </a:lnTo>
                  <a:cubicBezTo>
                    <a:pt x="3393" y="254"/>
                    <a:pt x="3394" y="254"/>
                    <a:pt x="3394" y="254"/>
                  </a:cubicBezTo>
                  <a:lnTo>
                    <a:pt x="3393" y="254"/>
                  </a:lnTo>
                  <a:lnTo>
                    <a:pt x="3393" y="254"/>
                  </a:lnTo>
                  <a:cubicBezTo>
                    <a:pt x="3393" y="250"/>
                    <a:pt x="3394" y="246"/>
                    <a:pt x="3394" y="243"/>
                  </a:cubicBezTo>
                  <a:lnTo>
                    <a:pt x="3394" y="208"/>
                  </a:lnTo>
                  <a:lnTo>
                    <a:pt x="3371" y="208"/>
                  </a:lnTo>
                  <a:cubicBezTo>
                    <a:pt x="2525" y="208"/>
                    <a:pt x="1367" y="150"/>
                    <a:pt x="116" y="11"/>
                  </a:cubicBezTo>
                  <a:cubicBezTo>
                    <a:pt x="124" y="3"/>
                    <a:pt x="126" y="0"/>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2"/>
            <p:cNvSpPr/>
            <p:nvPr/>
          </p:nvSpPr>
          <p:spPr>
            <a:xfrm>
              <a:off x="4484039" y="2837503"/>
              <a:ext cx="29507" cy="44995"/>
            </a:xfrm>
            <a:custGeom>
              <a:avLst/>
              <a:gdLst/>
              <a:ahLst/>
              <a:cxnLst/>
              <a:rect l="l" t="t" r="r" b="b"/>
              <a:pathLst>
                <a:path w="442" h="674" extrusionOk="0">
                  <a:moveTo>
                    <a:pt x="26" y="1"/>
                  </a:moveTo>
                  <a:cubicBezTo>
                    <a:pt x="25" y="1"/>
                    <a:pt x="25" y="1"/>
                    <a:pt x="24" y="1"/>
                  </a:cubicBezTo>
                  <a:cubicBezTo>
                    <a:pt x="1" y="13"/>
                    <a:pt x="82" y="164"/>
                    <a:pt x="198" y="349"/>
                  </a:cubicBezTo>
                  <a:cubicBezTo>
                    <a:pt x="298" y="527"/>
                    <a:pt x="399" y="674"/>
                    <a:pt x="427" y="674"/>
                  </a:cubicBezTo>
                  <a:cubicBezTo>
                    <a:pt x="428" y="674"/>
                    <a:pt x="429" y="674"/>
                    <a:pt x="429" y="673"/>
                  </a:cubicBezTo>
                  <a:cubicBezTo>
                    <a:pt x="441" y="650"/>
                    <a:pt x="372" y="499"/>
                    <a:pt x="256" y="326"/>
                  </a:cubicBezTo>
                  <a:cubicBezTo>
                    <a:pt x="144" y="137"/>
                    <a:pt x="44" y="1"/>
                    <a:pt x="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2"/>
            <p:cNvSpPr/>
            <p:nvPr/>
          </p:nvSpPr>
          <p:spPr>
            <a:xfrm>
              <a:off x="3233075" y="2115462"/>
              <a:ext cx="658830" cy="957236"/>
            </a:xfrm>
            <a:custGeom>
              <a:avLst/>
              <a:gdLst/>
              <a:ahLst/>
              <a:cxnLst/>
              <a:rect l="l" t="t" r="r" b="b"/>
              <a:pathLst>
                <a:path w="9869" h="14339" extrusionOk="0">
                  <a:moveTo>
                    <a:pt x="1" y="0"/>
                  </a:moveTo>
                  <a:lnTo>
                    <a:pt x="1506" y="9080"/>
                  </a:lnTo>
                  <a:cubicBezTo>
                    <a:pt x="1506" y="9080"/>
                    <a:pt x="3788" y="13365"/>
                    <a:pt x="9868" y="14338"/>
                  </a:cubicBezTo>
                  <a:lnTo>
                    <a:pt x="8884" y="6243"/>
                  </a:lnTo>
                  <a:cubicBezTo>
                    <a:pt x="8884" y="6231"/>
                    <a:pt x="3255" y="4494"/>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2"/>
            <p:cNvSpPr/>
            <p:nvPr/>
          </p:nvSpPr>
          <p:spPr>
            <a:xfrm>
              <a:off x="3233075" y="2115462"/>
              <a:ext cx="658830" cy="957236"/>
            </a:xfrm>
            <a:custGeom>
              <a:avLst/>
              <a:gdLst/>
              <a:ahLst/>
              <a:cxnLst/>
              <a:rect l="l" t="t" r="r" b="b"/>
              <a:pathLst>
                <a:path w="9869" h="14339" extrusionOk="0">
                  <a:moveTo>
                    <a:pt x="1" y="0"/>
                  </a:moveTo>
                  <a:lnTo>
                    <a:pt x="1506" y="9080"/>
                  </a:lnTo>
                  <a:cubicBezTo>
                    <a:pt x="1506" y="9080"/>
                    <a:pt x="3788" y="13365"/>
                    <a:pt x="9868" y="14338"/>
                  </a:cubicBezTo>
                  <a:lnTo>
                    <a:pt x="8884" y="6243"/>
                  </a:lnTo>
                  <a:cubicBezTo>
                    <a:pt x="8884" y="6231"/>
                    <a:pt x="3255" y="4494"/>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2"/>
            <p:cNvSpPr/>
            <p:nvPr/>
          </p:nvSpPr>
          <p:spPr>
            <a:xfrm>
              <a:off x="3284879" y="2280885"/>
              <a:ext cx="555222" cy="748485"/>
            </a:xfrm>
            <a:custGeom>
              <a:avLst/>
              <a:gdLst/>
              <a:ahLst/>
              <a:cxnLst/>
              <a:rect l="l" t="t" r="r" b="b"/>
              <a:pathLst>
                <a:path w="8317" h="11212" extrusionOk="0">
                  <a:moveTo>
                    <a:pt x="1" y="1"/>
                  </a:moveTo>
                  <a:lnTo>
                    <a:pt x="1" y="35"/>
                  </a:lnTo>
                  <a:cubicBezTo>
                    <a:pt x="1" y="47"/>
                    <a:pt x="12" y="70"/>
                    <a:pt x="12" y="116"/>
                  </a:cubicBezTo>
                  <a:cubicBezTo>
                    <a:pt x="12" y="186"/>
                    <a:pt x="47" y="325"/>
                    <a:pt x="58" y="464"/>
                  </a:cubicBezTo>
                  <a:cubicBezTo>
                    <a:pt x="116" y="765"/>
                    <a:pt x="174" y="1217"/>
                    <a:pt x="255" y="1773"/>
                  </a:cubicBezTo>
                  <a:cubicBezTo>
                    <a:pt x="417" y="2884"/>
                    <a:pt x="661" y="4436"/>
                    <a:pt x="939" y="6197"/>
                  </a:cubicBezTo>
                  <a:cubicBezTo>
                    <a:pt x="1159" y="6602"/>
                    <a:pt x="1437" y="6984"/>
                    <a:pt x="1749" y="7343"/>
                  </a:cubicBezTo>
                  <a:cubicBezTo>
                    <a:pt x="2444" y="8143"/>
                    <a:pt x="3243" y="8791"/>
                    <a:pt x="4008" y="9301"/>
                  </a:cubicBezTo>
                  <a:cubicBezTo>
                    <a:pt x="4402" y="9544"/>
                    <a:pt x="4772" y="9776"/>
                    <a:pt x="5143" y="9961"/>
                  </a:cubicBezTo>
                  <a:cubicBezTo>
                    <a:pt x="5502" y="10169"/>
                    <a:pt x="5849" y="10308"/>
                    <a:pt x="6162" y="10459"/>
                  </a:cubicBezTo>
                  <a:cubicBezTo>
                    <a:pt x="6324" y="10528"/>
                    <a:pt x="6486" y="10586"/>
                    <a:pt x="6625" y="10644"/>
                  </a:cubicBezTo>
                  <a:cubicBezTo>
                    <a:pt x="6787" y="10702"/>
                    <a:pt x="6915" y="10760"/>
                    <a:pt x="7054" y="10806"/>
                  </a:cubicBezTo>
                  <a:cubicBezTo>
                    <a:pt x="7297" y="10922"/>
                    <a:pt x="7529" y="10980"/>
                    <a:pt x="7714" y="11038"/>
                  </a:cubicBezTo>
                  <a:cubicBezTo>
                    <a:pt x="7899" y="11096"/>
                    <a:pt x="8050" y="11131"/>
                    <a:pt x="8154" y="11165"/>
                  </a:cubicBezTo>
                  <a:cubicBezTo>
                    <a:pt x="8050" y="11119"/>
                    <a:pt x="7923" y="11073"/>
                    <a:pt x="7737" y="11015"/>
                  </a:cubicBezTo>
                  <a:cubicBezTo>
                    <a:pt x="7540" y="10957"/>
                    <a:pt x="7332" y="10887"/>
                    <a:pt x="7065" y="10783"/>
                  </a:cubicBezTo>
                  <a:cubicBezTo>
                    <a:pt x="6950" y="10737"/>
                    <a:pt x="6799" y="10679"/>
                    <a:pt x="6660" y="10621"/>
                  </a:cubicBezTo>
                  <a:cubicBezTo>
                    <a:pt x="6498" y="10575"/>
                    <a:pt x="6359" y="10517"/>
                    <a:pt x="6197" y="10436"/>
                  </a:cubicBezTo>
                  <a:cubicBezTo>
                    <a:pt x="5896" y="10285"/>
                    <a:pt x="5548" y="10135"/>
                    <a:pt x="5178" y="9938"/>
                  </a:cubicBezTo>
                  <a:cubicBezTo>
                    <a:pt x="4819" y="9741"/>
                    <a:pt x="4460" y="9509"/>
                    <a:pt x="4066" y="9266"/>
                  </a:cubicBezTo>
                  <a:cubicBezTo>
                    <a:pt x="3301" y="8756"/>
                    <a:pt x="2514" y="8108"/>
                    <a:pt x="1819" y="7309"/>
                  </a:cubicBezTo>
                  <a:cubicBezTo>
                    <a:pt x="1506" y="6950"/>
                    <a:pt x="1228" y="6579"/>
                    <a:pt x="1008" y="6185"/>
                  </a:cubicBezTo>
                  <a:lnTo>
                    <a:pt x="1008" y="6197"/>
                  </a:lnTo>
                  <a:cubicBezTo>
                    <a:pt x="719" y="4436"/>
                    <a:pt x="475" y="2884"/>
                    <a:pt x="302" y="1773"/>
                  </a:cubicBezTo>
                  <a:cubicBezTo>
                    <a:pt x="221" y="1217"/>
                    <a:pt x="140" y="765"/>
                    <a:pt x="82" y="464"/>
                  </a:cubicBezTo>
                  <a:cubicBezTo>
                    <a:pt x="58" y="325"/>
                    <a:pt x="47" y="209"/>
                    <a:pt x="24" y="116"/>
                  </a:cubicBezTo>
                  <a:cubicBezTo>
                    <a:pt x="24" y="82"/>
                    <a:pt x="12" y="58"/>
                    <a:pt x="12" y="35"/>
                  </a:cubicBezTo>
                  <a:cubicBezTo>
                    <a:pt x="1" y="12"/>
                    <a:pt x="1" y="1"/>
                    <a:pt x="1" y="1"/>
                  </a:cubicBezTo>
                  <a:close/>
                  <a:moveTo>
                    <a:pt x="8154" y="11165"/>
                  </a:moveTo>
                  <a:cubicBezTo>
                    <a:pt x="8161" y="11168"/>
                    <a:pt x="8169" y="11170"/>
                    <a:pt x="8176" y="11171"/>
                  </a:cubicBezTo>
                  <a:lnTo>
                    <a:pt x="8176" y="11171"/>
                  </a:lnTo>
                  <a:cubicBezTo>
                    <a:pt x="8169" y="11169"/>
                    <a:pt x="8162" y="11167"/>
                    <a:pt x="8154" y="11165"/>
                  </a:cubicBezTo>
                  <a:close/>
                  <a:moveTo>
                    <a:pt x="8176" y="11171"/>
                  </a:moveTo>
                  <a:cubicBezTo>
                    <a:pt x="8212" y="11181"/>
                    <a:pt x="8241" y="11190"/>
                    <a:pt x="8270" y="11200"/>
                  </a:cubicBezTo>
                  <a:lnTo>
                    <a:pt x="8296" y="11207"/>
                  </a:lnTo>
                  <a:lnTo>
                    <a:pt x="8296" y="11207"/>
                  </a:lnTo>
                  <a:cubicBezTo>
                    <a:pt x="8288" y="11203"/>
                    <a:pt x="8279" y="11198"/>
                    <a:pt x="8270" y="11189"/>
                  </a:cubicBezTo>
                  <a:cubicBezTo>
                    <a:pt x="8242" y="11179"/>
                    <a:pt x="8207" y="11177"/>
                    <a:pt x="8176" y="11171"/>
                  </a:cubicBezTo>
                  <a:close/>
                  <a:moveTo>
                    <a:pt x="8296" y="11207"/>
                  </a:moveTo>
                  <a:cubicBezTo>
                    <a:pt x="8308" y="11212"/>
                    <a:pt x="8316" y="11212"/>
                    <a:pt x="8316" y="11212"/>
                  </a:cubicBezTo>
                  <a:lnTo>
                    <a:pt x="8296" y="1120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2"/>
            <p:cNvSpPr/>
            <p:nvPr/>
          </p:nvSpPr>
          <p:spPr>
            <a:xfrm>
              <a:off x="3322797" y="2412329"/>
              <a:ext cx="480921" cy="509560"/>
            </a:xfrm>
            <a:custGeom>
              <a:avLst/>
              <a:gdLst/>
              <a:ahLst/>
              <a:cxnLst/>
              <a:rect l="l" t="t" r="r" b="b"/>
              <a:pathLst>
                <a:path w="7204" h="7633" extrusionOk="0">
                  <a:moveTo>
                    <a:pt x="290" y="0"/>
                  </a:moveTo>
                  <a:lnTo>
                    <a:pt x="278" y="58"/>
                  </a:lnTo>
                  <a:cubicBezTo>
                    <a:pt x="276" y="66"/>
                    <a:pt x="274" y="74"/>
                    <a:pt x="273" y="82"/>
                  </a:cubicBezTo>
                  <a:lnTo>
                    <a:pt x="255" y="82"/>
                  </a:lnTo>
                  <a:cubicBezTo>
                    <a:pt x="258" y="92"/>
                    <a:pt x="262" y="102"/>
                    <a:pt x="266" y="113"/>
                  </a:cubicBezTo>
                  <a:lnTo>
                    <a:pt x="266" y="113"/>
                  </a:lnTo>
                  <a:cubicBezTo>
                    <a:pt x="179" y="494"/>
                    <a:pt x="114" y="809"/>
                    <a:pt x="70" y="1008"/>
                  </a:cubicBezTo>
                  <a:cubicBezTo>
                    <a:pt x="46" y="1112"/>
                    <a:pt x="23" y="1205"/>
                    <a:pt x="12" y="1263"/>
                  </a:cubicBezTo>
                  <a:cubicBezTo>
                    <a:pt x="12" y="1274"/>
                    <a:pt x="0" y="1298"/>
                    <a:pt x="0" y="1321"/>
                  </a:cubicBezTo>
                  <a:lnTo>
                    <a:pt x="0" y="1332"/>
                  </a:lnTo>
                  <a:cubicBezTo>
                    <a:pt x="0" y="1321"/>
                    <a:pt x="12" y="1298"/>
                    <a:pt x="12" y="1274"/>
                  </a:cubicBezTo>
                  <a:cubicBezTo>
                    <a:pt x="23" y="1217"/>
                    <a:pt x="46" y="1124"/>
                    <a:pt x="70" y="1031"/>
                  </a:cubicBezTo>
                  <a:cubicBezTo>
                    <a:pt x="114" y="822"/>
                    <a:pt x="179" y="518"/>
                    <a:pt x="275" y="139"/>
                  </a:cubicBezTo>
                  <a:lnTo>
                    <a:pt x="275" y="139"/>
                  </a:lnTo>
                  <a:cubicBezTo>
                    <a:pt x="623" y="1148"/>
                    <a:pt x="1159" y="2687"/>
                    <a:pt x="1784" y="4471"/>
                  </a:cubicBezTo>
                  <a:lnTo>
                    <a:pt x="1807" y="4541"/>
                  </a:lnTo>
                  <a:lnTo>
                    <a:pt x="1842" y="4483"/>
                  </a:lnTo>
                  <a:lnTo>
                    <a:pt x="2524" y="3106"/>
                  </a:lnTo>
                  <a:lnTo>
                    <a:pt x="2524" y="3106"/>
                  </a:lnTo>
                  <a:cubicBezTo>
                    <a:pt x="2566" y="3236"/>
                    <a:pt x="2615" y="3369"/>
                    <a:pt x="2664" y="3487"/>
                  </a:cubicBezTo>
                  <a:cubicBezTo>
                    <a:pt x="3081" y="4598"/>
                    <a:pt x="3475" y="5676"/>
                    <a:pt x="3822" y="6614"/>
                  </a:cubicBezTo>
                  <a:lnTo>
                    <a:pt x="3834" y="6648"/>
                  </a:lnTo>
                  <a:lnTo>
                    <a:pt x="3868" y="6625"/>
                  </a:lnTo>
                  <a:cubicBezTo>
                    <a:pt x="4175" y="6421"/>
                    <a:pt x="4471" y="6205"/>
                    <a:pt x="4745" y="6011"/>
                  </a:cubicBezTo>
                  <a:lnTo>
                    <a:pt x="4745" y="6011"/>
                  </a:lnTo>
                  <a:cubicBezTo>
                    <a:pt x="5182" y="6620"/>
                    <a:pt x="5584" y="7172"/>
                    <a:pt x="5907" y="7621"/>
                  </a:cubicBezTo>
                  <a:lnTo>
                    <a:pt x="5918" y="7633"/>
                  </a:lnTo>
                  <a:lnTo>
                    <a:pt x="5930" y="7621"/>
                  </a:lnTo>
                  <a:cubicBezTo>
                    <a:pt x="6335" y="7297"/>
                    <a:pt x="6660" y="7054"/>
                    <a:pt x="6891" y="6880"/>
                  </a:cubicBezTo>
                  <a:cubicBezTo>
                    <a:pt x="6995" y="6787"/>
                    <a:pt x="7077" y="6718"/>
                    <a:pt x="7134" y="6672"/>
                  </a:cubicBezTo>
                  <a:cubicBezTo>
                    <a:pt x="7146" y="6648"/>
                    <a:pt x="7181" y="6637"/>
                    <a:pt x="7192" y="6614"/>
                  </a:cubicBezTo>
                  <a:lnTo>
                    <a:pt x="7204" y="6602"/>
                  </a:lnTo>
                  <a:lnTo>
                    <a:pt x="7192" y="6602"/>
                  </a:lnTo>
                  <a:cubicBezTo>
                    <a:pt x="7169" y="6614"/>
                    <a:pt x="7146" y="6625"/>
                    <a:pt x="7123" y="6648"/>
                  </a:cubicBezTo>
                  <a:cubicBezTo>
                    <a:pt x="7065" y="6683"/>
                    <a:pt x="6972" y="6741"/>
                    <a:pt x="6856" y="6834"/>
                  </a:cubicBezTo>
                  <a:cubicBezTo>
                    <a:pt x="6628" y="7005"/>
                    <a:pt x="6309" y="7245"/>
                    <a:pt x="5910" y="7541"/>
                  </a:cubicBezTo>
                  <a:lnTo>
                    <a:pt x="5910" y="7541"/>
                  </a:lnTo>
                  <a:cubicBezTo>
                    <a:pt x="5599" y="7102"/>
                    <a:pt x="5208" y="6550"/>
                    <a:pt x="4760" y="5930"/>
                  </a:cubicBezTo>
                  <a:lnTo>
                    <a:pt x="4749" y="5919"/>
                  </a:lnTo>
                  <a:lnTo>
                    <a:pt x="4737" y="5930"/>
                  </a:lnTo>
                  <a:cubicBezTo>
                    <a:pt x="4468" y="6132"/>
                    <a:pt x="4177" y="6345"/>
                    <a:pt x="3864" y="6548"/>
                  </a:cubicBezTo>
                  <a:lnTo>
                    <a:pt x="3864" y="6548"/>
                  </a:lnTo>
                  <a:cubicBezTo>
                    <a:pt x="3521" y="5609"/>
                    <a:pt x="3133" y="4559"/>
                    <a:pt x="2733" y="3463"/>
                  </a:cubicBezTo>
                  <a:cubicBezTo>
                    <a:pt x="2687" y="3313"/>
                    <a:pt x="2629" y="3151"/>
                    <a:pt x="2571" y="3012"/>
                  </a:cubicBezTo>
                  <a:lnTo>
                    <a:pt x="2548" y="2942"/>
                  </a:lnTo>
                  <a:lnTo>
                    <a:pt x="2513" y="3000"/>
                  </a:lnTo>
                  <a:lnTo>
                    <a:pt x="1829" y="4380"/>
                  </a:lnTo>
                  <a:lnTo>
                    <a:pt x="1829" y="4380"/>
                  </a:lnTo>
                  <a:cubicBezTo>
                    <a:pt x="1191" y="2579"/>
                    <a:pt x="656" y="1053"/>
                    <a:pt x="301" y="58"/>
                  </a:cubicBezTo>
                  <a:lnTo>
                    <a:pt x="2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2"/>
            <p:cNvSpPr/>
            <p:nvPr/>
          </p:nvSpPr>
          <p:spPr>
            <a:xfrm>
              <a:off x="3589492" y="2471876"/>
              <a:ext cx="200339" cy="91258"/>
            </a:xfrm>
            <a:custGeom>
              <a:avLst/>
              <a:gdLst/>
              <a:ahLst/>
              <a:cxnLst/>
              <a:rect l="l" t="t" r="r" b="b"/>
              <a:pathLst>
                <a:path w="3001" h="1367" extrusionOk="0">
                  <a:moveTo>
                    <a:pt x="1" y="0"/>
                  </a:moveTo>
                  <a:lnTo>
                    <a:pt x="1" y="0"/>
                  </a:lnTo>
                  <a:cubicBezTo>
                    <a:pt x="1" y="0"/>
                    <a:pt x="24" y="35"/>
                    <a:pt x="105" y="81"/>
                  </a:cubicBezTo>
                  <a:cubicBezTo>
                    <a:pt x="175" y="116"/>
                    <a:pt x="267" y="197"/>
                    <a:pt x="406" y="267"/>
                  </a:cubicBezTo>
                  <a:cubicBezTo>
                    <a:pt x="661" y="406"/>
                    <a:pt x="1020" y="614"/>
                    <a:pt x="1449" y="799"/>
                  </a:cubicBezTo>
                  <a:cubicBezTo>
                    <a:pt x="1854" y="985"/>
                    <a:pt x="2236" y="1135"/>
                    <a:pt x="2526" y="1239"/>
                  </a:cubicBezTo>
                  <a:cubicBezTo>
                    <a:pt x="2665" y="1286"/>
                    <a:pt x="2780" y="1309"/>
                    <a:pt x="2861" y="1344"/>
                  </a:cubicBezTo>
                  <a:cubicBezTo>
                    <a:pt x="2954" y="1367"/>
                    <a:pt x="3000" y="1367"/>
                    <a:pt x="3000" y="1367"/>
                  </a:cubicBezTo>
                  <a:cubicBezTo>
                    <a:pt x="3000" y="1355"/>
                    <a:pt x="2954" y="1344"/>
                    <a:pt x="2896" y="1321"/>
                  </a:cubicBezTo>
                  <a:cubicBezTo>
                    <a:pt x="2804" y="1297"/>
                    <a:pt x="2688" y="1251"/>
                    <a:pt x="2560" y="1205"/>
                  </a:cubicBezTo>
                  <a:cubicBezTo>
                    <a:pt x="2271" y="1089"/>
                    <a:pt x="1900" y="950"/>
                    <a:pt x="1472" y="753"/>
                  </a:cubicBezTo>
                  <a:cubicBezTo>
                    <a:pt x="1066" y="568"/>
                    <a:pt x="696" y="382"/>
                    <a:pt x="429" y="232"/>
                  </a:cubicBezTo>
                  <a:cubicBezTo>
                    <a:pt x="302" y="162"/>
                    <a:pt x="198" y="104"/>
                    <a:pt x="117" y="58"/>
                  </a:cubicBezTo>
                  <a:cubicBezTo>
                    <a:pt x="36" y="23"/>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2"/>
            <p:cNvSpPr/>
            <p:nvPr/>
          </p:nvSpPr>
          <p:spPr>
            <a:xfrm>
              <a:off x="3678412" y="2542838"/>
              <a:ext cx="127640" cy="45996"/>
            </a:xfrm>
            <a:custGeom>
              <a:avLst/>
              <a:gdLst/>
              <a:ahLst/>
              <a:cxnLst/>
              <a:rect l="l" t="t" r="r" b="b"/>
              <a:pathLst>
                <a:path w="1912" h="689" extrusionOk="0">
                  <a:moveTo>
                    <a:pt x="6" y="1"/>
                  </a:moveTo>
                  <a:cubicBezTo>
                    <a:pt x="2" y="1"/>
                    <a:pt x="1" y="1"/>
                    <a:pt x="1" y="3"/>
                  </a:cubicBezTo>
                  <a:cubicBezTo>
                    <a:pt x="1" y="3"/>
                    <a:pt x="105" y="61"/>
                    <a:pt x="255" y="142"/>
                  </a:cubicBezTo>
                  <a:cubicBezTo>
                    <a:pt x="429" y="223"/>
                    <a:pt x="661" y="315"/>
                    <a:pt x="927" y="420"/>
                  </a:cubicBezTo>
                  <a:cubicBezTo>
                    <a:pt x="1194" y="512"/>
                    <a:pt x="1448" y="582"/>
                    <a:pt x="1622" y="628"/>
                  </a:cubicBezTo>
                  <a:cubicBezTo>
                    <a:pt x="1773" y="658"/>
                    <a:pt x="1880" y="688"/>
                    <a:pt x="1906" y="688"/>
                  </a:cubicBezTo>
                  <a:cubicBezTo>
                    <a:pt x="1910" y="688"/>
                    <a:pt x="1912" y="688"/>
                    <a:pt x="1912" y="686"/>
                  </a:cubicBezTo>
                  <a:cubicBezTo>
                    <a:pt x="1912" y="663"/>
                    <a:pt x="1796" y="640"/>
                    <a:pt x="1622" y="582"/>
                  </a:cubicBezTo>
                  <a:cubicBezTo>
                    <a:pt x="1448" y="536"/>
                    <a:pt x="1205" y="454"/>
                    <a:pt x="939" y="362"/>
                  </a:cubicBezTo>
                  <a:cubicBezTo>
                    <a:pt x="684" y="258"/>
                    <a:pt x="452" y="176"/>
                    <a:pt x="279" y="107"/>
                  </a:cubicBezTo>
                  <a:cubicBezTo>
                    <a:pt x="137" y="36"/>
                    <a:pt x="30" y="1"/>
                    <a:pt x="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2"/>
            <p:cNvSpPr/>
            <p:nvPr/>
          </p:nvSpPr>
          <p:spPr>
            <a:xfrm>
              <a:off x="3632016" y="2802789"/>
              <a:ext cx="13218" cy="17824"/>
            </a:xfrm>
            <a:custGeom>
              <a:avLst/>
              <a:gdLst/>
              <a:ahLst/>
              <a:cxnLst/>
              <a:rect l="l" t="t" r="r" b="b"/>
              <a:pathLst>
                <a:path w="198" h="267" extrusionOk="0">
                  <a:moveTo>
                    <a:pt x="105" y="0"/>
                  </a:moveTo>
                  <a:cubicBezTo>
                    <a:pt x="47" y="0"/>
                    <a:pt x="1" y="58"/>
                    <a:pt x="1" y="128"/>
                  </a:cubicBezTo>
                  <a:cubicBezTo>
                    <a:pt x="1" y="209"/>
                    <a:pt x="47" y="267"/>
                    <a:pt x="105" y="267"/>
                  </a:cubicBezTo>
                  <a:cubicBezTo>
                    <a:pt x="163" y="267"/>
                    <a:pt x="198" y="209"/>
                    <a:pt x="198" y="128"/>
                  </a:cubicBezTo>
                  <a:cubicBezTo>
                    <a:pt x="198" y="58"/>
                    <a:pt x="163" y="0"/>
                    <a:pt x="105" y="0"/>
                  </a:cubicBezTo>
                  <a:close/>
                </a:path>
              </a:pathLst>
            </a:custGeom>
            <a:solidFill>
              <a:srgbClr val="CA5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2"/>
            <p:cNvSpPr/>
            <p:nvPr/>
          </p:nvSpPr>
          <p:spPr>
            <a:xfrm>
              <a:off x="3484349" y="2610997"/>
              <a:ext cx="13218" cy="17891"/>
            </a:xfrm>
            <a:custGeom>
              <a:avLst/>
              <a:gdLst/>
              <a:ahLst/>
              <a:cxnLst/>
              <a:rect l="l" t="t" r="r" b="b"/>
              <a:pathLst>
                <a:path w="198" h="268" extrusionOk="0">
                  <a:moveTo>
                    <a:pt x="93" y="1"/>
                  </a:moveTo>
                  <a:cubicBezTo>
                    <a:pt x="35" y="1"/>
                    <a:pt x="1" y="70"/>
                    <a:pt x="1" y="140"/>
                  </a:cubicBezTo>
                  <a:cubicBezTo>
                    <a:pt x="1" y="209"/>
                    <a:pt x="35" y="267"/>
                    <a:pt x="93" y="267"/>
                  </a:cubicBezTo>
                  <a:cubicBezTo>
                    <a:pt x="151" y="267"/>
                    <a:pt x="198" y="209"/>
                    <a:pt x="198" y="140"/>
                  </a:cubicBezTo>
                  <a:cubicBezTo>
                    <a:pt x="198" y="70"/>
                    <a:pt x="151" y="1"/>
                    <a:pt x="93" y="1"/>
                  </a:cubicBezTo>
                  <a:close/>
                </a:path>
              </a:pathLst>
            </a:custGeom>
            <a:solidFill>
              <a:srgbClr val="CA5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2"/>
            <p:cNvSpPr/>
            <p:nvPr/>
          </p:nvSpPr>
          <p:spPr>
            <a:xfrm>
              <a:off x="3332810" y="2412329"/>
              <a:ext cx="14019" cy="17824"/>
            </a:xfrm>
            <a:custGeom>
              <a:avLst/>
              <a:gdLst/>
              <a:ahLst/>
              <a:cxnLst/>
              <a:rect l="l" t="t" r="r" b="b"/>
              <a:pathLst>
                <a:path w="210" h="267" extrusionOk="0">
                  <a:moveTo>
                    <a:pt x="105" y="0"/>
                  </a:moveTo>
                  <a:cubicBezTo>
                    <a:pt x="47" y="0"/>
                    <a:pt x="1" y="58"/>
                    <a:pt x="1" y="128"/>
                  </a:cubicBezTo>
                  <a:cubicBezTo>
                    <a:pt x="1" y="209"/>
                    <a:pt x="47" y="267"/>
                    <a:pt x="105" y="267"/>
                  </a:cubicBezTo>
                  <a:cubicBezTo>
                    <a:pt x="163" y="267"/>
                    <a:pt x="209" y="209"/>
                    <a:pt x="209" y="128"/>
                  </a:cubicBezTo>
                  <a:cubicBezTo>
                    <a:pt x="209" y="47"/>
                    <a:pt x="163" y="0"/>
                    <a:pt x="105" y="0"/>
                  </a:cubicBezTo>
                  <a:close/>
                </a:path>
              </a:pathLst>
            </a:custGeom>
            <a:solidFill>
              <a:srgbClr val="CA5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peech Bubble: Rectangle 149">
            <a:extLst>
              <a:ext uri="{FF2B5EF4-FFF2-40B4-BE49-F238E27FC236}">
                <a16:creationId xmlns:a16="http://schemas.microsoft.com/office/drawing/2014/main" id="{A7B14C21-9898-A89A-E665-A8E3AA7BFDF5}"/>
              </a:ext>
            </a:extLst>
          </p:cNvPr>
          <p:cNvSpPr/>
          <p:nvPr/>
        </p:nvSpPr>
        <p:spPr>
          <a:xfrm>
            <a:off x="1625553" y="1088183"/>
            <a:ext cx="6092114" cy="791027"/>
          </a:xfrm>
          <a:custGeom>
            <a:avLst/>
            <a:gdLst>
              <a:gd name="connsiteX0" fmla="*/ 0 w 6092114"/>
              <a:gd name="connsiteY0" fmla="*/ 0 h 589720"/>
              <a:gd name="connsiteX1" fmla="*/ 1015352 w 6092114"/>
              <a:gd name="connsiteY1" fmla="*/ 0 h 589720"/>
              <a:gd name="connsiteX2" fmla="*/ 1015352 w 6092114"/>
              <a:gd name="connsiteY2" fmla="*/ 0 h 589720"/>
              <a:gd name="connsiteX3" fmla="*/ 2538381 w 6092114"/>
              <a:gd name="connsiteY3" fmla="*/ 0 h 589720"/>
              <a:gd name="connsiteX4" fmla="*/ 6092114 w 6092114"/>
              <a:gd name="connsiteY4" fmla="*/ 0 h 589720"/>
              <a:gd name="connsiteX5" fmla="*/ 6092114 w 6092114"/>
              <a:gd name="connsiteY5" fmla="*/ 344003 h 589720"/>
              <a:gd name="connsiteX6" fmla="*/ 6092114 w 6092114"/>
              <a:gd name="connsiteY6" fmla="*/ 344003 h 589720"/>
              <a:gd name="connsiteX7" fmla="*/ 6092114 w 6092114"/>
              <a:gd name="connsiteY7" fmla="*/ 491433 h 589720"/>
              <a:gd name="connsiteX8" fmla="*/ 6092114 w 6092114"/>
              <a:gd name="connsiteY8" fmla="*/ 589720 h 589720"/>
              <a:gd name="connsiteX9" fmla="*/ 2538381 w 6092114"/>
              <a:gd name="connsiteY9" fmla="*/ 589720 h 589720"/>
              <a:gd name="connsiteX10" fmla="*/ 171371 w 6092114"/>
              <a:gd name="connsiteY10" fmla="*/ 791027 h 589720"/>
              <a:gd name="connsiteX11" fmla="*/ 1015352 w 6092114"/>
              <a:gd name="connsiteY11" fmla="*/ 589720 h 589720"/>
              <a:gd name="connsiteX12" fmla="*/ 0 w 6092114"/>
              <a:gd name="connsiteY12" fmla="*/ 589720 h 589720"/>
              <a:gd name="connsiteX13" fmla="*/ 0 w 6092114"/>
              <a:gd name="connsiteY13" fmla="*/ 491433 h 589720"/>
              <a:gd name="connsiteX14" fmla="*/ 0 w 6092114"/>
              <a:gd name="connsiteY14" fmla="*/ 344003 h 589720"/>
              <a:gd name="connsiteX15" fmla="*/ 0 w 6092114"/>
              <a:gd name="connsiteY15" fmla="*/ 344003 h 589720"/>
              <a:gd name="connsiteX16" fmla="*/ 0 w 6092114"/>
              <a:gd name="connsiteY16" fmla="*/ 0 h 589720"/>
              <a:gd name="connsiteX0" fmla="*/ 0 w 6092114"/>
              <a:gd name="connsiteY0" fmla="*/ 0 h 791027"/>
              <a:gd name="connsiteX1" fmla="*/ 1015352 w 6092114"/>
              <a:gd name="connsiteY1" fmla="*/ 0 h 791027"/>
              <a:gd name="connsiteX2" fmla="*/ 1015352 w 6092114"/>
              <a:gd name="connsiteY2" fmla="*/ 0 h 791027"/>
              <a:gd name="connsiteX3" fmla="*/ 2538381 w 6092114"/>
              <a:gd name="connsiteY3" fmla="*/ 0 h 791027"/>
              <a:gd name="connsiteX4" fmla="*/ 6092114 w 6092114"/>
              <a:gd name="connsiteY4" fmla="*/ 0 h 791027"/>
              <a:gd name="connsiteX5" fmla="*/ 6092114 w 6092114"/>
              <a:gd name="connsiteY5" fmla="*/ 344003 h 791027"/>
              <a:gd name="connsiteX6" fmla="*/ 6092114 w 6092114"/>
              <a:gd name="connsiteY6" fmla="*/ 344003 h 791027"/>
              <a:gd name="connsiteX7" fmla="*/ 6092114 w 6092114"/>
              <a:gd name="connsiteY7" fmla="*/ 491433 h 791027"/>
              <a:gd name="connsiteX8" fmla="*/ 6092114 w 6092114"/>
              <a:gd name="connsiteY8" fmla="*/ 589720 h 791027"/>
              <a:gd name="connsiteX9" fmla="*/ 1219944 w 6092114"/>
              <a:gd name="connsiteY9" fmla="*/ 610985 h 791027"/>
              <a:gd name="connsiteX10" fmla="*/ 171371 w 6092114"/>
              <a:gd name="connsiteY10" fmla="*/ 791027 h 791027"/>
              <a:gd name="connsiteX11" fmla="*/ 1015352 w 6092114"/>
              <a:gd name="connsiteY11" fmla="*/ 589720 h 791027"/>
              <a:gd name="connsiteX12" fmla="*/ 0 w 6092114"/>
              <a:gd name="connsiteY12" fmla="*/ 589720 h 791027"/>
              <a:gd name="connsiteX13" fmla="*/ 0 w 6092114"/>
              <a:gd name="connsiteY13" fmla="*/ 491433 h 791027"/>
              <a:gd name="connsiteX14" fmla="*/ 0 w 6092114"/>
              <a:gd name="connsiteY14" fmla="*/ 344003 h 791027"/>
              <a:gd name="connsiteX15" fmla="*/ 0 w 6092114"/>
              <a:gd name="connsiteY15" fmla="*/ 344003 h 791027"/>
              <a:gd name="connsiteX16" fmla="*/ 0 w 6092114"/>
              <a:gd name="connsiteY16" fmla="*/ 0 h 791027"/>
              <a:gd name="connsiteX0" fmla="*/ 0 w 6092114"/>
              <a:gd name="connsiteY0" fmla="*/ 0 h 791027"/>
              <a:gd name="connsiteX1" fmla="*/ 1015352 w 6092114"/>
              <a:gd name="connsiteY1" fmla="*/ 0 h 791027"/>
              <a:gd name="connsiteX2" fmla="*/ 1015352 w 6092114"/>
              <a:gd name="connsiteY2" fmla="*/ 0 h 791027"/>
              <a:gd name="connsiteX3" fmla="*/ 2538381 w 6092114"/>
              <a:gd name="connsiteY3" fmla="*/ 0 h 791027"/>
              <a:gd name="connsiteX4" fmla="*/ 6092114 w 6092114"/>
              <a:gd name="connsiteY4" fmla="*/ 0 h 791027"/>
              <a:gd name="connsiteX5" fmla="*/ 6092114 w 6092114"/>
              <a:gd name="connsiteY5" fmla="*/ 344003 h 791027"/>
              <a:gd name="connsiteX6" fmla="*/ 6092114 w 6092114"/>
              <a:gd name="connsiteY6" fmla="*/ 344003 h 791027"/>
              <a:gd name="connsiteX7" fmla="*/ 6092114 w 6092114"/>
              <a:gd name="connsiteY7" fmla="*/ 491433 h 791027"/>
              <a:gd name="connsiteX8" fmla="*/ 6092114 w 6092114"/>
              <a:gd name="connsiteY8" fmla="*/ 589720 h 791027"/>
              <a:gd name="connsiteX9" fmla="*/ 1219944 w 6092114"/>
              <a:gd name="connsiteY9" fmla="*/ 610985 h 791027"/>
              <a:gd name="connsiteX10" fmla="*/ 171371 w 6092114"/>
              <a:gd name="connsiteY10" fmla="*/ 791027 h 791027"/>
              <a:gd name="connsiteX11" fmla="*/ 356133 w 6092114"/>
              <a:gd name="connsiteY11" fmla="*/ 600352 h 791027"/>
              <a:gd name="connsiteX12" fmla="*/ 0 w 6092114"/>
              <a:gd name="connsiteY12" fmla="*/ 589720 h 791027"/>
              <a:gd name="connsiteX13" fmla="*/ 0 w 6092114"/>
              <a:gd name="connsiteY13" fmla="*/ 491433 h 791027"/>
              <a:gd name="connsiteX14" fmla="*/ 0 w 6092114"/>
              <a:gd name="connsiteY14" fmla="*/ 344003 h 791027"/>
              <a:gd name="connsiteX15" fmla="*/ 0 w 6092114"/>
              <a:gd name="connsiteY15" fmla="*/ 344003 h 791027"/>
              <a:gd name="connsiteX16" fmla="*/ 0 w 6092114"/>
              <a:gd name="connsiteY16" fmla="*/ 0 h 791027"/>
              <a:gd name="connsiteX0" fmla="*/ 0 w 6092114"/>
              <a:gd name="connsiteY0" fmla="*/ 0 h 791027"/>
              <a:gd name="connsiteX1" fmla="*/ 1015352 w 6092114"/>
              <a:gd name="connsiteY1" fmla="*/ 0 h 791027"/>
              <a:gd name="connsiteX2" fmla="*/ 1015352 w 6092114"/>
              <a:gd name="connsiteY2" fmla="*/ 0 h 791027"/>
              <a:gd name="connsiteX3" fmla="*/ 2538381 w 6092114"/>
              <a:gd name="connsiteY3" fmla="*/ 0 h 791027"/>
              <a:gd name="connsiteX4" fmla="*/ 6092114 w 6092114"/>
              <a:gd name="connsiteY4" fmla="*/ 0 h 791027"/>
              <a:gd name="connsiteX5" fmla="*/ 6092114 w 6092114"/>
              <a:gd name="connsiteY5" fmla="*/ 344003 h 791027"/>
              <a:gd name="connsiteX6" fmla="*/ 6092114 w 6092114"/>
              <a:gd name="connsiteY6" fmla="*/ 344003 h 791027"/>
              <a:gd name="connsiteX7" fmla="*/ 6092114 w 6092114"/>
              <a:gd name="connsiteY7" fmla="*/ 491433 h 791027"/>
              <a:gd name="connsiteX8" fmla="*/ 6092114 w 6092114"/>
              <a:gd name="connsiteY8" fmla="*/ 589720 h 791027"/>
              <a:gd name="connsiteX9" fmla="*/ 528828 w 6092114"/>
              <a:gd name="connsiteY9" fmla="*/ 610985 h 791027"/>
              <a:gd name="connsiteX10" fmla="*/ 171371 w 6092114"/>
              <a:gd name="connsiteY10" fmla="*/ 791027 h 791027"/>
              <a:gd name="connsiteX11" fmla="*/ 356133 w 6092114"/>
              <a:gd name="connsiteY11" fmla="*/ 600352 h 791027"/>
              <a:gd name="connsiteX12" fmla="*/ 0 w 6092114"/>
              <a:gd name="connsiteY12" fmla="*/ 589720 h 791027"/>
              <a:gd name="connsiteX13" fmla="*/ 0 w 6092114"/>
              <a:gd name="connsiteY13" fmla="*/ 491433 h 791027"/>
              <a:gd name="connsiteX14" fmla="*/ 0 w 6092114"/>
              <a:gd name="connsiteY14" fmla="*/ 344003 h 791027"/>
              <a:gd name="connsiteX15" fmla="*/ 0 w 6092114"/>
              <a:gd name="connsiteY15" fmla="*/ 344003 h 791027"/>
              <a:gd name="connsiteX16" fmla="*/ 0 w 6092114"/>
              <a:gd name="connsiteY16" fmla="*/ 0 h 791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2114" h="791027">
                <a:moveTo>
                  <a:pt x="0" y="0"/>
                </a:moveTo>
                <a:lnTo>
                  <a:pt x="1015352" y="0"/>
                </a:lnTo>
                <a:lnTo>
                  <a:pt x="1015352" y="0"/>
                </a:lnTo>
                <a:lnTo>
                  <a:pt x="2538381" y="0"/>
                </a:lnTo>
                <a:lnTo>
                  <a:pt x="6092114" y="0"/>
                </a:lnTo>
                <a:lnTo>
                  <a:pt x="6092114" y="344003"/>
                </a:lnTo>
                <a:lnTo>
                  <a:pt x="6092114" y="344003"/>
                </a:lnTo>
                <a:lnTo>
                  <a:pt x="6092114" y="491433"/>
                </a:lnTo>
                <a:lnTo>
                  <a:pt x="6092114" y="589720"/>
                </a:lnTo>
                <a:lnTo>
                  <a:pt x="528828" y="610985"/>
                </a:lnTo>
                <a:lnTo>
                  <a:pt x="171371" y="791027"/>
                </a:lnTo>
                <a:lnTo>
                  <a:pt x="356133" y="600352"/>
                </a:lnTo>
                <a:lnTo>
                  <a:pt x="0" y="589720"/>
                </a:lnTo>
                <a:lnTo>
                  <a:pt x="0" y="491433"/>
                </a:lnTo>
                <a:lnTo>
                  <a:pt x="0" y="344003"/>
                </a:lnTo>
                <a:lnTo>
                  <a:pt x="0" y="344003"/>
                </a:lnTo>
                <a:lnTo>
                  <a:pt x="0" y="0"/>
                </a:lnTo>
                <a:close/>
              </a:path>
            </a:pathLst>
          </a:custGeom>
          <a:solidFill>
            <a:srgbClr val="F7BF4A"/>
          </a:solidFill>
          <a:ln>
            <a:solidFill>
              <a:srgbClr val="F7BF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Google Shape;629;p22">
            <a:extLst>
              <a:ext uri="{FF2B5EF4-FFF2-40B4-BE49-F238E27FC236}">
                <a16:creationId xmlns:a16="http://schemas.microsoft.com/office/drawing/2014/main" id="{BF6B7B60-519A-C3EE-AB6E-5050832C6643}"/>
              </a:ext>
            </a:extLst>
          </p:cNvPr>
          <p:cNvSpPr txBox="1">
            <a:spLocks/>
          </p:cNvSpPr>
          <p:nvPr/>
        </p:nvSpPr>
        <p:spPr>
          <a:xfrm>
            <a:off x="347650" y="155510"/>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1pPr>
            <a:lvl2pPr marR="0" lvl="1"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2pPr>
            <a:lvl3pPr marR="0" lvl="2"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3pPr>
            <a:lvl4pPr marR="0" lvl="3"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4pPr>
            <a:lvl5pPr marR="0" lvl="4"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5pPr>
            <a:lvl6pPr marR="0" lvl="5"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6pPr>
            <a:lvl7pPr marR="0" lvl="6"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7pPr>
            <a:lvl8pPr marR="0" lvl="7"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8pPr>
            <a:lvl9pPr marR="0" lvl="8"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9pPr>
          </a:lstStyle>
          <a:p>
            <a:pPr>
              <a:lnSpc>
                <a:spcPct val="107000"/>
              </a:lnSpc>
              <a:spcAft>
                <a:spcPts val="800"/>
              </a:spcAft>
            </a:pPr>
            <a:r>
              <a:rPr lang="en-ID" sz="1800" dirty="0" err="1">
                <a:latin typeface="Calibri" panose="020F0502020204030204" pitchFamily="34" charset="0"/>
                <a:ea typeface="Calibri" panose="020F0502020204030204" pitchFamily="34" charset="0"/>
                <a:cs typeface="Times New Roman" panose="02020603050405020304" pitchFamily="18" charset="0"/>
              </a:rPr>
              <a:t>Pengertian</a:t>
            </a:r>
            <a:r>
              <a:rPr lang="en-ID" sz="1800" dirty="0">
                <a:latin typeface="Calibri" panose="020F0502020204030204" pitchFamily="34" charset="0"/>
                <a:ea typeface="Calibri" panose="020F0502020204030204" pitchFamily="34" charset="0"/>
                <a:cs typeface="Times New Roman" panose="02020603050405020304" pitchFamily="18" charset="0"/>
              </a:rPr>
              <a:t> </a:t>
            </a:r>
            <a:r>
              <a:rPr lang="en-ID" sz="1800" dirty="0" err="1">
                <a:latin typeface="Calibri" panose="020F0502020204030204" pitchFamily="34" charset="0"/>
                <a:ea typeface="Calibri" panose="020F0502020204030204" pitchFamily="34" charset="0"/>
                <a:cs typeface="Times New Roman" panose="02020603050405020304" pitchFamily="18" charset="0"/>
              </a:rPr>
              <a:t>Temu</a:t>
            </a:r>
            <a:r>
              <a:rPr lang="en-ID" sz="1800" dirty="0">
                <a:latin typeface="Calibri" panose="020F0502020204030204" pitchFamily="34" charset="0"/>
                <a:ea typeface="Calibri" panose="020F0502020204030204" pitchFamily="34" charset="0"/>
                <a:cs typeface="Times New Roman" panose="02020603050405020304" pitchFamily="18" charset="0"/>
              </a:rPr>
              <a:t> Kembali </a:t>
            </a:r>
            <a:r>
              <a:rPr lang="en-ID" sz="1800" dirty="0" err="1">
                <a:latin typeface="Calibri" panose="020F0502020204030204" pitchFamily="34" charset="0"/>
                <a:ea typeface="Calibri" panose="020F0502020204030204" pitchFamily="34" charset="0"/>
                <a:cs typeface="Times New Roman" panose="02020603050405020304" pitchFamily="18" charset="0"/>
              </a:rPr>
              <a:t>Informasi</a:t>
            </a:r>
            <a:r>
              <a:rPr lang="en-ID" sz="1800" dirty="0">
                <a:latin typeface="Calibri" panose="020F0502020204030204" pitchFamily="34" charset="0"/>
                <a:ea typeface="Calibri" panose="020F0502020204030204" pitchFamily="34" charset="0"/>
                <a:cs typeface="Times New Roman" panose="02020603050405020304" pitchFamily="18" charset="0"/>
              </a:rPr>
              <a:t> (</a:t>
            </a:r>
            <a:r>
              <a:rPr lang="en-ID" sz="1800" i="1" dirty="0">
                <a:latin typeface="Calibri" panose="020F0502020204030204" pitchFamily="34" charset="0"/>
                <a:ea typeface="Calibri" panose="020F0502020204030204" pitchFamily="34" charset="0"/>
                <a:cs typeface="Times New Roman" panose="02020603050405020304" pitchFamily="18" charset="0"/>
              </a:rPr>
              <a:t>Information </a:t>
            </a:r>
            <a:r>
              <a:rPr lang="en-ID" sz="1800" i="1" dirty="0" err="1">
                <a:latin typeface="Calibri" panose="020F0502020204030204" pitchFamily="34" charset="0"/>
                <a:ea typeface="Calibri" panose="020F0502020204030204" pitchFamily="34" charset="0"/>
                <a:cs typeface="Times New Roman" panose="02020603050405020304" pitchFamily="18" charset="0"/>
              </a:rPr>
              <a:t>Retrival</a:t>
            </a:r>
            <a:r>
              <a:rPr lang="en-ID" sz="1800" dirty="0">
                <a:latin typeface="Calibri" panose="020F0502020204030204" pitchFamily="34" charset="0"/>
                <a:ea typeface="Calibri" panose="020F0502020204030204" pitchFamily="34" charset="0"/>
                <a:cs typeface="Times New Roman" panose="02020603050405020304" pitchFamily="18" charset="0"/>
              </a:rPr>
              <a:t>)</a:t>
            </a:r>
          </a:p>
        </p:txBody>
      </p:sp>
      <p:sp>
        <p:nvSpPr>
          <p:cNvPr id="149" name="Speech Bubble: Rectangle 148">
            <a:extLst>
              <a:ext uri="{FF2B5EF4-FFF2-40B4-BE49-F238E27FC236}">
                <a16:creationId xmlns:a16="http://schemas.microsoft.com/office/drawing/2014/main" id="{4BB7BB2C-0733-B246-419B-B42770754E58}"/>
              </a:ext>
            </a:extLst>
          </p:cNvPr>
          <p:cNvSpPr/>
          <p:nvPr/>
        </p:nvSpPr>
        <p:spPr>
          <a:xfrm>
            <a:off x="7453182" y="2259797"/>
            <a:ext cx="781597" cy="790439"/>
          </a:xfrm>
          <a:prstGeom prst="wedgeRectCallout">
            <a:avLst>
              <a:gd name="adj1" fmla="val 47185"/>
              <a:gd name="adj2" fmla="val 75895"/>
            </a:avLst>
          </a:prstGeom>
          <a:solidFill>
            <a:srgbClr val="5FC5C6"/>
          </a:solidFill>
          <a:ln>
            <a:solidFill>
              <a:srgbClr val="5FC5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Google Shape;439;p21">
            <a:extLst>
              <a:ext uri="{FF2B5EF4-FFF2-40B4-BE49-F238E27FC236}">
                <a16:creationId xmlns:a16="http://schemas.microsoft.com/office/drawing/2014/main" id="{39DC0BDF-2EFE-5E51-40B5-2D6B8F201381}"/>
              </a:ext>
            </a:extLst>
          </p:cNvPr>
          <p:cNvSpPr txBox="1"/>
          <p:nvPr/>
        </p:nvSpPr>
        <p:spPr>
          <a:xfrm>
            <a:off x="3068915" y="2264185"/>
            <a:ext cx="4982034" cy="804245"/>
          </a:xfrm>
          <a:prstGeom prst="rect">
            <a:avLst/>
          </a:prstGeom>
          <a:solidFill>
            <a:srgbClr val="5FC5C6"/>
          </a:solidFill>
          <a:ln>
            <a:noFill/>
          </a:ln>
        </p:spPr>
        <p:txBody>
          <a:bodyPr spcFirstLastPara="1" wrap="square" lIns="91425" tIns="91425" rIns="91425" bIns="91425" anchor="ctr" anchorCtr="0">
            <a:noAutofit/>
          </a:bodyPr>
          <a:lstStyle/>
          <a:p>
            <a:pPr marL="0" lvl="0" indent="0" algn="just" rtl="0">
              <a:spcBef>
                <a:spcPts val="0"/>
              </a:spcBef>
              <a:spcAft>
                <a:spcPts val="0"/>
              </a:spcAft>
              <a:buClr>
                <a:srgbClr val="000000"/>
              </a:buClr>
              <a:buSzPts val="1100"/>
              <a:buFont typeface="Arial"/>
              <a:buNone/>
            </a:pPr>
            <a:r>
              <a:rPr lang="en-ID" dirty="0" err="1">
                <a:solidFill>
                  <a:schemeClr val="dk1"/>
                </a:solidFill>
                <a:latin typeface="Fira Sans Extra Condensed"/>
                <a:ea typeface="Fira Sans Extra Condensed"/>
                <a:cs typeface="Fira Sans Extra Condensed"/>
                <a:sym typeface="Fira Sans Extra Condensed"/>
              </a:rPr>
              <a:t>menemukan</a:t>
            </a:r>
            <a:r>
              <a:rPr lang="en-ID" dirty="0">
                <a:solidFill>
                  <a:schemeClr val="dk1"/>
                </a:solidFill>
                <a:latin typeface="Fira Sans Extra Condensed"/>
                <a:ea typeface="Fira Sans Extra Condensed"/>
                <a:cs typeface="Fira Sans Extra Condensed"/>
                <a:sym typeface="Fira Sans Extra Condensed"/>
              </a:rPr>
              <a:t> </a:t>
            </a:r>
            <a:r>
              <a:rPr lang="en-ID" dirty="0" err="1">
                <a:solidFill>
                  <a:schemeClr val="dk1"/>
                </a:solidFill>
                <a:latin typeface="Fira Sans Extra Condensed"/>
                <a:ea typeface="Fira Sans Extra Condensed"/>
                <a:cs typeface="Fira Sans Extra Condensed"/>
                <a:sym typeface="Fira Sans Extra Condensed"/>
              </a:rPr>
              <a:t>bahan</a:t>
            </a:r>
            <a:r>
              <a:rPr lang="en-ID" dirty="0">
                <a:solidFill>
                  <a:schemeClr val="dk1"/>
                </a:solidFill>
                <a:latin typeface="Fira Sans Extra Condensed"/>
                <a:ea typeface="Fira Sans Extra Condensed"/>
                <a:cs typeface="Fira Sans Extra Condensed"/>
                <a:sym typeface="Fira Sans Extra Condensed"/>
              </a:rPr>
              <a:t> (</a:t>
            </a:r>
            <a:r>
              <a:rPr lang="en-ID" dirty="0" err="1">
                <a:solidFill>
                  <a:schemeClr val="dk1"/>
                </a:solidFill>
                <a:latin typeface="Fira Sans Extra Condensed"/>
                <a:ea typeface="Fira Sans Extra Condensed"/>
                <a:cs typeface="Fira Sans Extra Condensed"/>
                <a:sym typeface="Fira Sans Extra Condensed"/>
              </a:rPr>
              <a:t>biasanya</a:t>
            </a:r>
            <a:r>
              <a:rPr lang="en-ID" dirty="0">
                <a:solidFill>
                  <a:schemeClr val="dk1"/>
                </a:solidFill>
                <a:latin typeface="Fira Sans Extra Condensed"/>
                <a:ea typeface="Fira Sans Extra Condensed"/>
                <a:cs typeface="Fira Sans Extra Condensed"/>
                <a:sym typeface="Fira Sans Extra Condensed"/>
              </a:rPr>
              <a:t> </a:t>
            </a:r>
            <a:r>
              <a:rPr lang="en-ID" dirty="0" err="1">
                <a:solidFill>
                  <a:schemeClr val="dk1"/>
                </a:solidFill>
                <a:latin typeface="Fira Sans Extra Condensed"/>
                <a:ea typeface="Fira Sans Extra Condensed"/>
                <a:cs typeface="Fira Sans Extra Condensed"/>
                <a:sym typeface="Fira Sans Extra Condensed"/>
              </a:rPr>
              <a:t>dokumen</a:t>
            </a:r>
            <a:r>
              <a:rPr lang="en-ID" dirty="0">
                <a:solidFill>
                  <a:schemeClr val="dk1"/>
                </a:solidFill>
                <a:latin typeface="Fira Sans Extra Condensed"/>
                <a:ea typeface="Fira Sans Extra Condensed"/>
                <a:cs typeface="Fira Sans Extra Condensed"/>
                <a:sym typeface="Fira Sans Extra Condensed"/>
              </a:rPr>
              <a:t>) yang </a:t>
            </a:r>
            <a:r>
              <a:rPr lang="en-ID" dirty="0" err="1">
                <a:solidFill>
                  <a:schemeClr val="dk1"/>
                </a:solidFill>
                <a:latin typeface="Fira Sans Extra Condensed"/>
                <a:ea typeface="Fira Sans Extra Condensed"/>
                <a:cs typeface="Fira Sans Extra Condensed"/>
                <a:sym typeface="Fira Sans Extra Condensed"/>
              </a:rPr>
              <a:t>tidak</a:t>
            </a:r>
            <a:r>
              <a:rPr lang="en-ID" dirty="0">
                <a:solidFill>
                  <a:schemeClr val="dk1"/>
                </a:solidFill>
                <a:latin typeface="Fira Sans Extra Condensed"/>
                <a:ea typeface="Fira Sans Extra Condensed"/>
                <a:cs typeface="Fira Sans Extra Condensed"/>
                <a:sym typeface="Fira Sans Extra Condensed"/>
              </a:rPr>
              <a:t> </a:t>
            </a:r>
            <a:r>
              <a:rPr lang="en-ID" dirty="0" err="1">
                <a:solidFill>
                  <a:schemeClr val="dk1"/>
                </a:solidFill>
                <a:latin typeface="Fira Sans Extra Condensed"/>
                <a:ea typeface="Fira Sans Extra Condensed"/>
                <a:cs typeface="Fira Sans Extra Condensed"/>
                <a:sym typeface="Fira Sans Extra Condensed"/>
              </a:rPr>
              <a:t>terstruktur</a:t>
            </a:r>
            <a:r>
              <a:rPr lang="en-ID" dirty="0">
                <a:solidFill>
                  <a:schemeClr val="dk1"/>
                </a:solidFill>
                <a:latin typeface="Fira Sans Extra Condensed"/>
                <a:ea typeface="Fira Sans Extra Condensed"/>
                <a:cs typeface="Fira Sans Extra Condensed"/>
                <a:sym typeface="Fira Sans Extra Condensed"/>
              </a:rPr>
              <a:t> (</a:t>
            </a:r>
            <a:r>
              <a:rPr lang="en-ID" dirty="0" err="1">
                <a:solidFill>
                  <a:schemeClr val="dk1"/>
                </a:solidFill>
                <a:latin typeface="Fira Sans Extra Condensed"/>
                <a:ea typeface="Fira Sans Extra Condensed"/>
                <a:cs typeface="Fira Sans Extra Condensed"/>
                <a:sym typeface="Fira Sans Extra Condensed"/>
              </a:rPr>
              <a:t>biasanya</a:t>
            </a:r>
            <a:r>
              <a:rPr lang="en-ID" dirty="0">
                <a:solidFill>
                  <a:schemeClr val="dk1"/>
                </a:solidFill>
                <a:latin typeface="Fira Sans Extra Condensed"/>
                <a:ea typeface="Fira Sans Extra Condensed"/>
                <a:cs typeface="Fira Sans Extra Condensed"/>
                <a:sym typeface="Fira Sans Extra Condensed"/>
              </a:rPr>
              <a:t> </a:t>
            </a:r>
            <a:r>
              <a:rPr lang="en-ID" dirty="0" err="1">
                <a:solidFill>
                  <a:schemeClr val="dk1"/>
                </a:solidFill>
                <a:latin typeface="Fira Sans Extra Condensed"/>
                <a:ea typeface="Fira Sans Extra Condensed"/>
                <a:cs typeface="Fira Sans Extra Condensed"/>
                <a:sym typeface="Fira Sans Extra Condensed"/>
              </a:rPr>
              <a:t>teks</a:t>
            </a:r>
            <a:r>
              <a:rPr lang="en-ID" dirty="0">
                <a:solidFill>
                  <a:schemeClr val="dk1"/>
                </a:solidFill>
                <a:latin typeface="Fira Sans Extra Condensed"/>
                <a:ea typeface="Fira Sans Extra Condensed"/>
                <a:cs typeface="Fira Sans Extra Condensed"/>
                <a:sym typeface="Fira Sans Extra Condensed"/>
              </a:rPr>
              <a:t>) yang </a:t>
            </a:r>
            <a:r>
              <a:rPr lang="en-ID" dirty="0" err="1">
                <a:solidFill>
                  <a:schemeClr val="dk1"/>
                </a:solidFill>
                <a:latin typeface="Fira Sans Extra Condensed"/>
                <a:ea typeface="Fira Sans Extra Condensed"/>
                <a:cs typeface="Fira Sans Extra Condensed"/>
                <a:sym typeface="Fira Sans Extra Condensed"/>
              </a:rPr>
              <a:t>memenuhi</a:t>
            </a:r>
            <a:r>
              <a:rPr lang="en-ID" dirty="0">
                <a:solidFill>
                  <a:schemeClr val="dk1"/>
                </a:solidFill>
                <a:latin typeface="Fira Sans Extra Condensed"/>
                <a:ea typeface="Fira Sans Extra Condensed"/>
                <a:cs typeface="Fira Sans Extra Condensed"/>
                <a:sym typeface="Fira Sans Extra Condensed"/>
              </a:rPr>
              <a:t> </a:t>
            </a:r>
            <a:r>
              <a:rPr lang="en-ID" dirty="0" err="1">
                <a:solidFill>
                  <a:schemeClr val="dk1"/>
                </a:solidFill>
                <a:latin typeface="Fira Sans Extra Condensed"/>
                <a:ea typeface="Fira Sans Extra Condensed"/>
                <a:cs typeface="Fira Sans Extra Condensed"/>
                <a:sym typeface="Fira Sans Extra Condensed"/>
              </a:rPr>
              <a:t>kebutuhan</a:t>
            </a:r>
            <a:r>
              <a:rPr lang="en-ID" dirty="0">
                <a:solidFill>
                  <a:schemeClr val="dk1"/>
                </a:solidFill>
                <a:latin typeface="Fira Sans Extra Condensed"/>
                <a:ea typeface="Fira Sans Extra Condensed"/>
                <a:cs typeface="Fira Sans Extra Condensed"/>
                <a:sym typeface="Fira Sans Extra Condensed"/>
              </a:rPr>
              <a:t> </a:t>
            </a:r>
            <a:r>
              <a:rPr lang="en-ID" dirty="0" err="1">
                <a:solidFill>
                  <a:schemeClr val="dk1"/>
                </a:solidFill>
                <a:latin typeface="Fira Sans Extra Condensed"/>
                <a:ea typeface="Fira Sans Extra Condensed"/>
                <a:cs typeface="Fira Sans Extra Condensed"/>
                <a:sym typeface="Fira Sans Extra Condensed"/>
              </a:rPr>
              <a:t>informasi</a:t>
            </a:r>
            <a:r>
              <a:rPr lang="en-ID" dirty="0">
                <a:solidFill>
                  <a:schemeClr val="dk1"/>
                </a:solidFill>
                <a:latin typeface="Fira Sans Extra Condensed"/>
                <a:ea typeface="Fira Sans Extra Condensed"/>
                <a:cs typeface="Fira Sans Extra Condensed"/>
                <a:sym typeface="Fira Sans Extra Condensed"/>
              </a:rPr>
              <a:t> </a:t>
            </a:r>
            <a:r>
              <a:rPr lang="en-ID" dirty="0" err="1">
                <a:solidFill>
                  <a:schemeClr val="dk1"/>
                </a:solidFill>
                <a:latin typeface="Fira Sans Extra Condensed"/>
                <a:ea typeface="Fira Sans Extra Condensed"/>
                <a:cs typeface="Fira Sans Extra Condensed"/>
                <a:sym typeface="Fira Sans Extra Condensed"/>
              </a:rPr>
              <a:t>dari</a:t>
            </a:r>
            <a:r>
              <a:rPr lang="en-ID" dirty="0">
                <a:solidFill>
                  <a:schemeClr val="dk1"/>
                </a:solidFill>
                <a:latin typeface="Fira Sans Extra Condensed"/>
                <a:ea typeface="Fira Sans Extra Condensed"/>
                <a:cs typeface="Fira Sans Extra Condensed"/>
                <a:sym typeface="Fira Sans Extra Condensed"/>
              </a:rPr>
              <a:t> </a:t>
            </a:r>
            <a:r>
              <a:rPr lang="en-ID" dirty="0" err="1">
                <a:solidFill>
                  <a:schemeClr val="dk1"/>
                </a:solidFill>
                <a:latin typeface="Fira Sans Extra Condensed"/>
                <a:ea typeface="Fira Sans Extra Condensed"/>
                <a:cs typeface="Fira Sans Extra Condensed"/>
                <a:sym typeface="Fira Sans Extra Condensed"/>
              </a:rPr>
              <a:t>dalam</a:t>
            </a:r>
            <a:r>
              <a:rPr lang="en-ID" dirty="0">
                <a:solidFill>
                  <a:schemeClr val="dk1"/>
                </a:solidFill>
                <a:latin typeface="Fira Sans Extra Condensed"/>
                <a:ea typeface="Fira Sans Extra Condensed"/>
                <a:cs typeface="Fira Sans Extra Condensed"/>
                <a:sym typeface="Fira Sans Extra Condensed"/>
              </a:rPr>
              <a:t> </a:t>
            </a:r>
            <a:r>
              <a:rPr lang="en-ID" dirty="0" err="1">
                <a:solidFill>
                  <a:schemeClr val="dk1"/>
                </a:solidFill>
                <a:latin typeface="Fira Sans Extra Condensed"/>
                <a:ea typeface="Fira Sans Extra Condensed"/>
                <a:cs typeface="Fira Sans Extra Condensed"/>
                <a:sym typeface="Fira Sans Extra Condensed"/>
              </a:rPr>
              <a:t>koleksi</a:t>
            </a:r>
            <a:r>
              <a:rPr lang="en-ID" dirty="0">
                <a:solidFill>
                  <a:schemeClr val="dk1"/>
                </a:solidFill>
                <a:latin typeface="Fira Sans Extra Condensed"/>
                <a:ea typeface="Fira Sans Extra Condensed"/>
                <a:cs typeface="Fira Sans Extra Condensed"/>
                <a:sym typeface="Fira Sans Extra Condensed"/>
              </a:rPr>
              <a:t> </a:t>
            </a:r>
            <a:r>
              <a:rPr lang="en-ID" dirty="0" err="1">
                <a:solidFill>
                  <a:schemeClr val="dk1"/>
                </a:solidFill>
                <a:latin typeface="Fira Sans Extra Condensed"/>
                <a:ea typeface="Fira Sans Extra Condensed"/>
                <a:cs typeface="Fira Sans Extra Condensed"/>
                <a:sym typeface="Fira Sans Extra Condensed"/>
              </a:rPr>
              <a:t>besar</a:t>
            </a:r>
            <a:r>
              <a:rPr lang="en-ID" dirty="0">
                <a:solidFill>
                  <a:schemeClr val="dk1"/>
                </a:solidFill>
                <a:latin typeface="Fira Sans Extra Condensed"/>
                <a:ea typeface="Fira Sans Extra Condensed"/>
                <a:cs typeface="Fira Sans Extra Condensed"/>
                <a:sym typeface="Fira Sans Extra Condensed"/>
              </a:rPr>
              <a:t> (</a:t>
            </a:r>
            <a:r>
              <a:rPr lang="en-ID" dirty="0" err="1">
                <a:solidFill>
                  <a:schemeClr val="dk1"/>
                </a:solidFill>
                <a:latin typeface="Fira Sans Extra Condensed"/>
                <a:ea typeface="Fira Sans Extra Condensed"/>
                <a:cs typeface="Fira Sans Extra Condensed"/>
                <a:sym typeface="Fira Sans Extra Condensed"/>
              </a:rPr>
              <a:t>biasanya</a:t>
            </a:r>
            <a:r>
              <a:rPr lang="en-ID" dirty="0">
                <a:solidFill>
                  <a:schemeClr val="dk1"/>
                </a:solidFill>
                <a:latin typeface="Fira Sans Extra Condensed"/>
                <a:ea typeface="Fira Sans Extra Condensed"/>
                <a:cs typeface="Fira Sans Extra Condensed"/>
                <a:sym typeface="Fira Sans Extra Condensed"/>
              </a:rPr>
              <a:t> </a:t>
            </a:r>
            <a:r>
              <a:rPr lang="en-ID" dirty="0" err="1">
                <a:solidFill>
                  <a:schemeClr val="dk1"/>
                </a:solidFill>
                <a:latin typeface="Fira Sans Extra Condensed"/>
                <a:ea typeface="Fira Sans Extra Condensed"/>
                <a:cs typeface="Fira Sans Extra Condensed"/>
                <a:sym typeface="Fira Sans Extra Condensed"/>
              </a:rPr>
              <a:t>disimpan</a:t>
            </a:r>
            <a:r>
              <a:rPr lang="en-ID" dirty="0">
                <a:solidFill>
                  <a:schemeClr val="dk1"/>
                </a:solidFill>
                <a:latin typeface="Fira Sans Extra Condensed"/>
                <a:ea typeface="Fira Sans Extra Condensed"/>
                <a:cs typeface="Fira Sans Extra Condensed"/>
                <a:sym typeface="Fira Sans Extra Condensed"/>
              </a:rPr>
              <a:t> di </a:t>
            </a:r>
            <a:r>
              <a:rPr lang="en-ID" dirty="0" err="1">
                <a:solidFill>
                  <a:schemeClr val="dk1"/>
                </a:solidFill>
                <a:latin typeface="Fira Sans Extra Condensed"/>
                <a:ea typeface="Fira Sans Extra Condensed"/>
                <a:cs typeface="Fira Sans Extra Condensed"/>
                <a:sym typeface="Fira Sans Extra Condensed"/>
              </a:rPr>
              <a:t>komputer</a:t>
            </a:r>
            <a:r>
              <a:rPr lang="en-ID" dirty="0">
                <a:solidFill>
                  <a:schemeClr val="dk1"/>
                </a:solidFill>
                <a:latin typeface="Fira Sans Extra Condensed"/>
                <a:ea typeface="Fira Sans Extra Condensed"/>
                <a:cs typeface="Fira Sans Extra Condensed"/>
                <a:sym typeface="Fira Sans Extra Condensed"/>
              </a:rPr>
              <a:t>).</a:t>
            </a:r>
            <a:endParaRPr dirty="0">
              <a:solidFill>
                <a:schemeClr val="dk1"/>
              </a:solidFill>
              <a:latin typeface="Fira Sans Extra Condensed"/>
              <a:ea typeface="Fira Sans Extra Condensed"/>
              <a:cs typeface="Fira Sans Extra Condensed"/>
              <a:sym typeface="Fira Sans Extra Condensed"/>
            </a:endParaRPr>
          </a:p>
        </p:txBody>
      </p:sp>
      <p:sp>
        <p:nvSpPr>
          <p:cNvPr id="9" name="Google Shape;445;p21">
            <a:extLst>
              <a:ext uri="{FF2B5EF4-FFF2-40B4-BE49-F238E27FC236}">
                <a16:creationId xmlns:a16="http://schemas.microsoft.com/office/drawing/2014/main" id="{23AC0AF2-CEF3-116A-A44F-B57BAE146A4D}"/>
              </a:ext>
            </a:extLst>
          </p:cNvPr>
          <p:cNvSpPr txBox="1"/>
          <p:nvPr/>
        </p:nvSpPr>
        <p:spPr>
          <a:xfrm>
            <a:off x="1895066" y="1162755"/>
            <a:ext cx="5763597" cy="348600"/>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Clr>
                <a:srgbClr val="000000"/>
              </a:buClr>
              <a:buSzPts val="1100"/>
              <a:buFont typeface="Arial"/>
              <a:buNone/>
            </a:pPr>
            <a:r>
              <a:rPr lang="en-ID" dirty="0">
                <a:solidFill>
                  <a:schemeClr val="dk1"/>
                </a:solidFill>
                <a:latin typeface="Fira Sans Extra Condensed"/>
                <a:ea typeface="Fira Sans Extra Condensed"/>
                <a:cs typeface="Fira Sans Extra Condensed"/>
                <a:sym typeface="Fira Sans Extra Condensed"/>
              </a:rPr>
              <a:t>proses </a:t>
            </a:r>
            <a:r>
              <a:rPr lang="en-ID" dirty="0" err="1">
                <a:solidFill>
                  <a:schemeClr val="dk1"/>
                </a:solidFill>
                <a:latin typeface="Fira Sans Extra Condensed"/>
                <a:ea typeface="Fira Sans Extra Condensed"/>
                <a:cs typeface="Fira Sans Extra Condensed"/>
                <a:sym typeface="Fira Sans Extra Condensed"/>
              </a:rPr>
              <a:t>dimana</a:t>
            </a:r>
            <a:r>
              <a:rPr lang="en-ID" dirty="0">
                <a:solidFill>
                  <a:schemeClr val="dk1"/>
                </a:solidFill>
                <a:latin typeface="Fira Sans Extra Condensed"/>
                <a:ea typeface="Fira Sans Extra Condensed"/>
                <a:cs typeface="Fira Sans Extra Condensed"/>
                <a:sym typeface="Fira Sans Extra Condensed"/>
              </a:rPr>
              <a:t> </a:t>
            </a:r>
            <a:r>
              <a:rPr lang="en-ID" dirty="0" err="1">
                <a:solidFill>
                  <a:schemeClr val="dk1"/>
                </a:solidFill>
                <a:latin typeface="Fira Sans Extra Condensed"/>
                <a:ea typeface="Fira Sans Extra Condensed"/>
                <a:cs typeface="Fira Sans Extra Condensed"/>
                <a:sym typeface="Fira Sans Extra Condensed"/>
              </a:rPr>
              <a:t>pengguna</a:t>
            </a:r>
            <a:r>
              <a:rPr lang="en-ID" dirty="0">
                <a:solidFill>
                  <a:schemeClr val="dk1"/>
                </a:solidFill>
                <a:latin typeface="Fira Sans Extra Condensed"/>
                <a:ea typeface="Fira Sans Extra Condensed"/>
                <a:cs typeface="Fira Sans Extra Condensed"/>
                <a:sym typeface="Fira Sans Extra Condensed"/>
              </a:rPr>
              <a:t> </a:t>
            </a:r>
            <a:r>
              <a:rPr lang="en-ID" dirty="0" err="1">
                <a:solidFill>
                  <a:schemeClr val="dk1"/>
                </a:solidFill>
                <a:latin typeface="Fira Sans Extra Condensed"/>
                <a:ea typeface="Fira Sans Extra Condensed"/>
                <a:cs typeface="Fira Sans Extra Condensed"/>
                <a:sym typeface="Fira Sans Extra Condensed"/>
              </a:rPr>
              <a:t>dapat</a:t>
            </a:r>
            <a:r>
              <a:rPr lang="en-ID" dirty="0">
                <a:solidFill>
                  <a:schemeClr val="dk1"/>
                </a:solidFill>
                <a:latin typeface="Fira Sans Extra Condensed"/>
                <a:ea typeface="Fira Sans Extra Condensed"/>
                <a:cs typeface="Fira Sans Extra Condensed"/>
                <a:sym typeface="Fira Sans Extra Condensed"/>
              </a:rPr>
              <a:t> </a:t>
            </a:r>
            <a:r>
              <a:rPr lang="en-ID" dirty="0" err="1">
                <a:solidFill>
                  <a:schemeClr val="dk1"/>
                </a:solidFill>
                <a:latin typeface="Fira Sans Extra Condensed"/>
                <a:ea typeface="Fira Sans Extra Condensed"/>
                <a:cs typeface="Fira Sans Extra Condensed"/>
                <a:sym typeface="Fira Sans Extra Condensed"/>
              </a:rPr>
              <a:t>menemukan</a:t>
            </a:r>
            <a:r>
              <a:rPr lang="en-ID" dirty="0">
                <a:solidFill>
                  <a:schemeClr val="dk1"/>
                </a:solidFill>
                <a:latin typeface="Fira Sans Extra Condensed"/>
                <a:ea typeface="Fira Sans Extra Condensed"/>
                <a:cs typeface="Fira Sans Extra Condensed"/>
                <a:sym typeface="Fira Sans Extra Condensed"/>
              </a:rPr>
              <a:t> </a:t>
            </a:r>
            <a:r>
              <a:rPr lang="en-ID" dirty="0" err="1">
                <a:solidFill>
                  <a:schemeClr val="dk1"/>
                </a:solidFill>
                <a:latin typeface="Fira Sans Extra Condensed"/>
                <a:ea typeface="Fira Sans Extra Condensed"/>
                <a:cs typeface="Fira Sans Extra Condensed"/>
                <a:sym typeface="Fira Sans Extra Condensed"/>
              </a:rPr>
              <a:t>informasi</a:t>
            </a:r>
            <a:r>
              <a:rPr lang="en-ID" dirty="0">
                <a:solidFill>
                  <a:schemeClr val="dk1"/>
                </a:solidFill>
                <a:latin typeface="Fira Sans Extra Condensed"/>
                <a:ea typeface="Fira Sans Extra Condensed"/>
                <a:cs typeface="Fira Sans Extra Condensed"/>
                <a:sym typeface="Fira Sans Extra Condensed"/>
              </a:rPr>
              <a:t> yang </a:t>
            </a:r>
            <a:r>
              <a:rPr lang="en-ID" dirty="0" err="1">
                <a:solidFill>
                  <a:schemeClr val="dk1"/>
                </a:solidFill>
                <a:latin typeface="Fira Sans Extra Condensed"/>
                <a:ea typeface="Fira Sans Extra Condensed"/>
                <a:cs typeface="Fira Sans Extra Condensed"/>
                <a:sym typeface="Fira Sans Extra Condensed"/>
              </a:rPr>
              <a:t>dibutuhkan</a:t>
            </a:r>
            <a:r>
              <a:rPr lang="en-ID" dirty="0">
                <a:solidFill>
                  <a:schemeClr val="dk1"/>
                </a:solidFill>
                <a:latin typeface="Fira Sans Extra Condensed"/>
                <a:ea typeface="Fira Sans Extra Condensed"/>
                <a:cs typeface="Fira Sans Extra Condensed"/>
                <a:sym typeface="Fira Sans Extra Condensed"/>
              </a:rPr>
              <a:t> pada </a:t>
            </a:r>
            <a:r>
              <a:rPr lang="en-ID" dirty="0" err="1">
                <a:solidFill>
                  <a:schemeClr val="dk1"/>
                </a:solidFill>
                <a:latin typeface="Fira Sans Extra Condensed"/>
                <a:ea typeface="Fira Sans Extra Condensed"/>
                <a:cs typeface="Fira Sans Extra Condensed"/>
                <a:sym typeface="Fira Sans Extra Condensed"/>
              </a:rPr>
              <a:t>penyedia</a:t>
            </a:r>
            <a:r>
              <a:rPr lang="en-ID" dirty="0">
                <a:solidFill>
                  <a:schemeClr val="dk1"/>
                </a:solidFill>
                <a:latin typeface="Fira Sans Extra Condensed"/>
                <a:ea typeface="Fira Sans Extra Condensed"/>
                <a:cs typeface="Fira Sans Extra Condensed"/>
                <a:sym typeface="Fira Sans Extra Condensed"/>
              </a:rPr>
              <a:t> </a:t>
            </a:r>
            <a:r>
              <a:rPr lang="en-ID" dirty="0" err="1">
                <a:solidFill>
                  <a:schemeClr val="dk1"/>
                </a:solidFill>
                <a:latin typeface="Fira Sans Extra Condensed"/>
                <a:ea typeface="Fira Sans Extra Condensed"/>
                <a:cs typeface="Fira Sans Extra Condensed"/>
                <a:sym typeface="Fira Sans Extra Condensed"/>
              </a:rPr>
              <a:t>informasi</a:t>
            </a:r>
            <a:r>
              <a:rPr lang="en-ID" dirty="0">
                <a:solidFill>
                  <a:schemeClr val="dk1"/>
                </a:solidFill>
                <a:latin typeface="Fira Sans Extra Condensed"/>
                <a:ea typeface="Fira Sans Extra Condensed"/>
                <a:cs typeface="Fira Sans Extra Condensed"/>
                <a:sym typeface="Fira Sans Extra Condensed"/>
              </a:rPr>
              <a:t> </a:t>
            </a:r>
            <a:r>
              <a:rPr lang="en-ID" dirty="0" err="1">
                <a:solidFill>
                  <a:schemeClr val="dk1"/>
                </a:solidFill>
                <a:latin typeface="Fira Sans Extra Condensed"/>
                <a:ea typeface="Fira Sans Extra Condensed"/>
                <a:cs typeface="Fira Sans Extra Condensed"/>
                <a:sym typeface="Fira Sans Extra Condensed"/>
              </a:rPr>
              <a:t>dengan</a:t>
            </a:r>
            <a:r>
              <a:rPr lang="en-ID" dirty="0">
                <a:solidFill>
                  <a:schemeClr val="dk1"/>
                </a:solidFill>
                <a:latin typeface="Fira Sans Extra Condensed"/>
                <a:ea typeface="Fira Sans Extra Condensed"/>
                <a:cs typeface="Fira Sans Extra Condensed"/>
                <a:sym typeface="Fira Sans Extra Condensed"/>
              </a:rPr>
              <a:t> </a:t>
            </a:r>
            <a:r>
              <a:rPr lang="en-ID" b="1" dirty="0" err="1">
                <a:solidFill>
                  <a:schemeClr val="dk1"/>
                </a:solidFill>
                <a:latin typeface="Fira Sans Extra Condensed"/>
                <a:ea typeface="Fira Sans Extra Condensed"/>
                <a:cs typeface="Fira Sans Extra Condensed"/>
                <a:sym typeface="Fira Sans Extra Condensed"/>
              </a:rPr>
              <a:t>dibantu</a:t>
            </a:r>
            <a:r>
              <a:rPr lang="en-ID" b="1" dirty="0">
                <a:solidFill>
                  <a:schemeClr val="dk1"/>
                </a:solidFill>
                <a:latin typeface="Fira Sans Extra Condensed"/>
                <a:ea typeface="Fira Sans Extra Condensed"/>
                <a:cs typeface="Fira Sans Extra Condensed"/>
                <a:sym typeface="Fira Sans Extra Condensed"/>
              </a:rPr>
              <a:t> oleh </a:t>
            </a:r>
            <a:r>
              <a:rPr lang="en-ID" b="1" dirty="0" err="1">
                <a:solidFill>
                  <a:schemeClr val="dk1"/>
                </a:solidFill>
                <a:latin typeface="Fira Sans Extra Condensed"/>
                <a:ea typeface="Fira Sans Extra Condensed"/>
                <a:cs typeface="Fira Sans Extra Condensed"/>
                <a:sym typeface="Fira Sans Extra Condensed"/>
              </a:rPr>
              <a:t>sistem</a:t>
            </a:r>
            <a:r>
              <a:rPr lang="en-ID" b="1" dirty="0">
                <a:solidFill>
                  <a:schemeClr val="dk1"/>
                </a:solidFill>
                <a:latin typeface="Fira Sans Extra Condensed"/>
                <a:ea typeface="Fira Sans Extra Condensed"/>
                <a:cs typeface="Fira Sans Extra Condensed"/>
                <a:sym typeface="Fira Sans Extra Condensed"/>
              </a:rPr>
              <a:t> yang </a:t>
            </a:r>
            <a:r>
              <a:rPr lang="en-ID" b="1" dirty="0" err="1">
                <a:solidFill>
                  <a:schemeClr val="dk1"/>
                </a:solidFill>
                <a:latin typeface="Fira Sans Extra Condensed"/>
                <a:ea typeface="Fira Sans Extra Condensed"/>
                <a:cs typeface="Fira Sans Extra Condensed"/>
                <a:sym typeface="Fira Sans Extra Condensed"/>
              </a:rPr>
              <a:t>sudah</a:t>
            </a:r>
            <a:r>
              <a:rPr lang="en-ID" b="1" dirty="0">
                <a:solidFill>
                  <a:schemeClr val="dk1"/>
                </a:solidFill>
                <a:latin typeface="Fira Sans Extra Condensed"/>
                <a:ea typeface="Fira Sans Extra Condensed"/>
                <a:cs typeface="Fira Sans Extra Condensed"/>
                <a:sym typeface="Fira Sans Extra Condensed"/>
              </a:rPr>
              <a:t> </a:t>
            </a:r>
            <a:r>
              <a:rPr lang="en-ID" b="1" dirty="0" err="1">
                <a:solidFill>
                  <a:schemeClr val="dk1"/>
                </a:solidFill>
                <a:latin typeface="Fira Sans Extra Condensed"/>
                <a:ea typeface="Fira Sans Extra Condensed"/>
                <a:cs typeface="Fira Sans Extra Condensed"/>
                <a:sym typeface="Fira Sans Extra Condensed"/>
              </a:rPr>
              <a:t>disediakan</a:t>
            </a:r>
            <a:r>
              <a:rPr lang="en-ID" sz="1200" b="1" dirty="0">
                <a:solidFill>
                  <a:schemeClr val="dk1"/>
                </a:solidFill>
                <a:latin typeface="Fira Sans Extra Condensed"/>
                <a:ea typeface="Fira Sans Extra Condensed"/>
                <a:cs typeface="Fira Sans Extra Condensed"/>
                <a:sym typeface="Fira Sans Extra Condensed"/>
              </a:rPr>
              <a:t>.</a:t>
            </a:r>
          </a:p>
        </p:txBody>
      </p:sp>
      <p:grpSp>
        <p:nvGrpSpPr>
          <p:cNvPr id="12" name="Google Shape;448;p21">
            <a:extLst>
              <a:ext uri="{FF2B5EF4-FFF2-40B4-BE49-F238E27FC236}">
                <a16:creationId xmlns:a16="http://schemas.microsoft.com/office/drawing/2014/main" id="{13794E3C-4CC7-8438-EA64-D33D321B46A8}"/>
              </a:ext>
            </a:extLst>
          </p:cNvPr>
          <p:cNvGrpSpPr/>
          <p:nvPr/>
        </p:nvGrpSpPr>
        <p:grpSpPr>
          <a:xfrm>
            <a:off x="547884" y="1885078"/>
            <a:ext cx="1914581" cy="1313780"/>
            <a:chOff x="1487675" y="2372887"/>
            <a:chExt cx="1914581" cy="1313780"/>
          </a:xfrm>
        </p:grpSpPr>
        <p:sp>
          <p:nvSpPr>
            <p:cNvPr id="13" name="Google Shape;449;p21">
              <a:extLst>
                <a:ext uri="{FF2B5EF4-FFF2-40B4-BE49-F238E27FC236}">
                  <a16:creationId xmlns:a16="http://schemas.microsoft.com/office/drawing/2014/main" id="{EA35F913-29C2-C0A5-09F7-382CCB2DC37B}"/>
                </a:ext>
              </a:extLst>
            </p:cNvPr>
            <p:cNvSpPr/>
            <p:nvPr/>
          </p:nvSpPr>
          <p:spPr>
            <a:xfrm>
              <a:off x="2179206" y="2907918"/>
              <a:ext cx="379111" cy="214984"/>
            </a:xfrm>
            <a:custGeom>
              <a:avLst/>
              <a:gdLst/>
              <a:ahLst/>
              <a:cxnLst/>
              <a:rect l="l" t="t" r="r" b="b"/>
              <a:pathLst>
                <a:path w="11517" h="6531" extrusionOk="0">
                  <a:moveTo>
                    <a:pt x="3528" y="1"/>
                  </a:moveTo>
                  <a:lnTo>
                    <a:pt x="780" y="539"/>
                  </a:lnTo>
                  <a:lnTo>
                    <a:pt x="0" y="3089"/>
                  </a:lnTo>
                  <a:lnTo>
                    <a:pt x="1530" y="5341"/>
                  </a:lnTo>
                  <a:lnTo>
                    <a:pt x="5553" y="6531"/>
                  </a:lnTo>
                  <a:lnTo>
                    <a:pt x="11517" y="5426"/>
                  </a:lnTo>
                  <a:lnTo>
                    <a:pt x="11488" y="1771"/>
                  </a:lnTo>
                  <a:lnTo>
                    <a:pt x="8811" y="1219"/>
                  </a:lnTo>
                  <a:lnTo>
                    <a:pt x="3528" y="1"/>
                  </a:ln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50;p21">
              <a:extLst>
                <a:ext uri="{FF2B5EF4-FFF2-40B4-BE49-F238E27FC236}">
                  <a16:creationId xmlns:a16="http://schemas.microsoft.com/office/drawing/2014/main" id="{ACDA36BC-36B6-9C1E-88BF-DA5B1925B41C}"/>
                </a:ext>
              </a:extLst>
            </p:cNvPr>
            <p:cNvSpPr/>
            <p:nvPr/>
          </p:nvSpPr>
          <p:spPr>
            <a:xfrm>
              <a:off x="1987551" y="2917267"/>
              <a:ext cx="695711" cy="760987"/>
            </a:xfrm>
            <a:custGeom>
              <a:avLst/>
              <a:gdLst/>
              <a:ahLst/>
              <a:cxnLst/>
              <a:rect l="l" t="t" r="r" b="b"/>
              <a:pathLst>
                <a:path w="21135" h="23118" extrusionOk="0">
                  <a:moveTo>
                    <a:pt x="7239" y="0"/>
                  </a:moveTo>
                  <a:lnTo>
                    <a:pt x="4647" y="609"/>
                  </a:lnTo>
                  <a:lnTo>
                    <a:pt x="1" y="23117"/>
                  </a:lnTo>
                  <a:lnTo>
                    <a:pt x="17948" y="23117"/>
                  </a:lnTo>
                  <a:cubicBezTo>
                    <a:pt x="17948" y="23117"/>
                    <a:pt x="18868" y="17635"/>
                    <a:pt x="19902" y="13627"/>
                  </a:cubicBezTo>
                  <a:cubicBezTo>
                    <a:pt x="21135" y="8825"/>
                    <a:pt x="20002" y="1969"/>
                    <a:pt x="20002" y="1969"/>
                  </a:cubicBezTo>
                  <a:lnTo>
                    <a:pt x="17310" y="1487"/>
                  </a:lnTo>
                  <a:cubicBezTo>
                    <a:pt x="17310" y="1487"/>
                    <a:pt x="17310" y="5241"/>
                    <a:pt x="13613" y="5439"/>
                  </a:cubicBezTo>
                  <a:cubicBezTo>
                    <a:pt x="13519" y="5444"/>
                    <a:pt x="13426" y="5447"/>
                    <a:pt x="13334" y="5447"/>
                  </a:cubicBezTo>
                  <a:cubicBezTo>
                    <a:pt x="8991" y="5447"/>
                    <a:pt x="7239" y="0"/>
                    <a:pt x="72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51;p21">
              <a:extLst>
                <a:ext uri="{FF2B5EF4-FFF2-40B4-BE49-F238E27FC236}">
                  <a16:creationId xmlns:a16="http://schemas.microsoft.com/office/drawing/2014/main" id="{1749AC46-17C6-1140-8F72-AF8DFF5E3E33}"/>
                </a:ext>
              </a:extLst>
            </p:cNvPr>
            <p:cNvSpPr/>
            <p:nvPr/>
          </p:nvSpPr>
          <p:spPr>
            <a:xfrm>
              <a:off x="2607253" y="2980932"/>
              <a:ext cx="399651" cy="599395"/>
            </a:xfrm>
            <a:custGeom>
              <a:avLst/>
              <a:gdLst/>
              <a:ahLst/>
              <a:cxnLst/>
              <a:rect l="l" t="t" r="r" b="b"/>
              <a:pathLst>
                <a:path w="12141" h="18209" extrusionOk="0">
                  <a:moveTo>
                    <a:pt x="887" y="0"/>
                  </a:moveTo>
                  <a:cubicBezTo>
                    <a:pt x="817" y="0"/>
                    <a:pt x="780" y="7"/>
                    <a:pt x="780" y="7"/>
                  </a:cubicBezTo>
                  <a:lnTo>
                    <a:pt x="1" y="8746"/>
                  </a:lnTo>
                  <a:lnTo>
                    <a:pt x="6290" y="17670"/>
                  </a:lnTo>
                  <a:lnTo>
                    <a:pt x="7792" y="18209"/>
                  </a:lnTo>
                  <a:lnTo>
                    <a:pt x="12140" y="16254"/>
                  </a:lnTo>
                  <a:cubicBezTo>
                    <a:pt x="12140" y="16254"/>
                    <a:pt x="4732" y="3293"/>
                    <a:pt x="3401" y="1621"/>
                  </a:cubicBezTo>
                  <a:cubicBezTo>
                    <a:pt x="2203" y="134"/>
                    <a:pt x="1207" y="0"/>
                    <a:pt x="8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52;p21">
              <a:extLst>
                <a:ext uri="{FF2B5EF4-FFF2-40B4-BE49-F238E27FC236}">
                  <a16:creationId xmlns:a16="http://schemas.microsoft.com/office/drawing/2014/main" id="{9846AB5D-8803-555B-7CAD-ED421B6CED77}"/>
                </a:ext>
              </a:extLst>
            </p:cNvPr>
            <p:cNvSpPr/>
            <p:nvPr/>
          </p:nvSpPr>
          <p:spPr>
            <a:xfrm>
              <a:off x="1897550" y="2934977"/>
              <a:ext cx="281675" cy="683499"/>
            </a:xfrm>
            <a:custGeom>
              <a:avLst/>
              <a:gdLst/>
              <a:ahLst/>
              <a:cxnLst/>
              <a:rect l="l" t="t" r="r" b="b"/>
              <a:pathLst>
                <a:path w="8557" h="20764" extrusionOk="0">
                  <a:moveTo>
                    <a:pt x="7692" y="0"/>
                  </a:moveTo>
                  <a:lnTo>
                    <a:pt x="7692" y="0"/>
                  </a:lnTo>
                  <a:cubicBezTo>
                    <a:pt x="7692" y="0"/>
                    <a:pt x="3485" y="340"/>
                    <a:pt x="1970" y="7224"/>
                  </a:cubicBezTo>
                  <a:cubicBezTo>
                    <a:pt x="1290" y="10341"/>
                    <a:pt x="426" y="13995"/>
                    <a:pt x="171" y="16460"/>
                  </a:cubicBezTo>
                  <a:cubicBezTo>
                    <a:pt x="1" y="18231"/>
                    <a:pt x="1092" y="20086"/>
                    <a:pt x="2876" y="20313"/>
                  </a:cubicBezTo>
                  <a:lnTo>
                    <a:pt x="5100" y="20724"/>
                  </a:lnTo>
                  <a:cubicBezTo>
                    <a:pt x="5244" y="20750"/>
                    <a:pt x="5388" y="20763"/>
                    <a:pt x="5529" y="20763"/>
                  </a:cubicBezTo>
                  <a:cubicBezTo>
                    <a:pt x="6587" y="20763"/>
                    <a:pt x="7543" y="20043"/>
                    <a:pt x="7806" y="18981"/>
                  </a:cubicBezTo>
                  <a:lnTo>
                    <a:pt x="8556" y="15851"/>
                  </a:lnTo>
                  <a:lnTo>
                    <a:pt x="6559" y="15185"/>
                  </a:lnTo>
                  <a:lnTo>
                    <a:pt x="7012" y="5907"/>
                  </a:lnTo>
                  <a:lnTo>
                    <a:pt x="769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53;p21">
              <a:extLst>
                <a:ext uri="{FF2B5EF4-FFF2-40B4-BE49-F238E27FC236}">
                  <a16:creationId xmlns:a16="http://schemas.microsoft.com/office/drawing/2014/main" id="{D772F2FF-2494-635B-0148-40DE0403BFE9}"/>
                </a:ext>
              </a:extLst>
            </p:cNvPr>
            <p:cNvSpPr/>
            <p:nvPr/>
          </p:nvSpPr>
          <p:spPr>
            <a:xfrm>
              <a:off x="2622198" y="3140622"/>
              <a:ext cx="41509" cy="312881"/>
            </a:xfrm>
            <a:custGeom>
              <a:avLst/>
              <a:gdLst/>
              <a:ahLst/>
              <a:cxnLst/>
              <a:rect l="l" t="t" r="r" b="b"/>
              <a:pathLst>
                <a:path w="1261" h="9505" extrusionOk="0">
                  <a:moveTo>
                    <a:pt x="1077" y="0"/>
                  </a:moveTo>
                  <a:cubicBezTo>
                    <a:pt x="1063" y="28"/>
                    <a:pt x="1077" y="71"/>
                    <a:pt x="1077" y="99"/>
                  </a:cubicBezTo>
                  <a:cubicBezTo>
                    <a:pt x="1091" y="170"/>
                    <a:pt x="1091" y="255"/>
                    <a:pt x="1105" y="383"/>
                  </a:cubicBezTo>
                  <a:cubicBezTo>
                    <a:pt x="1119" y="439"/>
                    <a:pt x="1119" y="510"/>
                    <a:pt x="1133" y="581"/>
                  </a:cubicBezTo>
                  <a:cubicBezTo>
                    <a:pt x="1133" y="652"/>
                    <a:pt x="1148" y="737"/>
                    <a:pt x="1148" y="822"/>
                  </a:cubicBezTo>
                  <a:cubicBezTo>
                    <a:pt x="1162" y="992"/>
                    <a:pt x="1190" y="1190"/>
                    <a:pt x="1190" y="1402"/>
                  </a:cubicBezTo>
                  <a:cubicBezTo>
                    <a:pt x="1204" y="1912"/>
                    <a:pt x="1204" y="2422"/>
                    <a:pt x="1190" y="2932"/>
                  </a:cubicBezTo>
                  <a:cubicBezTo>
                    <a:pt x="1162" y="3513"/>
                    <a:pt x="1091" y="4136"/>
                    <a:pt x="992" y="4788"/>
                  </a:cubicBezTo>
                  <a:cubicBezTo>
                    <a:pt x="893" y="5454"/>
                    <a:pt x="779" y="6077"/>
                    <a:pt x="666" y="6629"/>
                  </a:cubicBezTo>
                  <a:cubicBezTo>
                    <a:pt x="538" y="7196"/>
                    <a:pt x="425" y="7706"/>
                    <a:pt x="326" y="8131"/>
                  </a:cubicBezTo>
                  <a:lnTo>
                    <a:pt x="85" y="9136"/>
                  </a:lnTo>
                  <a:cubicBezTo>
                    <a:pt x="57" y="9250"/>
                    <a:pt x="43" y="9335"/>
                    <a:pt x="29" y="9406"/>
                  </a:cubicBezTo>
                  <a:lnTo>
                    <a:pt x="114" y="9136"/>
                  </a:lnTo>
                  <a:cubicBezTo>
                    <a:pt x="170" y="8896"/>
                    <a:pt x="255" y="8570"/>
                    <a:pt x="368" y="8131"/>
                  </a:cubicBezTo>
                  <a:cubicBezTo>
                    <a:pt x="482" y="7706"/>
                    <a:pt x="595" y="7210"/>
                    <a:pt x="723" y="6643"/>
                  </a:cubicBezTo>
                  <a:cubicBezTo>
                    <a:pt x="850" y="6091"/>
                    <a:pt x="978" y="5468"/>
                    <a:pt x="1063" y="4802"/>
                  </a:cubicBezTo>
                  <a:cubicBezTo>
                    <a:pt x="1148" y="4150"/>
                    <a:pt x="1218" y="3513"/>
                    <a:pt x="1247" y="2932"/>
                  </a:cubicBezTo>
                  <a:cubicBezTo>
                    <a:pt x="1261" y="2422"/>
                    <a:pt x="1261" y="1912"/>
                    <a:pt x="1233" y="1402"/>
                  </a:cubicBezTo>
                  <a:cubicBezTo>
                    <a:pt x="1218" y="1190"/>
                    <a:pt x="1204" y="992"/>
                    <a:pt x="1190" y="822"/>
                  </a:cubicBezTo>
                  <a:cubicBezTo>
                    <a:pt x="1176" y="737"/>
                    <a:pt x="1176" y="652"/>
                    <a:pt x="1162" y="581"/>
                  </a:cubicBezTo>
                  <a:cubicBezTo>
                    <a:pt x="1148" y="496"/>
                    <a:pt x="1148" y="439"/>
                    <a:pt x="1133" y="368"/>
                  </a:cubicBezTo>
                  <a:lnTo>
                    <a:pt x="1091" y="99"/>
                  </a:lnTo>
                  <a:cubicBezTo>
                    <a:pt x="1091" y="57"/>
                    <a:pt x="1077" y="28"/>
                    <a:pt x="1077" y="0"/>
                  </a:cubicBezTo>
                  <a:close/>
                  <a:moveTo>
                    <a:pt x="29" y="9406"/>
                  </a:moveTo>
                  <a:lnTo>
                    <a:pt x="29" y="9406"/>
                  </a:lnTo>
                  <a:cubicBezTo>
                    <a:pt x="14" y="9434"/>
                    <a:pt x="0" y="9462"/>
                    <a:pt x="0" y="9505"/>
                  </a:cubicBezTo>
                  <a:cubicBezTo>
                    <a:pt x="14" y="9476"/>
                    <a:pt x="29" y="9434"/>
                    <a:pt x="29" y="9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54;p21">
              <a:extLst>
                <a:ext uri="{FF2B5EF4-FFF2-40B4-BE49-F238E27FC236}">
                  <a16:creationId xmlns:a16="http://schemas.microsoft.com/office/drawing/2014/main" id="{916A275C-C1E4-C74F-951B-080650774D87}"/>
                </a:ext>
              </a:extLst>
            </p:cNvPr>
            <p:cNvSpPr/>
            <p:nvPr/>
          </p:nvSpPr>
          <p:spPr>
            <a:xfrm>
              <a:off x="2101813" y="3155995"/>
              <a:ext cx="83018" cy="310577"/>
            </a:xfrm>
            <a:custGeom>
              <a:avLst/>
              <a:gdLst/>
              <a:ahLst/>
              <a:cxnLst/>
              <a:rect l="l" t="t" r="r" b="b"/>
              <a:pathLst>
                <a:path w="2522" h="9435" extrusionOk="0">
                  <a:moveTo>
                    <a:pt x="1275" y="1"/>
                  </a:moveTo>
                  <a:cubicBezTo>
                    <a:pt x="1275" y="29"/>
                    <a:pt x="1261" y="57"/>
                    <a:pt x="1261" y="86"/>
                  </a:cubicBezTo>
                  <a:cubicBezTo>
                    <a:pt x="1275" y="57"/>
                    <a:pt x="1275" y="15"/>
                    <a:pt x="1275" y="1"/>
                  </a:cubicBezTo>
                  <a:close/>
                  <a:moveTo>
                    <a:pt x="1261" y="86"/>
                  </a:moveTo>
                  <a:lnTo>
                    <a:pt x="1261" y="86"/>
                  </a:lnTo>
                  <a:cubicBezTo>
                    <a:pt x="1247" y="171"/>
                    <a:pt x="1218" y="270"/>
                    <a:pt x="1204" y="411"/>
                  </a:cubicBezTo>
                  <a:lnTo>
                    <a:pt x="1006" y="1630"/>
                  </a:lnTo>
                  <a:cubicBezTo>
                    <a:pt x="836" y="2649"/>
                    <a:pt x="623" y="4066"/>
                    <a:pt x="368" y="5624"/>
                  </a:cubicBezTo>
                  <a:lnTo>
                    <a:pt x="0" y="8103"/>
                  </a:lnTo>
                  <a:lnTo>
                    <a:pt x="0" y="8131"/>
                  </a:lnTo>
                  <a:lnTo>
                    <a:pt x="28" y="8131"/>
                  </a:lnTo>
                  <a:cubicBezTo>
                    <a:pt x="453" y="8145"/>
                    <a:pt x="892" y="8188"/>
                    <a:pt x="1317" y="8273"/>
                  </a:cubicBezTo>
                  <a:cubicBezTo>
                    <a:pt x="1502" y="8301"/>
                    <a:pt x="1672" y="8358"/>
                    <a:pt x="1856" y="8415"/>
                  </a:cubicBezTo>
                  <a:cubicBezTo>
                    <a:pt x="1997" y="8471"/>
                    <a:pt x="2125" y="8556"/>
                    <a:pt x="2238" y="8655"/>
                  </a:cubicBezTo>
                  <a:cubicBezTo>
                    <a:pt x="2309" y="8754"/>
                    <a:pt x="2366" y="8868"/>
                    <a:pt x="2394" y="8995"/>
                  </a:cubicBezTo>
                  <a:lnTo>
                    <a:pt x="2465" y="9264"/>
                  </a:lnTo>
                  <a:cubicBezTo>
                    <a:pt x="2493" y="9335"/>
                    <a:pt x="2507" y="9392"/>
                    <a:pt x="2521" y="9434"/>
                  </a:cubicBezTo>
                  <a:cubicBezTo>
                    <a:pt x="2507" y="9378"/>
                    <a:pt x="2493" y="9321"/>
                    <a:pt x="2479" y="9264"/>
                  </a:cubicBezTo>
                  <a:cubicBezTo>
                    <a:pt x="2451" y="9179"/>
                    <a:pt x="2422" y="9094"/>
                    <a:pt x="2394" y="8981"/>
                  </a:cubicBezTo>
                  <a:lnTo>
                    <a:pt x="2351" y="8811"/>
                  </a:lnTo>
                  <a:cubicBezTo>
                    <a:pt x="2337" y="8740"/>
                    <a:pt x="2295" y="8684"/>
                    <a:pt x="2252" y="8627"/>
                  </a:cubicBezTo>
                  <a:cubicBezTo>
                    <a:pt x="2139" y="8528"/>
                    <a:pt x="1997" y="8429"/>
                    <a:pt x="1856" y="8386"/>
                  </a:cubicBezTo>
                  <a:cubicBezTo>
                    <a:pt x="1686" y="8315"/>
                    <a:pt x="1502" y="8259"/>
                    <a:pt x="1317" y="8230"/>
                  </a:cubicBezTo>
                  <a:cubicBezTo>
                    <a:pt x="904" y="8148"/>
                    <a:pt x="476" y="8092"/>
                    <a:pt x="49" y="8076"/>
                  </a:cubicBezTo>
                  <a:lnTo>
                    <a:pt x="49" y="8076"/>
                  </a:lnTo>
                  <a:cubicBezTo>
                    <a:pt x="161" y="7335"/>
                    <a:pt x="300" y="6500"/>
                    <a:pt x="439" y="5638"/>
                  </a:cubicBezTo>
                  <a:cubicBezTo>
                    <a:pt x="666" y="4080"/>
                    <a:pt x="878" y="2664"/>
                    <a:pt x="1048" y="1630"/>
                  </a:cubicBezTo>
                  <a:cubicBezTo>
                    <a:pt x="1119" y="1120"/>
                    <a:pt x="1176" y="709"/>
                    <a:pt x="1218" y="411"/>
                  </a:cubicBezTo>
                  <a:cubicBezTo>
                    <a:pt x="1232" y="284"/>
                    <a:pt x="1247" y="171"/>
                    <a:pt x="1261" y="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55;p21">
              <a:extLst>
                <a:ext uri="{FF2B5EF4-FFF2-40B4-BE49-F238E27FC236}">
                  <a16:creationId xmlns:a16="http://schemas.microsoft.com/office/drawing/2014/main" id="{EC02CBDD-364B-BD70-2B33-FF860A4AE21A}"/>
                </a:ext>
              </a:extLst>
            </p:cNvPr>
            <p:cNvSpPr/>
            <p:nvPr/>
          </p:nvSpPr>
          <p:spPr>
            <a:xfrm>
              <a:off x="1995024" y="3422408"/>
              <a:ext cx="109122" cy="80549"/>
            </a:xfrm>
            <a:custGeom>
              <a:avLst/>
              <a:gdLst/>
              <a:ahLst/>
              <a:cxnLst/>
              <a:rect l="l" t="t" r="r" b="b"/>
              <a:pathLst>
                <a:path w="3315" h="2447" extrusionOk="0">
                  <a:moveTo>
                    <a:pt x="2946" y="1"/>
                  </a:moveTo>
                  <a:cubicBezTo>
                    <a:pt x="2851" y="1"/>
                    <a:pt x="2755" y="7"/>
                    <a:pt x="2663" y="24"/>
                  </a:cubicBezTo>
                  <a:cubicBezTo>
                    <a:pt x="1587" y="137"/>
                    <a:pt x="652" y="817"/>
                    <a:pt x="199" y="1809"/>
                  </a:cubicBezTo>
                  <a:cubicBezTo>
                    <a:pt x="128" y="1965"/>
                    <a:pt x="71" y="2106"/>
                    <a:pt x="29" y="2262"/>
                  </a:cubicBezTo>
                  <a:cubicBezTo>
                    <a:pt x="14" y="2319"/>
                    <a:pt x="0" y="2390"/>
                    <a:pt x="0" y="2446"/>
                  </a:cubicBezTo>
                  <a:cubicBezTo>
                    <a:pt x="71" y="2234"/>
                    <a:pt x="142" y="2035"/>
                    <a:pt x="241" y="1837"/>
                  </a:cubicBezTo>
                  <a:cubicBezTo>
                    <a:pt x="709" y="874"/>
                    <a:pt x="1615" y="208"/>
                    <a:pt x="2677" y="67"/>
                  </a:cubicBezTo>
                  <a:cubicBezTo>
                    <a:pt x="2890" y="38"/>
                    <a:pt x="3102" y="24"/>
                    <a:pt x="3315" y="24"/>
                  </a:cubicBezTo>
                  <a:cubicBezTo>
                    <a:pt x="3275" y="14"/>
                    <a:pt x="3235" y="4"/>
                    <a:pt x="3195" y="4"/>
                  </a:cubicBezTo>
                  <a:cubicBezTo>
                    <a:pt x="3178" y="4"/>
                    <a:pt x="3162" y="6"/>
                    <a:pt x="3145" y="10"/>
                  </a:cubicBezTo>
                  <a:cubicBezTo>
                    <a:pt x="3080" y="4"/>
                    <a:pt x="3013" y="1"/>
                    <a:pt x="294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56;p21">
              <a:extLst>
                <a:ext uri="{FF2B5EF4-FFF2-40B4-BE49-F238E27FC236}">
                  <a16:creationId xmlns:a16="http://schemas.microsoft.com/office/drawing/2014/main" id="{F7728AF6-3570-B85E-B027-EBD69A888876}"/>
                </a:ext>
              </a:extLst>
            </p:cNvPr>
            <p:cNvSpPr/>
            <p:nvPr/>
          </p:nvSpPr>
          <p:spPr>
            <a:xfrm>
              <a:off x="2027186" y="3389719"/>
              <a:ext cx="76500" cy="32095"/>
            </a:xfrm>
            <a:custGeom>
              <a:avLst/>
              <a:gdLst/>
              <a:ahLst/>
              <a:cxnLst/>
              <a:rect l="l" t="t" r="r" b="b"/>
              <a:pathLst>
                <a:path w="2324" h="975" extrusionOk="0">
                  <a:moveTo>
                    <a:pt x="45" y="1"/>
                  </a:moveTo>
                  <a:cubicBezTo>
                    <a:pt x="29" y="1"/>
                    <a:pt x="15" y="4"/>
                    <a:pt x="1" y="11"/>
                  </a:cubicBezTo>
                  <a:cubicBezTo>
                    <a:pt x="1" y="26"/>
                    <a:pt x="142" y="26"/>
                    <a:pt x="369" y="68"/>
                  </a:cubicBezTo>
                  <a:cubicBezTo>
                    <a:pt x="964" y="153"/>
                    <a:pt x="1531" y="380"/>
                    <a:pt x="2012" y="748"/>
                  </a:cubicBezTo>
                  <a:cubicBezTo>
                    <a:pt x="2196" y="875"/>
                    <a:pt x="2310" y="975"/>
                    <a:pt x="2310" y="975"/>
                  </a:cubicBezTo>
                  <a:cubicBezTo>
                    <a:pt x="2324" y="960"/>
                    <a:pt x="2295" y="946"/>
                    <a:pt x="2253" y="890"/>
                  </a:cubicBezTo>
                  <a:cubicBezTo>
                    <a:pt x="2182" y="819"/>
                    <a:pt x="2111" y="762"/>
                    <a:pt x="2040" y="705"/>
                  </a:cubicBezTo>
                  <a:cubicBezTo>
                    <a:pt x="1814" y="507"/>
                    <a:pt x="1545" y="351"/>
                    <a:pt x="1261" y="238"/>
                  </a:cubicBezTo>
                  <a:cubicBezTo>
                    <a:pt x="978" y="125"/>
                    <a:pt x="681" y="54"/>
                    <a:pt x="369" y="11"/>
                  </a:cubicBezTo>
                  <a:cubicBezTo>
                    <a:pt x="312" y="11"/>
                    <a:pt x="249" y="5"/>
                    <a:pt x="189" y="5"/>
                  </a:cubicBezTo>
                  <a:cubicBezTo>
                    <a:pt x="158" y="5"/>
                    <a:pt x="128" y="7"/>
                    <a:pt x="100" y="11"/>
                  </a:cubicBezTo>
                  <a:cubicBezTo>
                    <a:pt x="79" y="4"/>
                    <a:pt x="61" y="1"/>
                    <a:pt x="4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57;p21">
              <a:extLst>
                <a:ext uri="{FF2B5EF4-FFF2-40B4-BE49-F238E27FC236}">
                  <a16:creationId xmlns:a16="http://schemas.microsoft.com/office/drawing/2014/main" id="{6FF4F97F-E0DE-8987-D3A4-8AA514F940D5}"/>
                </a:ext>
              </a:extLst>
            </p:cNvPr>
            <p:cNvSpPr/>
            <p:nvPr/>
          </p:nvSpPr>
          <p:spPr>
            <a:xfrm>
              <a:off x="2129301" y="2950350"/>
              <a:ext cx="41542" cy="145989"/>
            </a:xfrm>
            <a:custGeom>
              <a:avLst/>
              <a:gdLst/>
              <a:ahLst/>
              <a:cxnLst/>
              <a:rect l="l" t="t" r="r" b="b"/>
              <a:pathLst>
                <a:path w="1262" h="4435" extrusionOk="0">
                  <a:moveTo>
                    <a:pt x="1" y="1"/>
                  </a:moveTo>
                  <a:lnTo>
                    <a:pt x="1" y="1"/>
                  </a:lnTo>
                  <a:cubicBezTo>
                    <a:pt x="29" y="57"/>
                    <a:pt x="57" y="114"/>
                    <a:pt x="86" y="157"/>
                  </a:cubicBezTo>
                  <a:cubicBezTo>
                    <a:pt x="157" y="256"/>
                    <a:pt x="227" y="412"/>
                    <a:pt x="327" y="596"/>
                  </a:cubicBezTo>
                  <a:cubicBezTo>
                    <a:pt x="582" y="1091"/>
                    <a:pt x="780" y="1601"/>
                    <a:pt x="936" y="2126"/>
                  </a:cubicBezTo>
                  <a:cubicBezTo>
                    <a:pt x="1077" y="2664"/>
                    <a:pt x="1177" y="3202"/>
                    <a:pt x="1219" y="3754"/>
                  </a:cubicBezTo>
                  <a:cubicBezTo>
                    <a:pt x="1233" y="3967"/>
                    <a:pt x="1233" y="4137"/>
                    <a:pt x="1233" y="4250"/>
                  </a:cubicBezTo>
                  <a:cubicBezTo>
                    <a:pt x="1233" y="4307"/>
                    <a:pt x="1233" y="4378"/>
                    <a:pt x="1247" y="4434"/>
                  </a:cubicBezTo>
                  <a:cubicBezTo>
                    <a:pt x="1247" y="4378"/>
                    <a:pt x="1262" y="4307"/>
                    <a:pt x="1262" y="4250"/>
                  </a:cubicBezTo>
                  <a:lnTo>
                    <a:pt x="1262" y="3754"/>
                  </a:lnTo>
                  <a:cubicBezTo>
                    <a:pt x="1233" y="3202"/>
                    <a:pt x="1148" y="2650"/>
                    <a:pt x="992" y="2111"/>
                  </a:cubicBezTo>
                  <a:cubicBezTo>
                    <a:pt x="851" y="1573"/>
                    <a:pt x="638" y="1063"/>
                    <a:pt x="369" y="582"/>
                  </a:cubicBezTo>
                  <a:cubicBezTo>
                    <a:pt x="270" y="383"/>
                    <a:pt x="171" y="242"/>
                    <a:pt x="114" y="142"/>
                  </a:cubicBezTo>
                  <a:cubicBezTo>
                    <a:pt x="72" y="100"/>
                    <a:pt x="43" y="4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58;p21">
              <a:extLst>
                <a:ext uri="{FF2B5EF4-FFF2-40B4-BE49-F238E27FC236}">
                  <a16:creationId xmlns:a16="http://schemas.microsoft.com/office/drawing/2014/main" id="{C848D188-E724-479F-FAD9-CAC6D95DBE3C}"/>
                </a:ext>
              </a:extLst>
            </p:cNvPr>
            <p:cNvSpPr/>
            <p:nvPr/>
          </p:nvSpPr>
          <p:spPr>
            <a:xfrm>
              <a:off x="2650179" y="3131273"/>
              <a:ext cx="36868" cy="199612"/>
            </a:xfrm>
            <a:custGeom>
              <a:avLst/>
              <a:gdLst/>
              <a:ahLst/>
              <a:cxnLst/>
              <a:rect l="l" t="t" r="r" b="b"/>
              <a:pathLst>
                <a:path w="1120" h="6064" extrusionOk="0">
                  <a:moveTo>
                    <a:pt x="184" y="1"/>
                  </a:moveTo>
                  <a:lnTo>
                    <a:pt x="184" y="1"/>
                  </a:lnTo>
                  <a:cubicBezTo>
                    <a:pt x="482" y="2012"/>
                    <a:pt x="425" y="4066"/>
                    <a:pt x="0" y="6063"/>
                  </a:cubicBezTo>
                  <a:lnTo>
                    <a:pt x="28" y="6063"/>
                  </a:lnTo>
                  <a:cubicBezTo>
                    <a:pt x="1105" y="4250"/>
                    <a:pt x="1119" y="1899"/>
                    <a:pt x="184" y="1"/>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59;p21">
              <a:extLst>
                <a:ext uri="{FF2B5EF4-FFF2-40B4-BE49-F238E27FC236}">
                  <a16:creationId xmlns:a16="http://schemas.microsoft.com/office/drawing/2014/main" id="{F6BA8E22-BB7B-3390-4E96-10296038E044}"/>
                </a:ext>
              </a:extLst>
            </p:cNvPr>
            <p:cNvSpPr/>
            <p:nvPr/>
          </p:nvSpPr>
          <p:spPr>
            <a:xfrm>
              <a:off x="2246822" y="3349986"/>
              <a:ext cx="162283" cy="82162"/>
            </a:xfrm>
            <a:custGeom>
              <a:avLst/>
              <a:gdLst/>
              <a:ahLst/>
              <a:cxnLst/>
              <a:rect l="l" t="t" r="r" b="b"/>
              <a:pathLst>
                <a:path w="4930" h="2496" extrusionOk="0">
                  <a:moveTo>
                    <a:pt x="4930" y="0"/>
                  </a:moveTo>
                  <a:lnTo>
                    <a:pt x="4930" y="0"/>
                  </a:lnTo>
                  <a:cubicBezTo>
                    <a:pt x="4377" y="708"/>
                    <a:pt x="3598" y="1218"/>
                    <a:pt x="2734" y="1487"/>
                  </a:cubicBezTo>
                  <a:cubicBezTo>
                    <a:pt x="2308" y="1607"/>
                    <a:pt x="1792" y="1679"/>
                    <a:pt x="1282" y="1679"/>
                  </a:cubicBezTo>
                  <a:cubicBezTo>
                    <a:pt x="826" y="1679"/>
                    <a:pt x="375" y="1621"/>
                    <a:pt x="0" y="1487"/>
                  </a:cubicBezTo>
                  <a:lnTo>
                    <a:pt x="0" y="1487"/>
                  </a:lnTo>
                  <a:cubicBezTo>
                    <a:pt x="474" y="2155"/>
                    <a:pt x="1284" y="2496"/>
                    <a:pt x="2100" y="2496"/>
                  </a:cubicBezTo>
                  <a:cubicBezTo>
                    <a:pt x="2357" y="2496"/>
                    <a:pt x="2614" y="2462"/>
                    <a:pt x="2862" y="2394"/>
                  </a:cubicBezTo>
                  <a:cubicBezTo>
                    <a:pt x="3896" y="2111"/>
                    <a:pt x="4859" y="1063"/>
                    <a:pt x="4930" y="0"/>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60;p21">
              <a:extLst>
                <a:ext uri="{FF2B5EF4-FFF2-40B4-BE49-F238E27FC236}">
                  <a16:creationId xmlns:a16="http://schemas.microsoft.com/office/drawing/2014/main" id="{83D1B257-A2E8-6BDC-BC7E-C2B153930229}"/>
                </a:ext>
              </a:extLst>
            </p:cNvPr>
            <p:cNvSpPr/>
            <p:nvPr/>
          </p:nvSpPr>
          <p:spPr>
            <a:xfrm>
              <a:off x="2239810" y="3301957"/>
              <a:ext cx="195892" cy="104316"/>
            </a:xfrm>
            <a:custGeom>
              <a:avLst/>
              <a:gdLst/>
              <a:ahLst/>
              <a:cxnLst/>
              <a:rect l="l" t="t" r="r" b="b"/>
              <a:pathLst>
                <a:path w="5951" h="3169" extrusionOk="0">
                  <a:moveTo>
                    <a:pt x="5950" y="0"/>
                  </a:moveTo>
                  <a:cubicBezTo>
                    <a:pt x="5936" y="0"/>
                    <a:pt x="5908" y="99"/>
                    <a:pt x="5823" y="269"/>
                  </a:cubicBezTo>
                  <a:cubicBezTo>
                    <a:pt x="5724" y="496"/>
                    <a:pt x="5596" y="737"/>
                    <a:pt x="5454" y="949"/>
                  </a:cubicBezTo>
                  <a:cubicBezTo>
                    <a:pt x="4597" y="2320"/>
                    <a:pt x="3108" y="3112"/>
                    <a:pt x="1546" y="3112"/>
                  </a:cubicBezTo>
                  <a:cubicBezTo>
                    <a:pt x="1123" y="3112"/>
                    <a:pt x="693" y="3053"/>
                    <a:pt x="270" y="2932"/>
                  </a:cubicBezTo>
                  <a:cubicBezTo>
                    <a:pt x="100" y="2876"/>
                    <a:pt x="1" y="2847"/>
                    <a:pt x="1" y="2847"/>
                  </a:cubicBezTo>
                  <a:lnTo>
                    <a:pt x="1" y="2847"/>
                  </a:lnTo>
                  <a:cubicBezTo>
                    <a:pt x="15" y="2861"/>
                    <a:pt x="43" y="2876"/>
                    <a:pt x="58" y="2876"/>
                  </a:cubicBezTo>
                  <a:cubicBezTo>
                    <a:pt x="128" y="2904"/>
                    <a:pt x="199" y="2932"/>
                    <a:pt x="270" y="2946"/>
                  </a:cubicBezTo>
                  <a:cubicBezTo>
                    <a:pt x="511" y="3031"/>
                    <a:pt x="780" y="3102"/>
                    <a:pt x="1035" y="3131"/>
                  </a:cubicBezTo>
                  <a:cubicBezTo>
                    <a:pt x="1231" y="3156"/>
                    <a:pt x="1428" y="3169"/>
                    <a:pt x="1623" y="3169"/>
                  </a:cubicBezTo>
                  <a:cubicBezTo>
                    <a:pt x="2302" y="3169"/>
                    <a:pt x="2969" y="3017"/>
                    <a:pt x="3585" y="2720"/>
                  </a:cubicBezTo>
                  <a:cubicBezTo>
                    <a:pt x="4024" y="2507"/>
                    <a:pt x="4420" y="2238"/>
                    <a:pt x="4760" y="1898"/>
                  </a:cubicBezTo>
                  <a:cubicBezTo>
                    <a:pt x="5044" y="1629"/>
                    <a:pt x="5299" y="1318"/>
                    <a:pt x="5497" y="992"/>
                  </a:cubicBezTo>
                  <a:cubicBezTo>
                    <a:pt x="5639" y="765"/>
                    <a:pt x="5752" y="524"/>
                    <a:pt x="5851" y="283"/>
                  </a:cubicBezTo>
                  <a:cubicBezTo>
                    <a:pt x="5894" y="198"/>
                    <a:pt x="5908" y="128"/>
                    <a:pt x="5922" y="85"/>
                  </a:cubicBezTo>
                  <a:cubicBezTo>
                    <a:pt x="5936" y="57"/>
                    <a:pt x="5936" y="28"/>
                    <a:pt x="59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61;p21">
              <a:extLst>
                <a:ext uri="{FF2B5EF4-FFF2-40B4-BE49-F238E27FC236}">
                  <a16:creationId xmlns:a16="http://schemas.microsoft.com/office/drawing/2014/main" id="{0AE2A894-6AB9-BE35-509A-7022EB41348F}"/>
                </a:ext>
              </a:extLst>
            </p:cNvPr>
            <p:cNvSpPr/>
            <p:nvPr/>
          </p:nvSpPr>
          <p:spPr>
            <a:xfrm>
              <a:off x="1987551" y="3599906"/>
              <a:ext cx="149248" cy="16064"/>
            </a:xfrm>
            <a:custGeom>
              <a:avLst/>
              <a:gdLst/>
              <a:ahLst/>
              <a:cxnLst/>
              <a:rect l="l" t="t" r="r" b="b"/>
              <a:pathLst>
                <a:path w="4534" h="488" extrusionOk="0">
                  <a:moveTo>
                    <a:pt x="4533" y="1"/>
                  </a:moveTo>
                  <a:lnTo>
                    <a:pt x="4533" y="1"/>
                  </a:lnTo>
                  <a:cubicBezTo>
                    <a:pt x="4349" y="128"/>
                    <a:pt x="4151" y="241"/>
                    <a:pt x="3939" y="312"/>
                  </a:cubicBezTo>
                  <a:cubicBezTo>
                    <a:pt x="3698" y="383"/>
                    <a:pt x="3457" y="426"/>
                    <a:pt x="3216" y="426"/>
                  </a:cubicBezTo>
                  <a:cubicBezTo>
                    <a:pt x="2904" y="426"/>
                    <a:pt x="2607" y="426"/>
                    <a:pt x="2310" y="383"/>
                  </a:cubicBezTo>
                  <a:cubicBezTo>
                    <a:pt x="1672" y="341"/>
                    <a:pt x="1091" y="241"/>
                    <a:pt x="681" y="185"/>
                  </a:cubicBezTo>
                  <a:lnTo>
                    <a:pt x="185" y="114"/>
                  </a:lnTo>
                  <a:cubicBezTo>
                    <a:pt x="128" y="100"/>
                    <a:pt x="71" y="100"/>
                    <a:pt x="1" y="100"/>
                  </a:cubicBezTo>
                  <a:cubicBezTo>
                    <a:pt x="57" y="114"/>
                    <a:pt x="128" y="128"/>
                    <a:pt x="185" y="142"/>
                  </a:cubicBezTo>
                  <a:cubicBezTo>
                    <a:pt x="298" y="156"/>
                    <a:pt x="468" y="199"/>
                    <a:pt x="681" y="227"/>
                  </a:cubicBezTo>
                  <a:cubicBezTo>
                    <a:pt x="1091" y="312"/>
                    <a:pt x="1672" y="397"/>
                    <a:pt x="2310" y="454"/>
                  </a:cubicBezTo>
                  <a:cubicBezTo>
                    <a:pt x="2527" y="475"/>
                    <a:pt x="2753" y="488"/>
                    <a:pt x="2974" y="488"/>
                  </a:cubicBezTo>
                  <a:cubicBezTo>
                    <a:pt x="3056" y="488"/>
                    <a:pt x="3136" y="486"/>
                    <a:pt x="3216" y="482"/>
                  </a:cubicBezTo>
                  <a:cubicBezTo>
                    <a:pt x="3471" y="482"/>
                    <a:pt x="3712" y="440"/>
                    <a:pt x="3953" y="355"/>
                  </a:cubicBezTo>
                  <a:cubicBezTo>
                    <a:pt x="4109" y="298"/>
                    <a:pt x="4264" y="213"/>
                    <a:pt x="4392" y="114"/>
                  </a:cubicBezTo>
                  <a:cubicBezTo>
                    <a:pt x="4434" y="100"/>
                    <a:pt x="4463" y="57"/>
                    <a:pt x="4505" y="29"/>
                  </a:cubicBezTo>
                  <a:lnTo>
                    <a:pt x="4533"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62;p21">
              <a:extLst>
                <a:ext uri="{FF2B5EF4-FFF2-40B4-BE49-F238E27FC236}">
                  <a16:creationId xmlns:a16="http://schemas.microsoft.com/office/drawing/2014/main" id="{E31FA91E-8DC0-F80B-CD37-29D38E6681FB}"/>
                </a:ext>
              </a:extLst>
            </p:cNvPr>
            <p:cNvSpPr/>
            <p:nvPr/>
          </p:nvSpPr>
          <p:spPr>
            <a:xfrm>
              <a:off x="2440814" y="2464467"/>
              <a:ext cx="300767" cy="485895"/>
            </a:xfrm>
            <a:custGeom>
              <a:avLst/>
              <a:gdLst/>
              <a:ahLst/>
              <a:cxnLst/>
              <a:rect l="l" t="t" r="r" b="b"/>
              <a:pathLst>
                <a:path w="9137" h="14761" extrusionOk="0">
                  <a:moveTo>
                    <a:pt x="5878" y="1"/>
                  </a:moveTo>
                  <a:lnTo>
                    <a:pt x="5354" y="511"/>
                  </a:lnTo>
                  <a:cubicBezTo>
                    <a:pt x="3230" y="4010"/>
                    <a:pt x="637" y="9718"/>
                    <a:pt x="0" y="13769"/>
                  </a:cubicBezTo>
                  <a:cubicBezTo>
                    <a:pt x="2351" y="14308"/>
                    <a:pt x="6502" y="14548"/>
                    <a:pt x="8853" y="14761"/>
                  </a:cubicBezTo>
                  <a:cubicBezTo>
                    <a:pt x="9136" y="13698"/>
                    <a:pt x="8782" y="9761"/>
                    <a:pt x="8258" y="8797"/>
                  </a:cubicBezTo>
                  <a:cubicBezTo>
                    <a:pt x="8003" y="8316"/>
                    <a:pt x="7550" y="7919"/>
                    <a:pt x="7550" y="7353"/>
                  </a:cubicBezTo>
                  <a:cubicBezTo>
                    <a:pt x="7550" y="6786"/>
                    <a:pt x="8060" y="6333"/>
                    <a:pt x="8117" y="5780"/>
                  </a:cubicBezTo>
                  <a:cubicBezTo>
                    <a:pt x="8173" y="5185"/>
                    <a:pt x="7720" y="4675"/>
                    <a:pt x="7465" y="4151"/>
                  </a:cubicBezTo>
                  <a:cubicBezTo>
                    <a:pt x="7139" y="3443"/>
                    <a:pt x="7153" y="2650"/>
                    <a:pt x="7040" y="1885"/>
                  </a:cubicBezTo>
                  <a:cubicBezTo>
                    <a:pt x="6927" y="1120"/>
                    <a:pt x="6587" y="298"/>
                    <a:pt x="58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63;p21">
              <a:extLst>
                <a:ext uri="{FF2B5EF4-FFF2-40B4-BE49-F238E27FC236}">
                  <a16:creationId xmlns:a16="http://schemas.microsoft.com/office/drawing/2014/main" id="{EF99F813-2B4F-1B8C-11B5-74BD9701DF61}"/>
                </a:ext>
              </a:extLst>
            </p:cNvPr>
            <p:cNvSpPr/>
            <p:nvPr/>
          </p:nvSpPr>
          <p:spPr>
            <a:xfrm>
              <a:off x="2507936" y="3003514"/>
              <a:ext cx="33" cy="33"/>
            </a:xfrm>
            <a:custGeom>
              <a:avLst/>
              <a:gdLst/>
              <a:ahLst/>
              <a:cxnLst/>
              <a:rect l="l" t="t" r="r" b="b"/>
              <a:pathLst>
                <a:path w="1" h="1" extrusionOk="0">
                  <a:moveTo>
                    <a:pt x="1" y="1"/>
                  </a:move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64;p21">
              <a:extLst>
                <a:ext uri="{FF2B5EF4-FFF2-40B4-BE49-F238E27FC236}">
                  <a16:creationId xmlns:a16="http://schemas.microsoft.com/office/drawing/2014/main" id="{1000344C-FF13-3561-F8AC-82EE48CADE37}"/>
                </a:ext>
              </a:extLst>
            </p:cNvPr>
            <p:cNvSpPr/>
            <p:nvPr/>
          </p:nvSpPr>
          <p:spPr>
            <a:xfrm>
              <a:off x="2285041" y="2414233"/>
              <a:ext cx="372132" cy="621976"/>
            </a:xfrm>
            <a:custGeom>
              <a:avLst/>
              <a:gdLst/>
              <a:ahLst/>
              <a:cxnLst/>
              <a:rect l="l" t="t" r="r" b="b"/>
              <a:pathLst>
                <a:path w="11305" h="18895" extrusionOk="0">
                  <a:moveTo>
                    <a:pt x="5875" y="1"/>
                  </a:moveTo>
                  <a:cubicBezTo>
                    <a:pt x="3199" y="1"/>
                    <a:pt x="932" y="2021"/>
                    <a:pt x="709" y="4686"/>
                  </a:cubicBezTo>
                  <a:lnTo>
                    <a:pt x="15" y="16301"/>
                  </a:lnTo>
                  <a:cubicBezTo>
                    <a:pt x="1" y="16528"/>
                    <a:pt x="58" y="16740"/>
                    <a:pt x="185" y="16924"/>
                  </a:cubicBezTo>
                  <a:cubicBezTo>
                    <a:pt x="865" y="17930"/>
                    <a:pt x="2112" y="18695"/>
                    <a:pt x="3216" y="18865"/>
                  </a:cubicBezTo>
                  <a:cubicBezTo>
                    <a:pt x="3399" y="18885"/>
                    <a:pt x="3582" y="18894"/>
                    <a:pt x="3765" y="18894"/>
                  </a:cubicBezTo>
                  <a:cubicBezTo>
                    <a:pt x="4635" y="18894"/>
                    <a:pt x="5504" y="18672"/>
                    <a:pt x="6276" y="18227"/>
                  </a:cubicBezTo>
                  <a:cubicBezTo>
                    <a:pt x="6573" y="18057"/>
                    <a:pt x="6772" y="17732"/>
                    <a:pt x="6772" y="17377"/>
                  </a:cubicBezTo>
                  <a:lnTo>
                    <a:pt x="6828" y="14785"/>
                  </a:lnTo>
                  <a:cubicBezTo>
                    <a:pt x="6814" y="14771"/>
                    <a:pt x="6828" y="14771"/>
                    <a:pt x="6843" y="14771"/>
                  </a:cubicBezTo>
                  <a:cubicBezTo>
                    <a:pt x="6931" y="14776"/>
                    <a:pt x="7019" y="14780"/>
                    <a:pt x="7107" y="14780"/>
                  </a:cubicBezTo>
                  <a:cubicBezTo>
                    <a:pt x="7260" y="14780"/>
                    <a:pt x="7412" y="14770"/>
                    <a:pt x="7565" y="14743"/>
                  </a:cubicBezTo>
                  <a:cubicBezTo>
                    <a:pt x="8259" y="14587"/>
                    <a:pt x="10016" y="13907"/>
                    <a:pt x="10596" y="11329"/>
                  </a:cubicBezTo>
                  <a:cubicBezTo>
                    <a:pt x="10795" y="10465"/>
                    <a:pt x="10993" y="8057"/>
                    <a:pt x="11135" y="5635"/>
                  </a:cubicBezTo>
                  <a:cubicBezTo>
                    <a:pt x="11305" y="2887"/>
                    <a:pt x="9307" y="380"/>
                    <a:pt x="6517" y="40"/>
                  </a:cubicBezTo>
                  <a:cubicBezTo>
                    <a:pt x="6301" y="14"/>
                    <a:pt x="6087" y="1"/>
                    <a:pt x="5875" y="1"/>
                  </a:cubicBez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65;p21">
              <a:extLst>
                <a:ext uri="{FF2B5EF4-FFF2-40B4-BE49-F238E27FC236}">
                  <a16:creationId xmlns:a16="http://schemas.microsoft.com/office/drawing/2014/main" id="{C93C1012-687E-9BFC-539A-C9047E694E87}"/>
                </a:ext>
              </a:extLst>
            </p:cNvPr>
            <p:cNvSpPr/>
            <p:nvPr/>
          </p:nvSpPr>
          <p:spPr>
            <a:xfrm>
              <a:off x="2525185" y="2600620"/>
              <a:ext cx="40159" cy="125942"/>
            </a:xfrm>
            <a:custGeom>
              <a:avLst/>
              <a:gdLst/>
              <a:ahLst/>
              <a:cxnLst/>
              <a:rect l="l" t="t" r="r" b="b"/>
              <a:pathLst>
                <a:path w="1220" h="3826" extrusionOk="0">
                  <a:moveTo>
                    <a:pt x="58" y="1"/>
                  </a:moveTo>
                  <a:cubicBezTo>
                    <a:pt x="58" y="1"/>
                    <a:pt x="58" y="1"/>
                    <a:pt x="58" y="1"/>
                  </a:cubicBezTo>
                  <a:cubicBezTo>
                    <a:pt x="1" y="15"/>
                    <a:pt x="284" y="1063"/>
                    <a:pt x="681" y="2338"/>
                  </a:cubicBezTo>
                  <a:cubicBezTo>
                    <a:pt x="780" y="2664"/>
                    <a:pt x="879" y="2962"/>
                    <a:pt x="978" y="3245"/>
                  </a:cubicBezTo>
                  <a:cubicBezTo>
                    <a:pt x="1021" y="3358"/>
                    <a:pt x="1049" y="3471"/>
                    <a:pt x="1021" y="3599"/>
                  </a:cubicBezTo>
                  <a:cubicBezTo>
                    <a:pt x="1007" y="3670"/>
                    <a:pt x="893" y="3698"/>
                    <a:pt x="780" y="3698"/>
                  </a:cubicBezTo>
                  <a:cubicBezTo>
                    <a:pt x="313" y="3726"/>
                    <a:pt x="15" y="3755"/>
                    <a:pt x="15" y="3769"/>
                  </a:cubicBezTo>
                  <a:cubicBezTo>
                    <a:pt x="15" y="3797"/>
                    <a:pt x="313" y="3811"/>
                    <a:pt x="780" y="3826"/>
                  </a:cubicBezTo>
                  <a:cubicBezTo>
                    <a:pt x="837" y="3826"/>
                    <a:pt x="907" y="3811"/>
                    <a:pt x="978" y="3811"/>
                  </a:cubicBezTo>
                  <a:cubicBezTo>
                    <a:pt x="1063" y="3783"/>
                    <a:pt x="1134" y="3726"/>
                    <a:pt x="1177" y="3656"/>
                  </a:cubicBezTo>
                  <a:cubicBezTo>
                    <a:pt x="1219" y="3500"/>
                    <a:pt x="1205" y="3344"/>
                    <a:pt x="1148" y="3202"/>
                  </a:cubicBezTo>
                  <a:cubicBezTo>
                    <a:pt x="1063" y="2905"/>
                    <a:pt x="964" y="2607"/>
                    <a:pt x="865" y="2296"/>
                  </a:cubicBezTo>
                  <a:cubicBezTo>
                    <a:pt x="471" y="1016"/>
                    <a:pt x="105" y="1"/>
                    <a:pt x="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66;p21">
              <a:extLst>
                <a:ext uri="{FF2B5EF4-FFF2-40B4-BE49-F238E27FC236}">
                  <a16:creationId xmlns:a16="http://schemas.microsoft.com/office/drawing/2014/main" id="{7B14CF2D-9BC1-9474-9C0B-1F7562C67E5C}"/>
                </a:ext>
              </a:extLst>
            </p:cNvPr>
            <p:cNvSpPr/>
            <p:nvPr/>
          </p:nvSpPr>
          <p:spPr>
            <a:xfrm>
              <a:off x="2573214" y="2615960"/>
              <a:ext cx="54149" cy="16228"/>
            </a:xfrm>
            <a:custGeom>
              <a:avLst/>
              <a:gdLst/>
              <a:ahLst/>
              <a:cxnLst/>
              <a:rect l="l" t="t" r="r" b="b"/>
              <a:pathLst>
                <a:path w="1645" h="493" extrusionOk="0">
                  <a:moveTo>
                    <a:pt x="790" y="1"/>
                  </a:moveTo>
                  <a:cubicBezTo>
                    <a:pt x="572" y="1"/>
                    <a:pt x="368" y="70"/>
                    <a:pt x="199" y="187"/>
                  </a:cubicBezTo>
                  <a:cubicBezTo>
                    <a:pt x="58" y="300"/>
                    <a:pt x="1" y="399"/>
                    <a:pt x="15" y="427"/>
                  </a:cubicBezTo>
                  <a:cubicBezTo>
                    <a:pt x="21" y="434"/>
                    <a:pt x="31" y="437"/>
                    <a:pt x="43" y="437"/>
                  </a:cubicBezTo>
                  <a:cubicBezTo>
                    <a:pt x="139" y="437"/>
                    <a:pt x="413" y="271"/>
                    <a:pt x="783" y="271"/>
                  </a:cubicBezTo>
                  <a:cubicBezTo>
                    <a:pt x="796" y="271"/>
                    <a:pt x="809" y="271"/>
                    <a:pt x="822" y="272"/>
                  </a:cubicBezTo>
                  <a:cubicBezTo>
                    <a:pt x="1218" y="284"/>
                    <a:pt x="1510" y="492"/>
                    <a:pt x="1595" y="492"/>
                  </a:cubicBezTo>
                  <a:cubicBezTo>
                    <a:pt x="1605" y="492"/>
                    <a:pt x="1611" y="490"/>
                    <a:pt x="1616" y="484"/>
                  </a:cubicBezTo>
                  <a:cubicBezTo>
                    <a:pt x="1644" y="456"/>
                    <a:pt x="1616" y="357"/>
                    <a:pt x="1474" y="243"/>
                  </a:cubicBezTo>
                  <a:cubicBezTo>
                    <a:pt x="1304" y="87"/>
                    <a:pt x="1077" y="3"/>
                    <a:pt x="851" y="3"/>
                  </a:cubicBezTo>
                  <a:cubicBezTo>
                    <a:pt x="830" y="1"/>
                    <a:pt x="810" y="1"/>
                    <a:pt x="7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67;p21">
              <a:extLst>
                <a:ext uri="{FF2B5EF4-FFF2-40B4-BE49-F238E27FC236}">
                  <a16:creationId xmlns:a16="http://schemas.microsoft.com/office/drawing/2014/main" id="{E9F4C7EE-1C7A-3171-9924-83009781E03B}"/>
                </a:ext>
              </a:extLst>
            </p:cNvPr>
            <p:cNvSpPr/>
            <p:nvPr/>
          </p:nvSpPr>
          <p:spPr>
            <a:xfrm>
              <a:off x="2422149" y="2616750"/>
              <a:ext cx="59251" cy="19125"/>
            </a:xfrm>
            <a:custGeom>
              <a:avLst/>
              <a:gdLst/>
              <a:ahLst/>
              <a:cxnLst/>
              <a:rect l="l" t="t" r="r" b="b"/>
              <a:pathLst>
                <a:path w="1800" h="581" extrusionOk="0">
                  <a:moveTo>
                    <a:pt x="837" y="1"/>
                  </a:moveTo>
                  <a:cubicBezTo>
                    <a:pt x="620" y="1"/>
                    <a:pt x="408" y="68"/>
                    <a:pt x="227" y="177"/>
                  </a:cubicBezTo>
                  <a:cubicBezTo>
                    <a:pt x="57" y="276"/>
                    <a:pt x="0" y="375"/>
                    <a:pt x="15" y="403"/>
                  </a:cubicBezTo>
                  <a:cubicBezTo>
                    <a:pt x="23" y="414"/>
                    <a:pt x="37" y="418"/>
                    <a:pt x="58" y="418"/>
                  </a:cubicBezTo>
                  <a:cubicBezTo>
                    <a:pt x="171" y="418"/>
                    <a:pt x="462" y="288"/>
                    <a:pt x="831" y="288"/>
                  </a:cubicBezTo>
                  <a:cubicBezTo>
                    <a:pt x="861" y="288"/>
                    <a:pt x="891" y="288"/>
                    <a:pt x="921" y="290"/>
                  </a:cubicBezTo>
                  <a:cubicBezTo>
                    <a:pt x="1348" y="329"/>
                    <a:pt x="1657" y="581"/>
                    <a:pt x="1750" y="581"/>
                  </a:cubicBezTo>
                  <a:cubicBezTo>
                    <a:pt x="1759" y="581"/>
                    <a:pt x="1766" y="578"/>
                    <a:pt x="1771" y="573"/>
                  </a:cubicBezTo>
                  <a:cubicBezTo>
                    <a:pt x="1799" y="545"/>
                    <a:pt x="1771" y="432"/>
                    <a:pt x="1615" y="304"/>
                  </a:cubicBezTo>
                  <a:cubicBezTo>
                    <a:pt x="1431" y="134"/>
                    <a:pt x="1190" y="35"/>
                    <a:pt x="949" y="7"/>
                  </a:cubicBezTo>
                  <a:cubicBezTo>
                    <a:pt x="912" y="3"/>
                    <a:pt x="874" y="1"/>
                    <a:pt x="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68;p21">
              <a:extLst>
                <a:ext uri="{FF2B5EF4-FFF2-40B4-BE49-F238E27FC236}">
                  <a16:creationId xmlns:a16="http://schemas.microsoft.com/office/drawing/2014/main" id="{A3691430-7516-268A-8009-1FEFBD8F2552}"/>
                </a:ext>
              </a:extLst>
            </p:cNvPr>
            <p:cNvSpPr/>
            <p:nvPr/>
          </p:nvSpPr>
          <p:spPr>
            <a:xfrm>
              <a:off x="2381099" y="2852450"/>
              <a:ext cx="128740" cy="75151"/>
            </a:xfrm>
            <a:custGeom>
              <a:avLst/>
              <a:gdLst/>
              <a:ahLst/>
              <a:cxnLst/>
              <a:rect l="l" t="t" r="r" b="b"/>
              <a:pathLst>
                <a:path w="3911" h="2283" extrusionOk="0">
                  <a:moveTo>
                    <a:pt x="1" y="0"/>
                  </a:moveTo>
                  <a:cubicBezTo>
                    <a:pt x="1" y="0"/>
                    <a:pt x="523" y="2282"/>
                    <a:pt x="3749" y="2282"/>
                  </a:cubicBezTo>
                  <a:cubicBezTo>
                    <a:pt x="3797" y="2282"/>
                    <a:pt x="3846" y="2282"/>
                    <a:pt x="3896" y="2281"/>
                  </a:cubicBezTo>
                  <a:lnTo>
                    <a:pt x="3910" y="1445"/>
                  </a:lnTo>
                  <a:lnTo>
                    <a:pt x="3910" y="1445"/>
                  </a:lnTo>
                  <a:cubicBezTo>
                    <a:pt x="3910" y="1445"/>
                    <a:pt x="3910" y="1445"/>
                    <a:pt x="3909" y="1445"/>
                  </a:cubicBezTo>
                  <a:cubicBezTo>
                    <a:pt x="3843" y="1445"/>
                    <a:pt x="2099" y="1431"/>
                    <a:pt x="1" y="0"/>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69;p21">
              <a:extLst>
                <a:ext uri="{FF2B5EF4-FFF2-40B4-BE49-F238E27FC236}">
                  <a16:creationId xmlns:a16="http://schemas.microsoft.com/office/drawing/2014/main" id="{E36E7900-A117-BA75-0B11-FE590F0797D9}"/>
                </a:ext>
              </a:extLst>
            </p:cNvPr>
            <p:cNvSpPr/>
            <p:nvPr/>
          </p:nvSpPr>
          <p:spPr>
            <a:xfrm>
              <a:off x="2470639" y="2748426"/>
              <a:ext cx="48520" cy="32391"/>
            </a:xfrm>
            <a:custGeom>
              <a:avLst/>
              <a:gdLst/>
              <a:ahLst/>
              <a:cxnLst/>
              <a:rect l="l" t="t" r="r" b="b"/>
              <a:pathLst>
                <a:path w="1474" h="984" extrusionOk="0">
                  <a:moveTo>
                    <a:pt x="734" y="0"/>
                  </a:moveTo>
                  <a:cubicBezTo>
                    <a:pt x="721" y="0"/>
                    <a:pt x="708" y="1"/>
                    <a:pt x="695" y="1"/>
                  </a:cubicBezTo>
                  <a:cubicBezTo>
                    <a:pt x="482" y="16"/>
                    <a:pt x="298" y="101"/>
                    <a:pt x="156" y="242"/>
                  </a:cubicBezTo>
                  <a:cubicBezTo>
                    <a:pt x="29" y="384"/>
                    <a:pt x="1" y="596"/>
                    <a:pt x="86" y="780"/>
                  </a:cubicBezTo>
                  <a:cubicBezTo>
                    <a:pt x="195" y="912"/>
                    <a:pt x="363" y="984"/>
                    <a:pt x="532" y="984"/>
                  </a:cubicBezTo>
                  <a:cubicBezTo>
                    <a:pt x="582" y="984"/>
                    <a:pt x="632" y="977"/>
                    <a:pt x="680" y="965"/>
                  </a:cubicBezTo>
                  <a:cubicBezTo>
                    <a:pt x="907" y="908"/>
                    <a:pt x="1105" y="795"/>
                    <a:pt x="1290" y="667"/>
                  </a:cubicBezTo>
                  <a:cubicBezTo>
                    <a:pt x="1346" y="625"/>
                    <a:pt x="1389" y="582"/>
                    <a:pt x="1431" y="540"/>
                  </a:cubicBezTo>
                  <a:cubicBezTo>
                    <a:pt x="1460" y="483"/>
                    <a:pt x="1474" y="426"/>
                    <a:pt x="1445" y="370"/>
                  </a:cubicBezTo>
                  <a:lnTo>
                    <a:pt x="1417" y="355"/>
                  </a:lnTo>
                  <a:cubicBezTo>
                    <a:pt x="1255" y="139"/>
                    <a:pt x="1002" y="0"/>
                    <a:pt x="7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70;p21">
              <a:extLst>
                <a:ext uri="{FF2B5EF4-FFF2-40B4-BE49-F238E27FC236}">
                  <a16:creationId xmlns:a16="http://schemas.microsoft.com/office/drawing/2014/main" id="{571A3AFA-9A9D-7FBB-A2B2-C3A8F7B41A15}"/>
                </a:ext>
              </a:extLst>
            </p:cNvPr>
            <p:cNvSpPr/>
            <p:nvPr/>
          </p:nvSpPr>
          <p:spPr>
            <a:xfrm>
              <a:off x="2477650" y="2732131"/>
              <a:ext cx="48520" cy="44867"/>
            </a:xfrm>
            <a:custGeom>
              <a:avLst/>
              <a:gdLst/>
              <a:ahLst/>
              <a:cxnLst/>
              <a:rect l="l" t="t" r="r" b="b"/>
              <a:pathLst>
                <a:path w="1474" h="1363" extrusionOk="0">
                  <a:moveTo>
                    <a:pt x="99" y="1"/>
                  </a:moveTo>
                  <a:cubicBezTo>
                    <a:pt x="57" y="1"/>
                    <a:pt x="0" y="114"/>
                    <a:pt x="0" y="312"/>
                  </a:cubicBezTo>
                  <a:cubicBezTo>
                    <a:pt x="14" y="596"/>
                    <a:pt x="142" y="850"/>
                    <a:pt x="340" y="1035"/>
                  </a:cubicBezTo>
                  <a:cubicBezTo>
                    <a:pt x="552" y="1233"/>
                    <a:pt x="836" y="1346"/>
                    <a:pt x="1119" y="1360"/>
                  </a:cubicBezTo>
                  <a:cubicBezTo>
                    <a:pt x="1145" y="1362"/>
                    <a:pt x="1170" y="1363"/>
                    <a:pt x="1193" y="1363"/>
                  </a:cubicBezTo>
                  <a:cubicBezTo>
                    <a:pt x="1383" y="1363"/>
                    <a:pt x="1473" y="1315"/>
                    <a:pt x="1473" y="1290"/>
                  </a:cubicBezTo>
                  <a:cubicBezTo>
                    <a:pt x="1473" y="1219"/>
                    <a:pt x="949" y="1233"/>
                    <a:pt x="538" y="865"/>
                  </a:cubicBezTo>
                  <a:cubicBezTo>
                    <a:pt x="142" y="482"/>
                    <a:pt x="170" y="1"/>
                    <a:pt x="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71;p21">
              <a:extLst>
                <a:ext uri="{FF2B5EF4-FFF2-40B4-BE49-F238E27FC236}">
                  <a16:creationId xmlns:a16="http://schemas.microsoft.com/office/drawing/2014/main" id="{564E2642-F854-A24E-1855-2E7FA6C14E80}"/>
                </a:ext>
              </a:extLst>
            </p:cNvPr>
            <p:cNvSpPr/>
            <p:nvPr/>
          </p:nvSpPr>
          <p:spPr>
            <a:xfrm>
              <a:off x="2412833" y="2562730"/>
              <a:ext cx="70904" cy="17644"/>
            </a:xfrm>
            <a:custGeom>
              <a:avLst/>
              <a:gdLst/>
              <a:ahLst/>
              <a:cxnLst/>
              <a:rect l="l" t="t" r="r" b="b"/>
              <a:pathLst>
                <a:path w="2154" h="536" extrusionOk="0">
                  <a:moveTo>
                    <a:pt x="1105" y="1"/>
                  </a:moveTo>
                  <a:cubicBezTo>
                    <a:pt x="818" y="1"/>
                    <a:pt x="532" y="68"/>
                    <a:pt x="269" y="203"/>
                  </a:cubicBezTo>
                  <a:cubicBezTo>
                    <a:pt x="85" y="316"/>
                    <a:pt x="0" y="430"/>
                    <a:pt x="28" y="486"/>
                  </a:cubicBezTo>
                  <a:cubicBezTo>
                    <a:pt x="51" y="523"/>
                    <a:pt x="112" y="536"/>
                    <a:pt x="201" y="536"/>
                  </a:cubicBezTo>
                  <a:cubicBezTo>
                    <a:pt x="391" y="536"/>
                    <a:pt x="711" y="477"/>
                    <a:pt x="1077" y="458"/>
                  </a:cubicBezTo>
                  <a:cubicBezTo>
                    <a:pt x="1120" y="457"/>
                    <a:pt x="1164" y="456"/>
                    <a:pt x="1206" y="456"/>
                  </a:cubicBezTo>
                  <a:cubicBezTo>
                    <a:pt x="1469" y="456"/>
                    <a:pt x="1705" y="475"/>
                    <a:pt x="1872" y="475"/>
                  </a:cubicBezTo>
                  <a:cubicBezTo>
                    <a:pt x="2010" y="475"/>
                    <a:pt x="2101" y="462"/>
                    <a:pt x="2125" y="415"/>
                  </a:cubicBezTo>
                  <a:cubicBezTo>
                    <a:pt x="2153" y="359"/>
                    <a:pt x="2054" y="246"/>
                    <a:pt x="1856" y="161"/>
                  </a:cubicBezTo>
                  <a:cubicBezTo>
                    <a:pt x="1616" y="54"/>
                    <a:pt x="1360" y="1"/>
                    <a:pt x="1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72;p21">
              <a:extLst>
                <a:ext uri="{FF2B5EF4-FFF2-40B4-BE49-F238E27FC236}">
                  <a16:creationId xmlns:a16="http://schemas.microsoft.com/office/drawing/2014/main" id="{0A4D4126-9F04-4980-2172-37B8DD5AED64}"/>
                </a:ext>
              </a:extLst>
            </p:cNvPr>
            <p:cNvSpPr/>
            <p:nvPr/>
          </p:nvSpPr>
          <p:spPr>
            <a:xfrm>
              <a:off x="2569034" y="2564244"/>
              <a:ext cx="62049" cy="16887"/>
            </a:xfrm>
            <a:custGeom>
              <a:avLst/>
              <a:gdLst/>
              <a:ahLst/>
              <a:cxnLst/>
              <a:rect l="l" t="t" r="r" b="b"/>
              <a:pathLst>
                <a:path w="1885" h="513" extrusionOk="0">
                  <a:moveTo>
                    <a:pt x="900" y="1"/>
                  </a:moveTo>
                  <a:cubicBezTo>
                    <a:pt x="663" y="1"/>
                    <a:pt x="427" y="57"/>
                    <a:pt x="213" y="171"/>
                  </a:cubicBezTo>
                  <a:cubicBezTo>
                    <a:pt x="57" y="270"/>
                    <a:pt x="0" y="369"/>
                    <a:pt x="43" y="426"/>
                  </a:cubicBezTo>
                  <a:cubicBezTo>
                    <a:pt x="81" y="477"/>
                    <a:pt x="174" y="490"/>
                    <a:pt x="305" y="490"/>
                  </a:cubicBezTo>
                  <a:cubicBezTo>
                    <a:pt x="469" y="490"/>
                    <a:pt x="691" y="469"/>
                    <a:pt x="935" y="469"/>
                  </a:cubicBezTo>
                  <a:cubicBezTo>
                    <a:pt x="1237" y="469"/>
                    <a:pt x="1502" y="513"/>
                    <a:pt x="1670" y="513"/>
                  </a:cubicBezTo>
                  <a:cubicBezTo>
                    <a:pt x="1754" y="513"/>
                    <a:pt x="1814" y="502"/>
                    <a:pt x="1842" y="469"/>
                  </a:cubicBezTo>
                  <a:cubicBezTo>
                    <a:pt x="1884" y="412"/>
                    <a:pt x="1828" y="313"/>
                    <a:pt x="1672" y="214"/>
                  </a:cubicBezTo>
                  <a:cubicBezTo>
                    <a:pt x="1433" y="72"/>
                    <a:pt x="1166" y="1"/>
                    <a:pt x="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73;p21">
              <a:extLst>
                <a:ext uri="{FF2B5EF4-FFF2-40B4-BE49-F238E27FC236}">
                  <a16:creationId xmlns:a16="http://schemas.microsoft.com/office/drawing/2014/main" id="{29823618-5762-CCC8-572D-FA819DD7D268}"/>
                </a:ext>
              </a:extLst>
            </p:cNvPr>
            <p:cNvSpPr/>
            <p:nvPr/>
          </p:nvSpPr>
          <p:spPr>
            <a:xfrm>
              <a:off x="2255216" y="2372887"/>
              <a:ext cx="273742" cy="290727"/>
            </a:xfrm>
            <a:custGeom>
              <a:avLst/>
              <a:gdLst/>
              <a:ahLst/>
              <a:cxnLst/>
              <a:rect l="l" t="t" r="r" b="b"/>
              <a:pathLst>
                <a:path w="8316" h="8832" extrusionOk="0">
                  <a:moveTo>
                    <a:pt x="6001" y="1"/>
                  </a:moveTo>
                  <a:cubicBezTo>
                    <a:pt x="4153" y="1"/>
                    <a:pt x="2219" y="1149"/>
                    <a:pt x="1204" y="2684"/>
                  </a:cubicBezTo>
                  <a:cubicBezTo>
                    <a:pt x="57" y="4398"/>
                    <a:pt x="0" y="6947"/>
                    <a:pt x="836" y="8831"/>
                  </a:cubicBezTo>
                  <a:lnTo>
                    <a:pt x="2097" y="8038"/>
                  </a:lnTo>
                  <a:cubicBezTo>
                    <a:pt x="4646" y="6976"/>
                    <a:pt x="6445" y="4525"/>
                    <a:pt x="8089" y="1990"/>
                  </a:cubicBezTo>
                  <a:cubicBezTo>
                    <a:pt x="8315" y="1650"/>
                    <a:pt x="8046" y="1069"/>
                    <a:pt x="7834" y="715"/>
                  </a:cubicBezTo>
                  <a:cubicBezTo>
                    <a:pt x="7593" y="304"/>
                    <a:pt x="7140" y="120"/>
                    <a:pt x="6644" y="49"/>
                  </a:cubicBezTo>
                  <a:cubicBezTo>
                    <a:pt x="6432" y="16"/>
                    <a:pt x="6217" y="1"/>
                    <a:pt x="6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74;p21">
              <a:extLst>
                <a:ext uri="{FF2B5EF4-FFF2-40B4-BE49-F238E27FC236}">
                  <a16:creationId xmlns:a16="http://schemas.microsoft.com/office/drawing/2014/main" id="{115B7E92-5330-5B6D-90DB-8AFD5CEAE493}"/>
                </a:ext>
              </a:extLst>
            </p:cNvPr>
            <p:cNvSpPr/>
            <p:nvPr/>
          </p:nvSpPr>
          <p:spPr>
            <a:xfrm>
              <a:off x="2500957" y="2384474"/>
              <a:ext cx="175812" cy="262517"/>
            </a:xfrm>
            <a:custGeom>
              <a:avLst/>
              <a:gdLst/>
              <a:ahLst/>
              <a:cxnLst/>
              <a:rect l="l" t="t" r="r" b="b"/>
              <a:pathLst>
                <a:path w="5341" h="7975" extrusionOk="0">
                  <a:moveTo>
                    <a:pt x="1316" y="0"/>
                  </a:moveTo>
                  <a:cubicBezTo>
                    <a:pt x="1012" y="0"/>
                    <a:pt x="664" y="67"/>
                    <a:pt x="255" y="221"/>
                  </a:cubicBezTo>
                  <a:cubicBezTo>
                    <a:pt x="0" y="717"/>
                    <a:pt x="524" y="1354"/>
                    <a:pt x="964" y="1737"/>
                  </a:cubicBezTo>
                  <a:cubicBezTo>
                    <a:pt x="1615" y="2289"/>
                    <a:pt x="2168" y="2658"/>
                    <a:pt x="2592" y="3054"/>
                  </a:cubicBezTo>
                  <a:cubicBezTo>
                    <a:pt x="3442" y="3847"/>
                    <a:pt x="4406" y="6510"/>
                    <a:pt x="4491" y="7969"/>
                  </a:cubicBezTo>
                  <a:cubicBezTo>
                    <a:pt x="4491" y="7973"/>
                    <a:pt x="4491" y="7975"/>
                    <a:pt x="4491" y="7975"/>
                  </a:cubicBezTo>
                  <a:cubicBezTo>
                    <a:pt x="4502" y="7975"/>
                    <a:pt x="4650" y="6722"/>
                    <a:pt x="4746" y="6709"/>
                  </a:cubicBezTo>
                  <a:cubicBezTo>
                    <a:pt x="4859" y="6695"/>
                    <a:pt x="5340" y="6100"/>
                    <a:pt x="5270" y="5306"/>
                  </a:cubicBezTo>
                  <a:cubicBezTo>
                    <a:pt x="5043" y="2573"/>
                    <a:pt x="4349" y="2445"/>
                    <a:pt x="3499" y="1482"/>
                  </a:cubicBezTo>
                  <a:cubicBezTo>
                    <a:pt x="2846" y="741"/>
                    <a:pt x="2326" y="0"/>
                    <a:pt x="1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75;p21">
              <a:extLst>
                <a:ext uri="{FF2B5EF4-FFF2-40B4-BE49-F238E27FC236}">
                  <a16:creationId xmlns:a16="http://schemas.microsoft.com/office/drawing/2014/main" id="{7667DD80-C767-C0DE-EA01-34E5B5BDAD48}"/>
                </a:ext>
              </a:extLst>
            </p:cNvPr>
            <p:cNvSpPr/>
            <p:nvPr/>
          </p:nvSpPr>
          <p:spPr>
            <a:xfrm>
              <a:off x="2587666" y="2648155"/>
              <a:ext cx="25709" cy="24425"/>
            </a:xfrm>
            <a:custGeom>
              <a:avLst/>
              <a:gdLst/>
              <a:ahLst/>
              <a:cxnLst/>
              <a:rect l="l" t="t" r="r" b="b"/>
              <a:pathLst>
                <a:path w="781" h="742" extrusionOk="0">
                  <a:moveTo>
                    <a:pt x="396" y="1"/>
                  </a:moveTo>
                  <a:cubicBezTo>
                    <a:pt x="387" y="1"/>
                    <a:pt x="378" y="1"/>
                    <a:pt x="369" y="2"/>
                  </a:cubicBezTo>
                  <a:cubicBezTo>
                    <a:pt x="157" y="16"/>
                    <a:pt x="1" y="186"/>
                    <a:pt x="15" y="399"/>
                  </a:cubicBezTo>
                  <a:cubicBezTo>
                    <a:pt x="28" y="594"/>
                    <a:pt x="185" y="742"/>
                    <a:pt x="365" y="742"/>
                  </a:cubicBezTo>
                  <a:cubicBezTo>
                    <a:pt x="380" y="742"/>
                    <a:pt x="396" y="741"/>
                    <a:pt x="412" y="738"/>
                  </a:cubicBezTo>
                  <a:cubicBezTo>
                    <a:pt x="624" y="724"/>
                    <a:pt x="780" y="554"/>
                    <a:pt x="780" y="342"/>
                  </a:cubicBezTo>
                  <a:cubicBezTo>
                    <a:pt x="766" y="152"/>
                    <a:pt x="597"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76;p21">
              <a:extLst>
                <a:ext uri="{FF2B5EF4-FFF2-40B4-BE49-F238E27FC236}">
                  <a16:creationId xmlns:a16="http://schemas.microsoft.com/office/drawing/2014/main" id="{9E24C4EA-FA6B-EC25-5B00-B88C2C5DC9F5}"/>
                </a:ext>
              </a:extLst>
            </p:cNvPr>
            <p:cNvSpPr/>
            <p:nvPr/>
          </p:nvSpPr>
          <p:spPr>
            <a:xfrm>
              <a:off x="2447793" y="2649109"/>
              <a:ext cx="25676" cy="24787"/>
            </a:xfrm>
            <a:custGeom>
              <a:avLst/>
              <a:gdLst/>
              <a:ahLst/>
              <a:cxnLst/>
              <a:rect l="l" t="t" r="r" b="b"/>
              <a:pathLst>
                <a:path w="780" h="753" extrusionOk="0">
                  <a:moveTo>
                    <a:pt x="394" y="0"/>
                  </a:moveTo>
                  <a:cubicBezTo>
                    <a:pt x="386" y="0"/>
                    <a:pt x="377" y="1"/>
                    <a:pt x="369" y="1"/>
                  </a:cubicBezTo>
                  <a:cubicBezTo>
                    <a:pt x="156" y="15"/>
                    <a:pt x="0" y="200"/>
                    <a:pt x="0" y="398"/>
                  </a:cubicBezTo>
                  <a:cubicBezTo>
                    <a:pt x="14" y="601"/>
                    <a:pt x="184" y="753"/>
                    <a:pt x="385" y="753"/>
                  </a:cubicBezTo>
                  <a:cubicBezTo>
                    <a:pt x="393" y="753"/>
                    <a:pt x="402" y="753"/>
                    <a:pt x="411" y="752"/>
                  </a:cubicBezTo>
                  <a:cubicBezTo>
                    <a:pt x="624" y="738"/>
                    <a:pt x="780" y="554"/>
                    <a:pt x="780" y="341"/>
                  </a:cubicBezTo>
                  <a:cubicBezTo>
                    <a:pt x="752" y="151"/>
                    <a:pt x="582"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77;p21">
              <a:extLst>
                <a:ext uri="{FF2B5EF4-FFF2-40B4-BE49-F238E27FC236}">
                  <a16:creationId xmlns:a16="http://schemas.microsoft.com/office/drawing/2014/main" id="{131CA909-5FA8-3436-4CC2-BE81F138469B}"/>
                </a:ext>
              </a:extLst>
            </p:cNvPr>
            <p:cNvSpPr/>
            <p:nvPr/>
          </p:nvSpPr>
          <p:spPr>
            <a:xfrm>
              <a:off x="2053784" y="2385692"/>
              <a:ext cx="335265" cy="531091"/>
            </a:xfrm>
            <a:custGeom>
              <a:avLst/>
              <a:gdLst/>
              <a:ahLst/>
              <a:cxnLst/>
              <a:rect l="l" t="t" r="r" b="b"/>
              <a:pathLst>
                <a:path w="10185" h="16134" extrusionOk="0">
                  <a:moveTo>
                    <a:pt x="10185" y="0"/>
                  </a:moveTo>
                  <a:cubicBezTo>
                    <a:pt x="7083" y="1062"/>
                    <a:pt x="6488" y="2904"/>
                    <a:pt x="6247" y="3966"/>
                  </a:cubicBezTo>
                  <a:cubicBezTo>
                    <a:pt x="6148" y="4349"/>
                    <a:pt x="6091" y="4774"/>
                    <a:pt x="5822" y="5085"/>
                  </a:cubicBezTo>
                  <a:cubicBezTo>
                    <a:pt x="5425" y="5553"/>
                    <a:pt x="4689" y="5581"/>
                    <a:pt x="4235" y="5992"/>
                  </a:cubicBezTo>
                  <a:cubicBezTo>
                    <a:pt x="3683" y="6473"/>
                    <a:pt x="3683" y="7309"/>
                    <a:pt x="3740" y="8032"/>
                  </a:cubicBezTo>
                  <a:cubicBezTo>
                    <a:pt x="3810" y="8740"/>
                    <a:pt x="3810" y="9576"/>
                    <a:pt x="3272" y="10071"/>
                  </a:cubicBezTo>
                  <a:cubicBezTo>
                    <a:pt x="2932" y="10383"/>
                    <a:pt x="2436" y="10482"/>
                    <a:pt x="1997" y="10652"/>
                  </a:cubicBezTo>
                  <a:cubicBezTo>
                    <a:pt x="1544" y="10808"/>
                    <a:pt x="1275" y="11190"/>
                    <a:pt x="1034" y="11587"/>
                  </a:cubicBezTo>
                  <a:cubicBezTo>
                    <a:pt x="496" y="12465"/>
                    <a:pt x="0" y="13882"/>
                    <a:pt x="340" y="14165"/>
                  </a:cubicBezTo>
                  <a:cubicBezTo>
                    <a:pt x="2295" y="15794"/>
                    <a:pt x="6020" y="15879"/>
                    <a:pt x="8570" y="16134"/>
                  </a:cubicBezTo>
                  <a:cubicBezTo>
                    <a:pt x="8797" y="15553"/>
                    <a:pt x="8967" y="14944"/>
                    <a:pt x="9066" y="14321"/>
                  </a:cubicBezTo>
                  <a:cubicBezTo>
                    <a:pt x="9137" y="13853"/>
                    <a:pt x="8995" y="13386"/>
                    <a:pt x="8697" y="13018"/>
                  </a:cubicBezTo>
                  <a:cubicBezTo>
                    <a:pt x="8442" y="12748"/>
                    <a:pt x="8046" y="12536"/>
                    <a:pt x="8046" y="12168"/>
                  </a:cubicBezTo>
                  <a:cubicBezTo>
                    <a:pt x="8060" y="11884"/>
                    <a:pt x="8187" y="11601"/>
                    <a:pt x="8159" y="11289"/>
                  </a:cubicBezTo>
                  <a:cubicBezTo>
                    <a:pt x="8131" y="10978"/>
                    <a:pt x="7635" y="10510"/>
                    <a:pt x="7437" y="10454"/>
                  </a:cubicBezTo>
                  <a:lnTo>
                    <a:pt x="1018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78;p21">
              <a:extLst>
                <a:ext uri="{FF2B5EF4-FFF2-40B4-BE49-F238E27FC236}">
                  <a16:creationId xmlns:a16="http://schemas.microsoft.com/office/drawing/2014/main" id="{546EE6CB-2077-3708-7D12-C5064A97ADAE}"/>
                </a:ext>
              </a:extLst>
            </p:cNvPr>
            <p:cNvSpPr/>
            <p:nvPr/>
          </p:nvSpPr>
          <p:spPr>
            <a:xfrm>
              <a:off x="2254360" y="2632123"/>
              <a:ext cx="69884" cy="100168"/>
            </a:xfrm>
            <a:custGeom>
              <a:avLst/>
              <a:gdLst/>
              <a:ahLst/>
              <a:cxnLst/>
              <a:rect l="l" t="t" r="r" b="b"/>
              <a:pathLst>
                <a:path w="2123" h="3043" extrusionOk="0">
                  <a:moveTo>
                    <a:pt x="1314" y="1"/>
                  </a:moveTo>
                  <a:cubicBezTo>
                    <a:pt x="772" y="1"/>
                    <a:pt x="147" y="250"/>
                    <a:pt x="83" y="1367"/>
                  </a:cubicBezTo>
                  <a:cubicBezTo>
                    <a:pt x="0" y="2808"/>
                    <a:pt x="1048" y="3043"/>
                    <a:pt x="1621" y="3043"/>
                  </a:cubicBezTo>
                  <a:cubicBezTo>
                    <a:pt x="1831" y="3043"/>
                    <a:pt x="1977" y="3011"/>
                    <a:pt x="1981" y="2996"/>
                  </a:cubicBezTo>
                  <a:cubicBezTo>
                    <a:pt x="1981" y="2939"/>
                    <a:pt x="2123" y="163"/>
                    <a:pt x="2123" y="163"/>
                  </a:cubicBezTo>
                  <a:cubicBezTo>
                    <a:pt x="2104" y="151"/>
                    <a:pt x="1734" y="1"/>
                    <a:pt x="1314" y="1"/>
                  </a:cubicBez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79;p21">
              <a:extLst>
                <a:ext uri="{FF2B5EF4-FFF2-40B4-BE49-F238E27FC236}">
                  <a16:creationId xmlns:a16="http://schemas.microsoft.com/office/drawing/2014/main" id="{A6F76182-96CD-9755-1952-3A02ECB384EB}"/>
                </a:ext>
              </a:extLst>
            </p:cNvPr>
            <p:cNvSpPr/>
            <p:nvPr/>
          </p:nvSpPr>
          <p:spPr>
            <a:xfrm>
              <a:off x="2272927" y="2652731"/>
              <a:ext cx="28474" cy="57046"/>
            </a:xfrm>
            <a:custGeom>
              <a:avLst/>
              <a:gdLst/>
              <a:ahLst/>
              <a:cxnLst/>
              <a:rect l="l" t="t" r="r" b="b"/>
              <a:pathLst>
                <a:path w="865" h="1733" extrusionOk="0">
                  <a:moveTo>
                    <a:pt x="576" y="1"/>
                  </a:moveTo>
                  <a:cubicBezTo>
                    <a:pt x="564" y="1"/>
                    <a:pt x="551" y="2"/>
                    <a:pt x="539" y="5"/>
                  </a:cubicBezTo>
                  <a:cubicBezTo>
                    <a:pt x="369" y="19"/>
                    <a:pt x="227" y="132"/>
                    <a:pt x="171" y="288"/>
                  </a:cubicBezTo>
                  <a:cubicBezTo>
                    <a:pt x="71" y="444"/>
                    <a:pt x="15" y="642"/>
                    <a:pt x="15" y="826"/>
                  </a:cubicBezTo>
                  <a:cubicBezTo>
                    <a:pt x="1" y="1223"/>
                    <a:pt x="185" y="1619"/>
                    <a:pt x="468" y="1718"/>
                  </a:cubicBezTo>
                  <a:cubicBezTo>
                    <a:pt x="501" y="1728"/>
                    <a:pt x="536" y="1733"/>
                    <a:pt x="571" y="1733"/>
                  </a:cubicBezTo>
                  <a:cubicBezTo>
                    <a:pt x="641" y="1733"/>
                    <a:pt x="714" y="1714"/>
                    <a:pt x="780" y="1676"/>
                  </a:cubicBezTo>
                  <a:cubicBezTo>
                    <a:pt x="851" y="1634"/>
                    <a:pt x="865" y="1591"/>
                    <a:pt x="851" y="1591"/>
                  </a:cubicBezTo>
                  <a:cubicBezTo>
                    <a:pt x="851" y="1591"/>
                    <a:pt x="822" y="1605"/>
                    <a:pt x="766" y="1634"/>
                  </a:cubicBezTo>
                  <a:cubicBezTo>
                    <a:pt x="727" y="1646"/>
                    <a:pt x="686" y="1653"/>
                    <a:pt x="646" y="1653"/>
                  </a:cubicBezTo>
                  <a:cubicBezTo>
                    <a:pt x="597" y="1653"/>
                    <a:pt x="550" y="1643"/>
                    <a:pt x="511" y="1619"/>
                  </a:cubicBezTo>
                  <a:cubicBezTo>
                    <a:pt x="298" y="1534"/>
                    <a:pt x="156" y="1194"/>
                    <a:pt x="156" y="826"/>
                  </a:cubicBezTo>
                  <a:cubicBezTo>
                    <a:pt x="156" y="656"/>
                    <a:pt x="199" y="500"/>
                    <a:pt x="270" y="344"/>
                  </a:cubicBezTo>
                  <a:cubicBezTo>
                    <a:pt x="326" y="217"/>
                    <a:pt x="426" y="132"/>
                    <a:pt x="553" y="104"/>
                  </a:cubicBezTo>
                  <a:cubicBezTo>
                    <a:pt x="568" y="99"/>
                    <a:pt x="583" y="96"/>
                    <a:pt x="598" y="96"/>
                  </a:cubicBezTo>
                  <a:cubicBezTo>
                    <a:pt x="663" y="96"/>
                    <a:pt x="717" y="145"/>
                    <a:pt x="751" y="203"/>
                  </a:cubicBezTo>
                  <a:cubicBezTo>
                    <a:pt x="766" y="260"/>
                    <a:pt x="751" y="302"/>
                    <a:pt x="766" y="302"/>
                  </a:cubicBezTo>
                  <a:cubicBezTo>
                    <a:pt x="794" y="302"/>
                    <a:pt x="808" y="274"/>
                    <a:pt x="808" y="189"/>
                  </a:cubicBezTo>
                  <a:cubicBezTo>
                    <a:pt x="794" y="146"/>
                    <a:pt x="766" y="90"/>
                    <a:pt x="737" y="61"/>
                  </a:cubicBezTo>
                  <a:cubicBezTo>
                    <a:pt x="691" y="26"/>
                    <a:pt x="634" y="1"/>
                    <a:pt x="576" y="1"/>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80;p21">
              <a:extLst>
                <a:ext uri="{FF2B5EF4-FFF2-40B4-BE49-F238E27FC236}">
                  <a16:creationId xmlns:a16="http://schemas.microsoft.com/office/drawing/2014/main" id="{CE7F44B8-A184-8383-6768-4241C886F27C}"/>
                </a:ext>
              </a:extLst>
            </p:cNvPr>
            <p:cNvSpPr/>
            <p:nvPr/>
          </p:nvSpPr>
          <p:spPr>
            <a:xfrm>
              <a:off x="2555965" y="2592357"/>
              <a:ext cx="125482" cy="121992"/>
            </a:xfrm>
            <a:custGeom>
              <a:avLst/>
              <a:gdLst/>
              <a:ahLst/>
              <a:cxnLst/>
              <a:rect l="l" t="t" r="r" b="b"/>
              <a:pathLst>
                <a:path w="3812" h="3706" extrusionOk="0">
                  <a:moveTo>
                    <a:pt x="1847" y="1"/>
                  </a:moveTo>
                  <a:cubicBezTo>
                    <a:pt x="1431" y="1"/>
                    <a:pt x="1021" y="139"/>
                    <a:pt x="695" y="408"/>
                  </a:cubicBezTo>
                  <a:cubicBezTo>
                    <a:pt x="369" y="663"/>
                    <a:pt x="128" y="1031"/>
                    <a:pt x="43" y="1428"/>
                  </a:cubicBezTo>
                  <a:cubicBezTo>
                    <a:pt x="29" y="1499"/>
                    <a:pt x="15" y="1555"/>
                    <a:pt x="15" y="1626"/>
                  </a:cubicBezTo>
                  <a:cubicBezTo>
                    <a:pt x="1" y="1669"/>
                    <a:pt x="1" y="1711"/>
                    <a:pt x="1" y="1768"/>
                  </a:cubicBezTo>
                  <a:lnTo>
                    <a:pt x="1" y="1853"/>
                  </a:lnTo>
                  <a:cubicBezTo>
                    <a:pt x="1" y="1867"/>
                    <a:pt x="1" y="1867"/>
                    <a:pt x="15" y="1881"/>
                  </a:cubicBezTo>
                  <a:cubicBezTo>
                    <a:pt x="15" y="1739"/>
                    <a:pt x="43" y="1584"/>
                    <a:pt x="72" y="1442"/>
                  </a:cubicBezTo>
                  <a:cubicBezTo>
                    <a:pt x="171" y="1045"/>
                    <a:pt x="397" y="691"/>
                    <a:pt x="723" y="436"/>
                  </a:cubicBezTo>
                  <a:cubicBezTo>
                    <a:pt x="936" y="266"/>
                    <a:pt x="1205" y="139"/>
                    <a:pt x="1474" y="82"/>
                  </a:cubicBezTo>
                  <a:cubicBezTo>
                    <a:pt x="1590" y="61"/>
                    <a:pt x="1708" y="50"/>
                    <a:pt x="1826" y="50"/>
                  </a:cubicBezTo>
                  <a:cubicBezTo>
                    <a:pt x="2026" y="50"/>
                    <a:pt x="2227" y="82"/>
                    <a:pt x="2423" y="153"/>
                  </a:cubicBezTo>
                  <a:cubicBezTo>
                    <a:pt x="2749" y="266"/>
                    <a:pt x="3046" y="479"/>
                    <a:pt x="3259" y="762"/>
                  </a:cubicBezTo>
                  <a:cubicBezTo>
                    <a:pt x="3740" y="1385"/>
                    <a:pt x="3754" y="2249"/>
                    <a:pt x="3287" y="2887"/>
                  </a:cubicBezTo>
                  <a:cubicBezTo>
                    <a:pt x="3188" y="3043"/>
                    <a:pt x="3060" y="3170"/>
                    <a:pt x="2919" y="3269"/>
                  </a:cubicBezTo>
                  <a:cubicBezTo>
                    <a:pt x="2791" y="3383"/>
                    <a:pt x="2635" y="3468"/>
                    <a:pt x="2465" y="3524"/>
                  </a:cubicBezTo>
                  <a:cubicBezTo>
                    <a:pt x="2251" y="3607"/>
                    <a:pt x="2032" y="3646"/>
                    <a:pt x="1817" y="3646"/>
                  </a:cubicBezTo>
                  <a:cubicBezTo>
                    <a:pt x="1035" y="3646"/>
                    <a:pt x="308" y="3131"/>
                    <a:pt x="86" y="2320"/>
                  </a:cubicBezTo>
                  <a:cubicBezTo>
                    <a:pt x="43" y="2178"/>
                    <a:pt x="29" y="2023"/>
                    <a:pt x="1" y="1881"/>
                  </a:cubicBezTo>
                  <a:cubicBezTo>
                    <a:pt x="1" y="1895"/>
                    <a:pt x="1" y="1895"/>
                    <a:pt x="1" y="1909"/>
                  </a:cubicBezTo>
                  <a:lnTo>
                    <a:pt x="1" y="1994"/>
                  </a:lnTo>
                  <a:cubicBezTo>
                    <a:pt x="15" y="2051"/>
                    <a:pt x="15" y="2094"/>
                    <a:pt x="15" y="2136"/>
                  </a:cubicBezTo>
                  <a:cubicBezTo>
                    <a:pt x="29" y="2207"/>
                    <a:pt x="43" y="2263"/>
                    <a:pt x="57" y="2334"/>
                  </a:cubicBezTo>
                  <a:cubicBezTo>
                    <a:pt x="157" y="2731"/>
                    <a:pt x="397" y="3085"/>
                    <a:pt x="737" y="3340"/>
                  </a:cubicBezTo>
                  <a:cubicBezTo>
                    <a:pt x="1060" y="3582"/>
                    <a:pt x="1440" y="3705"/>
                    <a:pt x="1826" y="3705"/>
                  </a:cubicBezTo>
                  <a:cubicBezTo>
                    <a:pt x="2050" y="3705"/>
                    <a:pt x="2276" y="3664"/>
                    <a:pt x="2494" y="3581"/>
                  </a:cubicBezTo>
                  <a:cubicBezTo>
                    <a:pt x="2834" y="3453"/>
                    <a:pt x="3131" y="3227"/>
                    <a:pt x="3344" y="2929"/>
                  </a:cubicBezTo>
                  <a:cubicBezTo>
                    <a:pt x="3811" y="2263"/>
                    <a:pt x="3797" y="1371"/>
                    <a:pt x="3315" y="734"/>
                  </a:cubicBezTo>
                  <a:cubicBezTo>
                    <a:pt x="3202" y="578"/>
                    <a:pt x="3060" y="450"/>
                    <a:pt x="2905" y="351"/>
                  </a:cubicBezTo>
                  <a:cubicBezTo>
                    <a:pt x="2763" y="238"/>
                    <a:pt x="2607" y="153"/>
                    <a:pt x="2437" y="96"/>
                  </a:cubicBezTo>
                  <a:cubicBezTo>
                    <a:pt x="2245" y="32"/>
                    <a:pt x="2046" y="1"/>
                    <a:pt x="1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81;p21">
              <a:extLst>
                <a:ext uri="{FF2B5EF4-FFF2-40B4-BE49-F238E27FC236}">
                  <a16:creationId xmlns:a16="http://schemas.microsoft.com/office/drawing/2014/main" id="{F00F3AF0-2F23-5964-1A7B-E553F091BA59}"/>
                </a:ext>
              </a:extLst>
            </p:cNvPr>
            <p:cNvSpPr/>
            <p:nvPr/>
          </p:nvSpPr>
          <p:spPr>
            <a:xfrm>
              <a:off x="2391369" y="2595287"/>
              <a:ext cx="125449" cy="121959"/>
            </a:xfrm>
            <a:custGeom>
              <a:avLst/>
              <a:gdLst/>
              <a:ahLst/>
              <a:cxnLst/>
              <a:rect l="l" t="t" r="r" b="b"/>
              <a:pathLst>
                <a:path w="3811" h="3705" extrusionOk="0">
                  <a:moveTo>
                    <a:pt x="1828" y="1"/>
                  </a:moveTo>
                  <a:cubicBezTo>
                    <a:pt x="1419" y="1"/>
                    <a:pt x="1016" y="139"/>
                    <a:pt x="695" y="404"/>
                  </a:cubicBezTo>
                  <a:cubicBezTo>
                    <a:pt x="369" y="659"/>
                    <a:pt x="128" y="1027"/>
                    <a:pt x="43" y="1438"/>
                  </a:cubicBezTo>
                  <a:cubicBezTo>
                    <a:pt x="29" y="1495"/>
                    <a:pt x="15" y="1565"/>
                    <a:pt x="15" y="1622"/>
                  </a:cubicBezTo>
                  <a:cubicBezTo>
                    <a:pt x="1" y="1665"/>
                    <a:pt x="1" y="1721"/>
                    <a:pt x="1" y="1764"/>
                  </a:cubicBezTo>
                  <a:lnTo>
                    <a:pt x="1" y="1849"/>
                  </a:lnTo>
                  <a:cubicBezTo>
                    <a:pt x="1" y="1863"/>
                    <a:pt x="1" y="1863"/>
                    <a:pt x="15" y="1877"/>
                  </a:cubicBezTo>
                  <a:cubicBezTo>
                    <a:pt x="15" y="1721"/>
                    <a:pt x="43" y="1580"/>
                    <a:pt x="71" y="1438"/>
                  </a:cubicBezTo>
                  <a:cubicBezTo>
                    <a:pt x="276" y="596"/>
                    <a:pt x="1020" y="46"/>
                    <a:pt x="1827" y="46"/>
                  </a:cubicBezTo>
                  <a:cubicBezTo>
                    <a:pt x="2024" y="46"/>
                    <a:pt x="2225" y="79"/>
                    <a:pt x="2423" y="149"/>
                  </a:cubicBezTo>
                  <a:cubicBezTo>
                    <a:pt x="2579" y="206"/>
                    <a:pt x="2734" y="291"/>
                    <a:pt x="2876" y="390"/>
                  </a:cubicBezTo>
                  <a:cubicBezTo>
                    <a:pt x="3018" y="489"/>
                    <a:pt x="3145" y="616"/>
                    <a:pt x="3258" y="758"/>
                  </a:cubicBezTo>
                  <a:cubicBezTo>
                    <a:pt x="3740" y="1381"/>
                    <a:pt x="3754" y="2245"/>
                    <a:pt x="3287" y="2883"/>
                  </a:cubicBezTo>
                  <a:cubicBezTo>
                    <a:pt x="3188" y="3039"/>
                    <a:pt x="3060" y="3166"/>
                    <a:pt x="2919" y="3279"/>
                  </a:cubicBezTo>
                  <a:cubicBezTo>
                    <a:pt x="2777" y="3379"/>
                    <a:pt x="2635" y="3463"/>
                    <a:pt x="2465" y="3520"/>
                  </a:cubicBezTo>
                  <a:cubicBezTo>
                    <a:pt x="2251" y="3603"/>
                    <a:pt x="2032" y="3642"/>
                    <a:pt x="1817" y="3642"/>
                  </a:cubicBezTo>
                  <a:cubicBezTo>
                    <a:pt x="1035" y="3642"/>
                    <a:pt x="308" y="3127"/>
                    <a:pt x="86" y="2316"/>
                  </a:cubicBezTo>
                  <a:cubicBezTo>
                    <a:pt x="43" y="2174"/>
                    <a:pt x="29" y="2033"/>
                    <a:pt x="15" y="1877"/>
                  </a:cubicBezTo>
                  <a:cubicBezTo>
                    <a:pt x="1" y="1891"/>
                    <a:pt x="1" y="1905"/>
                    <a:pt x="15" y="1905"/>
                  </a:cubicBezTo>
                  <a:lnTo>
                    <a:pt x="15" y="2005"/>
                  </a:lnTo>
                  <a:cubicBezTo>
                    <a:pt x="15" y="2047"/>
                    <a:pt x="15" y="2089"/>
                    <a:pt x="29" y="2146"/>
                  </a:cubicBezTo>
                  <a:cubicBezTo>
                    <a:pt x="29" y="2203"/>
                    <a:pt x="43" y="2274"/>
                    <a:pt x="57" y="2330"/>
                  </a:cubicBezTo>
                  <a:cubicBezTo>
                    <a:pt x="241" y="3024"/>
                    <a:pt x="808" y="3548"/>
                    <a:pt x="1516" y="3676"/>
                  </a:cubicBezTo>
                  <a:cubicBezTo>
                    <a:pt x="1625" y="3695"/>
                    <a:pt x="1735" y="3704"/>
                    <a:pt x="1845" y="3704"/>
                  </a:cubicBezTo>
                  <a:cubicBezTo>
                    <a:pt x="2065" y="3704"/>
                    <a:pt x="2286" y="3667"/>
                    <a:pt x="2494" y="3591"/>
                  </a:cubicBezTo>
                  <a:cubicBezTo>
                    <a:pt x="2834" y="3449"/>
                    <a:pt x="3131" y="3223"/>
                    <a:pt x="3343" y="2925"/>
                  </a:cubicBezTo>
                  <a:cubicBezTo>
                    <a:pt x="3811" y="2259"/>
                    <a:pt x="3797" y="1381"/>
                    <a:pt x="3315" y="730"/>
                  </a:cubicBezTo>
                  <a:cubicBezTo>
                    <a:pt x="3202" y="574"/>
                    <a:pt x="3060" y="446"/>
                    <a:pt x="2904" y="347"/>
                  </a:cubicBezTo>
                  <a:cubicBezTo>
                    <a:pt x="2763" y="234"/>
                    <a:pt x="2607" y="163"/>
                    <a:pt x="2437" y="106"/>
                  </a:cubicBezTo>
                  <a:cubicBezTo>
                    <a:pt x="2239" y="36"/>
                    <a:pt x="2032" y="1"/>
                    <a:pt x="18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82;p21">
              <a:extLst>
                <a:ext uri="{FF2B5EF4-FFF2-40B4-BE49-F238E27FC236}">
                  <a16:creationId xmlns:a16="http://schemas.microsoft.com/office/drawing/2014/main" id="{9F0470EA-DFB8-E6F4-4173-AC2C39C977DE}"/>
                </a:ext>
              </a:extLst>
            </p:cNvPr>
            <p:cNvSpPr/>
            <p:nvPr/>
          </p:nvSpPr>
          <p:spPr>
            <a:xfrm>
              <a:off x="2508891" y="2637950"/>
              <a:ext cx="48520" cy="14484"/>
            </a:xfrm>
            <a:custGeom>
              <a:avLst/>
              <a:gdLst/>
              <a:ahLst/>
              <a:cxnLst/>
              <a:rect l="l" t="t" r="r" b="b"/>
              <a:pathLst>
                <a:path w="1474" h="440" extrusionOk="0">
                  <a:moveTo>
                    <a:pt x="723" y="0"/>
                  </a:moveTo>
                  <a:cubicBezTo>
                    <a:pt x="510" y="14"/>
                    <a:pt x="312" y="85"/>
                    <a:pt x="156" y="241"/>
                  </a:cubicBezTo>
                  <a:cubicBezTo>
                    <a:pt x="85" y="298"/>
                    <a:pt x="28" y="369"/>
                    <a:pt x="0" y="439"/>
                  </a:cubicBezTo>
                  <a:cubicBezTo>
                    <a:pt x="0" y="439"/>
                    <a:pt x="71" y="369"/>
                    <a:pt x="184" y="269"/>
                  </a:cubicBezTo>
                  <a:cubicBezTo>
                    <a:pt x="344" y="131"/>
                    <a:pt x="542" y="64"/>
                    <a:pt x="742" y="64"/>
                  </a:cubicBezTo>
                  <a:cubicBezTo>
                    <a:pt x="932" y="64"/>
                    <a:pt x="1124" y="124"/>
                    <a:pt x="1289" y="241"/>
                  </a:cubicBezTo>
                  <a:cubicBezTo>
                    <a:pt x="1402" y="340"/>
                    <a:pt x="1459" y="425"/>
                    <a:pt x="1473" y="425"/>
                  </a:cubicBezTo>
                  <a:cubicBezTo>
                    <a:pt x="1445" y="340"/>
                    <a:pt x="1388" y="269"/>
                    <a:pt x="1317" y="213"/>
                  </a:cubicBezTo>
                  <a:cubicBezTo>
                    <a:pt x="1147" y="71"/>
                    <a:pt x="935" y="0"/>
                    <a:pt x="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83;p21">
              <a:extLst>
                <a:ext uri="{FF2B5EF4-FFF2-40B4-BE49-F238E27FC236}">
                  <a16:creationId xmlns:a16="http://schemas.microsoft.com/office/drawing/2014/main" id="{67B93407-EADF-7F69-D062-CA25C0332DB7}"/>
                </a:ext>
              </a:extLst>
            </p:cNvPr>
            <p:cNvSpPr/>
            <p:nvPr/>
          </p:nvSpPr>
          <p:spPr>
            <a:xfrm>
              <a:off x="2309302" y="2633275"/>
              <a:ext cx="83512" cy="9349"/>
            </a:xfrm>
            <a:custGeom>
              <a:avLst/>
              <a:gdLst/>
              <a:ahLst/>
              <a:cxnLst/>
              <a:rect l="l" t="t" r="r" b="b"/>
              <a:pathLst>
                <a:path w="2537" h="284" extrusionOk="0">
                  <a:moveTo>
                    <a:pt x="1" y="1"/>
                  </a:moveTo>
                  <a:cubicBezTo>
                    <a:pt x="128" y="29"/>
                    <a:pt x="241" y="57"/>
                    <a:pt x="369" y="71"/>
                  </a:cubicBezTo>
                  <a:cubicBezTo>
                    <a:pt x="595" y="114"/>
                    <a:pt x="921" y="142"/>
                    <a:pt x="1261" y="171"/>
                  </a:cubicBezTo>
                  <a:lnTo>
                    <a:pt x="2154" y="256"/>
                  </a:lnTo>
                  <a:cubicBezTo>
                    <a:pt x="2281" y="270"/>
                    <a:pt x="2409" y="284"/>
                    <a:pt x="2536" y="284"/>
                  </a:cubicBezTo>
                  <a:cubicBezTo>
                    <a:pt x="2409" y="241"/>
                    <a:pt x="2295" y="213"/>
                    <a:pt x="2168" y="199"/>
                  </a:cubicBezTo>
                  <a:cubicBezTo>
                    <a:pt x="1941" y="171"/>
                    <a:pt x="1615" y="142"/>
                    <a:pt x="1275" y="100"/>
                  </a:cubicBezTo>
                  <a:lnTo>
                    <a:pt x="383" y="29"/>
                  </a:lnTo>
                  <a:cubicBezTo>
                    <a:pt x="255" y="1"/>
                    <a:pt x="128"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4;p21">
              <a:extLst>
                <a:ext uri="{FF2B5EF4-FFF2-40B4-BE49-F238E27FC236}">
                  <a16:creationId xmlns:a16="http://schemas.microsoft.com/office/drawing/2014/main" id="{54FC5F18-8DDB-3FCC-FB68-E68E4EE92E81}"/>
                </a:ext>
              </a:extLst>
            </p:cNvPr>
            <p:cNvSpPr/>
            <p:nvPr/>
          </p:nvSpPr>
          <p:spPr>
            <a:xfrm>
              <a:off x="2650640" y="2646805"/>
              <a:ext cx="18203" cy="44340"/>
            </a:xfrm>
            <a:custGeom>
              <a:avLst/>
              <a:gdLst/>
              <a:ahLst/>
              <a:cxnLst/>
              <a:rect l="l" t="t" r="r" b="b"/>
              <a:pathLst>
                <a:path w="553" h="1347" extrusionOk="0">
                  <a:moveTo>
                    <a:pt x="510" y="0"/>
                  </a:moveTo>
                  <a:cubicBezTo>
                    <a:pt x="524" y="496"/>
                    <a:pt x="354" y="978"/>
                    <a:pt x="0" y="1346"/>
                  </a:cubicBezTo>
                  <a:cubicBezTo>
                    <a:pt x="14" y="1346"/>
                    <a:pt x="85" y="1304"/>
                    <a:pt x="184" y="1204"/>
                  </a:cubicBezTo>
                  <a:cubicBezTo>
                    <a:pt x="425" y="935"/>
                    <a:pt x="553" y="581"/>
                    <a:pt x="539" y="213"/>
                  </a:cubicBezTo>
                  <a:cubicBezTo>
                    <a:pt x="553" y="142"/>
                    <a:pt x="539" y="57"/>
                    <a:pt x="5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85;p21">
              <a:extLst>
                <a:ext uri="{FF2B5EF4-FFF2-40B4-BE49-F238E27FC236}">
                  <a16:creationId xmlns:a16="http://schemas.microsoft.com/office/drawing/2014/main" id="{B6B63E98-9F60-95B9-2729-B2B367056503}"/>
                </a:ext>
              </a:extLst>
            </p:cNvPr>
            <p:cNvSpPr/>
            <p:nvPr/>
          </p:nvSpPr>
          <p:spPr>
            <a:xfrm>
              <a:off x="2660878" y="2623861"/>
              <a:ext cx="5530" cy="9019"/>
            </a:xfrm>
            <a:custGeom>
              <a:avLst/>
              <a:gdLst/>
              <a:ahLst/>
              <a:cxnLst/>
              <a:rect l="l" t="t" r="r" b="b"/>
              <a:pathLst>
                <a:path w="168" h="274" extrusionOk="0">
                  <a:moveTo>
                    <a:pt x="18" y="1"/>
                  </a:moveTo>
                  <a:cubicBezTo>
                    <a:pt x="16" y="1"/>
                    <a:pt x="15" y="2"/>
                    <a:pt x="15" y="3"/>
                  </a:cubicBezTo>
                  <a:cubicBezTo>
                    <a:pt x="1" y="17"/>
                    <a:pt x="29" y="74"/>
                    <a:pt x="72" y="145"/>
                  </a:cubicBezTo>
                  <a:cubicBezTo>
                    <a:pt x="100" y="216"/>
                    <a:pt x="114" y="272"/>
                    <a:pt x="128" y="272"/>
                  </a:cubicBezTo>
                  <a:cubicBezTo>
                    <a:pt x="130" y="273"/>
                    <a:pt x="132" y="274"/>
                    <a:pt x="134" y="274"/>
                  </a:cubicBezTo>
                  <a:cubicBezTo>
                    <a:pt x="158" y="274"/>
                    <a:pt x="168" y="195"/>
                    <a:pt x="128" y="117"/>
                  </a:cubicBezTo>
                  <a:cubicBezTo>
                    <a:pt x="91" y="42"/>
                    <a:pt x="33" y="1"/>
                    <a:pt x="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86;p21">
              <a:extLst>
                <a:ext uri="{FF2B5EF4-FFF2-40B4-BE49-F238E27FC236}">
                  <a16:creationId xmlns:a16="http://schemas.microsoft.com/office/drawing/2014/main" id="{C723BFF7-CA73-C35B-E440-69F21969613D}"/>
                </a:ext>
              </a:extLst>
            </p:cNvPr>
            <p:cNvSpPr/>
            <p:nvPr/>
          </p:nvSpPr>
          <p:spPr>
            <a:xfrm>
              <a:off x="2489765" y="2620207"/>
              <a:ext cx="17743" cy="57869"/>
            </a:xfrm>
            <a:custGeom>
              <a:avLst/>
              <a:gdLst/>
              <a:ahLst/>
              <a:cxnLst/>
              <a:rect l="l" t="t" r="r" b="b"/>
              <a:pathLst>
                <a:path w="539" h="1758" extrusionOk="0">
                  <a:moveTo>
                    <a:pt x="15" y="1"/>
                  </a:moveTo>
                  <a:cubicBezTo>
                    <a:pt x="0" y="1"/>
                    <a:pt x="71" y="86"/>
                    <a:pt x="156" y="228"/>
                  </a:cubicBezTo>
                  <a:cubicBezTo>
                    <a:pt x="269" y="412"/>
                    <a:pt x="354" y="624"/>
                    <a:pt x="397" y="837"/>
                  </a:cubicBezTo>
                  <a:cubicBezTo>
                    <a:pt x="425" y="1049"/>
                    <a:pt x="425" y="1276"/>
                    <a:pt x="397" y="1488"/>
                  </a:cubicBezTo>
                  <a:cubicBezTo>
                    <a:pt x="369" y="1587"/>
                    <a:pt x="354" y="1672"/>
                    <a:pt x="340" y="1757"/>
                  </a:cubicBezTo>
                  <a:cubicBezTo>
                    <a:pt x="383" y="1687"/>
                    <a:pt x="425" y="1602"/>
                    <a:pt x="439" y="1502"/>
                  </a:cubicBezTo>
                  <a:cubicBezTo>
                    <a:pt x="539" y="1049"/>
                    <a:pt x="454" y="582"/>
                    <a:pt x="199" y="199"/>
                  </a:cubicBezTo>
                  <a:cubicBezTo>
                    <a:pt x="156" y="114"/>
                    <a:pt x="85" y="43"/>
                    <a:pt x="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87;p21">
              <a:extLst>
                <a:ext uri="{FF2B5EF4-FFF2-40B4-BE49-F238E27FC236}">
                  <a16:creationId xmlns:a16="http://schemas.microsoft.com/office/drawing/2014/main" id="{FFC7BFE4-2506-D7D2-4975-C329F946E130}"/>
                </a:ext>
              </a:extLst>
            </p:cNvPr>
            <p:cNvSpPr/>
            <p:nvPr/>
          </p:nvSpPr>
          <p:spPr>
            <a:xfrm>
              <a:off x="2267791" y="2725613"/>
              <a:ext cx="45722" cy="42332"/>
            </a:xfrm>
            <a:custGeom>
              <a:avLst/>
              <a:gdLst/>
              <a:ahLst/>
              <a:cxnLst/>
              <a:rect l="l" t="t" r="r" b="b"/>
              <a:pathLst>
                <a:path w="1389" h="1286" extrusionOk="0">
                  <a:moveTo>
                    <a:pt x="978" y="0"/>
                  </a:moveTo>
                  <a:cubicBezTo>
                    <a:pt x="978" y="0"/>
                    <a:pt x="1021" y="29"/>
                    <a:pt x="1077" y="71"/>
                  </a:cubicBezTo>
                  <a:cubicBezTo>
                    <a:pt x="1162" y="156"/>
                    <a:pt x="1233" y="241"/>
                    <a:pt x="1276" y="354"/>
                  </a:cubicBezTo>
                  <a:cubicBezTo>
                    <a:pt x="1332" y="510"/>
                    <a:pt x="1332" y="694"/>
                    <a:pt x="1262" y="836"/>
                  </a:cubicBezTo>
                  <a:cubicBezTo>
                    <a:pt x="1152" y="1079"/>
                    <a:pt x="919" y="1208"/>
                    <a:pt x="685" y="1208"/>
                  </a:cubicBezTo>
                  <a:cubicBezTo>
                    <a:pt x="524" y="1208"/>
                    <a:pt x="363" y="1147"/>
                    <a:pt x="242" y="1020"/>
                  </a:cubicBezTo>
                  <a:cubicBezTo>
                    <a:pt x="114" y="893"/>
                    <a:pt x="57" y="737"/>
                    <a:pt x="57" y="567"/>
                  </a:cubicBezTo>
                  <a:cubicBezTo>
                    <a:pt x="57" y="454"/>
                    <a:pt x="86" y="340"/>
                    <a:pt x="142" y="241"/>
                  </a:cubicBezTo>
                  <a:cubicBezTo>
                    <a:pt x="185" y="170"/>
                    <a:pt x="213" y="128"/>
                    <a:pt x="213" y="128"/>
                  </a:cubicBezTo>
                  <a:lnTo>
                    <a:pt x="213" y="128"/>
                  </a:lnTo>
                  <a:cubicBezTo>
                    <a:pt x="171" y="156"/>
                    <a:pt x="142" y="199"/>
                    <a:pt x="114" y="227"/>
                  </a:cubicBezTo>
                  <a:cubicBezTo>
                    <a:pt x="57" y="340"/>
                    <a:pt x="15" y="454"/>
                    <a:pt x="15" y="581"/>
                  </a:cubicBezTo>
                  <a:cubicBezTo>
                    <a:pt x="1" y="765"/>
                    <a:pt x="72" y="935"/>
                    <a:pt x="199" y="1077"/>
                  </a:cubicBezTo>
                  <a:cubicBezTo>
                    <a:pt x="335" y="1219"/>
                    <a:pt x="510" y="1286"/>
                    <a:pt x="684" y="1286"/>
                  </a:cubicBezTo>
                  <a:cubicBezTo>
                    <a:pt x="943" y="1286"/>
                    <a:pt x="1199" y="1136"/>
                    <a:pt x="1318" y="864"/>
                  </a:cubicBezTo>
                  <a:cubicBezTo>
                    <a:pt x="1389" y="694"/>
                    <a:pt x="1389" y="510"/>
                    <a:pt x="1318" y="340"/>
                  </a:cubicBezTo>
                  <a:cubicBezTo>
                    <a:pt x="1262" y="227"/>
                    <a:pt x="1191" y="128"/>
                    <a:pt x="1092" y="57"/>
                  </a:cubicBezTo>
                  <a:cubicBezTo>
                    <a:pt x="1063" y="29"/>
                    <a:pt x="1021" y="0"/>
                    <a:pt x="978"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88;p21">
              <a:extLst>
                <a:ext uri="{FF2B5EF4-FFF2-40B4-BE49-F238E27FC236}">
                  <a16:creationId xmlns:a16="http://schemas.microsoft.com/office/drawing/2014/main" id="{0530B5F6-253C-91BB-0CC3-EEF6FC2D03E2}"/>
                </a:ext>
              </a:extLst>
            </p:cNvPr>
            <p:cNvSpPr/>
            <p:nvPr/>
          </p:nvSpPr>
          <p:spPr>
            <a:xfrm>
              <a:off x="2633851" y="2730748"/>
              <a:ext cx="31732" cy="52075"/>
            </a:xfrm>
            <a:custGeom>
              <a:avLst/>
              <a:gdLst/>
              <a:ahLst/>
              <a:cxnLst/>
              <a:rect l="l" t="t" r="r" b="b"/>
              <a:pathLst>
                <a:path w="964" h="1582" extrusionOk="0">
                  <a:moveTo>
                    <a:pt x="269" y="0"/>
                  </a:moveTo>
                  <a:cubicBezTo>
                    <a:pt x="383" y="43"/>
                    <a:pt x="482" y="99"/>
                    <a:pt x="581" y="170"/>
                  </a:cubicBezTo>
                  <a:cubicBezTo>
                    <a:pt x="680" y="255"/>
                    <a:pt x="751" y="354"/>
                    <a:pt x="808" y="468"/>
                  </a:cubicBezTo>
                  <a:cubicBezTo>
                    <a:pt x="879" y="609"/>
                    <a:pt x="893" y="765"/>
                    <a:pt x="864" y="921"/>
                  </a:cubicBezTo>
                  <a:cubicBezTo>
                    <a:pt x="836" y="1062"/>
                    <a:pt x="765" y="1204"/>
                    <a:pt x="666" y="1332"/>
                  </a:cubicBezTo>
                  <a:cubicBezTo>
                    <a:pt x="581" y="1417"/>
                    <a:pt x="468" y="1487"/>
                    <a:pt x="340" y="1516"/>
                  </a:cubicBezTo>
                  <a:cubicBezTo>
                    <a:pt x="289" y="1528"/>
                    <a:pt x="238" y="1535"/>
                    <a:pt x="187" y="1535"/>
                  </a:cubicBezTo>
                  <a:cubicBezTo>
                    <a:pt x="125" y="1535"/>
                    <a:pt x="63" y="1525"/>
                    <a:pt x="0" y="1502"/>
                  </a:cubicBezTo>
                  <a:lnTo>
                    <a:pt x="0" y="1502"/>
                  </a:lnTo>
                  <a:cubicBezTo>
                    <a:pt x="0" y="1502"/>
                    <a:pt x="29" y="1530"/>
                    <a:pt x="85" y="1558"/>
                  </a:cubicBezTo>
                  <a:cubicBezTo>
                    <a:pt x="135" y="1575"/>
                    <a:pt x="185" y="1582"/>
                    <a:pt x="238" y="1582"/>
                  </a:cubicBezTo>
                  <a:cubicBezTo>
                    <a:pt x="275" y="1582"/>
                    <a:pt x="313" y="1578"/>
                    <a:pt x="354" y="1572"/>
                  </a:cubicBezTo>
                  <a:cubicBezTo>
                    <a:pt x="482" y="1530"/>
                    <a:pt x="609" y="1473"/>
                    <a:pt x="709" y="1374"/>
                  </a:cubicBezTo>
                  <a:cubicBezTo>
                    <a:pt x="822" y="1247"/>
                    <a:pt x="893" y="1091"/>
                    <a:pt x="935" y="935"/>
                  </a:cubicBezTo>
                  <a:cubicBezTo>
                    <a:pt x="964" y="765"/>
                    <a:pt x="935" y="595"/>
                    <a:pt x="864" y="439"/>
                  </a:cubicBezTo>
                  <a:cubicBezTo>
                    <a:pt x="808" y="326"/>
                    <a:pt x="723" y="213"/>
                    <a:pt x="609" y="142"/>
                  </a:cubicBezTo>
                  <a:cubicBezTo>
                    <a:pt x="539" y="85"/>
                    <a:pt x="454" y="43"/>
                    <a:pt x="369" y="14"/>
                  </a:cubicBezTo>
                  <a:cubicBezTo>
                    <a:pt x="340" y="0"/>
                    <a:pt x="298" y="0"/>
                    <a:pt x="26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89;p21">
              <a:extLst>
                <a:ext uri="{FF2B5EF4-FFF2-40B4-BE49-F238E27FC236}">
                  <a16:creationId xmlns:a16="http://schemas.microsoft.com/office/drawing/2014/main" id="{8416EEAE-DF4F-4E1B-5C89-D91643299071}"/>
                </a:ext>
              </a:extLst>
            </p:cNvPr>
            <p:cNvSpPr/>
            <p:nvPr/>
          </p:nvSpPr>
          <p:spPr>
            <a:xfrm>
              <a:off x="2093419" y="3439953"/>
              <a:ext cx="534383" cy="223510"/>
            </a:xfrm>
            <a:custGeom>
              <a:avLst/>
              <a:gdLst/>
              <a:ahLst/>
              <a:cxnLst/>
              <a:rect l="l" t="t" r="r" b="b"/>
              <a:pathLst>
                <a:path w="16234" h="6790" extrusionOk="0">
                  <a:moveTo>
                    <a:pt x="13528" y="1"/>
                  </a:moveTo>
                  <a:cubicBezTo>
                    <a:pt x="13528" y="1"/>
                    <a:pt x="11785" y="213"/>
                    <a:pt x="11516" y="341"/>
                  </a:cubicBezTo>
                  <a:cubicBezTo>
                    <a:pt x="11261" y="454"/>
                    <a:pt x="10978" y="950"/>
                    <a:pt x="10978" y="950"/>
                  </a:cubicBezTo>
                  <a:lnTo>
                    <a:pt x="10511" y="1134"/>
                  </a:lnTo>
                  <a:cubicBezTo>
                    <a:pt x="9774" y="1347"/>
                    <a:pt x="9802" y="2083"/>
                    <a:pt x="9561" y="2112"/>
                  </a:cubicBezTo>
                  <a:cubicBezTo>
                    <a:pt x="9560" y="2112"/>
                    <a:pt x="9559" y="2112"/>
                    <a:pt x="9557" y="2112"/>
                  </a:cubicBezTo>
                  <a:cubicBezTo>
                    <a:pt x="9249" y="2112"/>
                    <a:pt x="2436" y="780"/>
                    <a:pt x="2436" y="780"/>
                  </a:cubicBezTo>
                  <a:lnTo>
                    <a:pt x="1813" y="624"/>
                  </a:lnTo>
                  <a:cubicBezTo>
                    <a:pt x="779" y="1403"/>
                    <a:pt x="368" y="2707"/>
                    <a:pt x="184" y="3854"/>
                  </a:cubicBezTo>
                  <a:cubicBezTo>
                    <a:pt x="184" y="3854"/>
                    <a:pt x="0" y="4406"/>
                    <a:pt x="184" y="4718"/>
                  </a:cubicBezTo>
                  <a:lnTo>
                    <a:pt x="9250" y="5596"/>
                  </a:lnTo>
                  <a:lnTo>
                    <a:pt x="11162" y="6163"/>
                  </a:lnTo>
                  <a:cubicBezTo>
                    <a:pt x="11672" y="6389"/>
                    <a:pt x="12196" y="6574"/>
                    <a:pt x="12734" y="6744"/>
                  </a:cubicBezTo>
                  <a:cubicBezTo>
                    <a:pt x="12876" y="6775"/>
                    <a:pt x="13007" y="6790"/>
                    <a:pt x="13127" y="6790"/>
                  </a:cubicBezTo>
                  <a:cubicBezTo>
                    <a:pt x="13546" y="6790"/>
                    <a:pt x="13814" y="6608"/>
                    <a:pt x="13825" y="6333"/>
                  </a:cubicBezTo>
                  <a:cubicBezTo>
                    <a:pt x="13853" y="5979"/>
                    <a:pt x="13358" y="5936"/>
                    <a:pt x="13358" y="5936"/>
                  </a:cubicBezTo>
                  <a:cubicBezTo>
                    <a:pt x="12933" y="5780"/>
                    <a:pt x="12522" y="5582"/>
                    <a:pt x="12125" y="5370"/>
                  </a:cubicBezTo>
                  <a:cubicBezTo>
                    <a:pt x="11828" y="5171"/>
                    <a:pt x="11601" y="4902"/>
                    <a:pt x="11445" y="4590"/>
                  </a:cubicBezTo>
                  <a:lnTo>
                    <a:pt x="11445" y="4590"/>
                  </a:lnTo>
                  <a:lnTo>
                    <a:pt x="12125" y="4690"/>
                  </a:lnTo>
                  <a:cubicBezTo>
                    <a:pt x="12125" y="4690"/>
                    <a:pt x="13570" y="5724"/>
                    <a:pt x="14108" y="6035"/>
                  </a:cubicBezTo>
                  <a:cubicBezTo>
                    <a:pt x="14221" y="6098"/>
                    <a:pt x="14315" y="6123"/>
                    <a:pt x="14394" y="6123"/>
                  </a:cubicBezTo>
                  <a:cubicBezTo>
                    <a:pt x="14692" y="6123"/>
                    <a:pt x="14772" y="5759"/>
                    <a:pt x="14817" y="5624"/>
                  </a:cubicBezTo>
                  <a:cubicBezTo>
                    <a:pt x="14859" y="5469"/>
                    <a:pt x="13216" y="3783"/>
                    <a:pt x="13216" y="3783"/>
                  </a:cubicBezTo>
                  <a:lnTo>
                    <a:pt x="13216" y="3783"/>
                  </a:lnTo>
                  <a:cubicBezTo>
                    <a:pt x="13216" y="3783"/>
                    <a:pt x="14788" y="4803"/>
                    <a:pt x="15072" y="5058"/>
                  </a:cubicBezTo>
                  <a:cubicBezTo>
                    <a:pt x="15258" y="5226"/>
                    <a:pt x="15507" y="5320"/>
                    <a:pt x="15683" y="5320"/>
                  </a:cubicBezTo>
                  <a:cubicBezTo>
                    <a:pt x="15774" y="5320"/>
                    <a:pt x="15845" y="5295"/>
                    <a:pt x="15879" y="5242"/>
                  </a:cubicBezTo>
                  <a:cubicBezTo>
                    <a:pt x="15964" y="5072"/>
                    <a:pt x="16233" y="5072"/>
                    <a:pt x="15879" y="4364"/>
                  </a:cubicBezTo>
                  <a:cubicBezTo>
                    <a:pt x="15525" y="3670"/>
                    <a:pt x="12692" y="1786"/>
                    <a:pt x="12692" y="1786"/>
                  </a:cubicBezTo>
                  <a:lnTo>
                    <a:pt x="13471" y="1616"/>
                  </a:lnTo>
                  <a:lnTo>
                    <a:pt x="14321" y="1998"/>
                  </a:lnTo>
                  <a:cubicBezTo>
                    <a:pt x="14378" y="2296"/>
                    <a:pt x="14505" y="2565"/>
                    <a:pt x="14675" y="2806"/>
                  </a:cubicBezTo>
                  <a:cubicBezTo>
                    <a:pt x="14774" y="2957"/>
                    <a:pt x="14902" y="3007"/>
                    <a:pt x="15028" y="3007"/>
                  </a:cubicBezTo>
                  <a:cubicBezTo>
                    <a:pt x="15279" y="3007"/>
                    <a:pt x="15525" y="2806"/>
                    <a:pt x="15525" y="2806"/>
                  </a:cubicBezTo>
                  <a:lnTo>
                    <a:pt x="15185" y="1063"/>
                  </a:lnTo>
                  <a:lnTo>
                    <a:pt x="13528" y="1"/>
                  </a:ln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90;p21">
              <a:extLst>
                <a:ext uri="{FF2B5EF4-FFF2-40B4-BE49-F238E27FC236}">
                  <a16:creationId xmlns:a16="http://schemas.microsoft.com/office/drawing/2014/main" id="{591C80F2-09CA-2808-7F7F-A4BAA35B348E}"/>
                </a:ext>
              </a:extLst>
            </p:cNvPr>
            <p:cNvSpPr/>
            <p:nvPr/>
          </p:nvSpPr>
          <p:spPr>
            <a:xfrm>
              <a:off x="2356409" y="3509445"/>
              <a:ext cx="51779" cy="74624"/>
            </a:xfrm>
            <a:custGeom>
              <a:avLst/>
              <a:gdLst/>
              <a:ahLst/>
              <a:cxnLst/>
              <a:rect l="l" t="t" r="r" b="b"/>
              <a:pathLst>
                <a:path w="1573" h="2267" extrusionOk="0">
                  <a:moveTo>
                    <a:pt x="1572" y="1"/>
                  </a:moveTo>
                  <a:cubicBezTo>
                    <a:pt x="1445" y="71"/>
                    <a:pt x="1346" y="156"/>
                    <a:pt x="1233" y="241"/>
                  </a:cubicBezTo>
                  <a:cubicBezTo>
                    <a:pt x="978" y="454"/>
                    <a:pt x="737" y="695"/>
                    <a:pt x="524" y="950"/>
                  </a:cubicBezTo>
                  <a:cubicBezTo>
                    <a:pt x="312" y="1219"/>
                    <a:pt x="142" y="1516"/>
                    <a:pt x="43" y="1842"/>
                  </a:cubicBezTo>
                  <a:cubicBezTo>
                    <a:pt x="28" y="1899"/>
                    <a:pt x="14" y="1955"/>
                    <a:pt x="14" y="2012"/>
                  </a:cubicBezTo>
                  <a:cubicBezTo>
                    <a:pt x="0" y="2054"/>
                    <a:pt x="0" y="2111"/>
                    <a:pt x="0" y="2154"/>
                  </a:cubicBezTo>
                  <a:cubicBezTo>
                    <a:pt x="0" y="2182"/>
                    <a:pt x="0" y="2224"/>
                    <a:pt x="0" y="2267"/>
                  </a:cubicBezTo>
                  <a:cubicBezTo>
                    <a:pt x="14" y="2267"/>
                    <a:pt x="14" y="2097"/>
                    <a:pt x="85" y="1856"/>
                  </a:cubicBezTo>
                  <a:cubicBezTo>
                    <a:pt x="198" y="1545"/>
                    <a:pt x="354" y="1261"/>
                    <a:pt x="581" y="1006"/>
                  </a:cubicBezTo>
                  <a:cubicBezTo>
                    <a:pt x="793" y="751"/>
                    <a:pt x="1020" y="511"/>
                    <a:pt x="1261" y="284"/>
                  </a:cubicBezTo>
                  <a:cubicBezTo>
                    <a:pt x="1374" y="199"/>
                    <a:pt x="1473" y="100"/>
                    <a:pt x="1572" y="1"/>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91;p21">
              <a:extLst>
                <a:ext uri="{FF2B5EF4-FFF2-40B4-BE49-F238E27FC236}">
                  <a16:creationId xmlns:a16="http://schemas.microsoft.com/office/drawing/2014/main" id="{A4981095-F21B-B31C-3212-769FA6F1C1C1}"/>
                </a:ext>
              </a:extLst>
            </p:cNvPr>
            <p:cNvSpPr/>
            <p:nvPr/>
          </p:nvSpPr>
          <p:spPr>
            <a:xfrm>
              <a:off x="2396505" y="3471226"/>
              <a:ext cx="58297" cy="129168"/>
            </a:xfrm>
            <a:custGeom>
              <a:avLst/>
              <a:gdLst/>
              <a:ahLst/>
              <a:cxnLst/>
              <a:rect l="l" t="t" r="r" b="b"/>
              <a:pathLst>
                <a:path w="1771" h="3924" extrusionOk="0">
                  <a:moveTo>
                    <a:pt x="1728" y="0"/>
                  </a:moveTo>
                  <a:cubicBezTo>
                    <a:pt x="1686" y="14"/>
                    <a:pt x="1643" y="43"/>
                    <a:pt x="1601" y="71"/>
                  </a:cubicBezTo>
                  <a:cubicBezTo>
                    <a:pt x="1474" y="170"/>
                    <a:pt x="1360" y="283"/>
                    <a:pt x="1261" y="425"/>
                  </a:cubicBezTo>
                  <a:cubicBezTo>
                    <a:pt x="1204" y="510"/>
                    <a:pt x="1148" y="609"/>
                    <a:pt x="1105" y="708"/>
                  </a:cubicBezTo>
                  <a:cubicBezTo>
                    <a:pt x="1063" y="836"/>
                    <a:pt x="1034" y="963"/>
                    <a:pt x="1020" y="1091"/>
                  </a:cubicBezTo>
                  <a:cubicBezTo>
                    <a:pt x="992" y="1232"/>
                    <a:pt x="949" y="1360"/>
                    <a:pt x="864" y="1473"/>
                  </a:cubicBezTo>
                  <a:cubicBezTo>
                    <a:pt x="779" y="1601"/>
                    <a:pt x="694" y="1728"/>
                    <a:pt x="638" y="1870"/>
                  </a:cubicBezTo>
                  <a:cubicBezTo>
                    <a:pt x="543" y="2114"/>
                    <a:pt x="539" y="2370"/>
                    <a:pt x="625" y="2615"/>
                  </a:cubicBezTo>
                  <a:lnTo>
                    <a:pt x="625" y="2615"/>
                  </a:lnTo>
                  <a:cubicBezTo>
                    <a:pt x="334" y="2828"/>
                    <a:pt x="112" y="3136"/>
                    <a:pt x="29" y="3499"/>
                  </a:cubicBezTo>
                  <a:cubicBezTo>
                    <a:pt x="15" y="3598"/>
                    <a:pt x="0" y="3697"/>
                    <a:pt x="0" y="3810"/>
                  </a:cubicBezTo>
                  <a:cubicBezTo>
                    <a:pt x="0" y="3839"/>
                    <a:pt x="0" y="3881"/>
                    <a:pt x="15" y="3924"/>
                  </a:cubicBezTo>
                  <a:cubicBezTo>
                    <a:pt x="15" y="3782"/>
                    <a:pt x="43" y="3640"/>
                    <a:pt x="71" y="3513"/>
                  </a:cubicBezTo>
                  <a:cubicBezTo>
                    <a:pt x="170" y="3159"/>
                    <a:pt x="383" y="2861"/>
                    <a:pt x="680" y="2677"/>
                  </a:cubicBezTo>
                  <a:lnTo>
                    <a:pt x="709" y="2663"/>
                  </a:lnTo>
                  <a:lnTo>
                    <a:pt x="694" y="2635"/>
                  </a:lnTo>
                  <a:cubicBezTo>
                    <a:pt x="609" y="2394"/>
                    <a:pt x="609" y="2139"/>
                    <a:pt x="694" y="1898"/>
                  </a:cubicBezTo>
                  <a:cubicBezTo>
                    <a:pt x="751" y="1771"/>
                    <a:pt x="822" y="1629"/>
                    <a:pt x="921" y="1516"/>
                  </a:cubicBezTo>
                  <a:cubicBezTo>
                    <a:pt x="1006" y="1402"/>
                    <a:pt x="1063" y="1261"/>
                    <a:pt x="1077" y="1105"/>
                  </a:cubicBezTo>
                  <a:cubicBezTo>
                    <a:pt x="1077" y="977"/>
                    <a:pt x="1105" y="864"/>
                    <a:pt x="1148" y="737"/>
                  </a:cubicBezTo>
                  <a:cubicBezTo>
                    <a:pt x="1190" y="637"/>
                    <a:pt x="1247" y="538"/>
                    <a:pt x="1304" y="453"/>
                  </a:cubicBezTo>
                  <a:cubicBezTo>
                    <a:pt x="1389" y="312"/>
                    <a:pt x="1502" y="198"/>
                    <a:pt x="1615" y="99"/>
                  </a:cubicBezTo>
                  <a:cubicBezTo>
                    <a:pt x="1714" y="28"/>
                    <a:pt x="1771" y="0"/>
                    <a:pt x="1771" y="0"/>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92;p21">
              <a:extLst>
                <a:ext uri="{FF2B5EF4-FFF2-40B4-BE49-F238E27FC236}">
                  <a16:creationId xmlns:a16="http://schemas.microsoft.com/office/drawing/2014/main" id="{4A65D66D-1978-3A1C-8010-F562F46C1E03}"/>
                </a:ext>
              </a:extLst>
            </p:cNvPr>
            <p:cNvSpPr/>
            <p:nvPr/>
          </p:nvSpPr>
          <p:spPr>
            <a:xfrm>
              <a:off x="2479494" y="3486106"/>
              <a:ext cx="29889" cy="10599"/>
            </a:xfrm>
            <a:custGeom>
              <a:avLst/>
              <a:gdLst/>
              <a:ahLst/>
              <a:cxnLst/>
              <a:rect l="l" t="t" r="r" b="b"/>
              <a:pathLst>
                <a:path w="908" h="322" extrusionOk="0">
                  <a:moveTo>
                    <a:pt x="4" y="0"/>
                  </a:moveTo>
                  <a:cubicBezTo>
                    <a:pt x="3" y="0"/>
                    <a:pt x="1" y="1"/>
                    <a:pt x="1" y="1"/>
                  </a:cubicBezTo>
                  <a:cubicBezTo>
                    <a:pt x="208" y="209"/>
                    <a:pt x="479" y="322"/>
                    <a:pt x="767" y="322"/>
                  </a:cubicBezTo>
                  <a:cubicBezTo>
                    <a:pt x="814" y="322"/>
                    <a:pt x="860" y="319"/>
                    <a:pt x="907" y="313"/>
                  </a:cubicBezTo>
                  <a:cubicBezTo>
                    <a:pt x="907" y="299"/>
                    <a:pt x="695" y="285"/>
                    <a:pt x="440" y="200"/>
                  </a:cubicBezTo>
                  <a:cubicBezTo>
                    <a:pt x="198" y="119"/>
                    <a:pt x="33" y="0"/>
                    <a:pt x="4" y="0"/>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93;p21">
              <a:extLst>
                <a:ext uri="{FF2B5EF4-FFF2-40B4-BE49-F238E27FC236}">
                  <a16:creationId xmlns:a16="http://schemas.microsoft.com/office/drawing/2014/main" id="{5AF3A5C5-CD77-E488-3BF3-AF342E86C54C}"/>
                </a:ext>
              </a:extLst>
            </p:cNvPr>
            <p:cNvSpPr/>
            <p:nvPr/>
          </p:nvSpPr>
          <p:spPr>
            <a:xfrm>
              <a:off x="2477157" y="3539303"/>
              <a:ext cx="46677" cy="20541"/>
            </a:xfrm>
            <a:custGeom>
              <a:avLst/>
              <a:gdLst/>
              <a:ahLst/>
              <a:cxnLst/>
              <a:rect l="l" t="t" r="r" b="b"/>
              <a:pathLst>
                <a:path w="1418" h="624" extrusionOk="0">
                  <a:moveTo>
                    <a:pt x="1" y="0"/>
                  </a:moveTo>
                  <a:lnTo>
                    <a:pt x="1" y="0"/>
                  </a:lnTo>
                  <a:cubicBezTo>
                    <a:pt x="454" y="241"/>
                    <a:pt x="922" y="453"/>
                    <a:pt x="1417" y="623"/>
                  </a:cubicBezTo>
                  <a:cubicBezTo>
                    <a:pt x="1191" y="482"/>
                    <a:pt x="964" y="368"/>
                    <a:pt x="723" y="283"/>
                  </a:cubicBezTo>
                  <a:cubicBezTo>
                    <a:pt x="497" y="170"/>
                    <a:pt x="242" y="71"/>
                    <a:pt x="1" y="0"/>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94;p21">
              <a:extLst>
                <a:ext uri="{FF2B5EF4-FFF2-40B4-BE49-F238E27FC236}">
                  <a16:creationId xmlns:a16="http://schemas.microsoft.com/office/drawing/2014/main" id="{3A40D063-C7F2-7117-7C36-C31B7442D231}"/>
                </a:ext>
              </a:extLst>
            </p:cNvPr>
            <p:cNvSpPr/>
            <p:nvPr/>
          </p:nvSpPr>
          <p:spPr>
            <a:xfrm>
              <a:off x="2448714" y="3580320"/>
              <a:ext cx="23832" cy="10303"/>
            </a:xfrm>
            <a:custGeom>
              <a:avLst/>
              <a:gdLst/>
              <a:ahLst/>
              <a:cxnLst/>
              <a:rect l="l" t="t" r="r" b="b"/>
              <a:pathLst>
                <a:path w="724" h="313" extrusionOk="0">
                  <a:moveTo>
                    <a:pt x="1" y="1"/>
                  </a:moveTo>
                  <a:cubicBezTo>
                    <a:pt x="114" y="71"/>
                    <a:pt x="227" y="128"/>
                    <a:pt x="355" y="171"/>
                  </a:cubicBezTo>
                  <a:cubicBezTo>
                    <a:pt x="468" y="227"/>
                    <a:pt x="596" y="270"/>
                    <a:pt x="723" y="312"/>
                  </a:cubicBezTo>
                  <a:cubicBezTo>
                    <a:pt x="624" y="213"/>
                    <a:pt x="511" y="142"/>
                    <a:pt x="383" y="100"/>
                  </a:cubicBezTo>
                  <a:cubicBezTo>
                    <a:pt x="270" y="43"/>
                    <a:pt x="128" y="15"/>
                    <a:pt x="1" y="1"/>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95;p21">
              <a:extLst>
                <a:ext uri="{FF2B5EF4-FFF2-40B4-BE49-F238E27FC236}">
                  <a16:creationId xmlns:a16="http://schemas.microsoft.com/office/drawing/2014/main" id="{8945DE23-FB8E-3F91-584B-F5143B894E5B}"/>
                </a:ext>
              </a:extLst>
            </p:cNvPr>
            <p:cNvSpPr/>
            <p:nvPr/>
          </p:nvSpPr>
          <p:spPr>
            <a:xfrm>
              <a:off x="2500002" y="3563235"/>
              <a:ext cx="15899" cy="18993"/>
            </a:xfrm>
            <a:custGeom>
              <a:avLst/>
              <a:gdLst/>
              <a:ahLst/>
              <a:cxnLst/>
              <a:rect l="l" t="t" r="r" b="b"/>
              <a:pathLst>
                <a:path w="483" h="577" extrusionOk="0">
                  <a:moveTo>
                    <a:pt x="462" y="0"/>
                  </a:moveTo>
                  <a:cubicBezTo>
                    <a:pt x="443" y="0"/>
                    <a:pt x="411" y="7"/>
                    <a:pt x="369" y="24"/>
                  </a:cubicBezTo>
                  <a:cubicBezTo>
                    <a:pt x="270" y="66"/>
                    <a:pt x="199" y="123"/>
                    <a:pt x="143" y="208"/>
                  </a:cubicBezTo>
                  <a:cubicBezTo>
                    <a:pt x="72" y="279"/>
                    <a:pt x="43" y="364"/>
                    <a:pt x="15" y="463"/>
                  </a:cubicBezTo>
                  <a:cubicBezTo>
                    <a:pt x="1" y="534"/>
                    <a:pt x="15" y="576"/>
                    <a:pt x="15" y="576"/>
                  </a:cubicBezTo>
                  <a:cubicBezTo>
                    <a:pt x="58" y="463"/>
                    <a:pt x="128" y="350"/>
                    <a:pt x="199" y="251"/>
                  </a:cubicBezTo>
                  <a:cubicBezTo>
                    <a:pt x="284" y="151"/>
                    <a:pt x="383" y="81"/>
                    <a:pt x="483" y="10"/>
                  </a:cubicBezTo>
                  <a:cubicBezTo>
                    <a:pt x="483" y="4"/>
                    <a:pt x="475" y="0"/>
                    <a:pt x="462" y="0"/>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96;p21">
              <a:extLst>
                <a:ext uri="{FF2B5EF4-FFF2-40B4-BE49-F238E27FC236}">
                  <a16:creationId xmlns:a16="http://schemas.microsoft.com/office/drawing/2014/main" id="{959BE289-175F-C0D4-EDB6-63D3D5F91D58}"/>
                </a:ext>
              </a:extLst>
            </p:cNvPr>
            <p:cNvSpPr/>
            <p:nvPr/>
          </p:nvSpPr>
          <p:spPr>
            <a:xfrm>
              <a:off x="2527062" y="3528802"/>
              <a:ext cx="11686" cy="17051"/>
            </a:xfrm>
            <a:custGeom>
              <a:avLst/>
              <a:gdLst/>
              <a:ahLst/>
              <a:cxnLst/>
              <a:rect l="l" t="t" r="r" b="b"/>
              <a:pathLst>
                <a:path w="355" h="518" extrusionOk="0">
                  <a:moveTo>
                    <a:pt x="343" y="0"/>
                  </a:moveTo>
                  <a:cubicBezTo>
                    <a:pt x="305" y="0"/>
                    <a:pt x="183" y="61"/>
                    <a:pt x="100" y="192"/>
                  </a:cubicBezTo>
                  <a:cubicBezTo>
                    <a:pt x="29" y="291"/>
                    <a:pt x="1" y="404"/>
                    <a:pt x="43" y="517"/>
                  </a:cubicBezTo>
                  <a:cubicBezTo>
                    <a:pt x="71" y="418"/>
                    <a:pt x="114" y="319"/>
                    <a:pt x="156" y="234"/>
                  </a:cubicBezTo>
                  <a:cubicBezTo>
                    <a:pt x="241" y="92"/>
                    <a:pt x="355" y="22"/>
                    <a:pt x="355" y="8"/>
                  </a:cubicBezTo>
                  <a:cubicBezTo>
                    <a:pt x="355" y="3"/>
                    <a:pt x="350" y="0"/>
                    <a:pt x="343" y="0"/>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97;p21">
              <a:extLst>
                <a:ext uri="{FF2B5EF4-FFF2-40B4-BE49-F238E27FC236}">
                  <a16:creationId xmlns:a16="http://schemas.microsoft.com/office/drawing/2014/main" id="{E9444EEA-C174-DC5A-8674-90900354E7D1}"/>
                </a:ext>
              </a:extLst>
            </p:cNvPr>
            <p:cNvSpPr/>
            <p:nvPr/>
          </p:nvSpPr>
          <p:spPr>
            <a:xfrm>
              <a:off x="2529860" y="3445879"/>
              <a:ext cx="7966" cy="20705"/>
            </a:xfrm>
            <a:custGeom>
              <a:avLst/>
              <a:gdLst/>
              <a:ahLst/>
              <a:cxnLst/>
              <a:rect l="l" t="t" r="r" b="b"/>
              <a:pathLst>
                <a:path w="242" h="629" extrusionOk="0">
                  <a:moveTo>
                    <a:pt x="229" y="0"/>
                  </a:moveTo>
                  <a:cubicBezTo>
                    <a:pt x="212" y="0"/>
                    <a:pt x="185" y="19"/>
                    <a:pt x="142" y="62"/>
                  </a:cubicBezTo>
                  <a:cubicBezTo>
                    <a:pt x="86" y="118"/>
                    <a:pt x="43" y="189"/>
                    <a:pt x="29" y="274"/>
                  </a:cubicBezTo>
                  <a:cubicBezTo>
                    <a:pt x="1" y="359"/>
                    <a:pt x="1" y="444"/>
                    <a:pt x="29" y="529"/>
                  </a:cubicBezTo>
                  <a:cubicBezTo>
                    <a:pt x="43" y="586"/>
                    <a:pt x="71" y="628"/>
                    <a:pt x="71" y="628"/>
                  </a:cubicBezTo>
                  <a:cubicBezTo>
                    <a:pt x="71" y="515"/>
                    <a:pt x="71" y="402"/>
                    <a:pt x="86" y="288"/>
                  </a:cubicBezTo>
                  <a:cubicBezTo>
                    <a:pt x="128" y="189"/>
                    <a:pt x="171" y="90"/>
                    <a:pt x="241" y="5"/>
                  </a:cubicBezTo>
                  <a:cubicBezTo>
                    <a:pt x="238" y="2"/>
                    <a:pt x="234" y="0"/>
                    <a:pt x="229" y="0"/>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98;p21">
              <a:extLst>
                <a:ext uri="{FF2B5EF4-FFF2-40B4-BE49-F238E27FC236}">
                  <a16:creationId xmlns:a16="http://schemas.microsoft.com/office/drawing/2014/main" id="{D190B755-7F8C-70FC-A58C-E4C43DA02DCD}"/>
                </a:ext>
              </a:extLst>
            </p:cNvPr>
            <p:cNvSpPr/>
            <p:nvPr/>
          </p:nvSpPr>
          <p:spPr>
            <a:xfrm>
              <a:off x="2488349" y="3360685"/>
              <a:ext cx="716252" cy="317588"/>
            </a:xfrm>
            <a:custGeom>
              <a:avLst/>
              <a:gdLst/>
              <a:ahLst/>
              <a:cxnLst/>
              <a:rect l="l" t="t" r="r" b="b"/>
              <a:pathLst>
                <a:path w="21759" h="9648" extrusionOk="0">
                  <a:moveTo>
                    <a:pt x="21107" y="1"/>
                  </a:moveTo>
                  <a:cubicBezTo>
                    <a:pt x="21107" y="1"/>
                    <a:pt x="19492" y="1120"/>
                    <a:pt x="18415" y="1616"/>
                  </a:cubicBezTo>
                  <a:cubicBezTo>
                    <a:pt x="17339" y="2097"/>
                    <a:pt x="15781" y="2933"/>
                    <a:pt x="15299" y="3811"/>
                  </a:cubicBezTo>
                  <a:cubicBezTo>
                    <a:pt x="15299" y="3811"/>
                    <a:pt x="15214" y="2112"/>
                    <a:pt x="13458" y="1757"/>
                  </a:cubicBezTo>
                  <a:cubicBezTo>
                    <a:pt x="13272" y="1720"/>
                    <a:pt x="13072" y="1703"/>
                    <a:pt x="12863" y="1703"/>
                  </a:cubicBezTo>
                  <a:cubicBezTo>
                    <a:pt x="11087" y="1703"/>
                    <a:pt x="8627" y="2905"/>
                    <a:pt x="8627" y="2905"/>
                  </a:cubicBezTo>
                  <a:lnTo>
                    <a:pt x="1" y="8911"/>
                  </a:lnTo>
                  <a:lnTo>
                    <a:pt x="256" y="9647"/>
                  </a:lnTo>
                  <a:lnTo>
                    <a:pt x="9010" y="8429"/>
                  </a:lnTo>
                  <a:lnTo>
                    <a:pt x="9817" y="8741"/>
                  </a:lnTo>
                  <a:lnTo>
                    <a:pt x="15951" y="4704"/>
                  </a:lnTo>
                  <a:lnTo>
                    <a:pt x="21758" y="511"/>
                  </a:lnTo>
                  <a:lnTo>
                    <a:pt x="21107"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99;p21">
              <a:extLst>
                <a:ext uri="{FF2B5EF4-FFF2-40B4-BE49-F238E27FC236}">
                  <a16:creationId xmlns:a16="http://schemas.microsoft.com/office/drawing/2014/main" id="{5FA07491-9112-26D7-35D3-1B553774B0A8}"/>
                </a:ext>
              </a:extLst>
            </p:cNvPr>
            <p:cNvSpPr/>
            <p:nvPr/>
          </p:nvSpPr>
          <p:spPr>
            <a:xfrm>
              <a:off x="2484168" y="3365820"/>
              <a:ext cx="740940" cy="320847"/>
            </a:xfrm>
            <a:custGeom>
              <a:avLst/>
              <a:gdLst/>
              <a:ahLst/>
              <a:cxnLst/>
              <a:rect l="l" t="t" r="r" b="b"/>
              <a:pathLst>
                <a:path w="22509" h="9747" extrusionOk="0">
                  <a:moveTo>
                    <a:pt x="22381" y="1"/>
                  </a:moveTo>
                  <a:lnTo>
                    <a:pt x="16049" y="4392"/>
                  </a:lnTo>
                  <a:cubicBezTo>
                    <a:pt x="15987" y="4403"/>
                    <a:pt x="15925" y="4408"/>
                    <a:pt x="15865" y="4408"/>
                  </a:cubicBezTo>
                  <a:cubicBezTo>
                    <a:pt x="15522" y="4408"/>
                    <a:pt x="15205" y="4244"/>
                    <a:pt x="15001" y="3967"/>
                  </a:cubicBezTo>
                  <a:lnTo>
                    <a:pt x="7295" y="5213"/>
                  </a:lnTo>
                  <a:lnTo>
                    <a:pt x="0" y="9746"/>
                  </a:lnTo>
                  <a:lnTo>
                    <a:pt x="9137" y="8698"/>
                  </a:lnTo>
                  <a:cubicBezTo>
                    <a:pt x="9339" y="8881"/>
                    <a:pt x="9593" y="8972"/>
                    <a:pt x="9850" y="8972"/>
                  </a:cubicBezTo>
                  <a:cubicBezTo>
                    <a:pt x="9972" y="8972"/>
                    <a:pt x="10095" y="8952"/>
                    <a:pt x="10213" y="8911"/>
                  </a:cubicBezTo>
                  <a:lnTo>
                    <a:pt x="22509" y="270"/>
                  </a:lnTo>
                  <a:lnTo>
                    <a:pt x="223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00;p21">
              <a:extLst>
                <a:ext uri="{FF2B5EF4-FFF2-40B4-BE49-F238E27FC236}">
                  <a16:creationId xmlns:a16="http://schemas.microsoft.com/office/drawing/2014/main" id="{20B6F19B-CE47-C3C1-BA46-DBC4F1CF6A88}"/>
                </a:ext>
              </a:extLst>
            </p:cNvPr>
            <p:cNvSpPr/>
            <p:nvPr/>
          </p:nvSpPr>
          <p:spPr>
            <a:xfrm>
              <a:off x="2784917" y="3496376"/>
              <a:ext cx="193094" cy="155799"/>
            </a:xfrm>
            <a:custGeom>
              <a:avLst/>
              <a:gdLst/>
              <a:ahLst/>
              <a:cxnLst/>
              <a:rect l="l" t="t" r="r" b="b"/>
              <a:pathLst>
                <a:path w="5866" h="4733" extrusionOk="0">
                  <a:moveTo>
                    <a:pt x="5865" y="1"/>
                  </a:moveTo>
                  <a:cubicBezTo>
                    <a:pt x="5865" y="1"/>
                    <a:pt x="5837" y="15"/>
                    <a:pt x="5794" y="43"/>
                  </a:cubicBezTo>
                  <a:lnTo>
                    <a:pt x="5610" y="171"/>
                  </a:lnTo>
                  <a:cubicBezTo>
                    <a:pt x="5454" y="270"/>
                    <a:pt x="5228" y="426"/>
                    <a:pt x="4944" y="624"/>
                  </a:cubicBezTo>
                  <a:cubicBezTo>
                    <a:pt x="4392" y="1021"/>
                    <a:pt x="3655" y="1587"/>
                    <a:pt x="2848" y="2253"/>
                  </a:cubicBezTo>
                  <a:cubicBezTo>
                    <a:pt x="2041" y="2919"/>
                    <a:pt x="1318" y="3528"/>
                    <a:pt x="808" y="3981"/>
                  </a:cubicBezTo>
                  <a:cubicBezTo>
                    <a:pt x="553" y="4208"/>
                    <a:pt x="355" y="4392"/>
                    <a:pt x="213" y="4534"/>
                  </a:cubicBezTo>
                  <a:lnTo>
                    <a:pt x="57" y="4675"/>
                  </a:lnTo>
                  <a:cubicBezTo>
                    <a:pt x="29" y="4704"/>
                    <a:pt x="15" y="4718"/>
                    <a:pt x="1" y="4732"/>
                  </a:cubicBezTo>
                  <a:cubicBezTo>
                    <a:pt x="29" y="4718"/>
                    <a:pt x="43" y="4704"/>
                    <a:pt x="57" y="4690"/>
                  </a:cubicBezTo>
                  <a:lnTo>
                    <a:pt x="227" y="4548"/>
                  </a:lnTo>
                  <a:cubicBezTo>
                    <a:pt x="383" y="4420"/>
                    <a:pt x="596" y="4236"/>
                    <a:pt x="837" y="4024"/>
                  </a:cubicBezTo>
                  <a:cubicBezTo>
                    <a:pt x="1361" y="3571"/>
                    <a:pt x="2083" y="2961"/>
                    <a:pt x="2890" y="2310"/>
                  </a:cubicBezTo>
                  <a:cubicBezTo>
                    <a:pt x="3684" y="1644"/>
                    <a:pt x="4434" y="1063"/>
                    <a:pt x="4973" y="667"/>
                  </a:cubicBezTo>
                  <a:cubicBezTo>
                    <a:pt x="5256" y="454"/>
                    <a:pt x="5468" y="298"/>
                    <a:pt x="5624" y="185"/>
                  </a:cubicBezTo>
                  <a:lnTo>
                    <a:pt x="5808" y="58"/>
                  </a:lnTo>
                  <a:cubicBezTo>
                    <a:pt x="5823" y="43"/>
                    <a:pt x="5851" y="29"/>
                    <a:pt x="586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01;p21">
              <a:extLst>
                <a:ext uri="{FF2B5EF4-FFF2-40B4-BE49-F238E27FC236}">
                  <a16:creationId xmlns:a16="http://schemas.microsoft.com/office/drawing/2014/main" id="{629F4B53-5C48-40E3-AC66-58C6C6C29CBA}"/>
                </a:ext>
              </a:extLst>
            </p:cNvPr>
            <p:cNvSpPr/>
            <p:nvPr/>
          </p:nvSpPr>
          <p:spPr>
            <a:xfrm>
              <a:off x="2491641" y="3434357"/>
              <a:ext cx="484019" cy="236446"/>
            </a:xfrm>
            <a:custGeom>
              <a:avLst/>
              <a:gdLst/>
              <a:ahLst/>
              <a:cxnLst/>
              <a:rect l="l" t="t" r="r" b="b"/>
              <a:pathLst>
                <a:path w="14704" h="7183" extrusionOk="0">
                  <a:moveTo>
                    <a:pt x="12236" y="0"/>
                  </a:moveTo>
                  <a:cubicBezTo>
                    <a:pt x="12114" y="0"/>
                    <a:pt x="11992" y="5"/>
                    <a:pt x="11870" y="15"/>
                  </a:cubicBezTo>
                  <a:cubicBezTo>
                    <a:pt x="10850" y="86"/>
                    <a:pt x="9887" y="468"/>
                    <a:pt x="8924" y="851"/>
                  </a:cubicBezTo>
                  <a:lnTo>
                    <a:pt x="0" y="6956"/>
                  </a:lnTo>
                  <a:lnTo>
                    <a:pt x="85" y="7183"/>
                  </a:lnTo>
                  <a:lnTo>
                    <a:pt x="9051" y="1120"/>
                  </a:lnTo>
                  <a:cubicBezTo>
                    <a:pt x="9051" y="1120"/>
                    <a:pt x="11063" y="468"/>
                    <a:pt x="11941" y="355"/>
                  </a:cubicBezTo>
                  <a:cubicBezTo>
                    <a:pt x="12098" y="336"/>
                    <a:pt x="12253" y="327"/>
                    <a:pt x="12404" y="327"/>
                  </a:cubicBezTo>
                  <a:cubicBezTo>
                    <a:pt x="13684" y="327"/>
                    <a:pt x="14703" y="950"/>
                    <a:pt x="14703" y="950"/>
                  </a:cubicBezTo>
                  <a:cubicBezTo>
                    <a:pt x="14078" y="288"/>
                    <a:pt x="13155" y="0"/>
                    <a:pt x="12236" y="0"/>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02;p21">
              <a:extLst>
                <a:ext uri="{FF2B5EF4-FFF2-40B4-BE49-F238E27FC236}">
                  <a16:creationId xmlns:a16="http://schemas.microsoft.com/office/drawing/2014/main" id="{80025438-566D-639D-9E0D-86DCB20E773C}"/>
                </a:ext>
              </a:extLst>
            </p:cNvPr>
            <p:cNvSpPr/>
            <p:nvPr/>
          </p:nvSpPr>
          <p:spPr>
            <a:xfrm>
              <a:off x="3021342" y="3396599"/>
              <a:ext cx="141315" cy="95625"/>
            </a:xfrm>
            <a:custGeom>
              <a:avLst/>
              <a:gdLst/>
              <a:ahLst/>
              <a:cxnLst/>
              <a:rect l="l" t="t" r="r" b="b"/>
              <a:pathLst>
                <a:path w="4293" h="2905" extrusionOk="0">
                  <a:moveTo>
                    <a:pt x="4292" y="1"/>
                  </a:moveTo>
                  <a:cubicBezTo>
                    <a:pt x="4292" y="1"/>
                    <a:pt x="779" y="1828"/>
                    <a:pt x="0" y="2904"/>
                  </a:cubicBezTo>
                  <a:lnTo>
                    <a:pt x="4292"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03;p21">
              <a:extLst>
                <a:ext uri="{FF2B5EF4-FFF2-40B4-BE49-F238E27FC236}">
                  <a16:creationId xmlns:a16="http://schemas.microsoft.com/office/drawing/2014/main" id="{073D02CC-9627-14E1-3D9B-BC53D87F775C}"/>
                </a:ext>
              </a:extLst>
            </p:cNvPr>
            <p:cNvSpPr/>
            <p:nvPr/>
          </p:nvSpPr>
          <p:spPr>
            <a:xfrm>
              <a:off x="2491641" y="3433172"/>
              <a:ext cx="498470" cy="230159"/>
            </a:xfrm>
            <a:custGeom>
              <a:avLst/>
              <a:gdLst/>
              <a:ahLst/>
              <a:cxnLst/>
              <a:rect l="l" t="t" r="r" b="b"/>
              <a:pathLst>
                <a:path w="15143" h="6992" extrusionOk="0">
                  <a:moveTo>
                    <a:pt x="12189" y="0"/>
                  </a:moveTo>
                  <a:cubicBezTo>
                    <a:pt x="12002" y="0"/>
                    <a:pt x="11815" y="12"/>
                    <a:pt x="11629" y="37"/>
                  </a:cubicBezTo>
                  <a:cubicBezTo>
                    <a:pt x="10680" y="193"/>
                    <a:pt x="9774" y="462"/>
                    <a:pt x="8910" y="859"/>
                  </a:cubicBezTo>
                  <a:lnTo>
                    <a:pt x="7394" y="1893"/>
                  </a:lnTo>
                  <a:lnTo>
                    <a:pt x="2167" y="5491"/>
                  </a:lnTo>
                  <a:lnTo>
                    <a:pt x="581" y="6581"/>
                  </a:lnTo>
                  <a:lnTo>
                    <a:pt x="156" y="6879"/>
                  </a:lnTo>
                  <a:lnTo>
                    <a:pt x="99" y="6921"/>
                  </a:lnTo>
                  <a:lnTo>
                    <a:pt x="99" y="6921"/>
                  </a:lnTo>
                  <a:lnTo>
                    <a:pt x="142" y="6893"/>
                  </a:lnTo>
                  <a:lnTo>
                    <a:pt x="567" y="6610"/>
                  </a:lnTo>
                  <a:lnTo>
                    <a:pt x="2167" y="5533"/>
                  </a:lnTo>
                  <a:lnTo>
                    <a:pt x="7408" y="1949"/>
                  </a:lnTo>
                  <a:lnTo>
                    <a:pt x="8924" y="915"/>
                  </a:lnTo>
                  <a:cubicBezTo>
                    <a:pt x="9788" y="533"/>
                    <a:pt x="10695" y="249"/>
                    <a:pt x="11615" y="94"/>
                  </a:cubicBezTo>
                  <a:cubicBezTo>
                    <a:pt x="11803" y="69"/>
                    <a:pt x="11992" y="56"/>
                    <a:pt x="12179" y="56"/>
                  </a:cubicBezTo>
                  <a:cubicBezTo>
                    <a:pt x="12743" y="56"/>
                    <a:pt x="13301" y="168"/>
                    <a:pt x="13811" y="391"/>
                  </a:cubicBezTo>
                  <a:cubicBezTo>
                    <a:pt x="14080" y="504"/>
                    <a:pt x="14321" y="660"/>
                    <a:pt x="14519" y="859"/>
                  </a:cubicBezTo>
                  <a:cubicBezTo>
                    <a:pt x="14689" y="1000"/>
                    <a:pt x="14817" y="1170"/>
                    <a:pt x="14930" y="1354"/>
                  </a:cubicBezTo>
                  <a:cubicBezTo>
                    <a:pt x="15015" y="1510"/>
                    <a:pt x="15086" y="1666"/>
                    <a:pt x="15128" y="1850"/>
                  </a:cubicBezTo>
                  <a:cubicBezTo>
                    <a:pt x="15128" y="1850"/>
                    <a:pt x="15142" y="1836"/>
                    <a:pt x="15128" y="1808"/>
                  </a:cubicBezTo>
                  <a:cubicBezTo>
                    <a:pt x="15128" y="1779"/>
                    <a:pt x="15114" y="1751"/>
                    <a:pt x="15114" y="1708"/>
                  </a:cubicBezTo>
                  <a:cubicBezTo>
                    <a:pt x="15072" y="1581"/>
                    <a:pt x="15015" y="1454"/>
                    <a:pt x="14958" y="1340"/>
                  </a:cubicBezTo>
                  <a:cubicBezTo>
                    <a:pt x="14845" y="1142"/>
                    <a:pt x="14717" y="972"/>
                    <a:pt x="14562" y="830"/>
                  </a:cubicBezTo>
                  <a:cubicBezTo>
                    <a:pt x="14349" y="632"/>
                    <a:pt x="14108" y="476"/>
                    <a:pt x="13853" y="349"/>
                  </a:cubicBezTo>
                  <a:cubicBezTo>
                    <a:pt x="13321" y="114"/>
                    <a:pt x="12756" y="0"/>
                    <a:pt x="12189" y="0"/>
                  </a:cubicBezTo>
                  <a:close/>
                  <a:moveTo>
                    <a:pt x="99" y="6921"/>
                  </a:moveTo>
                  <a:lnTo>
                    <a:pt x="14" y="6978"/>
                  </a:lnTo>
                  <a:lnTo>
                    <a:pt x="0" y="6992"/>
                  </a:lnTo>
                  <a:lnTo>
                    <a:pt x="42" y="6964"/>
                  </a:lnTo>
                  <a:lnTo>
                    <a:pt x="99" y="692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04;p21">
              <a:extLst>
                <a:ext uri="{FF2B5EF4-FFF2-40B4-BE49-F238E27FC236}">
                  <a16:creationId xmlns:a16="http://schemas.microsoft.com/office/drawing/2014/main" id="{49156922-2BFA-938F-2A8C-023A9D0A35D8}"/>
                </a:ext>
              </a:extLst>
            </p:cNvPr>
            <p:cNvSpPr/>
            <p:nvPr/>
          </p:nvSpPr>
          <p:spPr>
            <a:xfrm>
              <a:off x="2749035" y="3466223"/>
              <a:ext cx="242009" cy="45130"/>
            </a:xfrm>
            <a:custGeom>
              <a:avLst/>
              <a:gdLst/>
              <a:ahLst/>
              <a:cxnLst/>
              <a:rect l="l" t="t" r="r" b="b"/>
              <a:pathLst>
                <a:path w="7352" h="1371" extrusionOk="0">
                  <a:moveTo>
                    <a:pt x="4488" y="1"/>
                  </a:moveTo>
                  <a:cubicBezTo>
                    <a:pt x="4202" y="1"/>
                    <a:pt x="3914" y="23"/>
                    <a:pt x="3626" y="67"/>
                  </a:cubicBezTo>
                  <a:cubicBezTo>
                    <a:pt x="2720" y="209"/>
                    <a:pt x="1842" y="478"/>
                    <a:pt x="1006" y="874"/>
                  </a:cubicBezTo>
                  <a:cubicBezTo>
                    <a:pt x="694" y="1002"/>
                    <a:pt x="439" y="1129"/>
                    <a:pt x="269" y="1229"/>
                  </a:cubicBezTo>
                  <a:cubicBezTo>
                    <a:pt x="170" y="1271"/>
                    <a:pt x="113" y="1299"/>
                    <a:pt x="71" y="1328"/>
                  </a:cubicBezTo>
                  <a:cubicBezTo>
                    <a:pt x="43" y="1342"/>
                    <a:pt x="14" y="1356"/>
                    <a:pt x="0" y="1370"/>
                  </a:cubicBezTo>
                  <a:cubicBezTo>
                    <a:pt x="28" y="1370"/>
                    <a:pt x="43" y="1356"/>
                    <a:pt x="71" y="1342"/>
                  </a:cubicBezTo>
                  <a:lnTo>
                    <a:pt x="269" y="1243"/>
                  </a:lnTo>
                  <a:cubicBezTo>
                    <a:pt x="453" y="1172"/>
                    <a:pt x="708" y="1044"/>
                    <a:pt x="1034" y="903"/>
                  </a:cubicBezTo>
                  <a:cubicBezTo>
                    <a:pt x="1856" y="535"/>
                    <a:pt x="2734" y="265"/>
                    <a:pt x="3640" y="124"/>
                  </a:cubicBezTo>
                  <a:cubicBezTo>
                    <a:pt x="3929" y="83"/>
                    <a:pt x="4218" y="63"/>
                    <a:pt x="4507" y="63"/>
                  </a:cubicBezTo>
                  <a:cubicBezTo>
                    <a:pt x="5127" y="63"/>
                    <a:pt x="5742" y="157"/>
                    <a:pt x="6332" y="350"/>
                  </a:cubicBezTo>
                  <a:cubicBezTo>
                    <a:pt x="6587" y="450"/>
                    <a:pt x="6842" y="563"/>
                    <a:pt x="7083" y="690"/>
                  </a:cubicBezTo>
                  <a:cubicBezTo>
                    <a:pt x="7253" y="789"/>
                    <a:pt x="7352" y="846"/>
                    <a:pt x="7352" y="846"/>
                  </a:cubicBezTo>
                  <a:lnTo>
                    <a:pt x="7281" y="789"/>
                  </a:lnTo>
                  <a:cubicBezTo>
                    <a:pt x="7238" y="761"/>
                    <a:pt x="7182" y="719"/>
                    <a:pt x="7097" y="676"/>
                  </a:cubicBezTo>
                  <a:cubicBezTo>
                    <a:pt x="6856" y="520"/>
                    <a:pt x="6601" y="407"/>
                    <a:pt x="6346" y="322"/>
                  </a:cubicBezTo>
                  <a:cubicBezTo>
                    <a:pt x="5742" y="108"/>
                    <a:pt x="5118" y="1"/>
                    <a:pt x="4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05;p21">
              <a:extLst>
                <a:ext uri="{FF2B5EF4-FFF2-40B4-BE49-F238E27FC236}">
                  <a16:creationId xmlns:a16="http://schemas.microsoft.com/office/drawing/2014/main" id="{C23ED9D7-5185-3963-781C-8D36DD6A58CF}"/>
                </a:ext>
              </a:extLst>
            </p:cNvPr>
            <p:cNvSpPr/>
            <p:nvPr/>
          </p:nvSpPr>
          <p:spPr>
            <a:xfrm>
              <a:off x="3007812" y="3371416"/>
              <a:ext cx="189341" cy="124527"/>
            </a:xfrm>
            <a:custGeom>
              <a:avLst/>
              <a:gdLst/>
              <a:ahLst/>
              <a:cxnLst/>
              <a:rect l="l" t="t" r="r" b="b"/>
              <a:pathLst>
                <a:path w="5752" h="3783" extrusionOk="0">
                  <a:moveTo>
                    <a:pt x="5752" y="1"/>
                  </a:moveTo>
                  <a:cubicBezTo>
                    <a:pt x="5723" y="15"/>
                    <a:pt x="5709" y="15"/>
                    <a:pt x="5681" y="29"/>
                  </a:cubicBezTo>
                  <a:lnTo>
                    <a:pt x="5511" y="128"/>
                  </a:lnTo>
                  <a:cubicBezTo>
                    <a:pt x="5355" y="227"/>
                    <a:pt x="5143" y="355"/>
                    <a:pt x="4873" y="511"/>
                  </a:cubicBezTo>
                  <a:cubicBezTo>
                    <a:pt x="4349" y="836"/>
                    <a:pt x="3627" y="1304"/>
                    <a:pt x="2834" y="1814"/>
                  </a:cubicBezTo>
                  <a:cubicBezTo>
                    <a:pt x="2040" y="2338"/>
                    <a:pt x="1332" y="2834"/>
                    <a:pt x="822" y="3188"/>
                  </a:cubicBezTo>
                  <a:cubicBezTo>
                    <a:pt x="567" y="3372"/>
                    <a:pt x="355" y="3514"/>
                    <a:pt x="227" y="3613"/>
                  </a:cubicBezTo>
                  <a:lnTo>
                    <a:pt x="57" y="3740"/>
                  </a:lnTo>
                  <a:cubicBezTo>
                    <a:pt x="43" y="3740"/>
                    <a:pt x="15" y="3769"/>
                    <a:pt x="1" y="3783"/>
                  </a:cubicBezTo>
                  <a:cubicBezTo>
                    <a:pt x="29" y="3769"/>
                    <a:pt x="43" y="3754"/>
                    <a:pt x="71" y="3740"/>
                  </a:cubicBezTo>
                  <a:lnTo>
                    <a:pt x="241" y="3641"/>
                  </a:lnTo>
                  <a:lnTo>
                    <a:pt x="851" y="3230"/>
                  </a:lnTo>
                  <a:cubicBezTo>
                    <a:pt x="1360" y="2876"/>
                    <a:pt x="2069" y="2395"/>
                    <a:pt x="2862" y="1871"/>
                  </a:cubicBezTo>
                  <a:cubicBezTo>
                    <a:pt x="3669" y="1361"/>
                    <a:pt x="4378" y="893"/>
                    <a:pt x="4902" y="553"/>
                  </a:cubicBezTo>
                  <a:lnTo>
                    <a:pt x="5525" y="157"/>
                  </a:lnTo>
                  <a:lnTo>
                    <a:pt x="5695" y="43"/>
                  </a:lnTo>
                  <a:cubicBezTo>
                    <a:pt x="5709" y="29"/>
                    <a:pt x="5723" y="15"/>
                    <a:pt x="57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06;p21">
              <a:extLst>
                <a:ext uri="{FF2B5EF4-FFF2-40B4-BE49-F238E27FC236}">
                  <a16:creationId xmlns:a16="http://schemas.microsoft.com/office/drawing/2014/main" id="{0F48D062-07FF-1AA2-A0ED-AA9BEDF4E9B9}"/>
                </a:ext>
              </a:extLst>
            </p:cNvPr>
            <p:cNvSpPr/>
            <p:nvPr/>
          </p:nvSpPr>
          <p:spPr>
            <a:xfrm>
              <a:off x="2763948" y="3456281"/>
              <a:ext cx="356266" cy="208467"/>
            </a:xfrm>
            <a:custGeom>
              <a:avLst/>
              <a:gdLst/>
              <a:ahLst/>
              <a:cxnLst/>
              <a:rect l="l" t="t" r="r" b="b"/>
              <a:pathLst>
                <a:path w="10823" h="6333" extrusionOk="0">
                  <a:moveTo>
                    <a:pt x="10383" y="1"/>
                  </a:moveTo>
                  <a:lnTo>
                    <a:pt x="6800" y="2621"/>
                  </a:lnTo>
                  <a:cubicBezTo>
                    <a:pt x="6800" y="2621"/>
                    <a:pt x="6020" y="2097"/>
                    <a:pt x="5794" y="1899"/>
                  </a:cubicBezTo>
                  <a:cubicBezTo>
                    <a:pt x="5631" y="1750"/>
                    <a:pt x="5462" y="1691"/>
                    <a:pt x="5314" y="1691"/>
                  </a:cubicBezTo>
                  <a:cubicBezTo>
                    <a:pt x="5153" y="1691"/>
                    <a:pt x="5018" y="1760"/>
                    <a:pt x="4944" y="1856"/>
                  </a:cubicBezTo>
                  <a:cubicBezTo>
                    <a:pt x="4845" y="1984"/>
                    <a:pt x="4873" y="2069"/>
                    <a:pt x="4972" y="2225"/>
                  </a:cubicBezTo>
                  <a:cubicBezTo>
                    <a:pt x="5071" y="2380"/>
                    <a:pt x="5723" y="3216"/>
                    <a:pt x="5808" y="3386"/>
                  </a:cubicBezTo>
                  <a:cubicBezTo>
                    <a:pt x="5893" y="3556"/>
                    <a:pt x="5808" y="3641"/>
                    <a:pt x="5808" y="3641"/>
                  </a:cubicBezTo>
                  <a:cubicBezTo>
                    <a:pt x="5808" y="3641"/>
                    <a:pt x="3853" y="2678"/>
                    <a:pt x="3556" y="2550"/>
                  </a:cubicBezTo>
                  <a:cubicBezTo>
                    <a:pt x="3260" y="2428"/>
                    <a:pt x="2950" y="2299"/>
                    <a:pt x="2705" y="2299"/>
                  </a:cubicBezTo>
                  <a:cubicBezTo>
                    <a:pt x="2609" y="2299"/>
                    <a:pt x="2523" y="2319"/>
                    <a:pt x="2451" y="2366"/>
                  </a:cubicBezTo>
                  <a:cubicBezTo>
                    <a:pt x="2281" y="2465"/>
                    <a:pt x="2196" y="2664"/>
                    <a:pt x="2253" y="2862"/>
                  </a:cubicBezTo>
                  <a:cubicBezTo>
                    <a:pt x="2281" y="3046"/>
                    <a:pt x="4406" y="4491"/>
                    <a:pt x="4406" y="4491"/>
                  </a:cubicBezTo>
                  <a:cubicBezTo>
                    <a:pt x="4406" y="4491"/>
                    <a:pt x="4207" y="4406"/>
                    <a:pt x="3938" y="4307"/>
                  </a:cubicBezTo>
                  <a:cubicBezTo>
                    <a:pt x="3641" y="4208"/>
                    <a:pt x="1983" y="3500"/>
                    <a:pt x="1700" y="3415"/>
                  </a:cubicBezTo>
                  <a:cubicBezTo>
                    <a:pt x="1527" y="3357"/>
                    <a:pt x="1273" y="3285"/>
                    <a:pt x="1037" y="3285"/>
                  </a:cubicBezTo>
                  <a:cubicBezTo>
                    <a:pt x="868" y="3285"/>
                    <a:pt x="708" y="3322"/>
                    <a:pt x="595" y="3429"/>
                  </a:cubicBezTo>
                  <a:cubicBezTo>
                    <a:pt x="298" y="3726"/>
                    <a:pt x="510" y="3910"/>
                    <a:pt x="510" y="3910"/>
                  </a:cubicBezTo>
                  <a:lnTo>
                    <a:pt x="425" y="3924"/>
                  </a:lnTo>
                  <a:cubicBezTo>
                    <a:pt x="227" y="3953"/>
                    <a:pt x="85" y="4080"/>
                    <a:pt x="43" y="4279"/>
                  </a:cubicBezTo>
                  <a:cubicBezTo>
                    <a:pt x="0" y="4449"/>
                    <a:pt x="100" y="4619"/>
                    <a:pt x="269" y="4661"/>
                  </a:cubicBezTo>
                  <a:lnTo>
                    <a:pt x="3952" y="6106"/>
                  </a:lnTo>
                  <a:lnTo>
                    <a:pt x="6247" y="6333"/>
                  </a:lnTo>
                  <a:cubicBezTo>
                    <a:pt x="6785" y="6148"/>
                    <a:pt x="7253" y="5851"/>
                    <a:pt x="7635" y="5426"/>
                  </a:cubicBezTo>
                  <a:cubicBezTo>
                    <a:pt x="8216" y="4760"/>
                    <a:pt x="8131" y="3896"/>
                    <a:pt x="8174" y="3514"/>
                  </a:cubicBezTo>
                  <a:cubicBezTo>
                    <a:pt x="8216" y="3145"/>
                    <a:pt x="8754" y="2876"/>
                    <a:pt x="8924" y="2678"/>
                  </a:cubicBezTo>
                  <a:cubicBezTo>
                    <a:pt x="9052" y="2494"/>
                    <a:pt x="9165" y="2281"/>
                    <a:pt x="9250" y="2083"/>
                  </a:cubicBezTo>
                  <a:cubicBezTo>
                    <a:pt x="9250" y="2083"/>
                    <a:pt x="10511" y="1233"/>
                    <a:pt x="10667" y="624"/>
                  </a:cubicBezTo>
                  <a:cubicBezTo>
                    <a:pt x="10822" y="1"/>
                    <a:pt x="10383" y="1"/>
                    <a:pt x="10383" y="1"/>
                  </a:cubicBez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07;p21">
              <a:extLst>
                <a:ext uri="{FF2B5EF4-FFF2-40B4-BE49-F238E27FC236}">
                  <a16:creationId xmlns:a16="http://schemas.microsoft.com/office/drawing/2014/main" id="{E3102841-B53F-D905-D157-FAB588197612}"/>
                </a:ext>
              </a:extLst>
            </p:cNvPr>
            <p:cNvSpPr/>
            <p:nvPr/>
          </p:nvSpPr>
          <p:spPr>
            <a:xfrm>
              <a:off x="2959322" y="3577982"/>
              <a:ext cx="21495" cy="18236"/>
            </a:xfrm>
            <a:custGeom>
              <a:avLst/>
              <a:gdLst/>
              <a:ahLst/>
              <a:cxnLst/>
              <a:rect l="l" t="t" r="r" b="b"/>
              <a:pathLst>
                <a:path w="653" h="554" extrusionOk="0">
                  <a:moveTo>
                    <a:pt x="0" y="1"/>
                  </a:moveTo>
                  <a:cubicBezTo>
                    <a:pt x="43" y="142"/>
                    <a:pt x="142" y="270"/>
                    <a:pt x="255" y="355"/>
                  </a:cubicBezTo>
                  <a:cubicBezTo>
                    <a:pt x="369" y="468"/>
                    <a:pt x="496" y="525"/>
                    <a:pt x="652" y="553"/>
                  </a:cubicBezTo>
                  <a:cubicBezTo>
                    <a:pt x="652" y="539"/>
                    <a:pt x="482" y="454"/>
                    <a:pt x="298" y="298"/>
                  </a:cubicBezTo>
                  <a:cubicBezTo>
                    <a:pt x="128" y="157"/>
                    <a:pt x="15" y="1"/>
                    <a:pt x="0" y="1"/>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08;p21">
              <a:extLst>
                <a:ext uri="{FF2B5EF4-FFF2-40B4-BE49-F238E27FC236}">
                  <a16:creationId xmlns:a16="http://schemas.microsoft.com/office/drawing/2014/main" id="{109F0A1B-E19A-17C3-C91F-DFA9E37BC122}"/>
                </a:ext>
              </a:extLst>
            </p:cNvPr>
            <p:cNvSpPr/>
            <p:nvPr/>
          </p:nvSpPr>
          <p:spPr>
            <a:xfrm>
              <a:off x="2990102" y="3544274"/>
              <a:ext cx="20080" cy="16492"/>
            </a:xfrm>
            <a:custGeom>
              <a:avLst/>
              <a:gdLst/>
              <a:ahLst/>
              <a:cxnLst/>
              <a:rect l="l" t="t" r="r" b="b"/>
              <a:pathLst>
                <a:path w="610" h="501" extrusionOk="0">
                  <a:moveTo>
                    <a:pt x="87" y="1"/>
                  </a:moveTo>
                  <a:cubicBezTo>
                    <a:pt x="37" y="1"/>
                    <a:pt x="0" y="19"/>
                    <a:pt x="0" y="19"/>
                  </a:cubicBezTo>
                  <a:cubicBezTo>
                    <a:pt x="128" y="47"/>
                    <a:pt x="255" y="104"/>
                    <a:pt x="369" y="175"/>
                  </a:cubicBezTo>
                  <a:cubicBezTo>
                    <a:pt x="454" y="274"/>
                    <a:pt x="539" y="373"/>
                    <a:pt x="595" y="501"/>
                  </a:cubicBezTo>
                  <a:cubicBezTo>
                    <a:pt x="595" y="501"/>
                    <a:pt x="609" y="444"/>
                    <a:pt x="581" y="373"/>
                  </a:cubicBezTo>
                  <a:cubicBezTo>
                    <a:pt x="553" y="274"/>
                    <a:pt x="482" y="189"/>
                    <a:pt x="411" y="132"/>
                  </a:cubicBezTo>
                  <a:cubicBezTo>
                    <a:pt x="326" y="62"/>
                    <a:pt x="227" y="19"/>
                    <a:pt x="128" y="5"/>
                  </a:cubicBezTo>
                  <a:cubicBezTo>
                    <a:pt x="114" y="2"/>
                    <a:pt x="100" y="1"/>
                    <a:pt x="87" y="1"/>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09;p21">
              <a:extLst>
                <a:ext uri="{FF2B5EF4-FFF2-40B4-BE49-F238E27FC236}">
                  <a16:creationId xmlns:a16="http://schemas.microsoft.com/office/drawing/2014/main" id="{8A5DA65D-CEFA-7274-51CC-7A5135BCE615}"/>
                </a:ext>
              </a:extLst>
            </p:cNvPr>
            <p:cNvSpPr/>
            <p:nvPr/>
          </p:nvSpPr>
          <p:spPr>
            <a:xfrm>
              <a:off x="2986382" y="3542101"/>
              <a:ext cx="10270" cy="26597"/>
            </a:xfrm>
            <a:custGeom>
              <a:avLst/>
              <a:gdLst/>
              <a:ahLst/>
              <a:cxnLst/>
              <a:rect l="l" t="t" r="r" b="b"/>
              <a:pathLst>
                <a:path w="312" h="808" extrusionOk="0">
                  <a:moveTo>
                    <a:pt x="14" y="0"/>
                  </a:moveTo>
                  <a:cubicBezTo>
                    <a:pt x="0" y="14"/>
                    <a:pt x="99" y="170"/>
                    <a:pt x="184" y="383"/>
                  </a:cubicBezTo>
                  <a:cubicBezTo>
                    <a:pt x="255" y="609"/>
                    <a:pt x="269" y="808"/>
                    <a:pt x="283" y="808"/>
                  </a:cubicBezTo>
                  <a:cubicBezTo>
                    <a:pt x="312" y="652"/>
                    <a:pt x="298" y="510"/>
                    <a:pt x="241" y="368"/>
                  </a:cubicBezTo>
                  <a:cubicBezTo>
                    <a:pt x="213" y="227"/>
                    <a:pt x="128" y="99"/>
                    <a:pt x="14" y="0"/>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10;p21">
              <a:extLst>
                <a:ext uri="{FF2B5EF4-FFF2-40B4-BE49-F238E27FC236}">
                  <a16:creationId xmlns:a16="http://schemas.microsoft.com/office/drawing/2014/main" id="{E415B2FA-629F-963E-16C8-F1A24608BA75}"/>
                </a:ext>
              </a:extLst>
            </p:cNvPr>
            <p:cNvSpPr/>
            <p:nvPr/>
          </p:nvSpPr>
          <p:spPr>
            <a:xfrm>
              <a:off x="3057717" y="3493118"/>
              <a:ext cx="7966" cy="25215"/>
            </a:xfrm>
            <a:custGeom>
              <a:avLst/>
              <a:gdLst/>
              <a:ahLst/>
              <a:cxnLst/>
              <a:rect l="l" t="t" r="r" b="b"/>
              <a:pathLst>
                <a:path w="242" h="766" extrusionOk="0">
                  <a:moveTo>
                    <a:pt x="156" y="1"/>
                  </a:moveTo>
                  <a:cubicBezTo>
                    <a:pt x="156" y="1"/>
                    <a:pt x="114" y="43"/>
                    <a:pt x="85" y="114"/>
                  </a:cubicBezTo>
                  <a:cubicBezTo>
                    <a:pt x="0" y="298"/>
                    <a:pt x="29" y="511"/>
                    <a:pt x="142" y="681"/>
                  </a:cubicBezTo>
                  <a:cubicBezTo>
                    <a:pt x="199" y="737"/>
                    <a:pt x="241" y="766"/>
                    <a:pt x="241" y="766"/>
                  </a:cubicBezTo>
                  <a:cubicBezTo>
                    <a:pt x="170" y="652"/>
                    <a:pt x="128" y="525"/>
                    <a:pt x="114" y="397"/>
                  </a:cubicBezTo>
                  <a:cubicBezTo>
                    <a:pt x="99" y="270"/>
                    <a:pt x="114" y="128"/>
                    <a:pt x="156" y="1"/>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11;p21">
              <a:extLst>
                <a:ext uri="{FF2B5EF4-FFF2-40B4-BE49-F238E27FC236}">
                  <a16:creationId xmlns:a16="http://schemas.microsoft.com/office/drawing/2014/main" id="{43C68E75-E357-343D-3A8D-AECAB7545DD1}"/>
                </a:ext>
              </a:extLst>
            </p:cNvPr>
            <p:cNvSpPr/>
            <p:nvPr/>
          </p:nvSpPr>
          <p:spPr>
            <a:xfrm>
              <a:off x="2909878" y="3601322"/>
              <a:ext cx="49014" cy="25083"/>
            </a:xfrm>
            <a:custGeom>
              <a:avLst/>
              <a:gdLst/>
              <a:ahLst/>
              <a:cxnLst/>
              <a:rect l="l" t="t" r="r" b="b"/>
              <a:pathLst>
                <a:path w="1489" h="762" extrusionOk="0">
                  <a:moveTo>
                    <a:pt x="1" y="0"/>
                  </a:moveTo>
                  <a:cubicBezTo>
                    <a:pt x="1" y="0"/>
                    <a:pt x="58" y="71"/>
                    <a:pt x="185" y="184"/>
                  </a:cubicBezTo>
                  <a:cubicBezTo>
                    <a:pt x="327" y="312"/>
                    <a:pt x="497" y="425"/>
                    <a:pt x="667" y="538"/>
                  </a:cubicBezTo>
                  <a:cubicBezTo>
                    <a:pt x="851" y="637"/>
                    <a:pt x="1035" y="708"/>
                    <a:pt x="1233" y="751"/>
                  </a:cubicBezTo>
                  <a:cubicBezTo>
                    <a:pt x="1276" y="758"/>
                    <a:pt x="1318" y="761"/>
                    <a:pt x="1361" y="761"/>
                  </a:cubicBezTo>
                  <a:cubicBezTo>
                    <a:pt x="1403" y="761"/>
                    <a:pt x="1446" y="758"/>
                    <a:pt x="1488" y="751"/>
                  </a:cubicBezTo>
                  <a:cubicBezTo>
                    <a:pt x="1488" y="737"/>
                    <a:pt x="1389" y="722"/>
                    <a:pt x="1248" y="694"/>
                  </a:cubicBezTo>
                  <a:cubicBezTo>
                    <a:pt x="1063" y="652"/>
                    <a:pt x="879" y="567"/>
                    <a:pt x="709" y="468"/>
                  </a:cubicBezTo>
                  <a:cubicBezTo>
                    <a:pt x="539" y="368"/>
                    <a:pt x="369" y="255"/>
                    <a:pt x="213" y="142"/>
                  </a:cubicBezTo>
                  <a:cubicBezTo>
                    <a:pt x="143" y="85"/>
                    <a:pt x="72" y="43"/>
                    <a:pt x="1" y="0"/>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12;p21">
              <a:extLst>
                <a:ext uri="{FF2B5EF4-FFF2-40B4-BE49-F238E27FC236}">
                  <a16:creationId xmlns:a16="http://schemas.microsoft.com/office/drawing/2014/main" id="{79716E52-AAD3-20A6-5732-BBF61B7D1678}"/>
                </a:ext>
              </a:extLst>
            </p:cNvPr>
            <p:cNvSpPr/>
            <p:nvPr/>
          </p:nvSpPr>
          <p:spPr>
            <a:xfrm>
              <a:off x="2967717" y="3613436"/>
              <a:ext cx="11686" cy="10962"/>
            </a:xfrm>
            <a:custGeom>
              <a:avLst/>
              <a:gdLst/>
              <a:ahLst/>
              <a:cxnLst/>
              <a:rect l="l" t="t" r="r" b="b"/>
              <a:pathLst>
                <a:path w="355" h="333" extrusionOk="0">
                  <a:moveTo>
                    <a:pt x="326" y="0"/>
                  </a:moveTo>
                  <a:cubicBezTo>
                    <a:pt x="312" y="0"/>
                    <a:pt x="284" y="100"/>
                    <a:pt x="199" y="199"/>
                  </a:cubicBezTo>
                  <a:cubicBezTo>
                    <a:pt x="114" y="284"/>
                    <a:pt x="15" y="312"/>
                    <a:pt x="0" y="326"/>
                  </a:cubicBezTo>
                  <a:cubicBezTo>
                    <a:pt x="0" y="330"/>
                    <a:pt x="11" y="333"/>
                    <a:pt x="29" y="333"/>
                  </a:cubicBezTo>
                  <a:cubicBezTo>
                    <a:pt x="75" y="333"/>
                    <a:pt x="169" y="313"/>
                    <a:pt x="241" y="241"/>
                  </a:cubicBezTo>
                  <a:cubicBezTo>
                    <a:pt x="355" y="142"/>
                    <a:pt x="355" y="0"/>
                    <a:pt x="326" y="0"/>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13;p21">
              <a:extLst>
                <a:ext uri="{FF2B5EF4-FFF2-40B4-BE49-F238E27FC236}">
                  <a16:creationId xmlns:a16="http://schemas.microsoft.com/office/drawing/2014/main" id="{20EFDBE9-4584-119A-0EFF-4406F1BEFE57}"/>
                </a:ext>
              </a:extLst>
            </p:cNvPr>
            <p:cNvSpPr/>
            <p:nvPr/>
          </p:nvSpPr>
          <p:spPr>
            <a:xfrm>
              <a:off x="2993361" y="3592401"/>
              <a:ext cx="14484" cy="8196"/>
            </a:xfrm>
            <a:custGeom>
              <a:avLst/>
              <a:gdLst/>
              <a:ahLst/>
              <a:cxnLst/>
              <a:rect l="l" t="t" r="r" b="b"/>
              <a:pathLst>
                <a:path w="440" h="249" extrusionOk="0">
                  <a:moveTo>
                    <a:pt x="435" y="1"/>
                  </a:moveTo>
                  <a:cubicBezTo>
                    <a:pt x="406" y="1"/>
                    <a:pt x="361" y="104"/>
                    <a:pt x="241" y="158"/>
                  </a:cubicBezTo>
                  <a:cubicBezTo>
                    <a:pt x="156" y="196"/>
                    <a:pt x="78" y="202"/>
                    <a:pt x="35" y="202"/>
                  </a:cubicBezTo>
                  <a:cubicBezTo>
                    <a:pt x="13" y="202"/>
                    <a:pt x="1" y="200"/>
                    <a:pt x="1" y="200"/>
                  </a:cubicBezTo>
                  <a:lnTo>
                    <a:pt x="1" y="200"/>
                  </a:lnTo>
                  <a:cubicBezTo>
                    <a:pt x="1" y="214"/>
                    <a:pt x="29" y="229"/>
                    <a:pt x="71" y="243"/>
                  </a:cubicBezTo>
                  <a:cubicBezTo>
                    <a:pt x="90" y="247"/>
                    <a:pt x="109" y="248"/>
                    <a:pt x="128" y="248"/>
                  </a:cubicBezTo>
                  <a:cubicBezTo>
                    <a:pt x="179" y="248"/>
                    <a:pt x="228" y="235"/>
                    <a:pt x="270" y="214"/>
                  </a:cubicBezTo>
                  <a:cubicBezTo>
                    <a:pt x="326" y="186"/>
                    <a:pt x="383" y="144"/>
                    <a:pt x="411" y="87"/>
                  </a:cubicBezTo>
                  <a:cubicBezTo>
                    <a:pt x="440" y="30"/>
                    <a:pt x="440" y="2"/>
                    <a:pt x="440" y="2"/>
                  </a:cubicBezTo>
                  <a:cubicBezTo>
                    <a:pt x="438" y="1"/>
                    <a:pt x="436" y="1"/>
                    <a:pt x="435" y="1"/>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14;p21">
              <a:extLst>
                <a:ext uri="{FF2B5EF4-FFF2-40B4-BE49-F238E27FC236}">
                  <a16:creationId xmlns:a16="http://schemas.microsoft.com/office/drawing/2014/main" id="{00886AEA-7661-07DD-4441-A0E488F1FFB8}"/>
                </a:ext>
              </a:extLst>
            </p:cNvPr>
            <p:cNvSpPr/>
            <p:nvPr/>
          </p:nvSpPr>
          <p:spPr>
            <a:xfrm>
              <a:off x="2780275" y="3585916"/>
              <a:ext cx="125909" cy="54643"/>
            </a:xfrm>
            <a:custGeom>
              <a:avLst/>
              <a:gdLst/>
              <a:ahLst/>
              <a:cxnLst/>
              <a:rect l="l" t="t" r="r" b="b"/>
              <a:pathLst>
                <a:path w="3825" h="1660" extrusionOk="0">
                  <a:moveTo>
                    <a:pt x="15" y="0"/>
                  </a:moveTo>
                  <a:cubicBezTo>
                    <a:pt x="15" y="0"/>
                    <a:pt x="14" y="0"/>
                    <a:pt x="14" y="1"/>
                  </a:cubicBezTo>
                  <a:cubicBezTo>
                    <a:pt x="0" y="29"/>
                    <a:pt x="850" y="411"/>
                    <a:pt x="1898" y="865"/>
                  </a:cubicBezTo>
                  <a:cubicBezTo>
                    <a:pt x="2908" y="1302"/>
                    <a:pt x="3734" y="1659"/>
                    <a:pt x="3806" y="1659"/>
                  </a:cubicBezTo>
                  <a:cubicBezTo>
                    <a:pt x="3808" y="1659"/>
                    <a:pt x="3810" y="1659"/>
                    <a:pt x="3811" y="1658"/>
                  </a:cubicBezTo>
                  <a:cubicBezTo>
                    <a:pt x="3825" y="1644"/>
                    <a:pt x="2975" y="1261"/>
                    <a:pt x="1927" y="808"/>
                  </a:cubicBezTo>
                  <a:cubicBezTo>
                    <a:pt x="899" y="350"/>
                    <a:pt x="48" y="0"/>
                    <a:pt x="15" y="0"/>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15;p21">
              <a:extLst>
                <a:ext uri="{FF2B5EF4-FFF2-40B4-BE49-F238E27FC236}">
                  <a16:creationId xmlns:a16="http://schemas.microsoft.com/office/drawing/2014/main" id="{4F1C3ECD-F170-252C-8F1E-F9D815924550}"/>
                </a:ext>
              </a:extLst>
            </p:cNvPr>
            <p:cNvSpPr/>
            <p:nvPr/>
          </p:nvSpPr>
          <p:spPr>
            <a:xfrm>
              <a:off x="1487675" y="3677299"/>
              <a:ext cx="1914581" cy="2370"/>
            </a:xfrm>
            <a:custGeom>
              <a:avLst/>
              <a:gdLst/>
              <a:ahLst/>
              <a:cxnLst/>
              <a:rect l="l" t="t" r="r" b="b"/>
              <a:pathLst>
                <a:path w="58163" h="72" extrusionOk="0">
                  <a:moveTo>
                    <a:pt x="29082" y="1"/>
                  </a:moveTo>
                  <a:cubicBezTo>
                    <a:pt x="13018" y="1"/>
                    <a:pt x="1" y="15"/>
                    <a:pt x="1" y="43"/>
                  </a:cubicBezTo>
                  <a:cubicBezTo>
                    <a:pt x="1" y="58"/>
                    <a:pt x="13018" y="72"/>
                    <a:pt x="29082" y="72"/>
                  </a:cubicBezTo>
                  <a:cubicBezTo>
                    <a:pt x="45130" y="72"/>
                    <a:pt x="58162" y="58"/>
                    <a:pt x="58162" y="43"/>
                  </a:cubicBezTo>
                  <a:cubicBezTo>
                    <a:pt x="58162" y="15"/>
                    <a:pt x="45145" y="1"/>
                    <a:pt x="290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16;p21">
              <a:extLst>
                <a:ext uri="{FF2B5EF4-FFF2-40B4-BE49-F238E27FC236}">
                  <a16:creationId xmlns:a16="http://schemas.microsoft.com/office/drawing/2014/main" id="{AFA46885-2794-E807-FE1B-C99003B484EB}"/>
                </a:ext>
              </a:extLst>
            </p:cNvPr>
            <p:cNvSpPr/>
            <p:nvPr/>
          </p:nvSpPr>
          <p:spPr>
            <a:xfrm>
              <a:off x="1539918" y="3204484"/>
              <a:ext cx="911584" cy="474242"/>
            </a:xfrm>
            <a:custGeom>
              <a:avLst/>
              <a:gdLst/>
              <a:ahLst/>
              <a:cxnLst/>
              <a:rect l="l" t="t" r="r" b="b"/>
              <a:pathLst>
                <a:path w="27693" h="14407" extrusionOk="0">
                  <a:moveTo>
                    <a:pt x="595" y="1"/>
                  </a:moveTo>
                  <a:cubicBezTo>
                    <a:pt x="255" y="1"/>
                    <a:pt x="0" y="312"/>
                    <a:pt x="71" y="638"/>
                  </a:cubicBezTo>
                  <a:lnTo>
                    <a:pt x="2862" y="14406"/>
                  </a:lnTo>
                  <a:lnTo>
                    <a:pt x="27197" y="14406"/>
                  </a:lnTo>
                  <a:cubicBezTo>
                    <a:pt x="27466" y="14406"/>
                    <a:pt x="27693" y="14180"/>
                    <a:pt x="27693" y="13911"/>
                  </a:cubicBezTo>
                  <a:cubicBezTo>
                    <a:pt x="27693" y="13642"/>
                    <a:pt x="27466" y="13429"/>
                    <a:pt x="27197" y="13429"/>
                  </a:cubicBezTo>
                  <a:lnTo>
                    <a:pt x="22310" y="13429"/>
                  </a:lnTo>
                  <a:lnTo>
                    <a:pt x="19704" y="638"/>
                  </a:lnTo>
                  <a:cubicBezTo>
                    <a:pt x="19647" y="383"/>
                    <a:pt x="19435" y="213"/>
                    <a:pt x="19194" y="213"/>
                  </a:cubicBezTo>
                  <a:lnTo>
                    <a:pt x="5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17;p21">
              <a:extLst>
                <a:ext uri="{FF2B5EF4-FFF2-40B4-BE49-F238E27FC236}">
                  <a16:creationId xmlns:a16="http://schemas.microsoft.com/office/drawing/2014/main" id="{10854903-9265-08FE-39D6-CE54C65A5AED}"/>
                </a:ext>
              </a:extLst>
            </p:cNvPr>
            <p:cNvSpPr/>
            <p:nvPr/>
          </p:nvSpPr>
          <p:spPr>
            <a:xfrm>
              <a:off x="1541794" y="3204484"/>
              <a:ext cx="912045" cy="475164"/>
            </a:xfrm>
            <a:custGeom>
              <a:avLst/>
              <a:gdLst/>
              <a:ahLst/>
              <a:cxnLst/>
              <a:rect l="l" t="t" r="r" b="b"/>
              <a:pathLst>
                <a:path w="27707" h="14435" extrusionOk="0">
                  <a:moveTo>
                    <a:pt x="14" y="482"/>
                  </a:moveTo>
                  <a:lnTo>
                    <a:pt x="14" y="482"/>
                  </a:lnTo>
                  <a:cubicBezTo>
                    <a:pt x="6" y="499"/>
                    <a:pt x="2" y="520"/>
                    <a:pt x="4" y="543"/>
                  </a:cubicBezTo>
                  <a:lnTo>
                    <a:pt x="4" y="543"/>
                  </a:lnTo>
                  <a:cubicBezTo>
                    <a:pt x="5" y="521"/>
                    <a:pt x="8" y="500"/>
                    <a:pt x="14" y="482"/>
                  </a:cubicBezTo>
                  <a:close/>
                  <a:moveTo>
                    <a:pt x="4" y="543"/>
                  </a:moveTo>
                  <a:lnTo>
                    <a:pt x="4" y="543"/>
                  </a:lnTo>
                  <a:cubicBezTo>
                    <a:pt x="3" y="562"/>
                    <a:pt x="4" y="583"/>
                    <a:pt x="7" y="604"/>
                  </a:cubicBezTo>
                  <a:lnTo>
                    <a:pt x="7" y="604"/>
                  </a:lnTo>
                  <a:cubicBezTo>
                    <a:pt x="9" y="601"/>
                    <a:pt x="11" y="598"/>
                    <a:pt x="14" y="596"/>
                  </a:cubicBezTo>
                  <a:cubicBezTo>
                    <a:pt x="8" y="578"/>
                    <a:pt x="5" y="560"/>
                    <a:pt x="4" y="543"/>
                  </a:cubicBezTo>
                  <a:close/>
                  <a:moveTo>
                    <a:pt x="7" y="604"/>
                  </a:moveTo>
                  <a:cubicBezTo>
                    <a:pt x="1" y="615"/>
                    <a:pt x="3" y="627"/>
                    <a:pt x="14" y="638"/>
                  </a:cubicBezTo>
                  <a:cubicBezTo>
                    <a:pt x="11" y="627"/>
                    <a:pt x="9" y="615"/>
                    <a:pt x="7" y="604"/>
                  </a:cubicBezTo>
                  <a:close/>
                  <a:moveTo>
                    <a:pt x="14" y="652"/>
                  </a:moveTo>
                  <a:cubicBezTo>
                    <a:pt x="14" y="652"/>
                    <a:pt x="28" y="737"/>
                    <a:pt x="71" y="893"/>
                  </a:cubicBezTo>
                  <a:cubicBezTo>
                    <a:pt x="42" y="737"/>
                    <a:pt x="14" y="652"/>
                    <a:pt x="14" y="652"/>
                  </a:cubicBezTo>
                  <a:close/>
                  <a:moveTo>
                    <a:pt x="71" y="893"/>
                  </a:moveTo>
                  <a:lnTo>
                    <a:pt x="71" y="893"/>
                  </a:lnTo>
                  <a:cubicBezTo>
                    <a:pt x="77" y="925"/>
                    <a:pt x="84" y="960"/>
                    <a:pt x="92" y="999"/>
                  </a:cubicBezTo>
                  <a:lnTo>
                    <a:pt x="92" y="999"/>
                  </a:lnTo>
                  <a:lnTo>
                    <a:pt x="71" y="893"/>
                  </a:lnTo>
                  <a:close/>
                  <a:moveTo>
                    <a:pt x="623" y="1"/>
                  </a:moveTo>
                  <a:cubicBezTo>
                    <a:pt x="552" y="1"/>
                    <a:pt x="496" y="1"/>
                    <a:pt x="425" y="15"/>
                  </a:cubicBezTo>
                  <a:cubicBezTo>
                    <a:pt x="368" y="29"/>
                    <a:pt x="312" y="43"/>
                    <a:pt x="269" y="72"/>
                  </a:cubicBezTo>
                  <a:cubicBezTo>
                    <a:pt x="127" y="157"/>
                    <a:pt x="28" y="312"/>
                    <a:pt x="14" y="482"/>
                  </a:cubicBezTo>
                  <a:cubicBezTo>
                    <a:pt x="28" y="312"/>
                    <a:pt x="142" y="171"/>
                    <a:pt x="283" y="100"/>
                  </a:cubicBezTo>
                  <a:cubicBezTo>
                    <a:pt x="326" y="72"/>
                    <a:pt x="382" y="57"/>
                    <a:pt x="439" y="43"/>
                  </a:cubicBezTo>
                  <a:cubicBezTo>
                    <a:pt x="496" y="29"/>
                    <a:pt x="567" y="29"/>
                    <a:pt x="623" y="29"/>
                  </a:cubicBezTo>
                  <a:lnTo>
                    <a:pt x="1062" y="29"/>
                  </a:lnTo>
                  <a:lnTo>
                    <a:pt x="2153" y="43"/>
                  </a:lnTo>
                  <a:lnTo>
                    <a:pt x="9193" y="128"/>
                  </a:lnTo>
                  <a:lnTo>
                    <a:pt x="14094" y="185"/>
                  </a:lnTo>
                  <a:lnTo>
                    <a:pt x="16828" y="213"/>
                  </a:lnTo>
                  <a:lnTo>
                    <a:pt x="18273" y="241"/>
                  </a:lnTo>
                  <a:lnTo>
                    <a:pt x="19179" y="241"/>
                  </a:lnTo>
                  <a:cubicBezTo>
                    <a:pt x="19363" y="270"/>
                    <a:pt x="19519" y="383"/>
                    <a:pt x="19590" y="539"/>
                  </a:cubicBezTo>
                  <a:cubicBezTo>
                    <a:pt x="19618" y="596"/>
                    <a:pt x="19633" y="666"/>
                    <a:pt x="19647" y="723"/>
                  </a:cubicBezTo>
                  <a:lnTo>
                    <a:pt x="19675" y="907"/>
                  </a:lnTo>
                  <a:cubicBezTo>
                    <a:pt x="19703" y="1035"/>
                    <a:pt x="19732" y="1162"/>
                    <a:pt x="19760" y="1276"/>
                  </a:cubicBezTo>
                  <a:cubicBezTo>
                    <a:pt x="19803" y="1531"/>
                    <a:pt x="19859" y="1785"/>
                    <a:pt x="19902" y="2026"/>
                  </a:cubicBezTo>
                  <a:cubicBezTo>
                    <a:pt x="20015" y="2536"/>
                    <a:pt x="20114" y="3046"/>
                    <a:pt x="20213" y="3556"/>
                  </a:cubicBezTo>
                  <a:cubicBezTo>
                    <a:pt x="20426" y="4590"/>
                    <a:pt x="20638" y="5653"/>
                    <a:pt x="20865" y="6729"/>
                  </a:cubicBezTo>
                  <a:cubicBezTo>
                    <a:pt x="21290" y="8882"/>
                    <a:pt x="21757" y="11134"/>
                    <a:pt x="22225" y="13443"/>
                  </a:cubicBezTo>
                  <a:lnTo>
                    <a:pt x="22225" y="13472"/>
                  </a:lnTo>
                  <a:lnTo>
                    <a:pt x="27069" y="13472"/>
                  </a:lnTo>
                  <a:cubicBezTo>
                    <a:pt x="27126" y="13472"/>
                    <a:pt x="27183" y="13472"/>
                    <a:pt x="27239" y="13486"/>
                  </a:cubicBezTo>
                  <a:cubicBezTo>
                    <a:pt x="27480" y="13528"/>
                    <a:pt x="27636" y="13755"/>
                    <a:pt x="27593" y="13996"/>
                  </a:cubicBezTo>
                  <a:cubicBezTo>
                    <a:pt x="27579" y="14123"/>
                    <a:pt x="27494" y="14251"/>
                    <a:pt x="27367" y="14321"/>
                  </a:cubicBezTo>
                  <a:cubicBezTo>
                    <a:pt x="27310" y="14350"/>
                    <a:pt x="27239" y="14378"/>
                    <a:pt x="27168" y="14378"/>
                  </a:cubicBezTo>
                  <a:lnTo>
                    <a:pt x="2844" y="14378"/>
                  </a:lnTo>
                  <a:cubicBezTo>
                    <a:pt x="1981" y="10163"/>
                    <a:pt x="1274" y="6726"/>
                    <a:pt x="793" y="4349"/>
                  </a:cubicBezTo>
                  <a:cubicBezTo>
                    <a:pt x="538" y="3159"/>
                    <a:pt x="354" y="2225"/>
                    <a:pt x="227" y="1601"/>
                  </a:cubicBezTo>
                  <a:cubicBezTo>
                    <a:pt x="170" y="1353"/>
                    <a:pt x="123" y="1150"/>
                    <a:pt x="92" y="999"/>
                  </a:cubicBezTo>
                  <a:lnTo>
                    <a:pt x="92" y="999"/>
                  </a:lnTo>
                  <a:lnTo>
                    <a:pt x="212" y="1615"/>
                  </a:lnTo>
                  <a:cubicBezTo>
                    <a:pt x="340" y="2239"/>
                    <a:pt x="524" y="3174"/>
                    <a:pt x="765" y="4363"/>
                  </a:cubicBezTo>
                  <a:cubicBezTo>
                    <a:pt x="1246" y="6743"/>
                    <a:pt x="1941" y="10185"/>
                    <a:pt x="2790" y="14406"/>
                  </a:cubicBezTo>
                  <a:lnTo>
                    <a:pt x="2790" y="14435"/>
                  </a:lnTo>
                  <a:lnTo>
                    <a:pt x="27168" y="14435"/>
                  </a:lnTo>
                  <a:cubicBezTo>
                    <a:pt x="27253" y="14435"/>
                    <a:pt x="27324" y="14406"/>
                    <a:pt x="27395" y="14364"/>
                  </a:cubicBezTo>
                  <a:cubicBezTo>
                    <a:pt x="27537" y="14293"/>
                    <a:pt x="27636" y="14151"/>
                    <a:pt x="27664" y="13996"/>
                  </a:cubicBezTo>
                  <a:cubicBezTo>
                    <a:pt x="27707" y="13727"/>
                    <a:pt x="27522" y="13457"/>
                    <a:pt x="27253" y="13401"/>
                  </a:cubicBezTo>
                  <a:cubicBezTo>
                    <a:pt x="27216" y="13401"/>
                    <a:pt x="27172" y="13394"/>
                    <a:pt x="27130" y="13394"/>
                  </a:cubicBezTo>
                  <a:cubicBezTo>
                    <a:pt x="27109" y="13394"/>
                    <a:pt x="27088" y="13396"/>
                    <a:pt x="27069" y="13401"/>
                  </a:cubicBezTo>
                  <a:lnTo>
                    <a:pt x="22279" y="13401"/>
                  </a:lnTo>
                  <a:cubicBezTo>
                    <a:pt x="21798" y="11097"/>
                    <a:pt x="21360" y="8864"/>
                    <a:pt x="20922" y="6715"/>
                  </a:cubicBezTo>
                  <a:cubicBezTo>
                    <a:pt x="20695" y="5624"/>
                    <a:pt x="20483" y="4576"/>
                    <a:pt x="20270" y="3542"/>
                  </a:cubicBezTo>
                  <a:cubicBezTo>
                    <a:pt x="20171" y="3018"/>
                    <a:pt x="20072" y="2508"/>
                    <a:pt x="19958" y="2012"/>
                  </a:cubicBezTo>
                  <a:cubicBezTo>
                    <a:pt x="19916" y="1757"/>
                    <a:pt x="19859" y="1502"/>
                    <a:pt x="19803" y="1261"/>
                  </a:cubicBezTo>
                  <a:lnTo>
                    <a:pt x="19732" y="893"/>
                  </a:lnTo>
                  <a:lnTo>
                    <a:pt x="19703" y="709"/>
                  </a:lnTo>
                  <a:cubicBezTo>
                    <a:pt x="19689" y="638"/>
                    <a:pt x="19675" y="581"/>
                    <a:pt x="19647" y="525"/>
                  </a:cubicBezTo>
                  <a:cubicBezTo>
                    <a:pt x="19562" y="341"/>
                    <a:pt x="19392" y="213"/>
                    <a:pt x="19193" y="185"/>
                  </a:cubicBezTo>
                  <a:lnTo>
                    <a:pt x="18273" y="185"/>
                  </a:lnTo>
                  <a:lnTo>
                    <a:pt x="16828" y="171"/>
                  </a:lnTo>
                  <a:lnTo>
                    <a:pt x="14080" y="128"/>
                  </a:lnTo>
                  <a:lnTo>
                    <a:pt x="9179" y="72"/>
                  </a:lnTo>
                  <a:lnTo>
                    <a:pt x="21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18;p21">
              <a:extLst>
                <a:ext uri="{FF2B5EF4-FFF2-40B4-BE49-F238E27FC236}">
                  <a16:creationId xmlns:a16="http://schemas.microsoft.com/office/drawing/2014/main" id="{CED9F1E6-4977-1763-5BCF-19772C6BCA10}"/>
                </a:ext>
              </a:extLst>
            </p:cNvPr>
            <p:cNvSpPr/>
            <p:nvPr/>
          </p:nvSpPr>
          <p:spPr>
            <a:xfrm>
              <a:off x="1858377" y="3406409"/>
              <a:ext cx="52734" cy="53162"/>
            </a:xfrm>
            <a:custGeom>
              <a:avLst/>
              <a:gdLst/>
              <a:ahLst/>
              <a:cxnLst/>
              <a:rect l="l" t="t" r="r" b="b"/>
              <a:pathLst>
                <a:path w="1602" h="1615" extrusionOk="0">
                  <a:moveTo>
                    <a:pt x="808" y="0"/>
                  </a:moveTo>
                  <a:cubicBezTo>
                    <a:pt x="355" y="0"/>
                    <a:pt x="1" y="354"/>
                    <a:pt x="1" y="808"/>
                  </a:cubicBezTo>
                  <a:cubicBezTo>
                    <a:pt x="1" y="1247"/>
                    <a:pt x="355" y="1615"/>
                    <a:pt x="808" y="1615"/>
                  </a:cubicBezTo>
                  <a:cubicBezTo>
                    <a:pt x="1247" y="1615"/>
                    <a:pt x="1602" y="1247"/>
                    <a:pt x="1602" y="808"/>
                  </a:cubicBezTo>
                  <a:cubicBezTo>
                    <a:pt x="1602" y="354"/>
                    <a:pt x="1247" y="0"/>
                    <a:pt x="8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19;p21">
              <a:extLst>
                <a:ext uri="{FF2B5EF4-FFF2-40B4-BE49-F238E27FC236}">
                  <a16:creationId xmlns:a16="http://schemas.microsoft.com/office/drawing/2014/main" id="{DA99ADA0-FDBC-09DA-E1AB-0BE3C1CB13DC}"/>
                </a:ext>
              </a:extLst>
            </p:cNvPr>
            <p:cNvSpPr/>
            <p:nvPr/>
          </p:nvSpPr>
          <p:spPr>
            <a:xfrm>
              <a:off x="1543177" y="3229207"/>
              <a:ext cx="707825" cy="446723"/>
            </a:xfrm>
            <a:custGeom>
              <a:avLst/>
              <a:gdLst/>
              <a:ahLst/>
              <a:cxnLst/>
              <a:rect l="l" t="t" r="r" b="b"/>
              <a:pathLst>
                <a:path w="21503" h="13571" extrusionOk="0">
                  <a:moveTo>
                    <a:pt x="0" y="0"/>
                  </a:moveTo>
                  <a:cubicBezTo>
                    <a:pt x="15" y="0"/>
                    <a:pt x="43" y="15"/>
                    <a:pt x="71" y="15"/>
                  </a:cubicBezTo>
                  <a:lnTo>
                    <a:pt x="326" y="15"/>
                  </a:lnTo>
                  <a:lnTo>
                    <a:pt x="1275" y="29"/>
                  </a:lnTo>
                  <a:lnTo>
                    <a:pt x="4746" y="71"/>
                  </a:lnTo>
                  <a:lnTo>
                    <a:pt x="16219" y="170"/>
                  </a:lnTo>
                  <a:lnTo>
                    <a:pt x="17877" y="185"/>
                  </a:lnTo>
                  <a:lnTo>
                    <a:pt x="18486" y="185"/>
                  </a:lnTo>
                  <a:cubicBezTo>
                    <a:pt x="18670" y="227"/>
                    <a:pt x="18826" y="369"/>
                    <a:pt x="18882" y="553"/>
                  </a:cubicBezTo>
                  <a:cubicBezTo>
                    <a:pt x="18911" y="680"/>
                    <a:pt x="18925" y="822"/>
                    <a:pt x="18953" y="949"/>
                  </a:cubicBezTo>
                  <a:cubicBezTo>
                    <a:pt x="19166" y="1984"/>
                    <a:pt x="19364" y="2975"/>
                    <a:pt x="19548" y="3938"/>
                  </a:cubicBezTo>
                  <a:cubicBezTo>
                    <a:pt x="19931" y="5836"/>
                    <a:pt x="20271" y="7550"/>
                    <a:pt x="20568" y="8995"/>
                  </a:cubicBezTo>
                  <a:cubicBezTo>
                    <a:pt x="20865" y="10426"/>
                    <a:pt x="21092" y="11587"/>
                    <a:pt x="21262" y="12395"/>
                  </a:cubicBezTo>
                  <a:cubicBezTo>
                    <a:pt x="21347" y="12791"/>
                    <a:pt x="21404" y="13117"/>
                    <a:pt x="21446" y="13330"/>
                  </a:cubicBezTo>
                  <a:cubicBezTo>
                    <a:pt x="21475" y="13429"/>
                    <a:pt x="21489" y="13514"/>
                    <a:pt x="21503" y="13570"/>
                  </a:cubicBezTo>
                  <a:lnTo>
                    <a:pt x="21460" y="13330"/>
                  </a:lnTo>
                  <a:cubicBezTo>
                    <a:pt x="21418" y="13103"/>
                    <a:pt x="21361" y="12791"/>
                    <a:pt x="21290" y="12395"/>
                  </a:cubicBezTo>
                  <a:lnTo>
                    <a:pt x="20625" y="8981"/>
                  </a:lnTo>
                  <a:cubicBezTo>
                    <a:pt x="20327" y="7536"/>
                    <a:pt x="19987" y="5822"/>
                    <a:pt x="19619" y="3924"/>
                  </a:cubicBezTo>
                  <a:cubicBezTo>
                    <a:pt x="19435" y="2975"/>
                    <a:pt x="19236" y="1969"/>
                    <a:pt x="19024" y="935"/>
                  </a:cubicBezTo>
                  <a:cubicBezTo>
                    <a:pt x="18996" y="808"/>
                    <a:pt x="18982" y="680"/>
                    <a:pt x="18939" y="539"/>
                  </a:cubicBezTo>
                  <a:cubicBezTo>
                    <a:pt x="18911" y="397"/>
                    <a:pt x="18812" y="284"/>
                    <a:pt x="18698" y="199"/>
                  </a:cubicBezTo>
                  <a:cubicBezTo>
                    <a:pt x="18642" y="170"/>
                    <a:pt x="18571" y="142"/>
                    <a:pt x="18500" y="128"/>
                  </a:cubicBezTo>
                  <a:cubicBezTo>
                    <a:pt x="18429" y="114"/>
                    <a:pt x="18358" y="114"/>
                    <a:pt x="18287" y="114"/>
                  </a:cubicBezTo>
                  <a:lnTo>
                    <a:pt x="17891" y="114"/>
                  </a:lnTo>
                  <a:lnTo>
                    <a:pt x="16219" y="100"/>
                  </a:lnTo>
                  <a:lnTo>
                    <a:pt x="4746" y="15"/>
                  </a:lnTo>
                  <a:lnTo>
                    <a:pt x="12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oogle Shape;559;p21">
            <a:extLst>
              <a:ext uri="{FF2B5EF4-FFF2-40B4-BE49-F238E27FC236}">
                <a16:creationId xmlns:a16="http://schemas.microsoft.com/office/drawing/2014/main" id="{13A9983B-482B-03D1-CA3E-6620E46C1E6B}"/>
              </a:ext>
            </a:extLst>
          </p:cNvPr>
          <p:cNvGrpSpPr/>
          <p:nvPr/>
        </p:nvGrpSpPr>
        <p:grpSpPr>
          <a:xfrm>
            <a:off x="7245146" y="3223334"/>
            <a:ext cx="1611606" cy="1514821"/>
            <a:chOff x="3726538" y="2949128"/>
            <a:chExt cx="1611606" cy="1514821"/>
          </a:xfrm>
        </p:grpSpPr>
        <p:grpSp>
          <p:nvGrpSpPr>
            <p:cNvPr id="85" name="Google Shape;560;p21">
              <a:extLst>
                <a:ext uri="{FF2B5EF4-FFF2-40B4-BE49-F238E27FC236}">
                  <a16:creationId xmlns:a16="http://schemas.microsoft.com/office/drawing/2014/main" id="{B2682122-A9F8-F360-0027-35DD8079D3F5}"/>
                </a:ext>
              </a:extLst>
            </p:cNvPr>
            <p:cNvGrpSpPr/>
            <p:nvPr/>
          </p:nvGrpSpPr>
          <p:grpSpPr>
            <a:xfrm>
              <a:off x="3726538" y="2949128"/>
              <a:ext cx="1611606" cy="1514821"/>
              <a:chOff x="3726538" y="2949128"/>
              <a:chExt cx="1611606" cy="1514821"/>
            </a:xfrm>
          </p:grpSpPr>
          <p:sp>
            <p:nvSpPr>
              <p:cNvPr id="89" name="Google Shape;561;p21">
                <a:extLst>
                  <a:ext uri="{FF2B5EF4-FFF2-40B4-BE49-F238E27FC236}">
                    <a16:creationId xmlns:a16="http://schemas.microsoft.com/office/drawing/2014/main" id="{DB3C397E-D82C-2DDD-4985-6D058A912BA9}"/>
                  </a:ext>
                </a:extLst>
              </p:cNvPr>
              <p:cNvSpPr/>
              <p:nvPr/>
            </p:nvSpPr>
            <p:spPr>
              <a:xfrm rot="-646176">
                <a:off x="4874710" y="3018103"/>
                <a:ext cx="299742" cy="446088"/>
              </a:xfrm>
              <a:custGeom>
                <a:avLst/>
                <a:gdLst/>
                <a:ahLst/>
                <a:cxnLst/>
                <a:rect l="l" t="t" r="r" b="b"/>
                <a:pathLst>
                  <a:path w="9137" h="14761" extrusionOk="0">
                    <a:moveTo>
                      <a:pt x="5878" y="1"/>
                    </a:moveTo>
                    <a:lnTo>
                      <a:pt x="5354" y="511"/>
                    </a:lnTo>
                    <a:cubicBezTo>
                      <a:pt x="3230" y="4010"/>
                      <a:pt x="637" y="9718"/>
                      <a:pt x="0" y="13769"/>
                    </a:cubicBezTo>
                    <a:cubicBezTo>
                      <a:pt x="2351" y="14308"/>
                      <a:pt x="6502" y="14548"/>
                      <a:pt x="8853" y="14761"/>
                    </a:cubicBezTo>
                    <a:cubicBezTo>
                      <a:pt x="9136" y="13698"/>
                      <a:pt x="8782" y="9761"/>
                      <a:pt x="8258" y="8797"/>
                    </a:cubicBezTo>
                    <a:cubicBezTo>
                      <a:pt x="8003" y="8316"/>
                      <a:pt x="7550" y="7919"/>
                      <a:pt x="7550" y="7353"/>
                    </a:cubicBezTo>
                    <a:cubicBezTo>
                      <a:pt x="7550" y="6786"/>
                      <a:pt x="8060" y="6333"/>
                      <a:pt x="8117" y="5780"/>
                    </a:cubicBezTo>
                    <a:cubicBezTo>
                      <a:pt x="8173" y="5185"/>
                      <a:pt x="7720" y="4675"/>
                      <a:pt x="7465" y="4151"/>
                    </a:cubicBezTo>
                    <a:cubicBezTo>
                      <a:pt x="7139" y="3443"/>
                      <a:pt x="7153" y="2650"/>
                      <a:pt x="7040" y="1885"/>
                    </a:cubicBezTo>
                    <a:cubicBezTo>
                      <a:pt x="6927" y="1120"/>
                      <a:pt x="6587" y="298"/>
                      <a:pt x="58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62;p21">
                <a:extLst>
                  <a:ext uri="{FF2B5EF4-FFF2-40B4-BE49-F238E27FC236}">
                    <a16:creationId xmlns:a16="http://schemas.microsoft.com/office/drawing/2014/main" id="{27B9C643-68E1-4281-FCE8-0B9372E136DD}"/>
                  </a:ext>
                </a:extLst>
              </p:cNvPr>
              <p:cNvSpPr/>
              <p:nvPr/>
            </p:nvSpPr>
            <p:spPr>
              <a:xfrm rot="-646176">
                <a:off x="4525072" y="3021716"/>
                <a:ext cx="334122" cy="487581"/>
              </a:xfrm>
              <a:custGeom>
                <a:avLst/>
                <a:gdLst/>
                <a:ahLst/>
                <a:cxnLst/>
                <a:rect l="l" t="t" r="r" b="b"/>
                <a:pathLst>
                  <a:path w="10185" h="16134" extrusionOk="0">
                    <a:moveTo>
                      <a:pt x="10185" y="0"/>
                    </a:moveTo>
                    <a:cubicBezTo>
                      <a:pt x="7083" y="1062"/>
                      <a:pt x="6488" y="2904"/>
                      <a:pt x="6247" y="3966"/>
                    </a:cubicBezTo>
                    <a:cubicBezTo>
                      <a:pt x="6148" y="4349"/>
                      <a:pt x="6091" y="4774"/>
                      <a:pt x="5822" y="5085"/>
                    </a:cubicBezTo>
                    <a:cubicBezTo>
                      <a:pt x="5425" y="5553"/>
                      <a:pt x="4689" y="5581"/>
                      <a:pt x="4235" y="5992"/>
                    </a:cubicBezTo>
                    <a:cubicBezTo>
                      <a:pt x="3683" y="6473"/>
                      <a:pt x="3683" y="7309"/>
                      <a:pt x="3740" y="8032"/>
                    </a:cubicBezTo>
                    <a:cubicBezTo>
                      <a:pt x="3810" y="8740"/>
                      <a:pt x="3810" y="9576"/>
                      <a:pt x="3272" y="10071"/>
                    </a:cubicBezTo>
                    <a:cubicBezTo>
                      <a:pt x="2932" y="10383"/>
                      <a:pt x="2436" y="10482"/>
                      <a:pt x="1997" y="10652"/>
                    </a:cubicBezTo>
                    <a:cubicBezTo>
                      <a:pt x="1544" y="10808"/>
                      <a:pt x="1275" y="11190"/>
                      <a:pt x="1034" y="11587"/>
                    </a:cubicBezTo>
                    <a:cubicBezTo>
                      <a:pt x="496" y="12465"/>
                      <a:pt x="0" y="13882"/>
                      <a:pt x="340" y="14165"/>
                    </a:cubicBezTo>
                    <a:cubicBezTo>
                      <a:pt x="2295" y="15794"/>
                      <a:pt x="6020" y="15879"/>
                      <a:pt x="8570" y="16134"/>
                    </a:cubicBezTo>
                    <a:cubicBezTo>
                      <a:pt x="8797" y="15553"/>
                      <a:pt x="8967" y="14944"/>
                      <a:pt x="9066" y="14321"/>
                    </a:cubicBezTo>
                    <a:cubicBezTo>
                      <a:pt x="9137" y="13853"/>
                      <a:pt x="8995" y="13386"/>
                      <a:pt x="8697" y="13018"/>
                    </a:cubicBezTo>
                    <a:cubicBezTo>
                      <a:pt x="8442" y="12748"/>
                      <a:pt x="8046" y="12536"/>
                      <a:pt x="8046" y="12168"/>
                    </a:cubicBezTo>
                    <a:cubicBezTo>
                      <a:pt x="8060" y="11884"/>
                      <a:pt x="8187" y="11601"/>
                      <a:pt x="8159" y="11289"/>
                    </a:cubicBezTo>
                    <a:cubicBezTo>
                      <a:pt x="8131" y="10978"/>
                      <a:pt x="7635" y="10510"/>
                      <a:pt x="7437" y="10454"/>
                    </a:cubicBezTo>
                    <a:lnTo>
                      <a:pt x="1018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63;p21">
                <a:extLst>
                  <a:ext uri="{FF2B5EF4-FFF2-40B4-BE49-F238E27FC236}">
                    <a16:creationId xmlns:a16="http://schemas.microsoft.com/office/drawing/2014/main" id="{6DA08F83-9B76-93E7-2795-C1D9849FC480}"/>
                  </a:ext>
                </a:extLst>
              </p:cNvPr>
              <p:cNvSpPr/>
              <p:nvPr/>
            </p:nvSpPr>
            <p:spPr>
              <a:xfrm>
                <a:off x="3726538" y="4454298"/>
                <a:ext cx="1611606" cy="9651"/>
              </a:xfrm>
              <a:custGeom>
                <a:avLst/>
                <a:gdLst/>
                <a:ahLst/>
                <a:cxnLst/>
                <a:rect l="l" t="t" r="r" b="b"/>
                <a:pathLst>
                  <a:path w="50584" h="58" extrusionOk="0">
                    <a:moveTo>
                      <a:pt x="25285" y="1"/>
                    </a:moveTo>
                    <a:cubicBezTo>
                      <a:pt x="11318" y="1"/>
                      <a:pt x="0" y="15"/>
                      <a:pt x="0" y="29"/>
                    </a:cubicBezTo>
                    <a:cubicBezTo>
                      <a:pt x="0" y="43"/>
                      <a:pt x="11332" y="57"/>
                      <a:pt x="25285" y="57"/>
                    </a:cubicBezTo>
                    <a:cubicBezTo>
                      <a:pt x="39251" y="57"/>
                      <a:pt x="50583" y="43"/>
                      <a:pt x="50583" y="29"/>
                    </a:cubicBezTo>
                    <a:cubicBezTo>
                      <a:pt x="50583" y="15"/>
                      <a:pt x="39266" y="1"/>
                      <a:pt x="2528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64;p21">
                <a:extLst>
                  <a:ext uri="{FF2B5EF4-FFF2-40B4-BE49-F238E27FC236}">
                    <a16:creationId xmlns:a16="http://schemas.microsoft.com/office/drawing/2014/main" id="{E2DBD8B5-BCF2-70EE-BF09-75027D2435DA}"/>
                  </a:ext>
                </a:extLst>
              </p:cNvPr>
              <p:cNvSpPr/>
              <p:nvPr/>
            </p:nvSpPr>
            <p:spPr>
              <a:xfrm>
                <a:off x="4292333" y="4411166"/>
                <a:ext cx="799586" cy="5099"/>
              </a:xfrm>
              <a:custGeom>
                <a:avLst/>
                <a:gdLst/>
                <a:ahLst/>
                <a:cxnLst/>
                <a:rect l="l" t="t" r="r" b="b"/>
                <a:pathLst>
                  <a:path w="11290" h="72" extrusionOk="0">
                    <a:moveTo>
                      <a:pt x="5638" y="1"/>
                    </a:moveTo>
                    <a:cubicBezTo>
                      <a:pt x="2522" y="1"/>
                      <a:pt x="0" y="15"/>
                      <a:pt x="0" y="29"/>
                    </a:cubicBezTo>
                    <a:cubicBezTo>
                      <a:pt x="0" y="57"/>
                      <a:pt x="2522" y="71"/>
                      <a:pt x="5638" y="71"/>
                    </a:cubicBezTo>
                    <a:cubicBezTo>
                      <a:pt x="8768" y="71"/>
                      <a:pt x="11290" y="57"/>
                      <a:pt x="11290" y="29"/>
                    </a:cubicBezTo>
                    <a:cubicBezTo>
                      <a:pt x="11290" y="15"/>
                      <a:pt x="8768" y="1"/>
                      <a:pt x="563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65;p21">
                <a:extLst>
                  <a:ext uri="{FF2B5EF4-FFF2-40B4-BE49-F238E27FC236}">
                    <a16:creationId xmlns:a16="http://schemas.microsoft.com/office/drawing/2014/main" id="{E2FA3C4B-5403-AF4C-1C99-15944562F69C}"/>
                  </a:ext>
                </a:extLst>
              </p:cNvPr>
              <p:cNvSpPr/>
              <p:nvPr/>
            </p:nvSpPr>
            <p:spPr>
              <a:xfrm>
                <a:off x="4292333" y="3960741"/>
                <a:ext cx="799586" cy="5099"/>
              </a:xfrm>
              <a:custGeom>
                <a:avLst/>
                <a:gdLst/>
                <a:ahLst/>
                <a:cxnLst/>
                <a:rect l="l" t="t" r="r" b="b"/>
                <a:pathLst>
                  <a:path w="11290" h="72" extrusionOk="0">
                    <a:moveTo>
                      <a:pt x="5638" y="0"/>
                    </a:moveTo>
                    <a:cubicBezTo>
                      <a:pt x="2522" y="0"/>
                      <a:pt x="0" y="15"/>
                      <a:pt x="0" y="43"/>
                    </a:cubicBezTo>
                    <a:cubicBezTo>
                      <a:pt x="0" y="57"/>
                      <a:pt x="2522" y="71"/>
                      <a:pt x="5638" y="71"/>
                    </a:cubicBezTo>
                    <a:cubicBezTo>
                      <a:pt x="8768" y="71"/>
                      <a:pt x="11290" y="57"/>
                      <a:pt x="11290" y="43"/>
                    </a:cubicBezTo>
                    <a:cubicBezTo>
                      <a:pt x="11290" y="15"/>
                      <a:pt x="8768" y="0"/>
                      <a:pt x="563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66;p21">
                <a:extLst>
                  <a:ext uri="{FF2B5EF4-FFF2-40B4-BE49-F238E27FC236}">
                    <a16:creationId xmlns:a16="http://schemas.microsoft.com/office/drawing/2014/main" id="{1468E8B9-658B-8E17-A807-52ED7019817A}"/>
                  </a:ext>
                </a:extLst>
              </p:cNvPr>
              <p:cNvSpPr/>
              <p:nvPr/>
            </p:nvSpPr>
            <p:spPr>
              <a:xfrm>
                <a:off x="4400691" y="3644736"/>
                <a:ext cx="392286" cy="407371"/>
              </a:xfrm>
              <a:custGeom>
                <a:avLst/>
                <a:gdLst/>
                <a:ahLst/>
                <a:cxnLst/>
                <a:rect l="l" t="t" r="r" b="b"/>
                <a:pathLst>
                  <a:path w="5539" h="5752" extrusionOk="0">
                    <a:moveTo>
                      <a:pt x="3598" y="0"/>
                    </a:moveTo>
                    <a:lnTo>
                      <a:pt x="2139" y="3811"/>
                    </a:lnTo>
                    <a:lnTo>
                      <a:pt x="241" y="4576"/>
                    </a:lnTo>
                    <a:lnTo>
                      <a:pt x="0" y="5751"/>
                    </a:lnTo>
                    <a:lnTo>
                      <a:pt x="1785" y="5709"/>
                    </a:lnTo>
                    <a:cubicBezTo>
                      <a:pt x="2777" y="5681"/>
                      <a:pt x="3669" y="5072"/>
                      <a:pt x="4066" y="4151"/>
                    </a:cubicBezTo>
                    <a:cubicBezTo>
                      <a:pt x="4278" y="3669"/>
                      <a:pt x="4802" y="2663"/>
                      <a:pt x="4958" y="2309"/>
                    </a:cubicBezTo>
                    <a:cubicBezTo>
                      <a:pt x="5355" y="1389"/>
                      <a:pt x="5539" y="1006"/>
                      <a:pt x="5539" y="1006"/>
                    </a:cubicBezTo>
                    <a:lnTo>
                      <a:pt x="3598" y="0"/>
                    </a:ln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67;p21">
                <a:extLst>
                  <a:ext uri="{FF2B5EF4-FFF2-40B4-BE49-F238E27FC236}">
                    <a16:creationId xmlns:a16="http://schemas.microsoft.com/office/drawing/2014/main" id="{14915B62-7DAC-B191-61CC-19B2C797D86A}"/>
                  </a:ext>
                </a:extLst>
              </p:cNvPr>
              <p:cNvSpPr/>
              <p:nvPr/>
            </p:nvSpPr>
            <p:spPr>
              <a:xfrm>
                <a:off x="4183974" y="3891549"/>
                <a:ext cx="236830" cy="164946"/>
              </a:xfrm>
              <a:custGeom>
                <a:avLst/>
                <a:gdLst/>
                <a:ahLst/>
                <a:cxnLst/>
                <a:rect l="l" t="t" r="r" b="b"/>
                <a:pathLst>
                  <a:path w="3344" h="2329" extrusionOk="0">
                    <a:moveTo>
                      <a:pt x="1885" y="0"/>
                    </a:moveTo>
                    <a:lnTo>
                      <a:pt x="978" y="28"/>
                    </a:lnTo>
                    <a:cubicBezTo>
                      <a:pt x="808" y="57"/>
                      <a:pt x="652" y="142"/>
                      <a:pt x="553" y="283"/>
                    </a:cubicBezTo>
                    <a:lnTo>
                      <a:pt x="227" y="850"/>
                    </a:lnTo>
                    <a:cubicBezTo>
                      <a:pt x="227" y="850"/>
                      <a:pt x="1" y="1247"/>
                      <a:pt x="29" y="1332"/>
                    </a:cubicBezTo>
                    <a:cubicBezTo>
                      <a:pt x="54" y="1406"/>
                      <a:pt x="122" y="1448"/>
                      <a:pt x="195" y="1448"/>
                    </a:cubicBezTo>
                    <a:cubicBezTo>
                      <a:pt x="206" y="1448"/>
                      <a:pt x="216" y="1447"/>
                      <a:pt x="227" y="1445"/>
                    </a:cubicBezTo>
                    <a:cubicBezTo>
                      <a:pt x="227" y="1445"/>
                      <a:pt x="256" y="1629"/>
                      <a:pt x="312" y="1657"/>
                    </a:cubicBezTo>
                    <a:cubicBezTo>
                      <a:pt x="351" y="1681"/>
                      <a:pt x="394" y="1691"/>
                      <a:pt x="437" y="1691"/>
                    </a:cubicBezTo>
                    <a:cubicBezTo>
                      <a:pt x="472" y="1691"/>
                      <a:pt x="507" y="1684"/>
                      <a:pt x="539" y="1672"/>
                    </a:cubicBezTo>
                    <a:cubicBezTo>
                      <a:pt x="567" y="1742"/>
                      <a:pt x="638" y="1785"/>
                      <a:pt x="709" y="1785"/>
                    </a:cubicBezTo>
                    <a:cubicBezTo>
                      <a:pt x="723" y="1785"/>
                      <a:pt x="751" y="1785"/>
                      <a:pt x="765" y="1771"/>
                    </a:cubicBezTo>
                    <a:cubicBezTo>
                      <a:pt x="865" y="1742"/>
                      <a:pt x="921" y="1530"/>
                      <a:pt x="921" y="1530"/>
                    </a:cubicBezTo>
                    <a:lnTo>
                      <a:pt x="1375" y="1445"/>
                    </a:lnTo>
                    <a:cubicBezTo>
                      <a:pt x="1700" y="1657"/>
                      <a:pt x="1998" y="1898"/>
                      <a:pt x="2267" y="2181"/>
                    </a:cubicBezTo>
                    <a:cubicBezTo>
                      <a:pt x="2363" y="2295"/>
                      <a:pt x="2519" y="2329"/>
                      <a:pt x="2670" y="2329"/>
                    </a:cubicBezTo>
                    <a:cubicBezTo>
                      <a:pt x="2898" y="2329"/>
                      <a:pt x="3117" y="2252"/>
                      <a:pt x="3117" y="2252"/>
                    </a:cubicBezTo>
                    <a:lnTo>
                      <a:pt x="3343" y="1147"/>
                    </a:lnTo>
                    <a:lnTo>
                      <a:pt x="2352" y="354"/>
                    </a:lnTo>
                    <a:lnTo>
                      <a:pt x="2069" y="57"/>
                    </a:lnTo>
                    <a:cubicBezTo>
                      <a:pt x="2012" y="28"/>
                      <a:pt x="1955" y="0"/>
                      <a:pt x="1885" y="0"/>
                    </a:cubicBez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68;p21">
                <a:extLst>
                  <a:ext uri="{FF2B5EF4-FFF2-40B4-BE49-F238E27FC236}">
                    <a16:creationId xmlns:a16="http://schemas.microsoft.com/office/drawing/2014/main" id="{F1A0D229-FC58-CDFC-CEAC-AD88E7BB0F9E}"/>
                  </a:ext>
                </a:extLst>
              </p:cNvPr>
              <p:cNvSpPr/>
              <p:nvPr/>
            </p:nvSpPr>
            <p:spPr>
              <a:xfrm>
                <a:off x="4199059" y="3925897"/>
                <a:ext cx="104392" cy="69052"/>
              </a:xfrm>
              <a:custGeom>
                <a:avLst/>
                <a:gdLst/>
                <a:ahLst/>
                <a:cxnLst/>
                <a:rect l="l" t="t" r="r" b="b"/>
                <a:pathLst>
                  <a:path w="1474" h="975" extrusionOk="0">
                    <a:moveTo>
                      <a:pt x="1367" y="0"/>
                    </a:moveTo>
                    <a:cubicBezTo>
                      <a:pt x="1332" y="0"/>
                      <a:pt x="1296" y="4"/>
                      <a:pt x="1261" y="11"/>
                    </a:cubicBezTo>
                    <a:cubicBezTo>
                      <a:pt x="1133" y="11"/>
                      <a:pt x="963" y="11"/>
                      <a:pt x="751" y="25"/>
                    </a:cubicBezTo>
                    <a:lnTo>
                      <a:pt x="737" y="25"/>
                    </a:lnTo>
                    <a:lnTo>
                      <a:pt x="737" y="39"/>
                    </a:lnTo>
                    <a:cubicBezTo>
                      <a:pt x="708" y="124"/>
                      <a:pt x="666" y="181"/>
                      <a:pt x="623" y="252"/>
                    </a:cubicBezTo>
                    <a:cubicBezTo>
                      <a:pt x="496" y="450"/>
                      <a:pt x="354" y="620"/>
                      <a:pt x="198" y="776"/>
                    </a:cubicBezTo>
                    <a:cubicBezTo>
                      <a:pt x="85" y="903"/>
                      <a:pt x="0" y="974"/>
                      <a:pt x="0" y="974"/>
                    </a:cubicBezTo>
                    <a:cubicBezTo>
                      <a:pt x="85" y="932"/>
                      <a:pt x="170" y="875"/>
                      <a:pt x="227" y="804"/>
                    </a:cubicBezTo>
                    <a:cubicBezTo>
                      <a:pt x="397" y="648"/>
                      <a:pt x="552" y="478"/>
                      <a:pt x="666" y="294"/>
                    </a:cubicBezTo>
                    <a:cubicBezTo>
                      <a:pt x="706" y="227"/>
                      <a:pt x="746" y="147"/>
                      <a:pt x="787" y="79"/>
                    </a:cubicBezTo>
                    <a:lnTo>
                      <a:pt x="787" y="79"/>
                    </a:lnTo>
                    <a:cubicBezTo>
                      <a:pt x="977" y="53"/>
                      <a:pt x="1152" y="53"/>
                      <a:pt x="1275" y="39"/>
                    </a:cubicBezTo>
                    <a:cubicBezTo>
                      <a:pt x="1332" y="39"/>
                      <a:pt x="1402" y="25"/>
                      <a:pt x="1473" y="11"/>
                    </a:cubicBezTo>
                    <a:cubicBezTo>
                      <a:pt x="1438" y="4"/>
                      <a:pt x="1402" y="0"/>
                      <a:pt x="1367" y="0"/>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69;p21">
                <a:extLst>
                  <a:ext uri="{FF2B5EF4-FFF2-40B4-BE49-F238E27FC236}">
                    <a16:creationId xmlns:a16="http://schemas.microsoft.com/office/drawing/2014/main" id="{1CB23940-7523-8770-3410-0E1E41E18CBB}"/>
                  </a:ext>
                </a:extLst>
              </p:cNvPr>
              <p:cNvSpPr/>
              <p:nvPr/>
            </p:nvSpPr>
            <p:spPr>
              <a:xfrm>
                <a:off x="4220094" y="3954722"/>
                <a:ext cx="84350" cy="56233"/>
              </a:xfrm>
              <a:custGeom>
                <a:avLst/>
                <a:gdLst/>
                <a:ahLst/>
                <a:cxnLst/>
                <a:rect l="l" t="t" r="r" b="b"/>
                <a:pathLst>
                  <a:path w="1191" h="794" extrusionOk="0">
                    <a:moveTo>
                      <a:pt x="553" y="0"/>
                    </a:moveTo>
                    <a:lnTo>
                      <a:pt x="553" y="29"/>
                    </a:lnTo>
                    <a:cubicBezTo>
                      <a:pt x="539" y="85"/>
                      <a:pt x="525" y="128"/>
                      <a:pt x="496" y="185"/>
                    </a:cubicBezTo>
                    <a:cubicBezTo>
                      <a:pt x="411" y="355"/>
                      <a:pt x="298" y="496"/>
                      <a:pt x="170" y="638"/>
                    </a:cubicBezTo>
                    <a:cubicBezTo>
                      <a:pt x="71" y="737"/>
                      <a:pt x="1" y="794"/>
                      <a:pt x="1" y="794"/>
                    </a:cubicBezTo>
                    <a:cubicBezTo>
                      <a:pt x="71" y="765"/>
                      <a:pt x="142" y="723"/>
                      <a:pt x="199" y="666"/>
                    </a:cubicBezTo>
                    <a:cubicBezTo>
                      <a:pt x="340" y="539"/>
                      <a:pt x="454" y="383"/>
                      <a:pt x="539" y="213"/>
                    </a:cubicBezTo>
                    <a:cubicBezTo>
                      <a:pt x="563" y="164"/>
                      <a:pt x="577" y="115"/>
                      <a:pt x="599" y="65"/>
                    </a:cubicBezTo>
                    <a:lnTo>
                      <a:pt x="599" y="65"/>
                    </a:lnTo>
                    <a:cubicBezTo>
                      <a:pt x="686" y="86"/>
                      <a:pt x="769" y="94"/>
                      <a:pt x="854" y="94"/>
                    </a:cubicBezTo>
                    <a:cubicBezTo>
                      <a:pt x="908" y="94"/>
                      <a:pt x="963" y="91"/>
                      <a:pt x="1020" y="85"/>
                    </a:cubicBezTo>
                    <a:cubicBezTo>
                      <a:pt x="1077" y="71"/>
                      <a:pt x="1134" y="57"/>
                      <a:pt x="1190" y="29"/>
                    </a:cubicBezTo>
                    <a:lnTo>
                      <a:pt x="1190" y="29"/>
                    </a:lnTo>
                    <a:cubicBezTo>
                      <a:pt x="1120" y="39"/>
                      <a:pt x="1048" y="44"/>
                      <a:pt x="976" y="44"/>
                    </a:cubicBezTo>
                    <a:cubicBezTo>
                      <a:pt x="843" y="44"/>
                      <a:pt x="709" y="28"/>
                      <a:pt x="581" y="0"/>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570;p21">
                <a:extLst>
                  <a:ext uri="{FF2B5EF4-FFF2-40B4-BE49-F238E27FC236}">
                    <a16:creationId xmlns:a16="http://schemas.microsoft.com/office/drawing/2014/main" id="{539F3F86-829D-B0ED-D839-6A75E1BB0D50}"/>
                  </a:ext>
                </a:extLst>
              </p:cNvPr>
              <p:cNvSpPr/>
              <p:nvPr/>
            </p:nvSpPr>
            <p:spPr>
              <a:xfrm>
                <a:off x="4241128" y="3938645"/>
                <a:ext cx="145540" cy="92494"/>
              </a:xfrm>
              <a:custGeom>
                <a:avLst/>
                <a:gdLst/>
                <a:ahLst/>
                <a:cxnLst/>
                <a:rect l="l" t="t" r="r" b="b"/>
                <a:pathLst>
                  <a:path w="2055" h="1306" extrusionOk="0">
                    <a:moveTo>
                      <a:pt x="879" y="1"/>
                    </a:moveTo>
                    <a:cubicBezTo>
                      <a:pt x="752" y="15"/>
                      <a:pt x="624" y="57"/>
                      <a:pt x="511" y="128"/>
                    </a:cubicBezTo>
                    <a:lnTo>
                      <a:pt x="72" y="355"/>
                    </a:lnTo>
                    <a:cubicBezTo>
                      <a:pt x="43" y="369"/>
                      <a:pt x="15" y="383"/>
                      <a:pt x="15" y="412"/>
                    </a:cubicBezTo>
                    <a:cubicBezTo>
                      <a:pt x="1" y="426"/>
                      <a:pt x="29" y="468"/>
                      <a:pt x="58" y="497"/>
                    </a:cubicBezTo>
                    <a:cubicBezTo>
                      <a:pt x="179" y="617"/>
                      <a:pt x="340" y="678"/>
                      <a:pt x="500" y="678"/>
                    </a:cubicBezTo>
                    <a:cubicBezTo>
                      <a:pt x="641" y="678"/>
                      <a:pt x="781" y="632"/>
                      <a:pt x="893" y="539"/>
                    </a:cubicBezTo>
                    <a:cubicBezTo>
                      <a:pt x="964" y="723"/>
                      <a:pt x="1049" y="907"/>
                      <a:pt x="1177" y="1077"/>
                    </a:cubicBezTo>
                    <a:cubicBezTo>
                      <a:pt x="1295" y="1222"/>
                      <a:pt x="1474" y="1306"/>
                      <a:pt x="1658" y="1306"/>
                    </a:cubicBezTo>
                    <a:cubicBezTo>
                      <a:pt x="1672" y="1306"/>
                      <a:pt x="1686" y="1305"/>
                      <a:pt x="1701" y="1304"/>
                    </a:cubicBezTo>
                    <a:lnTo>
                      <a:pt x="2055" y="482"/>
                    </a:lnTo>
                    <a:lnTo>
                      <a:pt x="1233" y="114"/>
                    </a:lnTo>
                    <a:cubicBezTo>
                      <a:pt x="1134" y="43"/>
                      <a:pt x="1007" y="15"/>
                      <a:pt x="879" y="1"/>
                    </a:cubicBez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71;p21">
                <a:extLst>
                  <a:ext uri="{FF2B5EF4-FFF2-40B4-BE49-F238E27FC236}">
                    <a16:creationId xmlns:a16="http://schemas.microsoft.com/office/drawing/2014/main" id="{FF57D86E-49AC-599A-C9FC-E65746A359BC}"/>
                  </a:ext>
                </a:extLst>
              </p:cNvPr>
              <p:cNvSpPr/>
              <p:nvPr/>
            </p:nvSpPr>
            <p:spPr>
              <a:xfrm>
                <a:off x="4239145" y="3936875"/>
                <a:ext cx="147523" cy="95185"/>
              </a:xfrm>
              <a:custGeom>
                <a:avLst/>
                <a:gdLst/>
                <a:ahLst/>
                <a:cxnLst/>
                <a:rect l="l" t="t" r="r" b="b"/>
                <a:pathLst>
                  <a:path w="2083" h="1344" extrusionOk="0">
                    <a:moveTo>
                      <a:pt x="913" y="1"/>
                    </a:moveTo>
                    <a:cubicBezTo>
                      <a:pt x="877" y="1"/>
                      <a:pt x="842" y="4"/>
                      <a:pt x="808" y="12"/>
                    </a:cubicBezTo>
                    <a:cubicBezTo>
                      <a:pt x="666" y="54"/>
                      <a:pt x="539" y="111"/>
                      <a:pt x="411" y="182"/>
                    </a:cubicBezTo>
                    <a:lnTo>
                      <a:pt x="213" y="295"/>
                    </a:lnTo>
                    <a:lnTo>
                      <a:pt x="114" y="337"/>
                    </a:lnTo>
                    <a:cubicBezTo>
                      <a:pt x="100" y="352"/>
                      <a:pt x="86" y="366"/>
                      <a:pt x="57" y="366"/>
                    </a:cubicBezTo>
                    <a:cubicBezTo>
                      <a:pt x="43" y="380"/>
                      <a:pt x="15" y="408"/>
                      <a:pt x="15" y="437"/>
                    </a:cubicBezTo>
                    <a:cubicBezTo>
                      <a:pt x="1" y="465"/>
                      <a:pt x="15" y="493"/>
                      <a:pt x="43" y="522"/>
                    </a:cubicBezTo>
                    <a:cubicBezTo>
                      <a:pt x="57" y="536"/>
                      <a:pt x="71" y="550"/>
                      <a:pt x="86" y="578"/>
                    </a:cubicBezTo>
                    <a:cubicBezTo>
                      <a:pt x="128" y="607"/>
                      <a:pt x="171" y="635"/>
                      <a:pt x="213" y="649"/>
                    </a:cubicBezTo>
                    <a:cubicBezTo>
                      <a:pt x="284" y="692"/>
                      <a:pt x="383" y="720"/>
                      <a:pt x="468" y="734"/>
                    </a:cubicBezTo>
                    <a:cubicBezTo>
                      <a:pt x="485" y="735"/>
                      <a:pt x="502" y="736"/>
                      <a:pt x="520" y="736"/>
                    </a:cubicBezTo>
                    <a:cubicBezTo>
                      <a:pt x="659" y="736"/>
                      <a:pt x="797" y="689"/>
                      <a:pt x="917" y="603"/>
                    </a:cubicBezTo>
                    <a:lnTo>
                      <a:pt x="917" y="603"/>
                    </a:lnTo>
                    <a:cubicBezTo>
                      <a:pt x="961" y="756"/>
                      <a:pt x="1028" y="887"/>
                      <a:pt x="1120" y="1017"/>
                    </a:cubicBezTo>
                    <a:cubicBezTo>
                      <a:pt x="1190" y="1131"/>
                      <a:pt x="1290" y="1230"/>
                      <a:pt x="1403" y="1286"/>
                    </a:cubicBezTo>
                    <a:cubicBezTo>
                      <a:pt x="1474" y="1329"/>
                      <a:pt x="1559" y="1343"/>
                      <a:pt x="1644" y="1343"/>
                    </a:cubicBezTo>
                    <a:lnTo>
                      <a:pt x="1743" y="1343"/>
                    </a:lnTo>
                    <a:cubicBezTo>
                      <a:pt x="1630" y="1343"/>
                      <a:pt x="1516" y="1315"/>
                      <a:pt x="1417" y="1258"/>
                    </a:cubicBezTo>
                    <a:cubicBezTo>
                      <a:pt x="1304" y="1202"/>
                      <a:pt x="1219" y="1102"/>
                      <a:pt x="1148" y="1003"/>
                    </a:cubicBezTo>
                    <a:cubicBezTo>
                      <a:pt x="1063" y="862"/>
                      <a:pt x="1006" y="706"/>
                      <a:pt x="950" y="550"/>
                    </a:cubicBezTo>
                    <a:lnTo>
                      <a:pt x="936" y="522"/>
                    </a:lnTo>
                    <a:lnTo>
                      <a:pt x="907" y="550"/>
                    </a:lnTo>
                    <a:cubicBezTo>
                      <a:pt x="806" y="626"/>
                      <a:pt x="670" y="680"/>
                      <a:pt x="530" y="680"/>
                    </a:cubicBezTo>
                    <a:cubicBezTo>
                      <a:pt x="514" y="680"/>
                      <a:pt x="498" y="679"/>
                      <a:pt x="482" y="677"/>
                    </a:cubicBezTo>
                    <a:cubicBezTo>
                      <a:pt x="397" y="663"/>
                      <a:pt x="312" y="649"/>
                      <a:pt x="227" y="607"/>
                    </a:cubicBezTo>
                    <a:cubicBezTo>
                      <a:pt x="199" y="578"/>
                      <a:pt x="156" y="564"/>
                      <a:pt x="128" y="536"/>
                    </a:cubicBezTo>
                    <a:cubicBezTo>
                      <a:pt x="100" y="507"/>
                      <a:pt x="71" y="465"/>
                      <a:pt x="71" y="451"/>
                    </a:cubicBezTo>
                    <a:cubicBezTo>
                      <a:pt x="71" y="422"/>
                      <a:pt x="114" y="408"/>
                      <a:pt x="142" y="394"/>
                    </a:cubicBezTo>
                    <a:lnTo>
                      <a:pt x="241" y="337"/>
                    </a:lnTo>
                    <a:lnTo>
                      <a:pt x="440" y="238"/>
                    </a:lnTo>
                    <a:cubicBezTo>
                      <a:pt x="567" y="167"/>
                      <a:pt x="681" y="111"/>
                      <a:pt x="822" y="68"/>
                    </a:cubicBezTo>
                    <a:cubicBezTo>
                      <a:pt x="860" y="59"/>
                      <a:pt x="899" y="54"/>
                      <a:pt x="939" y="54"/>
                    </a:cubicBezTo>
                    <a:cubicBezTo>
                      <a:pt x="1019" y="54"/>
                      <a:pt x="1101" y="73"/>
                      <a:pt x="1176" y="111"/>
                    </a:cubicBezTo>
                    <a:lnTo>
                      <a:pt x="1474" y="252"/>
                    </a:lnTo>
                    <a:cubicBezTo>
                      <a:pt x="1658" y="323"/>
                      <a:pt x="1800" y="394"/>
                      <a:pt x="1913" y="451"/>
                    </a:cubicBezTo>
                    <a:cubicBezTo>
                      <a:pt x="1970" y="465"/>
                      <a:pt x="2026" y="493"/>
                      <a:pt x="2083" y="507"/>
                    </a:cubicBezTo>
                    <a:cubicBezTo>
                      <a:pt x="2026" y="479"/>
                      <a:pt x="1984" y="451"/>
                      <a:pt x="1927" y="422"/>
                    </a:cubicBezTo>
                    <a:lnTo>
                      <a:pt x="1488" y="210"/>
                    </a:lnTo>
                    <a:cubicBezTo>
                      <a:pt x="1403" y="167"/>
                      <a:pt x="1304" y="125"/>
                      <a:pt x="1190" y="68"/>
                    </a:cubicBezTo>
                    <a:cubicBezTo>
                      <a:pt x="1108" y="27"/>
                      <a:pt x="1009" y="1"/>
                      <a:pt x="913" y="1"/>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572;p21">
                <a:extLst>
                  <a:ext uri="{FF2B5EF4-FFF2-40B4-BE49-F238E27FC236}">
                    <a16:creationId xmlns:a16="http://schemas.microsoft.com/office/drawing/2014/main" id="{CC766DE2-2512-3715-4003-77011EE0BF35}"/>
                  </a:ext>
                </a:extLst>
              </p:cNvPr>
              <p:cNvSpPr/>
              <p:nvPr/>
            </p:nvSpPr>
            <p:spPr>
              <a:xfrm>
                <a:off x="4710681" y="2990628"/>
                <a:ext cx="298021" cy="502698"/>
              </a:xfrm>
              <a:custGeom>
                <a:avLst/>
                <a:gdLst/>
                <a:ahLst/>
                <a:cxnLst/>
                <a:rect l="l" t="t" r="r" b="b"/>
                <a:pathLst>
                  <a:path w="4208" h="7098" extrusionOk="0">
                    <a:moveTo>
                      <a:pt x="2097" y="1"/>
                    </a:moveTo>
                    <a:lnTo>
                      <a:pt x="1657" y="58"/>
                    </a:lnTo>
                    <a:cubicBezTo>
                      <a:pt x="680" y="58"/>
                      <a:pt x="0" y="1134"/>
                      <a:pt x="0" y="1927"/>
                    </a:cubicBezTo>
                    <a:cubicBezTo>
                      <a:pt x="0" y="2820"/>
                      <a:pt x="14" y="3882"/>
                      <a:pt x="156" y="4534"/>
                    </a:cubicBezTo>
                    <a:cubicBezTo>
                      <a:pt x="439" y="5851"/>
                      <a:pt x="1558" y="5950"/>
                      <a:pt x="1558" y="5950"/>
                    </a:cubicBezTo>
                    <a:cubicBezTo>
                      <a:pt x="1558" y="5950"/>
                      <a:pt x="1530" y="6658"/>
                      <a:pt x="1530" y="7098"/>
                    </a:cubicBezTo>
                    <a:lnTo>
                      <a:pt x="4080" y="6913"/>
                    </a:lnTo>
                    <a:lnTo>
                      <a:pt x="4207" y="1120"/>
                    </a:lnTo>
                    <a:cubicBezTo>
                      <a:pt x="4207" y="865"/>
                      <a:pt x="4009" y="667"/>
                      <a:pt x="3768" y="653"/>
                    </a:cubicBezTo>
                    <a:lnTo>
                      <a:pt x="2097" y="1"/>
                    </a:ln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573;p21">
                <a:extLst>
                  <a:ext uri="{FF2B5EF4-FFF2-40B4-BE49-F238E27FC236}">
                    <a16:creationId xmlns:a16="http://schemas.microsoft.com/office/drawing/2014/main" id="{6753D354-E0CE-A5CC-985F-26F984B7EFF5}"/>
                  </a:ext>
                </a:extLst>
              </p:cNvPr>
              <p:cNvSpPr/>
              <p:nvPr/>
            </p:nvSpPr>
            <p:spPr>
              <a:xfrm>
                <a:off x="4817978" y="3272710"/>
                <a:ext cx="43202" cy="39023"/>
              </a:xfrm>
              <a:custGeom>
                <a:avLst/>
                <a:gdLst/>
                <a:ahLst/>
                <a:cxnLst/>
                <a:rect l="l" t="t" r="r" b="b"/>
                <a:pathLst>
                  <a:path w="610" h="551" extrusionOk="0">
                    <a:moveTo>
                      <a:pt x="323" y="1"/>
                    </a:moveTo>
                    <a:cubicBezTo>
                      <a:pt x="268" y="1"/>
                      <a:pt x="210" y="18"/>
                      <a:pt x="157" y="55"/>
                    </a:cubicBezTo>
                    <a:cubicBezTo>
                      <a:pt x="57" y="140"/>
                      <a:pt x="1" y="267"/>
                      <a:pt x="15" y="409"/>
                    </a:cubicBezTo>
                    <a:cubicBezTo>
                      <a:pt x="72" y="480"/>
                      <a:pt x="171" y="537"/>
                      <a:pt x="270" y="551"/>
                    </a:cubicBezTo>
                    <a:lnTo>
                      <a:pt x="312" y="551"/>
                    </a:lnTo>
                    <a:cubicBezTo>
                      <a:pt x="383" y="551"/>
                      <a:pt x="468" y="522"/>
                      <a:pt x="525" y="466"/>
                    </a:cubicBezTo>
                    <a:cubicBezTo>
                      <a:pt x="582" y="409"/>
                      <a:pt x="610" y="324"/>
                      <a:pt x="610" y="239"/>
                    </a:cubicBezTo>
                    <a:cubicBezTo>
                      <a:pt x="580" y="99"/>
                      <a:pt x="458" y="1"/>
                      <a:pt x="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574;p21">
                <a:extLst>
                  <a:ext uri="{FF2B5EF4-FFF2-40B4-BE49-F238E27FC236}">
                    <a16:creationId xmlns:a16="http://schemas.microsoft.com/office/drawing/2014/main" id="{7B7FD4C1-1ABB-38D0-7ABD-25F522055B15}"/>
                  </a:ext>
                </a:extLst>
              </p:cNvPr>
              <p:cNvSpPr/>
              <p:nvPr/>
            </p:nvSpPr>
            <p:spPr>
              <a:xfrm>
                <a:off x="4741772" y="3194311"/>
                <a:ext cx="24150" cy="23159"/>
              </a:xfrm>
              <a:custGeom>
                <a:avLst/>
                <a:gdLst/>
                <a:ahLst/>
                <a:cxnLst/>
                <a:rect l="l" t="t" r="r" b="b"/>
                <a:pathLst>
                  <a:path w="341" h="327" extrusionOk="0">
                    <a:moveTo>
                      <a:pt x="170" y="0"/>
                    </a:moveTo>
                    <a:cubicBezTo>
                      <a:pt x="71" y="0"/>
                      <a:pt x="0" y="71"/>
                      <a:pt x="0" y="156"/>
                    </a:cubicBezTo>
                    <a:cubicBezTo>
                      <a:pt x="14" y="255"/>
                      <a:pt x="85" y="326"/>
                      <a:pt x="184" y="326"/>
                    </a:cubicBezTo>
                    <a:cubicBezTo>
                      <a:pt x="269" y="326"/>
                      <a:pt x="340" y="255"/>
                      <a:pt x="340" y="156"/>
                    </a:cubicBezTo>
                    <a:cubicBezTo>
                      <a:pt x="340" y="71"/>
                      <a:pt x="255" y="0"/>
                      <a:pt x="1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575;p21">
                <a:extLst>
                  <a:ext uri="{FF2B5EF4-FFF2-40B4-BE49-F238E27FC236}">
                    <a16:creationId xmlns:a16="http://schemas.microsoft.com/office/drawing/2014/main" id="{E7C98AD1-EAC7-8F28-5D31-EC44C80F9571}"/>
                  </a:ext>
                </a:extLst>
              </p:cNvPr>
              <p:cNvSpPr/>
              <p:nvPr/>
            </p:nvSpPr>
            <p:spPr>
              <a:xfrm>
                <a:off x="4780867" y="3151181"/>
                <a:ext cx="34207" cy="109067"/>
              </a:xfrm>
              <a:custGeom>
                <a:avLst/>
                <a:gdLst/>
                <a:ahLst/>
                <a:cxnLst/>
                <a:rect l="l" t="t" r="r" b="b"/>
                <a:pathLst>
                  <a:path w="483" h="1540" extrusionOk="0">
                    <a:moveTo>
                      <a:pt x="468" y="0"/>
                    </a:moveTo>
                    <a:lnTo>
                      <a:pt x="468" y="0"/>
                    </a:lnTo>
                    <a:cubicBezTo>
                      <a:pt x="341" y="298"/>
                      <a:pt x="227" y="609"/>
                      <a:pt x="142" y="921"/>
                    </a:cubicBezTo>
                    <a:cubicBezTo>
                      <a:pt x="100" y="1049"/>
                      <a:pt x="72" y="1176"/>
                      <a:pt x="29" y="1289"/>
                    </a:cubicBezTo>
                    <a:cubicBezTo>
                      <a:pt x="1" y="1346"/>
                      <a:pt x="1" y="1403"/>
                      <a:pt x="15" y="1473"/>
                    </a:cubicBezTo>
                    <a:cubicBezTo>
                      <a:pt x="29" y="1502"/>
                      <a:pt x="57" y="1530"/>
                      <a:pt x="100" y="1530"/>
                    </a:cubicBezTo>
                    <a:lnTo>
                      <a:pt x="171" y="1530"/>
                    </a:lnTo>
                    <a:cubicBezTo>
                      <a:pt x="212" y="1536"/>
                      <a:pt x="255" y="1539"/>
                      <a:pt x="299" y="1539"/>
                    </a:cubicBezTo>
                    <a:cubicBezTo>
                      <a:pt x="361" y="1539"/>
                      <a:pt x="424" y="1533"/>
                      <a:pt x="482" y="1516"/>
                    </a:cubicBezTo>
                    <a:cubicBezTo>
                      <a:pt x="383" y="1502"/>
                      <a:pt x="270" y="1488"/>
                      <a:pt x="171" y="1488"/>
                    </a:cubicBezTo>
                    <a:cubicBezTo>
                      <a:pt x="128" y="1488"/>
                      <a:pt x="86" y="1473"/>
                      <a:pt x="72" y="1445"/>
                    </a:cubicBezTo>
                    <a:cubicBezTo>
                      <a:pt x="72" y="1403"/>
                      <a:pt x="72" y="1346"/>
                      <a:pt x="100" y="1303"/>
                    </a:cubicBezTo>
                    <a:lnTo>
                      <a:pt x="213" y="949"/>
                    </a:lnTo>
                    <a:cubicBezTo>
                      <a:pt x="327" y="638"/>
                      <a:pt x="412" y="326"/>
                      <a:pt x="4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576;p21">
                <a:extLst>
                  <a:ext uri="{FF2B5EF4-FFF2-40B4-BE49-F238E27FC236}">
                    <a16:creationId xmlns:a16="http://schemas.microsoft.com/office/drawing/2014/main" id="{9B17F665-6C34-CA09-3DE9-0A7A20A096C7}"/>
                  </a:ext>
                </a:extLst>
              </p:cNvPr>
              <p:cNvSpPr/>
              <p:nvPr/>
            </p:nvSpPr>
            <p:spPr>
              <a:xfrm>
                <a:off x="4820031" y="3371860"/>
                <a:ext cx="123444" cy="62465"/>
              </a:xfrm>
              <a:custGeom>
                <a:avLst/>
                <a:gdLst/>
                <a:ahLst/>
                <a:cxnLst/>
                <a:rect l="l" t="t" r="r" b="b"/>
                <a:pathLst>
                  <a:path w="1743" h="882" extrusionOk="0">
                    <a:moveTo>
                      <a:pt x="1742" y="1"/>
                    </a:moveTo>
                    <a:lnTo>
                      <a:pt x="1742" y="1"/>
                    </a:lnTo>
                    <a:cubicBezTo>
                      <a:pt x="1233" y="341"/>
                      <a:pt x="623" y="539"/>
                      <a:pt x="14" y="567"/>
                    </a:cubicBezTo>
                    <a:lnTo>
                      <a:pt x="0" y="879"/>
                    </a:lnTo>
                    <a:cubicBezTo>
                      <a:pt x="39" y="881"/>
                      <a:pt x="78" y="881"/>
                      <a:pt x="115" y="881"/>
                    </a:cubicBezTo>
                    <a:cubicBezTo>
                      <a:pt x="1355" y="881"/>
                      <a:pt x="1742" y="1"/>
                      <a:pt x="1742" y="1"/>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577;p21">
                <a:extLst>
                  <a:ext uri="{FF2B5EF4-FFF2-40B4-BE49-F238E27FC236}">
                    <a16:creationId xmlns:a16="http://schemas.microsoft.com/office/drawing/2014/main" id="{2CCC0C5C-0AB6-1AFE-141B-EB115EFE2B94}"/>
                  </a:ext>
                </a:extLst>
              </p:cNvPr>
              <p:cNvSpPr/>
              <p:nvPr/>
            </p:nvSpPr>
            <p:spPr>
              <a:xfrm>
                <a:off x="4814011" y="3265557"/>
                <a:ext cx="41148" cy="39590"/>
              </a:xfrm>
              <a:custGeom>
                <a:avLst/>
                <a:gdLst/>
                <a:ahLst/>
                <a:cxnLst/>
                <a:rect l="l" t="t" r="r" b="b"/>
                <a:pathLst>
                  <a:path w="581" h="559" extrusionOk="0">
                    <a:moveTo>
                      <a:pt x="553" y="0"/>
                    </a:moveTo>
                    <a:cubicBezTo>
                      <a:pt x="524" y="0"/>
                      <a:pt x="524" y="198"/>
                      <a:pt x="368" y="354"/>
                    </a:cubicBezTo>
                    <a:cubicBezTo>
                      <a:pt x="213" y="510"/>
                      <a:pt x="0" y="496"/>
                      <a:pt x="0" y="524"/>
                    </a:cubicBezTo>
                    <a:cubicBezTo>
                      <a:pt x="0" y="545"/>
                      <a:pt x="23" y="558"/>
                      <a:pt x="74" y="558"/>
                    </a:cubicBezTo>
                    <a:cubicBezTo>
                      <a:pt x="93" y="558"/>
                      <a:pt x="115" y="556"/>
                      <a:pt x="142" y="553"/>
                    </a:cubicBezTo>
                    <a:cubicBezTo>
                      <a:pt x="255" y="553"/>
                      <a:pt x="368" y="510"/>
                      <a:pt x="453" y="425"/>
                    </a:cubicBezTo>
                    <a:cubicBezTo>
                      <a:pt x="538" y="354"/>
                      <a:pt x="581" y="255"/>
                      <a:pt x="581" y="142"/>
                    </a:cubicBezTo>
                    <a:cubicBezTo>
                      <a:pt x="581" y="57"/>
                      <a:pt x="567" y="0"/>
                      <a:pt x="5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578;p21">
                <a:extLst>
                  <a:ext uri="{FF2B5EF4-FFF2-40B4-BE49-F238E27FC236}">
                    <a16:creationId xmlns:a16="http://schemas.microsoft.com/office/drawing/2014/main" id="{9190F782-80AC-8748-144E-678731C8BD81}"/>
                  </a:ext>
                </a:extLst>
              </p:cNvPr>
              <p:cNvSpPr/>
              <p:nvPr/>
            </p:nvSpPr>
            <p:spPr>
              <a:xfrm>
                <a:off x="4731786" y="3120956"/>
                <a:ext cx="51205" cy="13952"/>
              </a:xfrm>
              <a:custGeom>
                <a:avLst/>
                <a:gdLst/>
                <a:ahLst/>
                <a:cxnLst/>
                <a:rect l="l" t="t" r="r" b="b"/>
                <a:pathLst>
                  <a:path w="723" h="197" extrusionOk="0">
                    <a:moveTo>
                      <a:pt x="354" y="1"/>
                    </a:moveTo>
                    <a:cubicBezTo>
                      <a:pt x="262" y="1"/>
                      <a:pt x="170" y="25"/>
                      <a:pt x="85" y="75"/>
                    </a:cubicBezTo>
                    <a:cubicBezTo>
                      <a:pt x="28" y="103"/>
                      <a:pt x="0" y="146"/>
                      <a:pt x="14" y="174"/>
                    </a:cubicBezTo>
                    <a:cubicBezTo>
                      <a:pt x="28" y="188"/>
                      <a:pt x="54" y="193"/>
                      <a:pt x="87" y="193"/>
                    </a:cubicBezTo>
                    <a:cubicBezTo>
                      <a:pt x="153" y="193"/>
                      <a:pt x="250" y="174"/>
                      <a:pt x="354" y="174"/>
                    </a:cubicBezTo>
                    <a:cubicBezTo>
                      <a:pt x="449" y="183"/>
                      <a:pt x="538" y="196"/>
                      <a:pt x="604" y="196"/>
                    </a:cubicBezTo>
                    <a:cubicBezTo>
                      <a:pt x="646" y="196"/>
                      <a:pt x="678" y="191"/>
                      <a:pt x="694" y="174"/>
                    </a:cubicBezTo>
                    <a:cubicBezTo>
                      <a:pt x="723" y="146"/>
                      <a:pt x="694" y="117"/>
                      <a:pt x="623" y="75"/>
                    </a:cubicBezTo>
                    <a:cubicBezTo>
                      <a:pt x="538" y="25"/>
                      <a:pt x="446"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579;p21">
                <a:extLst>
                  <a:ext uri="{FF2B5EF4-FFF2-40B4-BE49-F238E27FC236}">
                    <a16:creationId xmlns:a16="http://schemas.microsoft.com/office/drawing/2014/main" id="{349E17B0-E42D-F4F8-86BE-C5E8EE6399E5}"/>
                  </a:ext>
                </a:extLst>
              </p:cNvPr>
              <p:cNvSpPr/>
              <p:nvPr/>
            </p:nvSpPr>
            <p:spPr>
              <a:xfrm>
                <a:off x="4858134" y="3192186"/>
                <a:ext cx="24150" cy="23230"/>
              </a:xfrm>
              <a:custGeom>
                <a:avLst/>
                <a:gdLst/>
                <a:ahLst/>
                <a:cxnLst/>
                <a:rect l="l" t="t" r="r" b="b"/>
                <a:pathLst>
                  <a:path w="341" h="328" extrusionOk="0">
                    <a:moveTo>
                      <a:pt x="192" y="0"/>
                    </a:moveTo>
                    <a:cubicBezTo>
                      <a:pt x="185" y="0"/>
                      <a:pt x="178" y="1"/>
                      <a:pt x="170" y="2"/>
                    </a:cubicBezTo>
                    <a:cubicBezTo>
                      <a:pt x="71" y="2"/>
                      <a:pt x="0" y="87"/>
                      <a:pt x="0" y="172"/>
                    </a:cubicBezTo>
                    <a:cubicBezTo>
                      <a:pt x="15" y="257"/>
                      <a:pt x="85" y="328"/>
                      <a:pt x="185" y="328"/>
                    </a:cubicBezTo>
                    <a:cubicBezTo>
                      <a:pt x="270" y="314"/>
                      <a:pt x="340" y="243"/>
                      <a:pt x="340" y="144"/>
                    </a:cubicBezTo>
                    <a:cubicBezTo>
                      <a:pt x="340" y="66"/>
                      <a:pt x="269" y="0"/>
                      <a:pt x="1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580;p21">
                <a:extLst>
                  <a:ext uri="{FF2B5EF4-FFF2-40B4-BE49-F238E27FC236}">
                    <a16:creationId xmlns:a16="http://schemas.microsoft.com/office/drawing/2014/main" id="{B738E895-9182-DB3D-B6B6-3E8882CF8A74}"/>
                  </a:ext>
                </a:extLst>
              </p:cNvPr>
              <p:cNvSpPr/>
              <p:nvPr/>
            </p:nvSpPr>
            <p:spPr>
              <a:xfrm>
                <a:off x="4842128" y="3118194"/>
                <a:ext cx="54250" cy="15439"/>
              </a:xfrm>
              <a:custGeom>
                <a:avLst/>
                <a:gdLst/>
                <a:ahLst/>
                <a:cxnLst/>
                <a:rect l="l" t="t" r="r" b="b"/>
                <a:pathLst>
                  <a:path w="766" h="218" extrusionOk="0">
                    <a:moveTo>
                      <a:pt x="397" y="1"/>
                    </a:moveTo>
                    <a:cubicBezTo>
                      <a:pt x="298" y="1"/>
                      <a:pt x="199" y="29"/>
                      <a:pt x="114" y="86"/>
                    </a:cubicBezTo>
                    <a:cubicBezTo>
                      <a:pt x="43" y="114"/>
                      <a:pt x="0" y="142"/>
                      <a:pt x="43" y="185"/>
                    </a:cubicBezTo>
                    <a:cubicBezTo>
                      <a:pt x="61" y="203"/>
                      <a:pt x="97" y="208"/>
                      <a:pt x="146" y="208"/>
                    </a:cubicBezTo>
                    <a:cubicBezTo>
                      <a:pt x="212" y="208"/>
                      <a:pt x="300" y="199"/>
                      <a:pt x="397" y="199"/>
                    </a:cubicBezTo>
                    <a:cubicBezTo>
                      <a:pt x="520" y="199"/>
                      <a:pt x="624" y="218"/>
                      <a:pt x="688" y="218"/>
                    </a:cubicBezTo>
                    <a:cubicBezTo>
                      <a:pt x="720" y="218"/>
                      <a:pt x="742" y="213"/>
                      <a:pt x="751" y="199"/>
                    </a:cubicBezTo>
                    <a:cubicBezTo>
                      <a:pt x="765" y="171"/>
                      <a:pt x="751" y="128"/>
                      <a:pt x="666" y="86"/>
                    </a:cubicBezTo>
                    <a:cubicBezTo>
                      <a:pt x="581" y="29"/>
                      <a:pt x="496" y="1"/>
                      <a:pt x="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81;p21">
                <a:extLst>
                  <a:ext uri="{FF2B5EF4-FFF2-40B4-BE49-F238E27FC236}">
                    <a16:creationId xmlns:a16="http://schemas.microsoft.com/office/drawing/2014/main" id="{45120060-AADE-BFAB-C2B2-1630D9BD3144}"/>
                  </a:ext>
                </a:extLst>
              </p:cNvPr>
              <p:cNvSpPr/>
              <p:nvPr/>
            </p:nvSpPr>
            <p:spPr>
              <a:xfrm>
                <a:off x="4992555" y="3198702"/>
                <a:ext cx="70256" cy="98585"/>
              </a:xfrm>
              <a:custGeom>
                <a:avLst/>
                <a:gdLst/>
                <a:ahLst/>
                <a:cxnLst/>
                <a:rect l="l" t="t" r="r" b="b"/>
                <a:pathLst>
                  <a:path w="992" h="1392" extrusionOk="0">
                    <a:moveTo>
                      <a:pt x="392" y="1"/>
                    </a:moveTo>
                    <a:cubicBezTo>
                      <a:pt x="318" y="1"/>
                      <a:pt x="246" y="10"/>
                      <a:pt x="185" y="23"/>
                    </a:cubicBezTo>
                    <a:cubicBezTo>
                      <a:pt x="100" y="52"/>
                      <a:pt x="1" y="278"/>
                      <a:pt x="1" y="378"/>
                    </a:cubicBezTo>
                    <a:cubicBezTo>
                      <a:pt x="15" y="717"/>
                      <a:pt x="86" y="1341"/>
                      <a:pt x="100" y="1369"/>
                    </a:cubicBezTo>
                    <a:cubicBezTo>
                      <a:pt x="100" y="1377"/>
                      <a:pt x="165" y="1391"/>
                      <a:pt x="259" y="1391"/>
                    </a:cubicBezTo>
                    <a:cubicBezTo>
                      <a:pt x="517" y="1391"/>
                      <a:pt x="991" y="1282"/>
                      <a:pt x="950" y="618"/>
                    </a:cubicBezTo>
                    <a:cubicBezTo>
                      <a:pt x="928" y="115"/>
                      <a:pt x="644" y="1"/>
                      <a:pt x="392" y="1"/>
                    </a:cubicBez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582;p21">
                <a:extLst>
                  <a:ext uri="{FF2B5EF4-FFF2-40B4-BE49-F238E27FC236}">
                    <a16:creationId xmlns:a16="http://schemas.microsoft.com/office/drawing/2014/main" id="{8D97021A-17D5-1097-F04A-258627879402}"/>
                  </a:ext>
                </a:extLst>
              </p:cNvPr>
              <p:cNvSpPr/>
              <p:nvPr/>
            </p:nvSpPr>
            <p:spPr>
              <a:xfrm>
                <a:off x="5014652" y="3220373"/>
                <a:ext cx="30170" cy="55950"/>
              </a:xfrm>
              <a:custGeom>
                <a:avLst/>
                <a:gdLst/>
                <a:ahLst/>
                <a:cxnLst/>
                <a:rect l="l" t="t" r="r" b="b"/>
                <a:pathLst>
                  <a:path w="426" h="790" extrusionOk="0">
                    <a:moveTo>
                      <a:pt x="156" y="1"/>
                    </a:moveTo>
                    <a:cubicBezTo>
                      <a:pt x="128" y="1"/>
                      <a:pt x="99" y="15"/>
                      <a:pt x="71" y="29"/>
                    </a:cubicBezTo>
                    <a:cubicBezTo>
                      <a:pt x="57" y="43"/>
                      <a:pt x="43" y="72"/>
                      <a:pt x="43" y="86"/>
                    </a:cubicBezTo>
                    <a:cubicBezTo>
                      <a:pt x="28" y="128"/>
                      <a:pt x="57" y="142"/>
                      <a:pt x="57" y="142"/>
                    </a:cubicBezTo>
                    <a:cubicBezTo>
                      <a:pt x="57" y="142"/>
                      <a:pt x="43" y="128"/>
                      <a:pt x="57" y="100"/>
                    </a:cubicBezTo>
                    <a:cubicBezTo>
                      <a:pt x="71" y="57"/>
                      <a:pt x="113" y="43"/>
                      <a:pt x="142" y="43"/>
                    </a:cubicBezTo>
                    <a:cubicBezTo>
                      <a:pt x="198" y="57"/>
                      <a:pt x="255" y="100"/>
                      <a:pt x="269" y="157"/>
                    </a:cubicBezTo>
                    <a:cubicBezTo>
                      <a:pt x="312" y="227"/>
                      <a:pt x="326" y="298"/>
                      <a:pt x="326" y="383"/>
                    </a:cubicBezTo>
                    <a:cubicBezTo>
                      <a:pt x="340" y="525"/>
                      <a:pt x="283" y="652"/>
                      <a:pt x="170" y="737"/>
                    </a:cubicBezTo>
                    <a:cubicBezTo>
                      <a:pt x="149" y="744"/>
                      <a:pt x="128" y="748"/>
                      <a:pt x="108" y="748"/>
                    </a:cubicBezTo>
                    <a:cubicBezTo>
                      <a:pt x="89" y="748"/>
                      <a:pt x="71" y="744"/>
                      <a:pt x="57" y="737"/>
                    </a:cubicBezTo>
                    <a:cubicBezTo>
                      <a:pt x="28" y="723"/>
                      <a:pt x="14" y="723"/>
                      <a:pt x="14" y="723"/>
                    </a:cubicBezTo>
                    <a:cubicBezTo>
                      <a:pt x="0" y="723"/>
                      <a:pt x="14" y="737"/>
                      <a:pt x="57" y="766"/>
                    </a:cubicBezTo>
                    <a:cubicBezTo>
                      <a:pt x="82" y="782"/>
                      <a:pt x="111" y="789"/>
                      <a:pt x="140" y="789"/>
                    </a:cubicBezTo>
                    <a:cubicBezTo>
                      <a:pt x="161" y="789"/>
                      <a:pt x="181" y="786"/>
                      <a:pt x="198" y="780"/>
                    </a:cubicBezTo>
                    <a:cubicBezTo>
                      <a:pt x="340" y="695"/>
                      <a:pt x="425" y="539"/>
                      <a:pt x="397" y="383"/>
                    </a:cubicBezTo>
                    <a:cubicBezTo>
                      <a:pt x="397" y="298"/>
                      <a:pt x="383" y="213"/>
                      <a:pt x="340" y="128"/>
                    </a:cubicBezTo>
                    <a:cubicBezTo>
                      <a:pt x="298" y="57"/>
                      <a:pt x="241" y="15"/>
                      <a:pt x="156" y="1"/>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583;p21">
                <a:extLst>
                  <a:ext uri="{FF2B5EF4-FFF2-40B4-BE49-F238E27FC236}">
                    <a16:creationId xmlns:a16="http://schemas.microsoft.com/office/drawing/2014/main" id="{3A26877C-E9B6-B9A9-CEB2-2C05B591007D}"/>
                  </a:ext>
                </a:extLst>
              </p:cNvPr>
              <p:cNvSpPr/>
              <p:nvPr/>
            </p:nvSpPr>
            <p:spPr>
              <a:xfrm>
                <a:off x="4265208" y="4091124"/>
                <a:ext cx="901004" cy="361266"/>
              </a:xfrm>
              <a:custGeom>
                <a:avLst/>
                <a:gdLst/>
                <a:ahLst/>
                <a:cxnLst/>
                <a:rect l="l" t="t" r="r" b="b"/>
                <a:pathLst>
                  <a:path w="12722" h="5101" extrusionOk="0">
                    <a:moveTo>
                      <a:pt x="11616" y="1"/>
                    </a:moveTo>
                    <a:lnTo>
                      <a:pt x="6304" y="780"/>
                    </a:lnTo>
                    <a:cubicBezTo>
                      <a:pt x="4785" y="1188"/>
                      <a:pt x="3220" y="1396"/>
                      <a:pt x="1654" y="1396"/>
                    </a:cubicBezTo>
                    <a:cubicBezTo>
                      <a:pt x="1103" y="1396"/>
                      <a:pt x="551" y="1370"/>
                      <a:pt x="1" y="1318"/>
                    </a:cubicBezTo>
                    <a:lnTo>
                      <a:pt x="1" y="1318"/>
                    </a:lnTo>
                    <a:lnTo>
                      <a:pt x="8004" y="5044"/>
                    </a:lnTo>
                    <a:lnTo>
                      <a:pt x="11205" y="5100"/>
                    </a:lnTo>
                    <a:cubicBezTo>
                      <a:pt x="11205" y="5100"/>
                      <a:pt x="12183" y="5100"/>
                      <a:pt x="12367" y="4250"/>
                    </a:cubicBezTo>
                    <a:cubicBezTo>
                      <a:pt x="12537" y="3386"/>
                      <a:pt x="12721" y="794"/>
                      <a:pt x="12721" y="794"/>
                    </a:cubicBezTo>
                    <a:cubicBezTo>
                      <a:pt x="12367" y="497"/>
                      <a:pt x="11999" y="228"/>
                      <a:pt x="11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584;p21">
                <a:extLst>
                  <a:ext uri="{FF2B5EF4-FFF2-40B4-BE49-F238E27FC236}">
                    <a16:creationId xmlns:a16="http://schemas.microsoft.com/office/drawing/2014/main" id="{A4BFE2CC-DD25-77D6-B8C1-DD763D168A2A}"/>
                  </a:ext>
                </a:extLst>
              </p:cNvPr>
              <p:cNvSpPr/>
              <p:nvPr/>
            </p:nvSpPr>
            <p:spPr>
              <a:xfrm>
                <a:off x="5077825" y="4176393"/>
                <a:ext cx="65298" cy="187680"/>
              </a:xfrm>
              <a:custGeom>
                <a:avLst/>
                <a:gdLst/>
                <a:ahLst/>
                <a:cxnLst/>
                <a:rect l="l" t="t" r="r" b="b"/>
                <a:pathLst>
                  <a:path w="922" h="2650" extrusionOk="0">
                    <a:moveTo>
                      <a:pt x="1" y="1"/>
                    </a:moveTo>
                    <a:lnTo>
                      <a:pt x="1" y="1"/>
                    </a:lnTo>
                    <a:cubicBezTo>
                      <a:pt x="142" y="341"/>
                      <a:pt x="171" y="709"/>
                      <a:pt x="86" y="1063"/>
                    </a:cubicBezTo>
                    <a:lnTo>
                      <a:pt x="128" y="1035"/>
                    </a:lnTo>
                    <a:cubicBezTo>
                      <a:pt x="213" y="1573"/>
                      <a:pt x="241" y="2111"/>
                      <a:pt x="213" y="2650"/>
                    </a:cubicBezTo>
                    <a:cubicBezTo>
                      <a:pt x="553" y="2281"/>
                      <a:pt x="695" y="1786"/>
                      <a:pt x="610" y="1304"/>
                    </a:cubicBezTo>
                    <a:cubicBezTo>
                      <a:pt x="567" y="1049"/>
                      <a:pt x="454" y="752"/>
                      <a:pt x="595" y="525"/>
                    </a:cubicBezTo>
                    <a:cubicBezTo>
                      <a:pt x="680" y="369"/>
                      <a:pt x="921" y="199"/>
                      <a:pt x="893" y="15"/>
                    </a:cubicBezTo>
                    <a:lnTo>
                      <a:pt x="482" y="15"/>
                    </a:lnTo>
                    <a:cubicBezTo>
                      <a:pt x="326" y="15"/>
                      <a:pt x="1"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585;p21">
                <a:extLst>
                  <a:ext uri="{FF2B5EF4-FFF2-40B4-BE49-F238E27FC236}">
                    <a16:creationId xmlns:a16="http://schemas.microsoft.com/office/drawing/2014/main" id="{0BB97AF3-765A-F118-7795-DD5530D482EE}"/>
                  </a:ext>
                </a:extLst>
              </p:cNvPr>
              <p:cNvSpPr/>
              <p:nvPr/>
            </p:nvSpPr>
            <p:spPr>
              <a:xfrm>
                <a:off x="4772864" y="3457130"/>
                <a:ext cx="262893" cy="136546"/>
              </a:xfrm>
              <a:custGeom>
                <a:avLst/>
                <a:gdLst/>
                <a:ahLst/>
                <a:cxnLst/>
                <a:rect l="l" t="t" r="r" b="b"/>
                <a:pathLst>
                  <a:path w="3712" h="1928" extrusionOk="0">
                    <a:moveTo>
                      <a:pt x="3244" y="1"/>
                    </a:moveTo>
                    <a:lnTo>
                      <a:pt x="652" y="270"/>
                    </a:lnTo>
                    <a:lnTo>
                      <a:pt x="0" y="1205"/>
                    </a:lnTo>
                    <a:lnTo>
                      <a:pt x="255" y="1686"/>
                    </a:lnTo>
                    <a:lnTo>
                      <a:pt x="1049" y="1927"/>
                    </a:lnTo>
                    <a:lnTo>
                      <a:pt x="1870" y="1516"/>
                    </a:lnTo>
                    <a:lnTo>
                      <a:pt x="3712" y="426"/>
                    </a:lnTo>
                    <a:lnTo>
                      <a:pt x="3244" y="1"/>
                    </a:ln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586;p21">
                <a:extLst>
                  <a:ext uri="{FF2B5EF4-FFF2-40B4-BE49-F238E27FC236}">
                    <a16:creationId xmlns:a16="http://schemas.microsoft.com/office/drawing/2014/main" id="{822A7A41-A74B-861C-5441-136DC9AFCB67}"/>
                  </a:ext>
                </a:extLst>
              </p:cNvPr>
              <p:cNvSpPr/>
              <p:nvPr/>
            </p:nvSpPr>
            <p:spPr>
              <a:xfrm>
                <a:off x="4572223" y="3458121"/>
                <a:ext cx="696256" cy="715378"/>
              </a:xfrm>
              <a:custGeom>
                <a:avLst/>
                <a:gdLst/>
                <a:ahLst/>
                <a:cxnLst/>
                <a:rect l="l" t="t" r="r" b="b"/>
                <a:pathLst>
                  <a:path w="9831" h="10101" extrusionOk="0">
                    <a:moveTo>
                      <a:pt x="6176" y="1"/>
                    </a:moveTo>
                    <a:cubicBezTo>
                      <a:pt x="6176" y="1"/>
                      <a:pt x="5476" y="1065"/>
                      <a:pt x="4350" y="1065"/>
                    </a:cubicBezTo>
                    <a:cubicBezTo>
                      <a:pt x="4322" y="1065"/>
                      <a:pt x="4293" y="1065"/>
                      <a:pt x="4264" y="1063"/>
                    </a:cubicBezTo>
                    <a:cubicBezTo>
                      <a:pt x="3329" y="1007"/>
                      <a:pt x="3485" y="256"/>
                      <a:pt x="3485" y="256"/>
                    </a:cubicBezTo>
                    <a:lnTo>
                      <a:pt x="3485" y="256"/>
                    </a:lnTo>
                    <a:lnTo>
                      <a:pt x="1998" y="610"/>
                    </a:lnTo>
                    <a:cubicBezTo>
                      <a:pt x="1601" y="822"/>
                      <a:pt x="1261" y="1134"/>
                      <a:pt x="1020" y="1516"/>
                    </a:cubicBezTo>
                    <a:cubicBezTo>
                      <a:pt x="822" y="1856"/>
                      <a:pt x="0" y="3400"/>
                      <a:pt x="0" y="3400"/>
                    </a:cubicBezTo>
                    <a:cubicBezTo>
                      <a:pt x="255" y="3995"/>
                      <a:pt x="978" y="4250"/>
                      <a:pt x="978" y="4250"/>
                    </a:cubicBezTo>
                    <a:cubicBezTo>
                      <a:pt x="978" y="4250"/>
                      <a:pt x="964" y="4505"/>
                      <a:pt x="978" y="4817"/>
                    </a:cubicBezTo>
                    <a:cubicBezTo>
                      <a:pt x="1020" y="5313"/>
                      <a:pt x="1134" y="5794"/>
                      <a:pt x="1318" y="6248"/>
                    </a:cubicBezTo>
                    <a:lnTo>
                      <a:pt x="1785" y="7395"/>
                    </a:lnTo>
                    <a:cubicBezTo>
                      <a:pt x="2038" y="8644"/>
                      <a:pt x="2012" y="10101"/>
                      <a:pt x="2108" y="10101"/>
                    </a:cubicBezTo>
                    <a:cubicBezTo>
                      <a:pt x="2109" y="10101"/>
                      <a:pt x="2110" y="10101"/>
                      <a:pt x="2111" y="10100"/>
                    </a:cubicBezTo>
                    <a:lnTo>
                      <a:pt x="5808" y="8826"/>
                    </a:lnTo>
                    <a:lnTo>
                      <a:pt x="7012" y="7834"/>
                    </a:lnTo>
                    <a:lnTo>
                      <a:pt x="6984" y="4789"/>
                    </a:lnTo>
                    <a:lnTo>
                      <a:pt x="9831" y="4576"/>
                    </a:lnTo>
                    <a:lnTo>
                      <a:pt x="9477" y="2296"/>
                    </a:lnTo>
                    <a:cubicBezTo>
                      <a:pt x="9321" y="893"/>
                      <a:pt x="8273" y="454"/>
                      <a:pt x="7890" y="298"/>
                    </a:cubicBezTo>
                    <a:cubicBezTo>
                      <a:pt x="7522" y="142"/>
                      <a:pt x="6176" y="1"/>
                      <a:pt x="6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587;p21">
                <a:extLst>
                  <a:ext uri="{FF2B5EF4-FFF2-40B4-BE49-F238E27FC236}">
                    <a16:creationId xmlns:a16="http://schemas.microsoft.com/office/drawing/2014/main" id="{C12084E7-6EAF-CD30-BA45-706CA3CBAD24}"/>
                  </a:ext>
                </a:extLst>
              </p:cNvPr>
              <p:cNvSpPr/>
              <p:nvPr/>
            </p:nvSpPr>
            <p:spPr>
              <a:xfrm>
                <a:off x="4722721" y="3784183"/>
                <a:ext cx="516721" cy="388320"/>
              </a:xfrm>
              <a:custGeom>
                <a:avLst/>
                <a:gdLst/>
                <a:ahLst/>
                <a:cxnLst/>
                <a:rect l="l" t="t" r="r" b="b"/>
                <a:pathLst>
                  <a:path w="7296" h="5483" extrusionOk="0">
                    <a:moveTo>
                      <a:pt x="7295" y="0"/>
                    </a:moveTo>
                    <a:lnTo>
                      <a:pt x="4873" y="185"/>
                    </a:lnTo>
                    <a:lnTo>
                      <a:pt x="4901" y="2862"/>
                    </a:lnTo>
                    <a:lnTo>
                      <a:pt x="128" y="4292"/>
                    </a:lnTo>
                    <a:lnTo>
                      <a:pt x="0" y="5482"/>
                    </a:lnTo>
                    <a:cubicBezTo>
                      <a:pt x="0" y="5482"/>
                      <a:pt x="5879" y="5156"/>
                      <a:pt x="6219" y="4859"/>
                    </a:cubicBezTo>
                    <a:cubicBezTo>
                      <a:pt x="6544" y="4547"/>
                      <a:pt x="7040" y="3117"/>
                      <a:pt x="7083" y="2097"/>
                    </a:cubicBezTo>
                    <a:cubicBezTo>
                      <a:pt x="7111" y="1389"/>
                      <a:pt x="7295" y="0"/>
                      <a:pt x="7295" y="0"/>
                    </a:cubicBez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588;p21">
                <a:extLst>
                  <a:ext uri="{FF2B5EF4-FFF2-40B4-BE49-F238E27FC236}">
                    <a16:creationId xmlns:a16="http://schemas.microsoft.com/office/drawing/2014/main" id="{9907CEBD-9A29-4F27-C2E0-01A4634F8218}"/>
                  </a:ext>
                </a:extLst>
              </p:cNvPr>
              <p:cNvSpPr/>
              <p:nvPr/>
            </p:nvSpPr>
            <p:spPr>
              <a:xfrm>
                <a:off x="4498993" y="4017894"/>
                <a:ext cx="235839" cy="162325"/>
              </a:xfrm>
              <a:custGeom>
                <a:avLst/>
                <a:gdLst/>
                <a:ahLst/>
                <a:cxnLst/>
                <a:rect l="l" t="t" r="r" b="b"/>
                <a:pathLst>
                  <a:path w="3330" h="2292" extrusionOk="0">
                    <a:moveTo>
                      <a:pt x="1686" y="1"/>
                    </a:moveTo>
                    <a:lnTo>
                      <a:pt x="864" y="157"/>
                    </a:lnTo>
                    <a:cubicBezTo>
                      <a:pt x="694" y="199"/>
                      <a:pt x="553" y="298"/>
                      <a:pt x="468" y="454"/>
                    </a:cubicBezTo>
                    <a:lnTo>
                      <a:pt x="156" y="1035"/>
                    </a:lnTo>
                    <a:cubicBezTo>
                      <a:pt x="156" y="1035"/>
                      <a:pt x="0" y="1460"/>
                      <a:pt x="43" y="1545"/>
                    </a:cubicBezTo>
                    <a:cubicBezTo>
                      <a:pt x="65" y="1601"/>
                      <a:pt x="122" y="1639"/>
                      <a:pt x="187" y="1639"/>
                    </a:cubicBezTo>
                    <a:cubicBezTo>
                      <a:pt x="205" y="1639"/>
                      <a:pt x="223" y="1636"/>
                      <a:pt x="241" y="1630"/>
                    </a:cubicBezTo>
                    <a:cubicBezTo>
                      <a:pt x="241" y="1630"/>
                      <a:pt x="298" y="1899"/>
                      <a:pt x="369" y="1899"/>
                    </a:cubicBezTo>
                    <a:cubicBezTo>
                      <a:pt x="439" y="1885"/>
                      <a:pt x="510" y="1871"/>
                      <a:pt x="581" y="1828"/>
                    </a:cubicBezTo>
                    <a:cubicBezTo>
                      <a:pt x="606" y="1890"/>
                      <a:pt x="673" y="1930"/>
                      <a:pt x="737" y="1930"/>
                    </a:cubicBezTo>
                    <a:cubicBezTo>
                      <a:pt x="747" y="1930"/>
                      <a:pt x="756" y="1929"/>
                      <a:pt x="765" y="1927"/>
                    </a:cubicBezTo>
                    <a:cubicBezTo>
                      <a:pt x="779" y="1927"/>
                      <a:pt x="794" y="1913"/>
                      <a:pt x="808" y="1913"/>
                    </a:cubicBezTo>
                    <a:cubicBezTo>
                      <a:pt x="921" y="1871"/>
                      <a:pt x="893" y="1658"/>
                      <a:pt x="893" y="1658"/>
                    </a:cubicBezTo>
                    <a:lnTo>
                      <a:pt x="1403" y="1531"/>
                    </a:lnTo>
                    <a:cubicBezTo>
                      <a:pt x="1743" y="1715"/>
                      <a:pt x="2054" y="1927"/>
                      <a:pt x="2366" y="2182"/>
                    </a:cubicBezTo>
                    <a:cubicBezTo>
                      <a:pt x="2448" y="2264"/>
                      <a:pt x="2565" y="2292"/>
                      <a:pt x="2686" y="2292"/>
                    </a:cubicBezTo>
                    <a:cubicBezTo>
                      <a:pt x="2942" y="2292"/>
                      <a:pt x="3216" y="2168"/>
                      <a:pt x="3216" y="2168"/>
                    </a:cubicBezTo>
                    <a:lnTo>
                      <a:pt x="3329" y="1049"/>
                    </a:lnTo>
                    <a:lnTo>
                      <a:pt x="2323" y="270"/>
                    </a:lnTo>
                    <a:lnTo>
                      <a:pt x="2323" y="270"/>
                    </a:lnTo>
                    <a:cubicBezTo>
                      <a:pt x="2323" y="270"/>
                      <a:pt x="2331" y="275"/>
                      <a:pt x="2336" y="275"/>
                    </a:cubicBezTo>
                    <a:cubicBezTo>
                      <a:pt x="2348" y="275"/>
                      <a:pt x="2355" y="257"/>
                      <a:pt x="2309" y="157"/>
                    </a:cubicBezTo>
                    <a:cubicBezTo>
                      <a:pt x="2269" y="82"/>
                      <a:pt x="2183" y="63"/>
                      <a:pt x="2104" y="63"/>
                    </a:cubicBezTo>
                    <a:cubicBezTo>
                      <a:pt x="2018" y="63"/>
                      <a:pt x="1941" y="86"/>
                      <a:pt x="1941" y="86"/>
                    </a:cubicBezTo>
                    <a:cubicBezTo>
                      <a:pt x="1884" y="15"/>
                      <a:pt x="1686" y="1"/>
                      <a:pt x="1686" y="1"/>
                    </a:cubicBez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589;p21">
                <a:extLst>
                  <a:ext uri="{FF2B5EF4-FFF2-40B4-BE49-F238E27FC236}">
                    <a16:creationId xmlns:a16="http://schemas.microsoft.com/office/drawing/2014/main" id="{EF8B9697-6CE9-F8FD-F01C-E7955DB48F65}"/>
                  </a:ext>
                </a:extLst>
              </p:cNvPr>
              <p:cNvSpPr/>
              <p:nvPr/>
            </p:nvSpPr>
            <p:spPr>
              <a:xfrm>
                <a:off x="4549135" y="4081350"/>
                <a:ext cx="111404" cy="53683"/>
              </a:xfrm>
              <a:custGeom>
                <a:avLst/>
                <a:gdLst/>
                <a:ahLst/>
                <a:cxnLst/>
                <a:rect l="l" t="t" r="r" b="b"/>
                <a:pathLst>
                  <a:path w="1573" h="758" extrusionOk="0">
                    <a:moveTo>
                      <a:pt x="1426" y="1"/>
                    </a:moveTo>
                    <a:cubicBezTo>
                      <a:pt x="1378" y="1"/>
                      <a:pt x="1332" y="4"/>
                      <a:pt x="1290" y="11"/>
                    </a:cubicBezTo>
                    <a:cubicBezTo>
                      <a:pt x="1049" y="26"/>
                      <a:pt x="822" y="82"/>
                      <a:pt x="596" y="181"/>
                    </a:cubicBezTo>
                    <a:cubicBezTo>
                      <a:pt x="482" y="224"/>
                      <a:pt x="369" y="281"/>
                      <a:pt x="256" y="351"/>
                    </a:cubicBezTo>
                    <a:cubicBezTo>
                      <a:pt x="199" y="380"/>
                      <a:pt x="156" y="422"/>
                      <a:pt x="114" y="451"/>
                    </a:cubicBezTo>
                    <a:cubicBezTo>
                      <a:pt x="71" y="479"/>
                      <a:pt x="43" y="521"/>
                      <a:pt x="15" y="578"/>
                    </a:cubicBezTo>
                    <a:cubicBezTo>
                      <a:pt x="1" y="620"/>
                      <a:pt x="15" y="663"/>
                      <a:pt x="57" y="705"/>
                    </a:cubicBezTo>
                    <a:cubicBezTo>
                      <a:pt x="71" y="734"/>
                      <a:pt x="100" y="748"/>
                      <a:pt x="128" y="748"/>
                    </a:cubicBezTo>
                    <a:cubicBezTo>
                      <a:pt x="140" y="754"/>
                      <a:pt x="152" y="757"/>
                      <a:pt x="163" y="757"/>
                    </a:cubicBezTo>
                    <a:cubicBezTo>
                      <a:pt x="180" y="757"/>
                      <a:pt x="196" y="750"/>
                      <a:pt x="213" y="734"/>
                    </a:cubicBezTo>
                    <a:lnTo>
                      <a:pt x="213" y="734"/>
                    </a:lnTo>
                    <a:cubicBezTo>
                      <a:pt x="199" y="741"/>
                      <a:pt x="185" y="744"/>
                      <a:pt x="172" y="744"/>
                    </a:cubicBezTo>
                    <a:cubicBezTo>
                      <a:pt x="160" y="744"/>
                      <a:pt x="149" y="741"/>
                      <a:pt x="142" y="734"/>
                    </a:cubicBezTo>
                    <a:cubicBezTo>
                      <a:pt x="114" y="734"/>
                      <a:pt x="86" y="720"/>
                      <a:pt x="71" y="691"/>
                    </a:cubicBezTo>
                    <a:cubicBezTo>
                      <a:pt x="57" y="663"/>
                      <a:pt x="43" y="620"/>
                      <a:pt x="57" y="592"/>
                    </a:cubicBezTo>
                    <a:cubicBezTo>
                      <a:pt x="86" y="521"/>
                      <a:pt x="185" y="465"/>
                      <a:pt x="284" y="394"/>
                    </a:cubicBezTo>
                    <a:cubicBezTo>
                      <a:pt x="383" y="323"/>
                      <a:pt x="496" y="266"/>
                      <a:pt x="624" y="224"/>
                    </a:cubicBezTo>
                    <a:cubicBezTo>
                      <a:pt x="836" y="125"/>
                      <a:pt x="1063" y="68"/>
                      <a:pt x="1290" y="40"/>
                    </a:cubicBezTo>
                    <a:cubicBezTo>
                      <a:pt x="1460" y="11"/>
                      <a:pt x="1573" y="26"/>
                      <a:pt x="1573" y="11"/>
                    </a:cubicBezTo>
                    <a:cubicBezTo>
                      <a:pt x="1523" y="4"/>
                      <a:pt x="1474" y="1"/>
                      <a:pt x="1426" y="1"/>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590;p21">
                <a:extLst>
                  <a:ext uri="{FF2B5EF4-FFF2-40B4-BE49-F238E27FC236}">
                    <a16:creationId xmlns:a16="http://schemas.microsoft.com/office/drawing/2014/main" id="{88EF1091-AC17-9232-791B-30B7E4D3144B}"/>
                  </a:ext>
                </a:extLst>
              </p:cNvPr>
              <p:cNvSpPr/>
              <p:nvPr/>
            </p:nvSpPr>
            <p:spPr>
              <a:xfrm>
                <a:off x="4561175" y="4118248"/>
                <a:ext cx="106446" cy="15227"/>
              </a:xfrm>
              <a:custGeom>
                <a:avLst/>
                <a:gdLst/>
                <a:ahLst/>
                <a:cxnLst/>
                <a:rect l="l" t="t" r="r" b="b"/>
                <a:pathLst>
                  <a:path w="1503" h="215" extrusionOk="0">
                    <a:moveTo>
                      <a:pt x="1275" y="0"/>
                    </a:moveTo>
                    <a:cubicBezTo>
                      <a:pt x="1105" y="15"/>
                      <a:pt x="921" y="29"/>
                      <a:pt x="751" y="43"/>
                    </a:cubicBezTo>
                    <a:cubicBezTo>
                      <a:pt x="567" y="71"/>
                      <a:pt x="383" y="99"/>
                      <a:pt x="213" y="142"/>
                    </a:cubicBezTo>
                    <a:cubicBezTo>
                      <a:pt x="142" y="156"/>
                      <a:pt x="71" y="184"/>
                      <a:pt x="1" y="213"/>
                    </a:cubicBezTo>
                    <a:cubicBezTo>
                      <a:pt x="1" y="214"/>
                      <a:pt x="3" y="215"/>
                      <a:pt x="8" y="215"/>
                    </a:cubicBezTo>
                    <a:cubicBezTo>
                      <a:pt x="61" y="215"/>
                      <a:pt x="377" y="151"/>
                      <a:pt x="751" y="99"/>
                    </a:cubicBezTo>
                    <a:cubicBezTo>
                      <a:pt x="1162" y="43"/>
                      <a:pt x="1502" y="29"/>
                      <a:pt x="1502" y="15"/>
                    </a:cubicBezTo>
                    <a:cubicBezTo>
                      <a:pt x="1431" y="0"/>
                      <a:pt x="1346" y="0"/>
                      <a:pt x="1275" y="0"/>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591;p21">
                <a:extLst>
                  <a:ext uri="{FF2B5EF4-FFF2-40B4-BE49-F238E27FC236}">
                    <a16:creationId xmlns:a16="http://schemas.microsoft.com/office/drawing/2014/main" id="{1AD9E152-007A-D159-0287-B8675D9F5A37}"/>
                  </a:ext>
                </a:extLst>
              </p:cNvPr>
              <p:cNvSpPr/>
              <p:nvPr/>
            </p:nvSpPr>
            <p:spPr>
              <a:xfrm>
                <a:off x="4537095" y="4048985"/>
                <a:ext cx="101418" cy="97381"/>
              </a:xfrm>
              <a:custGeom>
                <a:avLst/>
                <a:gdLst/>
                <a:ahLst/>
                <a:cxnLst/>
                <a:rect l="l" t="t" r="r" b="b"/>
                <a:pathLst>
                  <a:path w="1432" h="1375" extrusionOk="0">
                    <a:moveTo>
                      <a:pt x="1346" y="1"/>
                    </a:moveTo>
                    <a:cubicBezTo>
                      <a:pt x="1275" y="15"/>
                      <a:pt x="1205" y="15"/>
                      <a:pt x="1106" y="29"/>
                    </a:cubicBezTo>
                    <a:cubicBezTo>
                      <a:pt x="978" y="29"/>
                      <a:pt x="865" y="58"/>
                      <a:pt x="751" y="100"/>
                    </a:cubicBezTo>
                    <a:cubicBezTo>
                      <a:pt x="610" y="171"/>
                      <a:pt x="482" y="242"/>
                      <a:pt x="369" y="341"/>
                    </a:cubicBezTo>
                    <a:cubicBezTo>
                      <a:pt x="256" y="426"/>
                      <a:pt x="156" y="553"/>
                      <a:pt x="86" y="681"/>
                    </a:cubicBezTo>
                    <a:cubicBezTo>
                      <a:pt x="43" y="738"/>
                      <a:pt x="29" y="794"/>
                      <a:pt x="15" y="865"/>
                    </a:cubicBezTo>
                    <a:cubicBezTo>
                      <a:pt x="1" y="922"/>
                      <a:pt x="1" y="978"/>
                      <a:pt x="1" y="1049"/>
                    </a:cubicBezTo>
                    <a:cubicBezTo>
                      <a:pt x="1" y="1120"/>
                      <a:pt x="15" y="1205"/>
                      <a:pt x="29" y="1290"/>
                    </a:cubicBezTo>
                    <a:cubicBezTo>
                      <a:pt x="29" y="1318"/>
                      <a:pt x="29" y="1347"/>
                      <a:pt x="43" y="1375"/>
                    </a:cubicBezTo>
                    <a:cubicBezTo>
                      <a:pt x="57" y="1375"/>
                      <a:pt x="43" y="1247"/>
                      <a:pt x="43" y="1035"/>
                    </a:cubicBezTo>
                    <a:cubicBezTo>
                      <a:pt x="43" y="922"/>
                      <a:pt x="71" y="808"/>
                      <a:pt x="128" y="695"/>
                    </a:cubicBezTo>
                    <a:cubicBezTo>
                      <a:pt x="199" y="582"/>
                      <a:pt x="284" y="468"/>
                      <a:pt x="397" y="369"/>
                    </a:cubicBezTo>
                    <a:cubicBezTo>
                      <a:pt x="511" y="284"/>
                      <a:pt x="638" y="213"/>
                      <a:pt x="766" y="143"/>
                    </a:cubicBezTo>
                    <a:cubicBezTo>
                      <a:pt x="879" y="100"/>
                      <a:pt x="992" y="72"/>
                      <a:pt x="1106" y="58"/>
                    </a:cubicBezTo>
                    <a:cubicBezTo>
                      <a:pt x="1219" y="43"/>
                      <a:pt x="1332" y="29"/>
                      <a:pt x="1431" y="1"/>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592;p21">
                <a:extLst>
                  <a:ext uri="{FF2B5EF4-FFF2-40B4-BE49-F238E27FC236}">
                    <a16:creationId xmlns:a16="http://schemas.microsoft.com/office/drawing/2014/main" id="{7D6949A8-7D3F-EB0B-BCBF-060BE6916CA8}"/>
                  </a:ext>
                </a:extLst>
              </p:cNvPr>
              <p:cNvSpPr/>
              <p:nvPr/>
            </p:nvSpPr>
            <p:spPr>
              <a:xfrm>
                <a:off x="4517053" y="4032554"/>
                <a:ext cx="99364" cy="100780"/>
              </a:xfrm>
              <a:custGeom>
                <a:avLst/>
                <a:gdLst/>
                <a:ahLst/>
                <a:cxnLst/>
                <a:rect l="l" t="t" r="r" b="b"/>
                <a:pathLst>
                  <a:path w="1403" h="1423" extrusionOk="0">
                    <a:moveTo>
                      <a:pt x="1312" y="0"/>
                    </a:moveTo>
                    <a:cubicBezTo>
                      <a:pt x="1237" y="0"/>
                      <a:pt x="1157" y="10"/>
                      <a:pt x="1077" y="20"/>
                    </a:cubicBezTo>
                    <a:cubicBezTo>
                      <a:pt x="964" y="35"/>
                      <a:pt x="836" y="63"/>
                      <a:pt x="723" y="105"/>
                    </a:cubicBezTo>
                    <a:cubicBezTo>
                      <a:pt x="652" y="120"/>
                      <a:pt x="595" y="162"/>
                      <a:pt x="539" y="205"/>
                    </a:cubicBezTo>
                    <a:cubicBezTo>
                      <a:pt x="482" y="261"/>
                      <a:pt x="425" y="318"/>
                      <a:pt x="383" y="389"/>
                    </a:cubicBezTo>
                    <a:cubicBezTo>
                      <a:pt x="227" y="601"/>
                      <a:pt x="114" y="842"/>
                      <a:pt x="29" y="1097"/>
                    </a:cubicBezTo>
                    <a:cubicBezTo>
                      <a:pt x="14" y="1168"/>
                      <a:pt x="0" y="1253"/>
                      <a:pt x="0" y="1338"/>
                    </a:cubicBezTo>
                    <a:cubicBezTo>
                      <a:pt x="0" y="1366"/>
                      <a:pt x="0" y="1394"/>
                      <a:pt x="14" y="1423"/>
                    </a:cubicBezTo>
                    <a:cubicBezTo>
                      <a:pt x="29" y="1309"/>
                      <a:pt x="43" y="1210"/>
                      <a:pt x="71" y="1111"/>
                    </a:cubicBezTo>
                    <a:cubicBezTo>
                      <a:pt x="156" y="856"/>
                      <a:pt x="284" y="630"/>
                      <a:pt x="439" y="417"/>
                    </a:cubicBezTo>
                    <a:cubicBezTo>
                      <a:pt x="595" y="148"/>
                      <a:pt x="893" y="105"/>
                      <a:pt x="1091" y="63"/>
                    </a:cubicBezTo>
                    <a:cubicBezTo>
                      <a:pt x="1289" y="35"/>
                      <a:pt x="1403" y="6"/>
                      <a:pt x="1403" y="6"/>
                    </a:cubicBezTo>
                    <a:cubicBezTo>
                      <a:pt x="1374" y="2"/>
                      <a:pt x="1343" y="0"/>
                      <a:pt x="1312" y="0"/>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593;p21">
                <a:extLst>
                  <a:ext uri="{FF2B5EF4-FFF2-40B4-BE49-F238E27FC236}">
                    <a16:creationId xmlns:a16="http://schemas.microsoft.com/office/drawing/2014/main" id="{98E1A1E6-B280-C72B-E7A0-F93A08D597BA}"/>
                  </a:ext>
                </a:extLst>
              </p:cNvPr>
              <p:cNvSpPr/>
              <p:nvPr/>
            </p:nvSpPr>
            <p:spPr>
              <a:xfrm>
                <a:off x="4499984" y="4015911"/>
                <a:ext cx="231802" cy="144549"/>
              </a:xfrm>
              <a:custGeom>
                <a:avLst/>
                <a:gdLst/>
                <a:ahLst/>
                <a:cxnLst/>
                <a:rect l="l" t="t" r="r" b="b"/>
                <a:pathLst>
                  <a:path w="3273" h="2041" extrusionOk="0">
                    <a:moveTo>
                      <a:pt x="1672" y="1"/>
                    </a:moveTo>
                    <a:lnTo>
                      <a:pt x="893" y="156"/>
                    </a:lnTo>
                    <a:cubicBezTo>
                      <a:pt x="822" y="156"/>
                      <a:pt x="751" y="185"/>
                      <a:pt x="695" y="213"/>
                    </a:cubicBezTo>
                    <a:cubicBezTo>
                      <a:pt x="624" y="241"/>
                      <a:pt x="567" y="284"/>
                      <a:pt x="510" y="355"/>
                    </a:cubicBezTo>
                    <a:cubicBezTo>
                      <a:pt x="468" y="411"/>
                      <a:pt x="425" y="468"/>
                      <a:pt x="397" y="539"/>
                    </a:cubicBezTo>
                    <a:lnTo>
                      <a:pt x="298" y="737"/>
                    </a:lnTo>
                    <a:cubicBezTo>
                      <a:pt x="241" y="850"/>
                      <a:pt x="185" y="950"/>
                      <a:pt x="128" y="1049"/>
                    </a:cubicBezTo>
                    <a:cubicBezTo>
                      <a:pt x="86" y="1176"/>
                      <a:pt x="43" y="1304"/>
                      <a:pt x="15" y="1431"/>
                    </a:cubicBezTo>
                    <a:cubicBezTo>
                      <a:pt x="15" y="1460"/>
                      <a:pt x="1" y="1502"/>
                      <a:pt x="1" y="1530"/>
                    </a:cubicBezTo>
                    <a:cubicBezTo>
                      <a:pt x="1" y="1573"/>
                      <a:pt x="29" y="1601"/>
                      <a:pt x="43" y="1629"/>
                    </a:cubicBezTo>
                    <a:cubicBezTo>
                      <a:pt x="86" y="1673"/>
                      <a:pt x="138" y="1691"/>
                      <a:pt x="191" y="1691"/>
                    </a:cubicBezTo>
                    <a:cubicBezTo>
                      <a:pt x="201" y="1691"/>
                      <a:pt x="211" y="1691"/>
                      <a:pt x="221" y="1689"/>
                    </a:cubicBezTo>
                    <a:lnTo>
                      <a:pt x="221" y="1689"/>
                    </a:lnTo>
                    <a:cubicBezTo>
                      <a:pt x="233" y="1731"/>
                      <a:pt x="244" y="1768"/>
                      <a:pt x="255" y="1814"/>
                    </a:cubicBezTo>
                    <a:cubicBezTo>
                      <a:pt x="270" y="1828"/>
                      <a:pt x="284" y="1856"/>
                      <a:pt x="284" y="1870"/>
                    </a:cubicBezTo>
                    <a:cubicBezTo>
                      <a:pt x="298" y="1899"/>
                      <a:pt x="326" y="1927"/>
                      <a:pt x="340" y="1941"/>
                    </a:cubicBezTo>
                    <a:lnTo>
                      <a:pt x="425" y="1941"/>
                    </a:lnTo>
                    <a:cubicBezTo>
                      <a:pt x="454" y="1927"/>
                      <a:pt x="482" y="1927"/>
                      <a:pt x="496" y="1913"/>
                    </a:cubicBezTo>
                    <a:lnTo>
                      <a:pt x="554" y="1890"/>
                    </a:lnTo>
                    <a:lnTo>
                      <a:pt x="554" y="1890"/>
                    </a:lnTo>
                    <a:cubicBezTo>
                      <a:pt x="557" y="1902"/>
                      <a:pt x="569" y="1913"/>
                      <a:pt x="581" y="1913"/>
                    </a:cubicBezTo>
                    <a:cubicBezTo>
                      <a:pt x="610" y="1955"/>
                      <a:pt x="652" y="1969"/>
                      <a:pt x="709" y="1984"/>
                    </a:cubicBezTo>
                    <a:cubicBezTo>
                      <a:pt x="737" y="1984"/>
                      <a:pt x="751" y="1984"/>
                      <a:pt x="780" y="1969"/>
                    </a:cubicBezTo>
                    <a:cubicBezTo>
                      <a:pt x="808" y="1969"/>
                      <a:pt x="822" y="1955"/>
                      <a:pt x="850" y="1927"/>
                    </a:cubicBezTo>
                    <a:cubicBezTo>
                      <a:pt x="879" y="1899"/>
                      <a:pt x="893" y="1856"/>
                      <a:pt x="893" y="1799"/>
                    </a:cubicBezTo>
                    <a:cubicBezTo>
                      <a:pt x="893" y="1765"/>
                      <a:pt x="893" y="1731"/>
                      <a:pt x="893" y="1697"/>
                    </a:cubicBezTo>
                    <a:lnTo>
                      <a:pt x="893" y="1697"/>
                    </a:lnTo>
                    <a:lnTo>
                      <a:pt x="1379" y="1575"/>
                    </a:lnTo>
                    <a:lnTo>
                      <a:pt x="1379" y="1575"/>
                    </a:lnTo>
                    <a:cubicBezTo>
                      <a:pt x="1576" y="1674"/>
                      <a:pt x="1773" y="1786"/>
                      <a:pt x="1955" y="1913"/>
                    </a:cubicBezTo>
                    <a:lnTo>
                      <a:pt x="2097" y="2012"/>
                    </a:lnTo>
                    <a:lnTo>
                      <a:pt x="2154" y="2040"/>
                    </a:lnTo>
                    <a:cubicBezTo>
                      <a:pt x="2154" y="2040"/>
                      <a:pt x="2139" y="2026"/>
                      <a:pt x="2097" y="1998"/>
                    </a:cubicBezTo>
                    <a:lnTo>
                      <a:pt x="1955" y="1899"/>
                    </a:lnTo>
                    <a:cubicBezTo>
                      <a:pt x="1771" y="1771"/>
                      <a:pt x="1587" y="1644"/>
                      <a:pt x="1389" y="1544"/>
                    </a:cubicBezTo>
                    <a:lnTo>
                      <a:pt x="1375" y="1544"/>
                    </a:lnTo>
                    <a:lnTo>
                      <a:pt x="865" y="1658"/>
                    </a:lnTo>
                    <a:lnTo>
                      <a:pt x="850" y="1658"/>
                    </a:lnTo>
                    <a:lnTo>
                      <a:pt x="850" y="1686"/>
                    </a:lnTo>
                    <a:cubicBezTo>
                      <a:pt x="865" y="1757"/>
                      <a:pt x="850" y="1828"/>
                      <a:pt x="808" y="1899"/>
                    </a:cubicBezTo>
                    <a:cubicBezTo>
                      <a:pt x="794" y="1913"/>
                      <a:pt x="780" y="1913"/>
                      <a:pt x="765" y="1927"/>
                    </a:cubicBezTo>
                    <a:lnTo>
                      <a:pt x="709" y="1927"/>
                    </a:lnTo>
                    <a:cubicBezTo>
                      <a:pt x="666" y="1913"/>
                      <a:pt x="638" y="1899"/>
                      <a:pt x="610" y="1870"/>
                    </a:cubicBezTo>
                    <a:lnTo>
                      <a:pt x="581" y="1856"/>
                    </a:lnTo>
                    <a:cubicBezTo>
                      <a:pt x="591" y="1856"/>
                      <a:pt x="562" y="1850"/>
                      <a:pt x="551" y="1850"/>
                    </a:cubicBezTo>
                    <a:cubicBezTo>
                      <a:pt x="545" y="1850"/>
                      <a:pt x="544" y="1851"/>
                      <a:pt x="553" y="1856"/>
                    </a:cubicBezTo>
                    <a:lnTo>
                      <a:pt x="539" y="1856"/>
                    </a:lnTo>
                    <a:cubicBezTo>
                      <a:pt x="525" y="1856"/>
                      <a:pt x="496" y="1870"/>
                      <a:pt x="482" y="1884"/>
                    </a:cubicBezTo>
                    <a:cubicBezTo>
                      <a:pt x="454" y="1884"/>
                      <a:pt x="440" y="1899"/>
                      <a:pt x="411" y="1899"/>
                    </a:cubicBezTo>
                    <a:lnTo>
                      <a:pt x="369" y="1899"/>
                    </a:lnTo>
                    <a:cubicBezTo>
                      <a:pt x="340" y="1870"/>
                      <a:pt x="312" y="1828"/>
                      <a:pt x="298" y="1799"/>
                    </a:cubicBezTo>
                    <a:cubicBezTo>
                      <a:pt x="284" y="1757"/>
                      <a:pt x="270" y="1700"/>
                      <a:pt x="255" y="1658"/>
                    </a:cubicBezTo>
                    <a:lnTo>
                      <a:pt x="255" y="1629"/>
                    </a:lnTo>
                    <a:lnTo>
                      <a:pt x="227" y="1629"/>
                    </a:lnTo>
                    <a:cubicBezTo>
                      <a:pt x="216" y="1633"/>
                      <a:pt x="203" y="1635"/>
                      <a:pt x="191" y="1635"/>
                    </a:cubicBezTo>
                    <a:cubicBezTo>
                      <a:pt x="155" y="1635"/>
                      <a:pt x="117" y="1622"/>
                      <a:pt x="86" y="1601"/>
                    </a:cubicBezTo>
                    <a:cubicBezTo>
                      <a:pt x="71" y="1573"/>
                      <a:pt x="57" y="1559"/>
                      <a:pt x="57" y="1530"/>
                    </a:cubicBezTo>
                    <a:cubicBezTo>
                      <a:pt x="57" y="1502"/>
                      <a:pt x="57" y="1474"/>
                      <a:pt x="71" y="1445"/>
                    </a:cubicBezTo>
                    <a:cubicBezTo>
                      <a:pt x="100" y="1318"/>
                      <a:pt x="128" y="1190"/>
                      <a:pt x="185" y="1063"/>
                    </a:cubicBezTo>
                    <a:lnTo>
                      <a:pt x="340" y="751"/>
                    </a:lnTo>
                    <a:lnTo>
                      <a:pt x="454" y="553"/>
                    </a:lnTo>
                    <a:cubicBezTo>
                      <a:pt x="482" y="496"/>
                      <a:pt x="510" y="440"/>
                      <a:pt x="553" y="383"/>
                    </a:cubicBezTo>
                    <a:cubicBezTo>
                      <a:pt x="610" y="326"/>
                      <a:pt x="652" y="284"/>
                      <a:pt x="723" y="255"/>
                    </a:cubicBezTo>
                    <a:cubicBezTo>
                      <a:pt x="780" y="227"/>
                      <a:pt x="850" y="213"/>
                      <a:pt x="907" y="199"/>
                    </a:cubicBezTo>
                    <a:lnTo>
                      <a:pt x="1686" y="43"/>
                    </a:lnTo>
                    <a:cubicBezTo>
                      <a:pt x="1729" y="43"/>
                      <a:pt x="1771" y="57"/>
                      <a:pt x="1814" y="71"/>
                    </a:cubicBezTo>
                    <a:cubicBezTo>
                      <a:pt x="1856" y="71"/>
                      <a:pt x="1899" y="100"/>
                      <a:pt x="1927" y="128"/>
                    </a:cubicBezTo>
                    <a:lnTo>
                      <a:pt x="1927" y="142"/>
                    </a:lnTo>
                    <a:lnTo>
                      <a:pt x="1955" y="128"/>
                    </a:lnTo>
                    <a:cubicBezTo>
                      <a:pt x="1991" y="114"/>
                      <a:pt x="2030" y="107"/>
                      <a:pt x="2069" y="107"/>
                    </a:cubicBezTo>
                    <a:cubicBezTo>
                      <a:pt x="2108" y="107"/>
                      <a:pt x="2147" y="114"/>
                      <a:pt x="2182" y="128"/>
                    </a:cubicBezTo>
                    <a:cubicBezTo>
                      <a:pt x="2239" y="170"/>
                      <a:pt x="2281" y="241"/>
                      <a:pt x="2309" y="312"/>
                    </a:cubicBezTo>
                    <a:lnTo>
                      <a:pt x="3018" y="836"/>
                    </a:lnTo>
                    <a:lnTo>
                      <a:pt x="3202" y="978"/>
                    </a:lnTo>
                    <a:cubicBezTo>
                      <a:pt x="3258" y="1006"/>
                      <a:pt x="3273" y="1020"/>
                      <a:pt x="3273" y="1020"/>
                    </a:cubicBezTo>
                    <a:cubicBezTo>
                      <a:pt x="3258" y="1006"/>
                      <a:pt x="3244" y="992"/>
                      <a:pt x="3216" y="978"/>
                    </a:cubicBezTo>
                    <a:lnTo>
                      <a:pt x="3032" y="822"/>
                    </a:lnTo>
                    <a:lnTo>
                      <a:pt x="2324" y="298"/>
                    </a:lnTo>
                    <a:cubicBezTo>
                      <a:pt x="2309" y="213"/>
                      <a:pt x="2253" y="142"/>
                      <a:pt x="2182" y="100"/>
                    </a:cubicBezTo>
                    <a:cubicBezTo>
                      <a:pt x="2139" y="78"/>
                      <a:pt x="2093" y="68"/>
                      <a:pt x="2047" y="68"/>
                    </a:cubicBezTo>
                    <a:cubicBezTo>
                      <a:pt x="2009" y="68"/>
                      <a:pt x="1970" y="75"/>
                      <a:pt x="1934" y="90"/>
                    </a:cubicBezTo>
                    <a:lnTo>
                      <a:pt x="1934" y="90"/>
                    </a:lnTo>
                    <a:cubicBezTo>
                      <a:pt x="1906" y="55"/>
                      <a:pt x="1866" y="42"/>
                      <a:pt x="1814" y="29"/>
                    </a:cubicBezTo>
                    <a:cubicBezTo>
                      <a:pt x="1771" y="15"/>
                      <a:pt x="1729" y="1"/>
                      <a:pt x="1672" y="1"/>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594;p21">
                <a:extLst>
                  <a:ext uri="{FF2B5EF4-FFF2-40B4-BE49-F238E27FC236}">
                    <a16:creationId xmlns:a16="http://schemas.microsoft.com/office/drawing/2014/main" id="{7ACEC8F2-93AE-781D-6179-409572440ED3}"/>
                  </a:ext>
                </a:extLst>
              </p:cNvPr>
              <p:cNvSpPr/>
              <p:nvPr/>
            </p:nvSpPr>
            <p:spPr>
              <a:xfrm>
                <a:off x="3888007" y="4092824"/>
                <a:ext cx="955112" cy="357512"/>
              </a:xfrm>
              <a:custGeom>
                <a:avLst/>
                <a:gdLst/>
                <a:ahLst/>
                <a:cxnLst/>
                <a:rect l="l" t="t" r="r" b="b"/>
                <a:pathLst>
                  <a:path w="13486" h="5048" extrusionOk="0">
                    <a:moveTo>
                      <a:pt x="2457" y="1"/>
                    </a:moveTo>
                    <a:cubicBezTo>
                      <a:pt x="1434" y="1"/>
                      <a:pt x="758" y="435"/>
                      <a:pt x="497" y="898"/>
                    </a:cubicBezTo>
                    <a:cubicBezTo>
                      <a:pt x="1" y="1748"/>
                      <a:pt x="1177" y="3391"/>
                      <a:pt x="1630" y="3773"/>
                    </a:cubicBezTo>
                    <a:cubicBezTo>
                      <a:pt x="2961" y="4892"/>
                      <a:pt x="5256" y="5048"/>
                      <a:pt x="5256" y="5048"/>
                    </a:cubicBezTo>
                    <a:lnTo>
                      <a:pt x="13486" y="5034"/>
                    </a:lnTo>
                    <a:lnTo>
                      <a:pt x="11078" y="1776"/>
                    </a:lnTo>
                    <a:lnTo>
                      <a:pt x="8302" y="1648"/>
                    </a:lnTo>
                    <a:cubicBezTo>
                      <a:pt x="8302" y="1648"/>
                      <a:pt x="4944" y="586"/>
                      <a:pt x="3882" y="246"/>
                    </a:cubicBezTo>
                    <a:cubicBezTo>
                      <a:pt x="3352" y="73"/>
                      <a:pt x="2876" y="1"/>
                      <a:pt x="2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595;p21">
                <a:extLst>
                  <a:ext uri="{FF2B5EF4-FFF2-40B4-BE49-F238E27FC236}">
                    <a16:creationId xmlns:a16="http://schemas.microsoft.com/office/drawing/2014/main" id="{DA5A1DB1-ECAE-AAD1-D380-09E8AD46D2C0}"/>
                  </a:ext>
                </a:extLst>
              </p:cNvPr>
              <p:cNvSpPr/>
              <p:nvPr/>
            </p:nvSpPr>
            <p:spPr>
              <a:xfrm>
                <a:off x="4082627" y="4256705"/>
                <a:ext cx="440516" cy="192637"/>
              </a:xfrm>
              <a:custGeom>
                <a:avLst/>
                <a:gdLst/>
                <a:ahLst/>
                <a:cxnLst/>
                <a:rect l="l" t="t" r="r" b="b"/>
                <a:pathLst>
                  <a:path w="6220" h="2720" extrusionOk="0">
                    <a:moveTo>
                      <a:pt x="889" y="0"/>
                    </a:moveTo>
                    <a:cubicBezTo>
                      <a:pt x="811" y="0"/>
                      <a:pt x="733" y="5"/>
                      <a:pt x="652" y="14"/>
                    </a:cubicBezTo>
                    <a:cubicBezTo>
                      <a:pt x="468" y="14"/>
                      <a:pt x="284" y="99"/>
                      <a:pt x="171" y="227"/>
                    </a:cubicBezTo>
                    <a:cubicBezTo>
                      <a:pt x="1" y="453"/>
                      <a:pt x="86" y="765"/>
                      <a:pt x="171" y="1020"/>
                    </a:cubicBezTo>
                    <a:cubicBezTo>
                      <a:pt x="270" y="1317"/>
                      <a:pt x="412" y="1601"/>
                      <a:pt x="610" y="1856"/>
                    </a:cubicBezTo>
                    <a:cubicBezTo>
                      <a:pt x="865" y="2125"/>
                      <a:pt x="1205" y="2323"/>
                      <a:pt x="1573" y="2422"/>
                    </a:cubicBezTo>
                    <a:cubicBezTo>
                      <a:pt x="2267" y="2621"/>
                      <a:pt x="2990" y="2720"/>
                      <a:pt x="3726" y="2720"/>
                    </a:cubicBezTo>
                    <a:lnTo>
                      <a:pt x="6219" y="2592"/>
                    </a:lnTo>
                    <a:lnTo>
                      <a:pt x="6064" y="864"/>
                    </a:lnTo>
                    <a:cubicBezTo>
                      <a:pt x="5749" y="900"/>
                      <a:pt x="5433" y="918"/>
                      <a:pt x="5118" y="918"/>
                    </a:cubicBezTo>
                    <a:cubicBezTo>
                      <a:pt x="4059" y="918"/>
                      <a:pt x="3009" y="716"/>
                      <a:pt x="2026" y="312"/>
                    </a:cubicBezTo>
                    <a:cubicBezTo>
                      <a:pt x="1800" y="213"/>
                      <a:pt x="1587" y="128"/>
                      <a:pt x="1347" y="57"/>
                    </a:cubicBezTo>
                    <a:cubicBezTo>
                      <a:pt x="1195" y="19"/>
                      <a:pt x="1044" y="0"/>
                      <a:pt x="8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596;p21">
                <a:extLst>
                  <a:ext uri="{FF2B5EF4-FFF2-40B4-BE49-F238E27FC236}">
                    <a16:creationId xmlns:a16="http://schemas.microsoft.com/office/drawing/2014/main" id="{387B48C1-91B2-AE96-1ABC-DE368C13C614}"/>
                  </a:ext>
                </a:extLst>
              </p:cNvPr>
              <p:cNvSpPr/>
              <p:nvPr/>
            </p:nvSpPr>
            <p:spPr>
              <a:xfrm>
                <a:off x="4130786" y="4260671"/>
                <a:ext cx="50284" cy="120469"/>
              </a:xfrm>
              <a:custGeom>
                <a:avLst/>
                <a:gdLst/>
                <a:ahLst/>
                <a:cxnLst/>
                <a:rect l="l" t="t" r="r" b="b"/>
                <a:pathLst>
                  <a:path w="710" h="1701" extrusionOk="0">
                    <a:moveTo>
                      <a:pt x="553" y="1"/>
                    </a:moveTo>
                    <a:cubicBezTo>
                      <a:pt x="553" y="15"/>
                      <a:pt x="596" y="114"/>
                      <a:pt x="610" y="284"/>
                    </a:cubicBezTo>
                    <a:cubicBezTo>
                      <a:pt x="652" y="511"/>
                      <a:pt x="638" y="737"/>
                      <a:pt x="582" y="950"/>
                    </a:cubicBezTo>
                    <a:cubicBezTo>
                      <a:pt x="511" y="1162"/>
                      <a:pt x="383" y="1361"/>
                      <a:pt x="227" y="1516"/>
                    </a:cubicBezTo>
                    <a:cubicBezTo>
                      <a:pt x="100" y="1630"/>
                      <a:pt x="1" y="1686"/>
                      <a:pt x="1" y="1701"/>
                    </a:cubicBezTo>
                    <a:cubicBezTo>
                      <a:pt x="29" y="1686"/>
                      <a:pt x="57" y="1686"/>
                      <a:pt x="72" y="1658"/>
                    </a:cubicBezTo>
                    <a:cubicBezTo>
                      <a:pt x="142" y="1630"/>
                      <a:pt x="199" y="1587"/>
                      <a:pt x="256" y="1545"/>
                    </a:cubicBezTo>
                    <a:cubicBezTo>
                      <a:pt x="426" y="1389"/>
                      <a:pt x="553" y="1191"/>
                      <a:pt x="638" y="964"/>
                    </a:cubicBezTo>
                    <a:cubicBezTo>
                      <a:pt x="709" y="737"/>
                      <a:pt x="709" y="497"/>
                      <a:pt x="667" y="270"/>
                    </a:cubicBezTo>
                    <a:cubicBezTo>
                      <a:pt x="638" y="199"/>
                      <a:pt x="624" y="142"/>
                      <a:pt x="596" y="72"/>
                    </a:cubicBezTo>
                    <a:cubicBezTo>
                      <a:pt x="582" y="43"/>
                      <a:pt x="567" y="29"/>
                      <a:pt x="55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597;p21">
                <a:extLst>
                  <a:ext uri="{FF2B5EF4-FFF2-40B4-BE49-F238E27FC236}">
                    <a16:creationId xmlns:a16="http://schemas.microsoft.com/office/drawing/2014/main" id="{F2149DC3-49D5-C9BB-285E-D54FA384D727}"/>
                  </a:ext>
                </a:extLst>
              </p:cNvPr>
              <p:cNvSpPr/>
              <p:nvPr/>
            </p:nvSpPr>
            <p:spPr>
              <a:xfrm>
                <a:off x="4460890" y="4062087"/>
                <a:ext cx="638111" cy="389311"/>
              </a:xfrm>
              <a:custGeom>
                <a:avLst/>
                <a:gdLst/>
                <a:ahLst/>
                <a:cxnLst/>
                <a:rect l="l" t="t" r="r" b="b"/>
                <a:pathLst>
                  <a:path w="9010" h="5497" extrusionOk="0">
                    <a:moveTo>
                      <a:pt x="6686" y="0"/>
                    </a:moveTo>
                    <a:cubicBezTo>
                      <a:pt x="5817" y="0"/>
                      <a:pt x="5132" y="522"/>
                      <a:pt x="4646" y="737"/>
                    </a:cubicBezTo>
                    <a:cubicBezTo>
                      <a:pt x="4037" y="992"/>
                      <a:pt x="638" y="2861"/>
                      <a:pt x="638" y="2861"/>
                    </a:cubicBezTo>
                    <a:cubicBezTo>
                      <a:pt x="638" y="2861"/>
                      <a:pt x="0" y="3995"/>
                      <a:pt x="184" y="4490"/>
                    </a:cubicBezTo>
                    <a:cubicBezTo>
                      <a:pt x="368" y="5000"/>
                      <a:pt x="1190" y="5496"/>
                      <a:pt x="1190" y="5496"/>
                    </a:cubicBezTo>
                    <a:lnTo>
                      <a:pt x="4972" y="5496"/>
                    </a:lnTo>
                    <a:cubicBezTo>
                      <a:pt x="5949" y="5496"/>
                      <a:pt x="7777" y="5454"/>
                      <a:pt x="7777" y="5454"/>
                    </a:cubicBezTo>
                    <a:cubicBezTo>
                      <a:pt x="8017" y="5057"/>
                      <a:pt x="8230" y="4646"/>
                      <a:pt x="8428" y="4221"/>
                    </a:cubicBezTo>
                    <a:lnTo>
                      <a:pt x="8457" y="4051"/>
                    </a:lnTo>
                    <a:cubicBezTo>
                      <a:pt x="8457" y="3924"/>
                      <a:pt x="9009" y="2422"/>
                      <a:pt x="8811" y="1870"/>
                    </a:cubicBezTo>
                    <a:cubicBezTo>
                      <a:pt x="8627" y="1317"/>
                      <a:pt x="8584" y="496"/>
                      <a:pt x="7380" y="113"/>
                    </a:cubicBezTo>
                    <a:cubicBezTo>
                      <a:pt x="7137" y="33"/>
                      <a:pt x="6906" y="0"/>
                      <a:pt x="6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598;p21">
                <a:extLst>
                  <a:ext uri="{FF2B5EF4-FFF2-40B4-BE49-F238E27FC236}">
                    <a16:creationId xmlns:a16="http://schemas.microsoft.com/office/drawing/2014/main" id="{38023468-C9FC-FC22-C6A1-3F79BF920AC4}"/>
                  </a:ext>
                </a:extLst>
              </p:cNvPr>
              <p:cNvSpPr/>
              <p:nvPr/>
            </p:nvSpPr>
            <p:spPr>
              <a:xfrm>
                <a:off x="4545098" y="4398135"/>
                <a:ext cx="391365" cy="57437"/>
              </a:xfrm>
              <a:custGeom>
                <a:avLst/>
                <a:gdLst/>
                <a:ahLst/>
                <a:cxnLst/>
                <a:rect l="l" t="t" r="r" b="b"/>
                <a:pathLst>
                  <a:path w="5526" h="811" extrusionOk="0">
                    <a:moveTo>
                      <a:pt x="5525" y="0"/>
                    </a:moveTo>
                    <a:cubicBezTo>
                      <a:pt x="5525" y="1"/>
                      <a:pt x="5525" y="29"/>
                      <a:pt x="5497" y="57"/>
                    </a:cubicBezTo>
                    <a:cubicBezTo>
                      <a:pt x="5511" y="43"/>
                      <a:pt x="5525" y="29"/>
                      <a:pt x="5525" y="0"/>
                    </a:cubicBezTo>
                    <a:close/>
                    <a:moveTo>
                      <a:pt x="1" y="751"/>
                    </a:moveTo>
                    <a:cubicBezTo>
                      <a:pt x="1" y="751"/>
                      <a:pt x="4" y="751"/>
                      <a:pt x="11" y="751"/>
                    </a:cubicBezTo>
                    <a:lnTo>
                      <a:pt x="11" y="751"/>
                    </a:lnTo>
                    <a:cubicBezTo>
                      <a:pt x="7" y="751"/>
                      <a:pt x="4" y="751"/>
                      <a:pt x="1" y="751"/>
                    </a:cubicBezTo>
                    <a:close/>
                    <a:moveTo>
                      <a:pt x="5497" y="57"/>
                    </a:moveTo>
                    <a:lnTo>
                      <a:pt x="5497" y="57"/>
                    </a:lnTo>
                    <a:cubicBezTo>
                      <a:pt x="5454" y="85"/>
                      <a:pt x="5412" y="128"/>
                      <a:pt x="5369" y="156"/>
                    </a:cubicBezTo>
                    <a:cubicBezTo>
                      <a:pt x="5072" y="340"/>
                      <a:pt x="4760" y="482"/>
                      <a:pt x="4435" y="581"/>
                    </a:cubicBezTo>
                    <a:cubicBezTo>
                      <a:pt x="4279" y="624"/>
                      <a:pt x="4123" y="666"/>
                      <a:pt x="3967" y="680"/>
                    </a:cubicBezTo>
                    <a:cubicBezTo>
                      <a:pt x="3599" y="723"/>
                      <a:pt x="3231" y="723"/>
                      <a:pt x="2862" y="723"/>
                    </a:cubicBezTo>
                    <a:cubicBezTo>
                      <a:pt x="2083" y="737"/>
                      <a:pt x="1347" y="765"/>
                      <a:pt x="837" y="765"/>
                    </a:cubicBezTo>
                    <a:cubicBezTo>
                      <a:pt x="752" y="770"/>
                      <a:pt x="671" y="772"/>
                      <a:pt x="597" y="772"/>
                    </a:cubicBezTo>
                    <a:cubicBezTo>
                      <a:pt x="448" y="772"/>
                      <a:pt x="322" y="765"/>
                      <a:pt x="228" y="765"/>
                    </a:cubicBezTo>
                    <a:cubicBezTo>
                      <a:pt x="114" y="754"/>
                      <a:pt x="37" y="752"/>
                      <a:pt x="11" y="751"/>
                    </a:cubicBezTo>
                    <a:lnTo>
                      <a:pt x="11" y="751"/>
                    </a:lnTo>
                    <a:cubicBezTo>
                      <a:pt x="26" y="752"/>
                      <a:pt x="46" y="754"/>
                      <a:pt x="58" y="765"/>
                    </a:cubicBezTo>
                    <a:cubicBezTo>
                      <a:pt x="100" y="765"/>
                      <a:pt x="157" y="779"/>
                      <a:pt x="228" y="779"/>
                    </a:cubicBezTo>
                    <a:cubicBezTo>
                      <a:pt x="369" y="794"/>
                      <a:pt x="582" y="808"/>
                      <a:pt x="837" y="808"/>
                    </a:cubicBezTo>
                    <a:cubicBezTo>
                      <a:pt x="912" y="810"/>
                      <a:pt x="990" y="811"/>
                      <a:pt x="1072" y="811"/>
                    </a:cubicBezTo>
                    <a:cubicBezTo>
                      <a:pt x="1565" y="811"/>
                      <a:pt x="2182" y="779"/>
                      <a:pt x="2862" y="779"/>
                    </a:cubicBezTo>
                    <a:cubicBezTo>
                      <a:pt x="3231" y="779"/>
                      <a:pt x="3599" y="765"/>
                      <a:pt x="3967" y="723"/>
                    </a:cubicBezTo>
                    <a:cubicBezTo>
                      <a:pt x="4137" y="709"/>
                      <a:pt x="4293" y="680"/>
                      <a:pt x="4449" y="624"/>
                    </a:cubicBezTo>
                    <a:cubicBezTo>
                      <a:pt x="4576" y="581"/>
                      <a:pt x="4718" y="524"/>
                      <a:pt x="4845" y="468"/>
                    </a:cubicBezTo>
                    <a:cubicBezTo>
                      <a:pt x="5030" y="383"/>
                      <a:pt x="5214" y="284"/>
                      <a:pt x="5369" y="170"/>
                    </a:cubicBezTo>
                    <a:cubicBezTo>
                      <a:pt x="5426" y="142"/>
                      <a:pt x="5469" y="100"/>
                      <a:pt x="5497" y="57"/>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599;p21">
                <a:extLst>
                  <a:ext uri="{FF2B5EF4-FFF2-40B4-BE49-F238E27FC236}">
                    <a16:creationId xmlns:a16="http://schemas.microsoft.com/office/drawing/2014/main" id="{1D8E6399-89E6-AFA4-F4B0-4BE3976AFD8D}"/>
                  </a:ext>
                </a:extLst>
              </p:cNvPr>
              <p:cNvSpPr/>
              <p:nvPr/>
            </p:nvSpPr>
            <p:spPr>
              <a:xfrm>
                <a:off x="4468893" y="4061025"/>
                <a:ext cx="620051" cy="390374"/>
              </a:xfrm>
              <a:custGeom>
                <a:avLst/>
                <a:gdLst/>
                <a:ahLst/>
                <a:cxnLst/>
                <a:rect l="l" t="t" r="r" b="b"/>
                <a:pathLst>
                  <a:path w="8755" h="5512" extrusionOk="0">
                    <a:moveTo>
                      <a:pt x="6630" y="1"/>
                    </a:moveTo>
                    <a:cubicBezTo>
                      <a:pt x="6445" y="1"/>
                      <a:pt x="6275" y="15"/>
                      <a:pt x="6120" y="58"/>
                    </a:cubicBezTo>
                    <a:cubicBezTo>
                      <a:pt x="5766" y="128"/>
                      <a:pt x="5440" y="256"/>
                      <a:pt x="5128" y="426"/>
                    </a:cubicBezTo>
                    <a:cubicBezTo>
                      <a:pt x="4916" y="539"/>
                      <a:pt x="4703" y="653"/>
                      <a:pt x="4477" y="752"/>
                    </a:cubicBezTo>
                    <a:cubicBezTo>
                      <a:pt x="4250" y="851"/>
                      <a:pt x="4037" y="964"/>
                      <a:pt x="3825" y="1077"/>
                    </a:cubicBezTo>
                    <a:cubicBezTo>
                      <a:pt x="3414" y="1290"/>
                      <a:pt x="3003" y="1502"/>
                      <a:pt x="2607" y="1715"/>
                    </a:cubicBezTo>
                    <a:cubicBezTo>
                      <a:pt x="1842" y="2126"/>
                      <a:pt x="1119" y="2522"/>
                      <a:pt x="496" y="2862"/>
                    </a:cubicBezTo>
                    <a:cubicBezTo>
                      <a:pt x="284" y="3245"/>
                      <a:pt x="128" y="3670"/>
                      <a:pt x="43" y="4095"/>
                    </a:cubicBezTo>
                    <a:cubicBezTo>
                      <a:pt x="0" y="4279"/>
                      <a:pt x="29" y="4463"/>
                      <a:pt x="100" y="4633"/>
                    </a:cubicBezTo>
                    <a:cubicBezTo>
                      <a:pt x="170" y="4760"/>
                      <a:pt x="270" y="4888"/>
                      <a:pt x="383" y="5001"/>
                    </a:cubicBezTo>
                    <a:cubicBezTo>
                      <a:pt x="539" y="5143"/>
                      <a:pt x="694" y="5270"/>
                      <a:pt x="879" y="5398"/>
                    </a:cubicBezTo>
                    <a:cubicBezTo>
                      <a:pt x="935" y="5426"/>
                      <a:pt x="992" y="5469"/>
                      <a:pt x="1020" y="5483"/>
                    </a:cubicBezTo>
                    <a:lnTo>
                      <a:pt x="893" y="5384"/>
                    </a:lnTo>
                    <a:cubicBezTo>
                      <a:pt x="709" y="5270"/>
                      <a:pt x="553" y="5129"/>
                      <a:pt x="397" y="4987"/>
                    </a:cubicBezTo>
                    <a:cubicBezTo>
                      <a:pt x="284" y="4874"/>
                      <a:pt x="199" y="4760"/>
                      <a:pt x="128" y="4633"/>
                    </a:cubicBezTo>
                    <a:cubicBezTo>
                      <a:pt x="57" y="4463"/>
                      <a:pt x="29" y="4279"/>
                      <a:pt x="71" y="4109"/>
                    </a:cubicBezTo>
                    <a:cubicBezTo>
                      <a:pt x="170" y="3684"/>
                      <a:pt x="326" y="3273"/>
                      <a:pt x="539" y="2891"/>
                    </a:cubicBezTo>
                    <a:lnTo>
                      <a:pt x="2649" y="1743"/>
                    </a:lnTo>
                    <a:cubicBezTo>
                      <a:pt x="3032" y="1545"/>
                      <a:pt x="3443" y="1318"/>
                      <a:pt x="3867" y="1106"/>
                    </a:cubicBezTo>
                    <a:cubicBezTo>
                      <a:pt x="4080" y="1007"/>
                      <a:pt x="4264" y="893"/>
                      <a:pt x="4491" y="794"/>
                    </a:cubicBezTo>
                    <a:cubicBezTo>
                      <a:pt x="4717" y="695"/>
                      <a:pt x="4930" y="568"/>
                      <a:pt x="5156" y="454"/>
                    </a:cubicBezTo>
                    <a:cubicBezTo>
                      <a:pt x="5454" y="298"/>
                      <a:pt x="5780" y="171"/>
                      <a:pt x="6120" y="100"/>
                    </a:cubicBezTo>
                    <a:cubicBezTo>
                      <a:pt x="6290" y="58"/>
                      <a:pt x="6460" y="43"/>
                      <a:pt x="6615" y="43"/>
                    </a:cubicBezTo>
                    <a:cubicBezTo>
                      <a:pt x="6785" y="58"/>
                      <a:pt x="6941" y="72"/>
                      <a:pt x="7111" y="114"/>
                    </a:cubicBezTo>
                    <a:cubicBezTo>
                      <a:pt x="7409" y="199"/>
                      <a:pt x="7706" y="327"/>
                      <a:pt x="7961" y="525"/>
                    </a:cubicBezTo>
                    <a:cubicBezTo>
                      <a:pt x="8074" y="624"/>
                      <a:pt x="8174" y="723"/>
                      <a:pt x="8259" y="851"/>
                    </a:cubicBezTo>
                    <a:cubicBezTo>
                      <a:pt x="8344" y="978"/>
                      <a:pt x="8414" y="1106"/>
                      <a:pt x="8457" y="1247"/>
                    </a:cubicBezTo>
                    <a:cubicBezTo>
                      <a:pt x="8514" y="1375"/>
                      <a:pt x="8556" y="1517"/>
                      <a:pt x="8584" y="1644"/>
                    </a:cubicBezTo>
                    <a:cubicBezTo>
                      <a:pt x="8641" y="1786"/>
                      <a:pt x="8669" y="1913"/>
                      <a:pt x="8698" y="2041"/>
                    </a:cubicBezTo>
                    <a:cubicBezTo>
                      <a:pt x="8712" y="2296"/>
                      <a:pt x="8698" y="2551"/>
                      <a:pt x="8641" y="2806"/>
                    </a:cubicBezTo>
                    <a:cubicBezTo>
                      <a:pt x="8599" y="3046"/>
                      <a:pt x="8528" y="3273"/>
                      <a:pt x="8471" y="3486"/>
                    </a:cubicBezTo>
                    <a:lnTo>
                      <a:pt x="8386" y="3783"/>
                    </a:lnTo>
                    <a:cubicBezTo>
                      <a:pt x="8358" y="3882"/>
                      <a:pt x="8329" y="3981"/>
                      <a:pt x="8315" y="4080"/>
                    </a:cubicBezTo>
                    <a:cubicBezTo>
                      <a:pt x="8329" y="4137"/>
                      <a:pt x="8344" y="4180"/>
                      <a:pt x="8287" y="4236"/>
                    </a:cubicBezTo>
                    <a:cubicBezTo>
                      <a:pt x="8188" y="4576"/>
                      <a:pt x="8046" y="4888"/>
                      <a:pt x="7862" y="5185"/>
                    </a:cubicBezTo>
                    <a:cubicBezTo>
                      <a:pt x="7819" y="5256"/>
                      <a:pt x="7763" y="5341"/>
                      <a:pt x="7706" y="5412"/>
                    </a:cubicBezTo>
                    <a:lnTo>
                      <a:pt x="7664" y="5454"/>
                    </a:lnTo>
                    <a:lnTo>
                      <a:pt x="7650" y="5483"/>
                    </a:lnTo>
                    <a:cubicBezTo>
                      <a:pt x="7734" y="5398"/>
                      <a:pt x="7805" y="5299"/>
                      <a:pt x="7876" y="5185"/>
                    </a:cubicBezTo>
                    <a:cubicBezTo>
                      <a:pt x="8060" y="4902"/>
                      <a:pt x="8216" y="4576"/>
                      <a:pt x="8315" y="4250"/>
                    </a:cubicBezTo>
                    <a:cubicBezTo>
                      <a:pt x="8329" y="4194"/>
                      <a:pt x="8329" y="4151"/>
                      <a:pt x="8344" y="4080"/>
                    </a:cubicBezTo>
                    <a:cubicBezTo>
                      <a:pt x="8358" y="3995"/>
                      <a:pt x="8386" y="3896"/>
                      <a:pt x="8414" y="3797"/>
                    </a:cubicBezTo>
                    <a:cubicBezTo>
                      <a:pt x="8457" y="3712"/>
                      <a:pt x="8485" y="3599"/>
                      <a:pt x="8514" y="3500"/>
                    </a:cubicBezTo>
                    <a:cubicBezTo>
                      <a:pt x="8570" y="3287"/>
                      <a:pt x="8627" y="3061"/>
                      <a:pt x="8684" y="2820"/>
                    </a:cubicBezTo>
                    <a:cubicBezTo>
                      <a:pt x="8740" y="2565"/>
                      <a:pt x="8754" y="2310"/>
                      <a:pt x="8740" y="2041"/>
                    </a:cubicBezTo>
                    <a:cubicBezTo>
                      <a:pt x="8712" y="1913"/>
                      <a:pt x="8684" y="1772"/>
                      <a:pt x="8641" y="1644"/>
                    </a:cubicBezTo>
                    <a:cubicBezTo>
                      <a:pt x="8599" y="1517"/>
                      <a:pt x="8556" y="1375"/>
                      <a:pt x="8499" y="1233"/>
                    </a:cubicBezTo>
                    <a:cubicBezTo>
                      <a:pt x="8457" y="1092"/>
                      <a:pt x="8386" y="964"/>
                      <a:pt x="8301" y="837"/>
                    </a:cubicBezTo>
                    <a:cubicBezTo>
                      <a:pt x="8216" y="709"/>
                      <a:pt x="8103" y="596"/>
                      <a:pt x="7989" y="497"/>
                    </a:cubicBezTo>
                    <a:cubicBezTo>
                      <a:pt x="7734" y="298"/>
                      <a:pt x="7437" y="157"/>
                      <a:pt x="7125" y="72"/>
                    </a:cubicBezTo>
                    <a:cubicBezTo>
                      <a:pt x="6955" y="43"/>
                      <a:pt x="6785" y="15"/>
                      <a:pt x="6630" y="1"/>
                    </a:cubicBezTo>
                    <a:close/>
                    <a:moveTo>
                      <a:pt x="1020" y="5483"/>
                    </a:moveTo>
                    <a:lnTo>
                      <a:pt x="1077" y="5511"/>
                    </a:lnTo>
                    <a:cubicBezTo>
                      <a:pt x="1049" y="5497"/>
                      <a:pt x="1034" y="5483"/>
                      <a:pt x="1020" y="5483"/>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600;p21">
                <a:extLst>
                  <a:ext uri="{FF2B5EF4-FFF2-40B4-BE49-F238E27FC236}">
                    <a16:creationId xmlns:a16="http://schemas.microsoft.com/office/drawing/2014/main" id="{8A6BF92B-34DC-B3D3-4218-B362134EB900}"/>
                  </a:ext>
                </a:extLst>
              </p:cNvPr>
              <p:cNvSpPr/>
              <p:nvPr/>
            </p:nvSpPr>
            <p:spPr>
              <a:xfrm>
                <a:off x="4803955" y="4350968"/>
                <a:ext cx="257865" cy="101418"/>
              </a:xfrm>
              <a:custGeom>
                <a:avLst/>
                <a:gdLst/>
                <a:ahLst/>
                <a:cxnLst/>
                <a:rect l="l" t="t" r="r" b="b"/>
                <a:pathLst>
                  <a:path w="3641" h="1432" extrusionOk="0">
                    <a:moveTo>
                      <a:pt x="2508" y="1"/>
                    </a:moveTo>
                    <a:cubicBezTo>
                      <a:pt x="1828" y="1318"/>
                      <a:pt x="1" y="1431"/>
                      <a:pt x="1" y="1431"/>
                    </a:cubicBezTo>
                    <a:lnTo>
                      <a:pt x="3074" y="1431"/>
                    </a:lnTo>
                    <a:cubicBezTo>
                      <a:pt x="3329" y="1275"/>
                      <a:pt x="3499" y="992"/>
                      <a:pt x="3542" y="695"/>
                    </a:cubicBezTo>
                    <a:cubicBezTo>
                      <a:pt x="3641" y="142"/>
                      <a:pt x="2508" y="1"/>
                      <a:pt x="25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601;p21">
                <a:extLst>
                  <a:ext uri="{FF2B5EF4-FFF2-40B4-BE49-F238E27FC236}">
                    <a16:creationId xmlns:a16="http://schemas.microsoft.com/office/drawing/2014/main" id="{808F605A-44B4-F0D8-C82E-464E29B1B15B}"/>
                  </a:ext>
                </a:extLst>
              </p:cNvPr>
              <p:cNvSpPr/>
              <p:nvPr/>
            </p:nvSpPr>
            <p:spPr>
              <a:xfrm>
                <a:off x="4943404" y="4332908"/>
                <a:ext cx="46247" cy="58287"/>
              </a:xfrm>
              <a:custGeom>
                <a:avLst/>
                <a:gdLst/>
                <a:ahLst/>
                <a:cxnLst/>
                <a:rect l="l" t="t" r="r" b="b"/>
                <a:pathLst>
                  <a:path w="653" h="823" extrusionOk="0">
                    <a:moveTo>
                      <a:pt x="652" y="1"/>
                    </a:moveTo>
                    <a:lnTo>
                      <a:pt x="652" y="1"/>
                    </a:lnTo>
                    <a:cubicBezTo>
                      <a:pt x="581" y="156"/>
                      <a:pt x="496" y="312"/>
                      <a:pt x="397" y="454"/>
                    </a:cubicBezTo>
                    <a:cubicBezTo>
                      <a:pt x="284" y="596"/>
                      <a:pt x="156" y="709"/>
                      <a:pt x="0" y="822"/>
                    </a:cubicBezTo>
                    <a:cubicBezTo>
                      <a:pt x="185" y="766"/>
                      <a:pt x="326" y="638"/>
                      <a:pt x="440" y="496"/>
                    </a:cubicBezTo>
                    <a:cubicBezTo>
                      <a:pt x="510" y="383"/>
                      <a:pt x="581" y="270"/>
                      <a:pt x="624" y="156"/>
                    </a:cubicBezTo>
                    <a:cubicBezTo>
                      <a:pt x="638" y="100"/>
                      <a:pt x="652" y="43"/>
                      <a:pt x="65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602;p21">
                <a:extLst>
                  <a:ext uri="{FF2B5EF4-FFF2-40B4-BE49-F238E27FC236}">
                    <a16:creationId xmlns:a16="http://schemas.microsoft.com/office/drawing/2014/main" id="{79E9D49A-8CF8-A28A-FC07-49858272FE00}"/>
                  </a:ext>
                </a:extLst>
              </p:cNvPr>
              <p:cNvSpPr/>
              <p:nvPr/>
            </p:nvSpPr>
            <p:spPr>
              <a:xfrm>
                <a:off x="4935401" y="4347993"/>
                <a:ext cx="26134" cy="51205"/>
              </a:xfrm>
              <a:custGeom>
                <a:avLst/>
                <a:gdLst/>
                <a:ahLst/>
                <a:cxnLst/>
                <a:rect l="l" t="t" r="r" b="b"/>
                <a:pathLst>
                  <a:path w="369" h="723" extrusionOk="0">
                    <a:moveTo>
                      <a:pt x="368" y="0"/>
                    </a:moveTo>
                    <a:cubicBezTo>
                      <a:pt x="354" y="0"/>
                      <a:pt x="312" y="156"/>
                      <a:pt x="213" y="368"/>
                    </a:cubicBezTo>
                    <a:cubicBezTo>
                      <a:pt x="113" y="567"/>
                      <a:pt x="0" y="708"/>
                      <a:pt x="14" y="723"/>
                    </a:cubicBezTo>
                    <a:cubicBezTo>
                      <a:pt x="128" y="623"/>
                      <a:pt x="213" y="510"/>
                      <a:pt x="269" y="397"/>
                    </a:cubicBezTo>
                    <a:cubicBezTo>
                      <a:pt x="340" y="269"/>
                      <a:pt x="368" y="142"/>
                      <a:pt x="36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603;p21">
                <a:extLst>
                  <a:ext uri="{FF2B5EF4-FFF2-40B4-BE49-F238E27FC236}">
                    <a16:creationId xmlns:a16="http://schemas.microsoft.com/office/drawing/2014/main" id="{B4E62FA4-8596-9695-E254-3E638902E603}"/>
                  </a:ext>
                </a:extLst>
              </p:cNvPr>
              <p:cNvSpPr/>
              <p:nvPr/>
            </p:nvSpPr>
            <p:spPr>
              <a:xfrm>
                <a:off x="5063803" y="4247639"/>
                <a:ext cx="33145" cy="193700"/>
              </a:xfrm>
              <a:custGeom>
                <a:avLst/>
                <a:gdLst/>
                <a:ahLst/>
                <a:cxnLst/>
                <a:rect l="l" t="t" r="r" b="b"/>
                <a:pathLst>
                  <a:path w="468" h="2735" extrusionOk="0">
                    <a:moveTo>
                      <a:pt x="312" y="1"/>
                    </a:moveTo>
                    <a:cubicBezTo>
                      <a:pt x="298" y="1"/>
                      <a:pt x="340" y="156"/>
                      <a:pt x="369" y="411"/>
                    </a:cubicBezTo>
                    <a:cubicBezTo>
                      <a:pt x="468" y="1063"/>
                      <a:pt x="383" y="1729"/>
                      <a:pt x="156" y="2352"/>
                    </a:cubicBezTo>
                    <a:cubicBezTo>
                      <a:pt x="71" y="2593"/>
                      <a:pt x="0" y="2734"/>
                      <a:pt x="0" y="2734"/>
                    </a:cubicBezTo>
                    <a:cubicBezTo>
                      <a:pt x="29" y="2706"/>
                      <a:pt x="43" y="2678"/>
                      <a:pt x="57" y="2635"/>
                    </a:cubicBezTo>
                    <a:cubicBezTo>
                      <a:pt x="99" y="2550"/>
                      <a:pt x="142" y="2451"/>
                      <a:pt x="184" y="2366"/>
                    </a:cubicBezTo>
                    <a:cubicBezTo>
                      <a:pt x="312" y="2055"/>
                      <a:pt x="397" y="1729"/>
                      <a:pt x="439" y="1403"/>
                    </a:cubicBezTo>
                    <a:cubicBezTo>
                      <a:pt x="468" y="1063"/>
                      <a:pt x="468" y="737"/>
                      <a:pt x="411" y="397"/>
                    </a:cubicBezTo>
                    <a:cubicBezTo>
                      <a:pt x="397" y="298"/>
                      <a:pt x="369" y="199"/>
                      <a:pt x="354" y="114"/>
                    </a:cubicBezTo>
                    <a:cubicBezTo>
                      <a:pt x="340" y="71"/>
                      <a:pt x="326" y="29"/>
                      <a:pt x="312"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604;p21">
                <a:extLst>
                  <a:ext uri="{FF2B5EF4-FFF2-40B4-BE49-F238E27FC236}">
                    <a16:creationId xmlns:a16="http://schemas.microsoft.com/office/drawing/2014/main" id="{14EADD28-CE66-42C9-54E2-4B14F927B7A7}"/>
                  </a:ext>
                </a:extLst>
              </p:cNvPr>
              <p:cNvSpPr/>
              <p:nvPr/>
            </p:nvSpPr>
            <p:spPr>
              <a:xfrm>
                <a:off x="4810966" y="4317753"/>
                <a:ext cx="209776" cy="131588"/>
              </a:xfrm>
              <a:custGeom>
                <a:avLst/>
                <a:gdLst/>
                <a:ahLst/>
                <a:cxnLst/>
                <a:rect l="l" t="t" r="r" b="b"/>
                <a:pathLst>
                  <a:path w="2962" h="1858" extrusionOk="0">
                    <a:moveTo>
                      <a:pt x="2806" y="1"/>
                    </a:moveTo>
                    <a:cubicBezTo>
                      <a:pt x="2738" y="1"/>
                      <a:pt x="2663" y="93"/>
                      <a:pt x="2650" y="172"/>
                    </a:cubicBezTo>
                    <a:cubicBezTo>
                      <a:pt x="2253" y="1065"/>
                      <a:pt x="978" y="1759"/>
                      <a:pt x="1" y="1858"/>
                    </a:cubicBezTo>
                    <a:cubicBezTo>
                      <a:pt x="468" y="1858"/>
                      <a:pt x="950" y="1815"/>
                      <a:pt x="1417" y="1744"/>
                    </a:cubicBezTo>
                    <a:cubicBezTo>
                      <a:pt x="1814" y="1688"/>
                      <a:pt x="2182" y="1518"/>
                      <a:pt x="2494" y="1249"/>
                    </a:cubicBezTo>
                    <a:cubicBezTo>
                      <a:pt x="2805" y="980"/>
                      <a:pt x="2961" y="583"/>
                      <a:pt x="2933" y="172"/>
                    </a:cubicBezTo>
                    <a:cubicBezTo>
                      <a:pt x="2933" y="101"/>
                      <a:pt x="2890" y="16"/>
                      <a:pt x="2820" y="2"/>
                    </a:cubicBezTo>
                    <a:cubicBezTo>
                      <a:pt x="2815" y="1"/>
                      <a:pt x="2810" y="1"/>
                      <a:pt x="2806"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605;p21">
                <a:extLst>
                  <a:ext uri="{FF2B5EF4-FFF2-40B4-BE49-F238E27FC236}">
                    <a16:creationId xmlns:a16="http://schemas.microsoft.com/office/drawing/2014/main" id="{D6A5FB35-D35D-FCBF-C683-3A5C5A58C304}"/>
                  </a:ext>
                </a:extLst>
              </p:cNvPr>
              <p:cNvSpPr/>
              <p:nvPr/>
            </p:nvSpPr>
            <p:spPr>
              <a:xfrm>
                <a:off x="4413722" y="4210529"/>
                <a:ext cx="75284" cy="33145"/>
              </a:xfrm>
              <a:custGeom>
                <a:avLst/>
                <a:gdLst/>
                <a:ahLst/>
                <a:cxnLst/>
                <a:rect l="l" t="t" r="r" b="b"/>
                <a:pathLst>
                  <a:path w="1063" h="468" extrusionOk="0">
                    <a:moveTo>
                      <a:pt x="0" y="1"/>
                    </a:moveTo>
                    <a:lnTo>
                      <a:pt x="0" y="1"/>
                    </a:lnTo>
                    <a:cubicBezTo>
                      <a:pt x="170" y="100"/>
                      <a:pt x="340" y="185"/>
                      <a:pt x="524" y="255"/>
                    </a:cubicBezTo>
                    <a:cubicBezTo>
                      <a:pt x="694" y="340"/>
                      <a:pt x="879" y="411"/>
                      <a:pt x="1063" y="468"/>
                    </a:cubicBezTo>
                    <a:cubicBezTo>
                      <a:pt x="893" y="369"/>
                      <a:pt x="723" y="284"/>
                      <a:pt x="539" y="213"/>
                    </a:cubicBezTo>
                    <a:cubicBezTo>
                      <a:pt x="369" y="128"/>
                      <a:pt x="184" y="57"/>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606;p21">
                <a:extLst>
                  <a:ext uri="{FF2B5EF4-FFF2-40B4-BE49-F238E27FC236}">
                    <a16:creationId xmlns:a16="http://schemas.microsoft.com/office/drawing/2014/main" id="{89D5CC11-C6E8-5CF2-A751-765F97006DAA}"/>
                  </a:ext>
                </a:extLst>
              </p:cNvPr>
              <p:cNvSpPr/>
              <p:nvPr/>
            </p:nvSpPr>
            <p:spPr>
              <a:xfrm>
                <a:off x="4176963" y="4157342"/>
                <a:ext cx="400360" cy="109704"/>
              </a:xfrm>
              <a:custGeom>
                <a:avLst/>
                <a:gdLst/>
                <a:ahLst/>
                <a:cxnLst/>
                <a:rect l="l" t="t" r="r" b="b"/>
                <a:pathLst>
                  <a:path w="5653" h="1549" extrusionOk="0">
                    <a:moveTo>
                      <a:pt x="1105" y="1"/>
                    </a:moveTo>
                    <a:lnTo>
                      <a:pt x="0" y="355"/>
                    </a:lnTo>
                    <a:cubicBezTo>
                      <a:pt x="312" y="921"/>
                      <a:pt x="921" y="1290"/>
                      <a:pt x="1544" y="1446"/>
                    </a:cubicBezTo>
                    <a:cubicBezTo>
                      <a:pt x="1924" y="1512"/>
                      <a:pt x="2303" y="1549"/>
                      <a:pt x="2679" y="1549"/>
                    </a:cubicBezTo>
                    <a:cubicBezTo>
                      <a:pt x="2950" y="1549"/>
                      <a:pt x="3219" y="1530"/>
                      <a:pt x="3485" y="1488"/>
                    </a:cubicBezTo>
                    <a:cubicBezTo>
                      <a:pt x="4193" y="1431"/>
                      <a:pt x="4930" y="1332"/>
                      <a:pt x="5553" y="978"/>
                    </a:cubicBezTo>
                    <a:cubicBezTo>
                      <a:pt x="5596" y="950"/>
                      <a:pt x="5652" y="907"/>
                      <a:pt x="5638" y="851"/>
                    </a:cubicBezTo>
                    <a:cubicBezTo>
                      <a:pt x="5638" y="794"/>
                      <a:pt x="5567" y="752"/>
                      <a:pt x="5496" y="752"/>
                    </a:cubicBezTo>
                    <a:cubicBezTo>
                      <a:pt x="4037" y="468"/>
                      <a:pt x="2578" y="213"/>
                      <a:pt x="1105" y="1"/>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607;p21">
                <a:extLst>
                  <a:ext uri="{FF2B5EF4-FFF2-40B4-BE49-F238E27FC236}">
                    <a16:creationId xmlns:a16="http://schemas.microsoft.com/office/drawing/2014/main" id="{30DA02F1-95FB-7FAD-66CF-844C17DECD3B}"/>
                  </a:ext>
                </a:extLst>
              </p:cNvPr>
              <p:cNvSpPr/>
              <p:nvPr/>
            </p:nvSpPr>
            <p:spPr>
              <a:xfrm>
                <a:off x="4053590" y="3885529"/>
                <a:ext cx="592926" cy="329112"/>
              </a:xfrm>
              <a:custGeom>
                <a:avLst/>
                <a:gdLst/>
                <a:ahLst/>
                <a:cxnLst/>
                <a:rect l="l" t="t" r="r" b="b"/>
                <a:pathLst>
                  <a:path w="8372" h="4647" extrusionOk="0">
                    <a:moveTo>
                      <a:pt x="198" y="0"/>
                    </a:moveTo>
                    <a:cubicBezTo>
                      <a:pt x="85" y="0"/>
                      <a:pt x="0" y="128"/>
                      <a:pt x="57" y="227"/>
                    </a:cubicBezTo>
                    <a:lnTo>
                      <a:pt x="1898" y="4306"/>
                    </a:lnTo>
                    <a:cubicBezTo>
                      <a:pt x="1969" y="4476"/>
                      <a:pt x="2139" y="4575"/>
                      <a:pt x="2323" y="4575"/>
                    </a:cubicBezTo>
                    <a:lnTo>
                      <a:pt x="7692" y="4646"/>
                    </a:lnTo>
                    <a:lnTo>
                      <a:pt x="8372" y="4292"/>
                    </a:lnTo>
                    <a:lnTo>
                      <a:pt x="7309" y="4207"/>
                    </a:lnTo>
                    <a:lnTo>
                      <a:pt x="5652" y="255"/>
                    </a:lnTo>
                    <a:cubicBezTo>
                      <a:pt x="5595" y="128"/>
                      <a:pt x="5482" y="43"/>
                      <a:pt x="5340" y="43"/>
                    </a:cubicBezTo>
                    <a:lnTo>
                      <a:pt x="19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608;p21">
                <a:extLst>
                  <a:ext uri="{FF2B5EF4-FFF2-40B4-BE49-F238E27FC236}">
                    <a16:creationId xmlns:a16="http://schemas.microsoft.com/office/drawing/2014/main" id="{FDC6D800-19D4-8660-D0FB-B865DBC78DE5}"/>
                  </a:ext>
                </a:extLst>
              </p:cNvPr>
              <p:cNvSpPr/>
              <p:nvPr/>
            </p:nvSpPr>
            <p:spPr>
              <a:xfrm>
                <a:off x="4055573" y="3884467"/>
                <a:ext cx="597954" cy="329183"/>
              </a:xfrm>
              <a:custGeom>
                <a:avLst/>
                <a:gdLst/>
                <a:ahLst/>
                <a:cxnLst/>
                <a:rect l="l" t="t" r="r" b="b"/>
                <a:pathLst>
                  <a:path w="8443" h="4648" extrusionOk="0">
                    <a:moveTo>
                      <a:pt x="185" y="1"/>
                    </a:moveTo>
                    <a:cubicBezTo>
                      <a:pt x="142" y="1"/>
                      <a:pt x="114" y="15"/>
                      <a:pt x="85" y="29"/>
                    </a:cubicBezTo>
                    <a:cubicBezTo>
                      <a:pt x="80" y="35"/>
                      <a:pt x="74" y="41"/>
                      <a:pt x="70" y="47"/>
                    </a:cubicBezTo>
                    <a:lnTo>
                      <a:pt x="70" y="47"/>
                    </a:lnTo>
                    <a:cubicBezTo>
                      <a:pt x="97" y="26"/>
                      <a:pt x="132" y="15"/>
                      <a:pt x="156" y="15"/>
                    </a:cubicBezTo>
                    <a:lnTo>
                      <a:pt x="2805" y="15"/>
                    </a:lnTo>
                    <a:lnTo>
                      <a:pt x="652" y="1"/>
                    </a:lnTo>
                    <a:close/>
                    <a:moveTo>
                      <a:pt x="70" y="47"/>
                    </a:moveTo>
                    <a:lnTo>
                      <a:pt x="70" y="47"/>
                    </a:lnTo>
                    <a:cubicBezTo>
                      <a:pt x="65" y="50"/>
                      <a:pt x="61" y="54"/>
                      <a:pt x="57" y="58"/>
                    </a:cubicBezTo>
                    <a:cubicBezTo>
                      <a:pt x="15" y="86"/>
                      <a:pt x="0" y="143"/>
                      <a:pt x="0" y="199"/>
                    </a:cubicBezTo>
                    <a:cubicBezTo>
                      <a:pt x="0" y="213"/>
                      <a:pt x="15" y="228"/>
                      <a:pt x="29" y="242"/>
                    </a:cubicBezTo>
                    <a:cubicBezTo>
                      <a:pt x="29" y="213"/>
                      <a:pt x="29" y="199"/>
                      <a:pt x="29" y="171"/>
                    </a:cubicBezTo>
                    <a:cubicBezTo>
                      <a:pt x="29" y="122"/>
                      <a:pt x="39" y="84"/>
                      <a:pt x="70" y="47"/>
                    </a:cubicBezTo>
                    <a:close/>
                    <a:moveTo>
                      <a:pt x="2805" y="15"/>
                    </a:moveTo>
                    <a:lnTo>
                      <a:pt x="4307" y="29"/>
                    </a:lnTo>
                    <a:lnTo>
                      <a:pt x="5355" y="29"/>
                    </a:lnTo>
                    <a:cubicBezTo>
                      <a:pt x="5426" y="43"/>
                      <a:pt x="5482" y="72"/>
                      <a:pt x="5539" y="114"/>
                    </a:cubicBezTo>
                    <a:cubicBezTo>
                      <a:pt x="5581" y="157"/>
                      <a:pt x="5624" y="228"/>
                      <a:pt x="5638" y="284"/>
                    </a:cubicBezTo>
                    <a:cubicBezTo>
                      <a:pt x="5666" y="355"/>
                      <a:pt x="5695" y="426"/>
                      <a:pt x="5723" y="497"/>
                    </a:cubicBezTo>
                    <a:cubicBezTo>
                      <a:pt x="6205" y="1630"/>
                      <a:pt x="6715" y="2876"/>
                      <a:pt x="7267" y="4180"/>
                    </a:cubicBezTo>
                    <a:lnTo>
                      <a:pt x="7267" y="4208"/>
                    </a:lnTo>
                    <a:lnTo>
                      <a:pt x="7295" y="4208"/>
                    </a:lnTo>
                    <a:lnTo>
                      <a:pt x="8248" y="4274"/>
                    </a:lnTo>
                    <a:lnTo>
                      <a:pt x="8248" y="4274"/>
                    </a:lnTo>
                    <a:lnTo>
                      <a:pt x="7664" y="4590"/>
                    </a:lnTo>
                    <a:lnTo>
                      <a:pt x="7664" y="4590"/>
                    </a:lnTo>
                    <a:lnTo>
                      <a:pt x="3598" y="4534"/>
                    </a:lnTo>
                    <a:lnTo>
                      <a:pt x="2692" y="4520"/>
                    </a:lnTo>
                    <a:lnTo>
                      <a:pt x="2267" y="4520"/>
                    </a:lnTo>
                    <a:cubicBezTo>
                      <a:pt x="2125" y="4505"/>
                      <a:pt x="2012" y="4435"/>
                      <a:pt x="1927" y="4321"/>
                    </a:cubicBezTo>
                    <a:cubicBezTo>
                      <a:pt x="1700" y="3825"/>
                      <a:pt x="1488" y="3358"/>
                      <a:pt x="1289" y="2933"/>
                    </a:cubicBezTo>
                    <a:cubicBezTo>
                      <a:pt x="907" y="2083"/>
                      <a:pt x="595" y="1403"/>
                      <a:pt x="383" y="922"/>
                    </a:cubicBezTo>
                    <a:lnTo>
                      <a:pt x="128" y="383"/>
                    </a:lnTo>
                    <a:lnTo>
                      <a:pt x="57" y="242"/>
                    </a:lnTo>
                    <a:cubicBezTo>
                      <a:pt x="57" y="228"/>
                      <a:pt x="43" y="213"/>
                      <a:pt x="43" y="199"/>
                    </a:cubicBezTo>
                    <a:lnTo>
                      <a:pt x="43" y="199"/>
                    </a:lnTo>
                    <a:cubicBezTo>
                      <a:pt x="43" y="213"/>
                      <a:pt x="43" y="228"/>
                      <a:pt x="57" y="256"/>
                    </a:cubicBezTo>
                    <a:lnTo>
                      <a:pt x="114" y="398"/>
                    </a:lnTo>
                    <a:cubicBezTo>
                      <a:pt x="170" y="525"/>
                      <a:pt x="255" y="709"/>
                      <a:pt x="355" y="936"/>
                    </a:cubicBezTo>
                    <a:lnTo>
                      <a:pt x="1261" y="2947"/>
                    </a:lnTo>
                    <a:cubicBezTo>
                      <a:pt x="1459" y="3372"/>
                      <a:pt x="1658" y="3840"/>
                      <a:pt x="1899" y="4350"/>
                    </a:cubicBezTo>
                    <a:cubicBezTo>
                      <a:pt x="1969" y="4477"/>
                      <a:pt x="2111" y="4562"/>
                      <a:pt x="2253" y="4576"/>
                    </a:cubicBezTo>
                    <a:lnTo>
                      <a:pt x="2692" y="4576"/>
                    </a:lnTo>
                    <a:lnTo>
                      <a:pt x="3598" y="4590"/>
                    </a:lnTo>
                    <a:lnTo>
                      <a:pt x="7678" y="4647"/>
                    </a:lnTo>
                    <a:lnTo>
                      <a:pt x="8358" y="4293"/>
                    </a:lnTo>
                    <a:lnTo>
                      <a:pt x="8443" y="4250"/>
                    </a:lnTo>
                    <a:lnTo>
                      <a:pt x="8344" y="4250"/>
                    </a:lnTo>
                    <a:lnTo>
                      <a:pt x="8344" y="4222"/>
                    </a:lnTo>
                    <a:lnTo>
                      <a:pt x="8292" y="4250"/>
                    </a:lnTo>
                    <a:lnTo>
                      <a:pt x="8292" y="4250"/>
                    </a:lnTo>
                    <a:lnTo>
                      <a:pt x="7304" y="4181"/>
                    </a:lnTo>
                    <a:lnTo>
                      <a:pt x="7304" y="4181"/>
                    </a:lnTo>
                    <a:lnTo>
                      <a:pt x="5766" y="511"/>
                    </a:lnTo>
                    <a:lnTo>
                      <a:pt x="5681" y="298"/>
                    </a:lnTo>
                    <a:cubicBezTo>
                      <a:pt x="5652" y="228"/>
                      <a:pt x="5610" y="157"/>
                      <a:pt x="5553" y="100"/>
                    </a:cubicBezTo>
                    <a:cubicBezTo>
                      <a:pt x="5496" y="43"/>
                      <a:pt x="5426" y="15"/>
                      <a:pt x="5341"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609;p21">
                <a:extLst>
                  <a:ext uri="{FF2B5EF4-FFF2-40B4-BE49-F238E27FC236}">
                    <a16:creationId xmlns:a16="http://schemas.microsoft.com/office/drawing/2014/main" id="{E4282BB7-6BAB-ED5E-B10A-4F896ED64420}"/>
                  </a:ext>
                </a:extLst>
              </p:cNvPr>
              <p:cNvSpPr/>
              <p:nvPr/>
            </p:nvSpPr>
            <p:spPr>
              <a:xfrm>
                <a:off x="4426754" y="3888503"/>
                <a:ext cx="133500" cy="326138"/>
              </a:xfrm>
              <a:custGeom>
                <a:avLst/>
                <a:gdLst/>
                <a:ahLst/>
                <a:cxnLst/>
                <a:rect l="l" t="t" r="r" b="b"/>
                <a:pathLst>
                  <a:path w="1885" h="4605" extrusionOk="0">
                    <a:moveTo>
                      <a:pt x="0" y="1"/>
                    </a:moveTo>
                    <a:cubicBezTo>
                      <a:pt x="0" y="15"/>
                      <a:pt x="0" y="29"/>
                      <a:pt x="15" y="43"/>
                    </a:cubicBezTo>
                    <a:cubicBezTo>
                      <a:pt x="15" y="15"/>
                      <a:pt x="1" y="1"/>
                      <a:pt x="0" y="1"/>
                    </a:cubicBezTo>
                    <a:close/>
                    <a:moveTo>
                      <a:pt x="15" y="43"/>
                    </a:moveTo>
                    <a:lnTo>
                      <a:pt x="15" y="43"/>
                    </a:lnTo>
                    <a:cubicBezTo>
                      <a:pt x="29" y="86"/>
                      <a:pt x="43" y="128"/>
                      <a:pt x="57" y="185"/>
                    </a:cubicBezTo>
                    <a:cubicBezTo>
                      <a:pt x="100" y="298"/>
                      <a:pt x="156" y="468"/>
                      <a:pt x="241" y="680"/>
                    </a:cubicBezTo>
                    <a:cubicBezTo>
                      <a:pt x="397" y="1105"/>
                      <a:pt x="624" y="1686"/>
                      <a:pt x="893" y="2324"/>
                    </a:cubicBezTo>
                    <a:cubicBezTo>
                      <a:pt x="1148" y="2947"/>
                      <a:pt x="1403" y="3528"/>
                      <a:pt x="1573" y="3938"/>
                    </a:cubicBezTo>
                    <a:lnTo>
                      <a:pt x="1799" y="4420"/>
                    </a:lnTo>
                    <a:lnTo>
                      <a:pt x="1856" y="4562"/>
                    </a:lnTo>
                    <a:cubicBezTo>
                      <a:pt x="1856" y="4576"/>
                      <a:pt x="1870" y="4590"/>
                      <a:pt x="1884" y="4604"/>
                    </a:cubicBezTo>
                    <a:cubicBezTo>
                      <a:pt x="1870" y="4590"/>
                      <a:pt x="1870" y="4576"/>
                      <a:pt x="1870" y="4548"/>
                    </a:cubicBezTo>
                    <a:lnTo>
                      <a:pt x="1814" y="4420"/>
                    </a:lnTo>
                    <a:lnTo>
                      <a:pt x="1615" y="3924"/>
                    </a:lnTo>
                    <a:cubicBezTo>
                      <a:pt x="1445" y="3499"/>
                      <a:pt x="1205" y="2933"/>
                      <a:pt x="950" y="2295"/>
                    </a:cubicBezTo>
                    <a:cubicBezTo>
                      <a:pt x="680" y="1672"/>
                      <a:pt x="454" y="1091"/>
                      <a:pt x="284" y="666"/>
                    </a:cubicBezTo>
                    <a:cubicBezTo>
                      <a:pt x="199" y="468"/>
                      <a:pt x="128" y="298"/>
                      <a:pt x="85" y="171"/>
                    </a:cubicBezTo>
                    <a:lnTo>
                      <a:pt x="15" y="4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610;p21">
                <a:extLst>
                  <a:ext uri="{FF2B5EF4-FFF2-40B4-BE49-F238E27FC236}">
                    <a16:creationId xmlns:a16="http://schemas.microsoft.com/office/drawing/2014/main" id="{07689B96-F818-54EB-1870-11CBB5718F70}"/>
                  </a:ext>
                </a:extLst>
              </p:cNvPr>
              <p:cNvSpPr/>
              <p:nvPr/>
            </p:nvSpPr>
            <p:spPr>
              <a:xfrm>
                <a:off x="4280293" y="4022923"/>
                <a:ext cx="43202" cy="37748"/>
              </a:xfrm>
              <a:custGeom>
                <a:avLst/>
                <a:gdLst/>
                <a:ahLst/>
                <a:cxnLst/>
                <a:rect l="l" t="t" r="r" b="b"/>
                <a:pathLst>
                  <a:path w="610" h="533" extrusionOk="0">
                    <a:moveTo>
                      <a:pt x="355" y="1"/>
                    </a:moveTo>
                    <a:cubicBezTo>
                      <a:pt x="114" y="1"/>
                      <a:pt x="0" y="284"/>
                      <a:pt x="170" y="454"/>
                    </a:cubicBezTo>
                    <a:cubicBezTo>
                      <a:pt x="220" y="508"/>
                      <a:pt x="283" y="532"/>
                      <a:pt x="346" y="532"/>
                    </a:cubicBezTo>
                    <a:cubicBezTo>
                      <a:pt x="478" y="532"/>
                      <a:pt x="609" y="424"/>
                      <a:pt x="609" y="270"/>
                    </a:cubicBezTo>
                    <a:cubicBezTo>
                      <a:pt x="609" y="114"/>
                      <a:pt x="496" y="1"/>
                      <a:pt x="3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611;p21">
                <a:extLst>
                  <a:ext uri="{FF2B5EF4-FFF2-40B4-BE49-F238E27FC236}">
                    <a16:creationId xmlns:a16="http://schemas.microsoft.com/office/drawing/2014/main" id="{14303578-72AE-228E-140B-A4CC1EDF3FB6}"/>
                  </a:ext>
                </a:extLst>
              </p:cNvPr>
              <p:cNvSpPr/>
              <p:nvPr/>
            </p:nvSpPr>
            <p:spPr>
              <a:xfrm>
                <a:off x="4638442" y="3577526"/>
                <a:ext cx="55242" cy="198728"/>
              </a:xfrm>
              <a:custGeom>
                <a:avLst/>
                <a:gdLst/>
                <a:ahLst/>
                <a:cxnLst/>
                <a:rect l="l" t="t" r="r" b="b"/>
                <a:pathLst>
                  <a:path w="780" h="2806" extrusionOk="0">
                    <a:moveTo>
                      <a:pt x="779" y="0"/>
                    </a:moveTo>
                    <a:lnTo>
                      <a:pt x="779" y="0"/>
                    </a:lnTo>
                    <a:cubicBezTo>
                      <a:pt x="779" y="0"/>
                      <a:pt x="765" y="29"/>
                      <a:pt x="723" y="100"/>
                    </a:cubicBezTo>
                    <a:cubicBezTo>
                      <a:pt x="694" y="156"/>
                      <a:pt x="638" y="255"/>
                      <a:pt x="581" y="369"/>
                    </a:cubicBezTo>
                    <a:cubicBezTo>
                      <a:pt x="425" y="695"/>
                      <a:pt x="298" y="1020"/>
                      <a:pt x="213" y="1346"/>
                    </a:cubicBezTo>
                    <a:cubicBezTo>
                      <a:pt x="114" y="1686"/>
                      <a:pt x="43" y="2026"/>
                      <a:pt x="14" y="2366"/>
                    </a:cubicBezTo>
                    <a:cubicBezTo>
                      <a:pt x="0" y="2508"/>
                      <a:pt x="0" y="2607"/>
                      <a:pt x="0" y="2678"/>
                    </a:cubicBezTo>
                    <a:cubicBezTo>
                      <a:pt x="0" y="2720"/>
                      <a:pt x="0" y="2763"/>
                      <a:pt x="0" y="2805"/>
                    </a:cubicBezTo>
                    <a:cubicBezTo>
                      <a:pt x="14" y="2805"/>
                      <a:pt x="29" y="2635"/>
                      <a:pt x="57" y="2380"/>
                    </a:cubicBezTo>
                    <a:cubicBezTo>
                      <a:pt x="99" y="2040"/>
                      <a:pt x="170" y="1700"/>
                      <a:pt x="255" y="1360"/>
                    </a:cubicBezTo>
                    <a:cubicBezTo>
                      <a:pt x="354" y="1034"/>
                      <a:pt x="468" y="709"/>
                      <a:pt x="609" y="397"/>
                    </a:cubicBezTo>
                    <a:cubicBezTo>
                      <a:pt x="723" y="156"/>
                      <a:pt x="779" y="1"/>
                      <a:pt x="7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612;p21">
                <a:extLst>
                  <a:ext uri="{FF2B5EF4-FFF2-40B4-BE49-F238E27FC236}">
                    <a16:creationId xmlns:a16="http://schemas.microsoft.com/office/drawing/2014/main" id="{53E01B73-A990-27B3-DE3F-40DA57AA0522}"/>
                  </a:ext>
                </a:extLst>
              </p:cNvPr>
              <p:cNvSpPr/>
              <p:nvPr/>
            </p:nvSpPr>
            <p:spPr>
              <a:xfrm>
                <a:off x="5039723" y="3486237"/>
                <a:ext cx="228757" cy="312044"/>
              </a:xfrm>
              <a:custGeom>
                <a:avLst/>
                <a:gdLst/>
                <a:ahLst/>
                <a:cxnLst/>
                <a:rect l="l" t="t" r="r" b="b"/>
                <a:pathLst>
                  <a:path w="3230" h="4406" extrusionOk="0">
                    <a:moveTo>
                      <a:pt x="1218" y="0"/>
                    </a:moveTo>
                    <a:lnTo>
                      <a:pt x="1218" y="0"/>
                    </a:lnTo>
                    <a:cubicBezTo>
                      <a:pt x="1218" y="0"/>
                      <a:pt x="1211" y="3"/>
                      <a:pt x="1196" y="9"/>
                    </a:cubicBezTo>
                    <a:lnTo>
                      <a:pt x="1196" y="9"/>
                    </a:lnTo>
                    <a:cubicBezTo>
                      <a:pt x="1204" y="7"/>
                      <a:pt x="1211" y="4"/>
                      <a:pt x="1218" y="0"/>
                    </a:cubicBezTo>
                    <a:close/>
                    <a:moveTo>
                      <a:pt x="1196" y="9"/>
                    </a:moveTo>
                    <a:lnTo>
                      <a:pt x="1196" y="9"/>
                    </a:lnTo>
                    <a:cubicBezTo>
                      <a:pt x="1175" y="16"/>
                      <a:pt x="1154" y="18"/>
                      <a:pt x="1133" y="29"/>
                    </a:cubicBezTo>
                    <a:cubicBezTo>
                      <a:pt x="1063" y="43"/>
                      <a:pt x="992" y="71"/>
                      <a:pt x="921" y="114"/>
                    </a:cubicBezTo>
                    <a:cubicBezTo>
                      <a:pt x="666" y="241"/>
                      <a:pt x="454" y="454"/>
                      <a:pt x="312" y="694"/>
                    </a:cubicBezTo>
                    <a:cubicBezTo>
                      <a:pt x="99" y="1077"/>
                      <a:pt x="0" y="1502"/>
                      <a:pt x="29" y="1927"/>
                    </a:cubicBezTo>
                    <a:cubicBezTo>
                      <a:pt x="29" y="2408"/>
                      <a:pt x="57" y="2918"/>
                      <a:pt x="85" y="3471"/>
                    </a:cubicBezTo>
                    <a:cubicBezTo>
                      <a:pt x="114" y="3782"/>
                      <a:pt x="128" y="4094"/>
                      <a:pt x="156" y="4377"/>
                    </a:cubicBezTo>
                    <a:lnTo>
                      <a:pt x="156" y="4406"/>
                    </a:lnTo>
                    <a:lnTo>
                      <a:pt x="170" y="4406"/>
                    </a:lnTo>
                    <a:lnTo>
                      <a:pt x="2366" y="4250"/>
                    </a:lnTo>
                    <a:lnTo>
                      <a:pt x="3003" y="4193"/>
                    </a:lnTo>
                    <a:lnTo>
                      <a:pt x="3173" y="4179"/>
                    </a:lnTo>
                    <a:lnTo>
                      <a:pt x="3230" y="4179"/>
                    </a:lnTo>
                    <a:cubicBezTo>
                      <a:pt x="3216" y="4165"/>
                      <a:pt x="3202" y="4165"/>
                      <a:pt x="3173" y="4165"/>
                    </a:cubicBezTo>
                    <a:lnTo>
                      <a:pt x="3003" y="4165"/>
                    </a:lnTo>
                    <a:lnTo>
                      <a:pt x="2366" y="4207"/>
                    </a:lnTo>
                    <a:lnTo>
                      <a:pt x="210" y="4347"/>
                    </a:lnTo>
                    <a:lnTo>
                      <a:pt x="210" y="4347"/>
                    </a:lnTo>
                    <a:cubicBezTo>
                      <a:pt x="183" y="4059"/>
                      <a:pt x="170" y="3772"/>
                      <a:pt x="156" y="3471"/>
                    </a:cubicBezTo>
                    <a:cubicBezTo>
                      <a:pt x="114" y="2918"/>
                      <a:pt x="85" y="2394"/>
                      <a:pt x="85" y="1927"/>
                    </a:cubicBezTo>
                    <a:cubicBezTo>
                      <a:pt x="43" y="1502"/>
                      <a:pt x="142" y="1091"/>
                      <a:pt x="340" y="723"/>
                    </a:cubicBezTo>
                    <a:cubicBezTo>
                      <a:pt x="482" y="468"/>
                      <a:pt x="680" y="270"/>
                      <a:pt x="935" y="128"/>
                    </a:cubicBezTo>
                    <a:cubicBezTo>
                      <a:pt x="1061" y="65"/>
                      <a:pt x="1155" y="26"/>
                      <a:pt x="1196"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613;p21">
                <a:extLst>
                  <a:ext uri="{FF2B5EF4-FFF2-40B4-BE49-F238E27FC236}">
                    <a16:creationId xmlns:a16="http://schemas.microsoft.com/office/drawing/2014/main" id="{14B14A29-76A8-7990-362A-1CB1C5F937DD}"/>
                  </a:ext>
                </a:extLst>
              </p:cNvPr>
              <p:cNvSpPr/>
              <p:nvPr/>
            </p:nvSpPr>
            <p:spPr>
              <a:xfrm>
                <a:off x="4802963" y="3765132"/>
                <a:ext cx="87324" cy="148515"/>
              </a:xfrm>
              <a:custGeom>
                <a:avLst/>
                <a:gdLst/>
                <a:ahLst/>
                <a:cxnLst/>
                <a:rect l="l" t="t" r="r" b="b"/>
                <a:pathLst>
                  <a:path w="1233" h="2097" extrusionOk="0">
                    <a:moveTo>
                      <a:pt x="29" y="0"/>
                    </a:moveTo>
                    <a:cubicBezTo>
                      <a:pt x="15" y="29"/>
                      <a:pt x="15" y="71"/>
                      <a:pt x="15" y="99"/>
                    </a:cubicBezTo>
                    <a:cubicBezTo>
                      <a:pt x="0" y="142"/>
                      <a:pt x="0" y="184"/>
                      <a:pt x="15" y="227"/>
                    </a:cubicBezTo>
                    <a:cubicBezTo>
                      <a:pt x="0" y="269"/>
                      <a:pt x="0" y="326"/>
                      <a:pt x="15" y="383"/>
                    </a:cubicBezTo>
                    <a:cubicBezTo>
                      <a:pt x="15" y="510"/>
                      <a:pt x="43" y="652"/>
                      <a:pt x="71" y="779"/>
                    </a:cubicBezTo>
                    <a:cubicBezTo>
                      <a:pt x="128" y="949"/>
                      <a:pt x="184" y="1105"/>
                      <a:pt x="269" y="1247"/>
                    </a:cubicBezTo>
                    <a:cubicBezTo>
                      <a:pt x="354" y="1403"/>
                      <a:pt x="454" y="1530"/>
                      <a:pt x="567" y="1658"/>
                    </a:cubicBezTo>
                    <a:cubicBezTo>
                      <a:pt x="666" y="1757"/>
                      <a:pt x="779" y="1842"/>
                      <a:pt x="893" y="1927"/>
                    </a:cubicBezTo>
                    <a:cubicBezTo>
                      <a:pt x="935" y="1955"/>
                      <a:pt x="978" y="1983"/>
                      <a:pt x="1020" y="2012"/>
                    </a:cubicBezTo>
                    <a:cubicBezTo>
                      <a:pt x="1063" y="2026"/>
                      <a:pt x="1091" y="2040"/>
                      <a:pt x="1134" y="2054"/>
                    </a:cubicBezTo>
                    <a:cubicBezTo>
                      <a:pt x="1162" y="2083"/>
                      <a:pt x="1190" y="2083"/>
                      <a:pt x="1219" y="2097"/>
                    </a:cubicBezTo>
                    <a:cubicBezTo>
                      <a:pt x="1233" y="2083"/>
                      <a:pt x="1091" y="2026"/>
                      <a:pt x="907" y="1898"/>
                    </a:cubicBezTo>
                    <a:cubicBezTo>
                      <a:pt x="794" y="1813"/>
                      <a:pt x="694" y="1714"/>
                      <a:pt x="609" y="1615"/>
                    </a:cubicBezTo>
                    <a:cubicBezTo>
                      <a:pt x="383" y="1374"/>
                      <a:pt x="213" y="1091"/>
                      <a:pt x="128" y="765"/>
                    </a:cubicBezTo>
                    <a:cubicBezTo>
                      <a:pt x="85" y="638"/>
                      <a:pt x="57" y="510"/>
                      <a:pt x="43" y="383"/>
                    </a:cubicBezTo>
                    <a:cubicBezTo>
                      <a:pt x="29" y="142"/>
                      <a:pt x="43" y="0"/>
                      <a:pt x="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614;p21">
                <a:extLst>
                  <a:ext uri="{FF2B5EF4-FFF2-40B4-BE49-F238E27FC236}">
                    <a16:creationId xmlns:a16="http://schemas.microsoft.com/office/drawing/2014/main" id="{C70133AD-5C8B-A1D7-FC13-68A27F6C4F6C}"/>
                  </a:ext>
                </a:extLst>
              </p:cNvPr>
              <p:cNvSpPr/>
              <p:nvPr/>
            </p:nvSpPr>
            <p:spPr>
              <a:xfrm rot="53005" flipH="1">
                <a:off x="4819145" y="2951221"/>
                <a:ext cx="273733" cy="290718"/>
              </a:xfrm>
              <a:custGeom>
                <a:avLst/>
                <a:gdLst/>
                <a:ahLst/>
                <a:cxnLst/>
                <a:rect l="l" t="t" r="r" b="b"/>
                <a:pathLst>
                  <a:path w="8316" h="8832" extrusionOk="0">
                    <a:moveTo>
                      <a:pt x="6001" y="1"/>
                    </a:moveTo>
                    <a:cubicBezTo>
                      <a:pt x="4153" y="1"/>
                      <a:pt x="2219" y="1149"/>
                      <a:pt x="1204" y="2684"/>
                    </a:cubicBezTo>
                    <a:cubicBezTo>
                      <a:pt x="57" y="4398"/>
                      <a:pt x="0" y="6947"/>
                      <a:pt x="836" y="8831"/>
                    </a:cubicBezTo>
                    <a:lnTo>
                      <a:pt x="2097" y="8038"/>
                    </a:lnTo>
                    <a:cubicBezTo>
                      <a:pt x="4646" y="6976"/>
                      <a:pt x="6445" y="4525"/>
                      <a:pt x="8089" y="1990"/>
                    </a:cubicBezTo>
                    <a:cubicBezTo>
                      <a:pt x="8315" y="1650"/>
                      <a:pt x="8046" y="1069"/>
                      <a:pt x="7834" y="715"/>
                    </a:cubicBezTo>
                    <a:cubicBezTo>
                      <a:pt x="7593" y="304"/>
                      <a:pt x="7140" y="120"/>
                      <a:pt x="6644" y="49"/>
                    </a:cubicBezTo>
                    <a:cubicBezTo>
                      <a:pt x="6432" y="16"/>
                      <a:pt x="6217" y="1"/>
                      <a:pt x="6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615;p21">
                <a:extLst>
                  <a:ext uri="{FF2B5EF4-FFF2-40B4-BE49-F238E27FC236}">
                    <a16:creationId xmlns:a16="http://schemas.microsoft.com/office/drawing/2014/main" id="{EBB4A278-455E-1D22-9D30-7CABC230D948}"/>
                  </a:ext>
                </a:extLst>
              </p:cNvPr>
              <p:cNvSpPr/>
              <p:nvPr/>
            </p:nvSpPr>
            <p:spPr>
              <a:xfrm rot="53005" flipH="1">
                <a:off x="4671393" y="2959781"/>
                <a:ext cx="175807" cy="262508"/>
              </a:xfrm>
              <a:custGeom>
                <a:avLst/>
                <a:gdLst/>
                <a:ahLst/>
                <a:cxnLst/>
                <a:rect l="l" t="t" r="r" b="b"/>
                <a:pathLst>
                  <a:path w="5341" h="7975" extrusionOk="0">
                    <a:moveTo>
                      <a:pt x="1316" y="0"/>
                    </a:moveTo>
                    <a:cubicBezTo>
                      <a:pt x="1012" y="0"/>
                      <a:pt x="664" y="67"/>
                      <a:pt x="255" y="221"/>
                    </a:cubicBezTo>
                    <a:cubicBezTo>
                      <a:pt x="0" y="717"/>
                      <a:pt x="524" y="1354"/>
                      <a:pt x="964" y="1737"/>
                    </a:cubicBezTo>
                    <a:cubicBezTo>
                      <a:pt x="1615" y="2289"/>
                      <a:pt x="2168" y="2658"/>
                      <a:pt x="2592" y="3054"/>
                    </a:cubicBezTo>
                    <a:cubicBezTo>
                      <a:pt x="3442" y="3847"/>
                      <a:pt x="4406" y="6510"/>
                      <a:pt x="4491" y="7969"/>
                    </a:cubicBezTo>
                    <a:cubicBezTo>
                      <a:pt x="4491" y="7973"/>
                      <a:pt x="4491" y="7975"/>
                      <a:pt x="4491" y="7975"/>
                    </a:cubicBezTo>
                    <a:cubicBezTo>
                      <a:pt x="4502" y="7975"/>
                      <a:pt x="4650" y="6722"/>
                      <a:pt x="4746" y="6709"/>
                    </a:cubicBezTo>
                    <a:cubicBezTo>
                      <a:pt x="4859" y="6695"/>
                      <a:pt x="5340" y="6100"/>
                      <a:pt x="5270" y="5306"/>
                    </a:cubicBezTo>
                    <a:cubicBezTo>
                      <a:pt x="5043" y="2573"/>
                      <a:pt x="4349" y="2445"/>
                      <a:pt x="3499" y="1482"/>
                    </a:cubicBezTo>
                    <a:cubicBezTo>
                      <a:pt x="2846" y="741"/>
                      <a:pt x="2326" y="0"/>
                      <a:pt x="1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 name="Google Shape;616;p21">
                <a:extLst>
                  <a:ext uri="{FF2B5EF4-FFF2-40B4-BE49-F238E27FC236}">
                    <a16:creationId xmlns:a16="http://schemas.microsoft.com/office/drawing/2014/main" id="{9AFC47E2-15A2-5534-7F19-961C65D6DF9D}"/>
                  </a:ext>
                </a:extLst>
              </p:cNvPr>
              <p:cNvGrpSpPr/>
              <p:nvPr/>
            </p:nvGrpSpPr>
            <p:grpSpPr>
              <a:xfrm flipH="1">
                <a:off x="4658452" y="3131257"/>
                <a:ext cx="372144" cy="124889"/>
                <a:chOff x="4596340" y="3127045"/>
                <a:chExt cx="372144" cy="124889"/>
              </a:xfrm>
            </p:grpSpPr>
            <p:sp>
              <p:nvSpPr>
                <p:cNvPr id="145" name="Google Shape;617;p21">
                  <a:extLst>
                    <a:ext uri="{FF2B5EF4-FFF2-40B4-BE49-F238E27FC236}">
                      <a16:creationId xmlns:a16="http://schemas.microsoft.com/office/drawing/2014/main" id="{A863916F-A987-0D53-9831-CB3ABDCFC184}"/>
                    </a:ext>
                  </a:extLst>
                </p:cNvPr>
                <p:cNvSpPr/>
                <p:nvPr/>
              </p:nvSpPr>
              <p:spPr>
                <a:xfrm>
                  <a:off x="4843002" y="3127045"/>
                  <a:ext cx="125482" cy="121992"/>
                </a:xfrm>
                <a:custGeom>
                  <a:avLst/>
                  <a:gdLst/>
                  <a:ahLst/>
                  <a:cxnLst/>
                  <a:rect l="l" t="t" r="r" b="b"/>
                  <a:pathLst>
                    <a:path w="3812" h="3706" extrusionOk="0">
                      <a:moveTo>
                        <a:pt x="1847" y="1"/>
                      </a:moveTo>
                      <a:cubicBezTo>
                        <a:pt x="1431" y="1"/>
                        <a:pt x="1021" y="139"/>
                        <a:pt x="695" y="408"/>
                      </a:cubicBezTo>
                      <a:cubicBezTo>
                        <a:pt x="369" y="663"/>
                        <a:pt x="128" y="1031"/>
                        <a:pt x="43" y="1428"/>
                      </a:cubicBezTo>
                      <a:cubicBezTo>
                        <a:pt x="29" y="1499"/>
                        <a:pt x="15" y="1555"/>
                        <a:pt x="15" y="1626"/>
                      </a:cubicBezTo>
                      <a:cubicBezTo>
                        <a:pt x="1" y="1669"/>
                        <a:pt x="1" y="1711"/>
                        <a:pt x="1" y="1768"/>
                      </a:cubicBezTo>
                      <a:lnTo>
                        <a:pt x="1" y="1853"/>
                      </a:lnTo>
                      <a:cubicBezTo>
                        <a:pt x="1" y="1867"/>
                        <a:pt x="1" y="1867"/>
                        <a:pt x="15" y="1881"/>
                      </a:cubicBezTo>
                      <a:cubicBezTo>
                        <a:pt x="15" y="1739"/>
                        <a:pt x="43" y="1584"/>
                        <a:pt x="72" y="1442"/>
                      </a:cubicBezTo>
                      <a:cubicBezTo>
                        <a:pt x="171" y="1045"/>
                        <a:pt x="397" y="691"/>
                        <a:pt x="723" y="436"/>
                      </a:cubicBezTo>
                      <a:cubicBezTo>
                        <a:pt x="936" y="266"/>
                        <a:pt x="1205" y="139"/>
                        <a:pt x="1474" y="82"/>
                      </a:cubicBezTo>
                      <a:cubicBezTo>
                        <a:pt x="1590" y="61"/>
                        <a:pt x="1708" y="50"/>
                        <a:pt x="1826" y="50"/>
                      </a:cubicBezTo>
                      <a:cubicBezTo>
                        <a:pt x="2026" y="50"/>
                        <a:pt x="2227" y="82"/>
                        <a:pt x="2423" y="153"/>
                      </a:cubicBezTo>
                      <a:cubicBezTo>
                        <a:pt x="2749" y="266"/>
                        <a:pt x="3046" y="479"/>
                        <a:pt x="3259" y="762"/>
                      </a:cubicBezTo>
                      <a:cubicBezTo>
                        <a:pt x="3740" y="1385"/>
                        <a:pt x="3754" y="2249"/>
                        <a:pt x="3287" y="2887"/>
                      </a:cubicBezTo>
                      <a:cubicBezTo>
                        <a:pt x="3188" y="3043"/>
                        <a:pt x="3060" y="3170"/>
                        <a:pt x="2919" y="3269"/>
                      </a:cubicBezTo>
                      <a:cubicBezTo>
                        <a:pt x="2791" y="3383"/>
                        <a:pt x="2635" y="3468"/>
                        <a:pt x="2465" y="3524"/>
                      </a:cubicBezTo>
                      <a:cubicBezTo>
                        <a:pt x="2251" y="3607"/>
                        <a:pt x="2032" y="3646"/>
                        <a:pt x="1817" y="3646"/>
                      </a:cubicBezTo>
                      <a:cubicBezTo>
                        <a:pt x="1035" y="3646"/>
                        <a:pt x="308" y="3131"/>
                        <a:pt x="86" y="2320"/>
                      </a:cubicBezTo>
                      <a:cubicBezTo>
                        <a:pt x="43" y="2178"/>
                        <a:pt x="29" y="2023"/>
                        <a:pt x="1" y="1881"/>
                      </a:cubicBezTo>
                      <a:cubicBezTo>
                        <a:pt x="1" y="1895"/>
                        <a:pt x="1" y="1895"/>
                        <a:pt x="1" y="1909"/>
                      </a:cubicBezTo>
                      <a:lnTo>
                        <a:pt x="1" y="1994"/>
                      </a:lnTo>
                      <a:cubicBezTo>
                        <a:pt x="15" y="2051"/>
                        <a:pt x="15" y="2094"/>
                        <a:pt x="15" y="2136"/>
                      </a:cubicBezTo>
                      <a:cubicBezTo>
                        <a:pt x="29" y="2207"/>
                        <a:pt x="43" y="2263"/>
                        <a:pt x="57" y="2334"/>
                      </a:cubicBezTo>
                      <a:cubicBezTo>
                        <a:pt x="157" y="2731"/>
                        <a:pt x="397" y="3085"/>
                        <a:pt x="737" y="3340"/>
                      </a:cubicBezTo>
                      <a:cubicBezTo>
                        <a:pt x="1060" y="3582"/>
                        <a:pt x="1440" y="3705"/>
                        <a:pt x="1826" y="3705"/>
                      </a:cubicBezTo>
                      <a:cubicBezTo>
                        <a:pt x="2050" y="3705"/>
                        <a:pt x="2276" y="3664"/>
                        <a:pt x="2494" y="3581"/>
                      </a:cubicBezTo>
                      <a:cubicBezTo>
                        <a:pt x="2834" y="3453"/>
                        <a:pt x="3131" y="3227"/>
                        <a:pt x="3344" y="2929"/>
                      </a:cubicBezTo>
                      <a:cubicBezTo>
                        <a:pt x="3811" y="2263"/>
                        <a:pt x="3797" y="1371"/>
                        <a:pt x="3315" y="734"/>
                      </a:cubicBezTo>
                      <a:cubicBezTo>
                        <a:pt x="3202" y="578"/>
                        <a:pt x="3060" y="450"/>
                        <a:pt x="2905" y="351"/>
                      </a:cubicBezTo>
                      <a:cubicBezTo>
                        <a:pt x="2763" y="238"/>
                        <a:pt x="2607" y="153"/>
                        <a:pt x="2437" y="96"/>
                      </a:cubicBezTo>
                      <a:cubicBezTo>
                        <a:pt x="2245" y="32"/>
                        <a:pt x="2046" y="1"/>
                        <a:pt x="1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618;p21">
                  <a:extLst>
                    <a:ext uri="{FF2B5EF4-FFF2-40B4-BE49-F238E27FC236}">
                      <a16:creationId xmlns:a16="http://schemas.microsoft.com/office/drawing/2014/main" id="{F79CBFEF-DE58-E51A-43AB-96DD3EEE4FCD}"/>
                    </a:ext>
                  </a:extLst>
                </p:cNvPr>
                <p:cNvSpPr/>
                <p:nvPr/>
              </p:nvSpPr>
              <p:spPr>
                <a:xfrm>
                  <a:off x="4678407" y="3129975"/>
                  <a:ext cx="125449" cy="121959"/>
                </a:xfrm>
                <a:custGeom>
                  <a:avLst/>
                  <a:gdLst/>
                  <a:ahLst/>
                  <a:cxnLst/>
                  <a:rect l="l" t="t" r="r" b="b"/>
                  <a:pathLst>
                    <a:path w="3811" h="3705" extrusionOk="0">
                      <a:moveTo>
                        <a:pt x="1828" y="1"/>
                      </a:moveTo>
                      <a:cubicBezTo>
                        <a:pt x="1419" y="1"/>
                        <a:pt x="1016" y="139"/>
                        <a:pt x="695" y="404"/>
                      </a:cubicBezTo>
                      <a:cubicBezTo>
                        <a:pt x="369" y="659"/>
                        <a:pt x="128" y="1027"/>
                        <a:pt x="43" y="1438"/>
                      </a:cubicBezTo>
                      <a:cubicBezTo>
                        <a:pt x="29" y="1495"/>
                        <a:pt x="15" y="1565"/>
                        <a:pt x="15" y="1622"/>
                      </a:cubicBezTo>
                      <a:cubicBezTo>
                        <a:pt x="1" y="1665"/>
                        <a:pt x="1" y="1721"/>
                        <a:pt x="1" y="1764"/>
                      </a:cubicBezTo>
                      <a:lnTo>
                        <a:pt x="1" y="1849"/>
                      </a:lnTo>
                      <a:cubicBezTo>
                        <a:pt x="1" y="1863"/>
                        <a:pt x="1" y="1863"/>
                        <a:pt x="15" y="1877"/>
                      </a:cubicBezTo>
                      <a:cubicBezTo>
                        <a:pt x="15" y="1721"/>
                        <a:pt x="43" y="1580"/>
                        <a:pt x="71" y="1438"/>
                      </a:cubicBezTo>
                      <a:cubicBezTo>
                        <a:pt x="276" y="596"/>
                        <a:pt x="1020" y="46"/>
                        <a:pt x="1827" y="46"/>
                      </a:cubicBezTo>
                      <a:cubicBezTo>
                        <a:pt x="2024" y="46"/>
                        <a:pt x="2225" y="79"/>
                        <a:pt x="2423" y="149"/>
                      </a:cubicBezTo>
                      <a:cubicBezTo>
                        <a:pt x="2579" y="206"/>
                        <a:pt x="2734" y="291"/>
                        <a:pt x="2876" y="390"/>
                      </a:cubicBezTo>
                      <a:cubicBezTo>
                        <a:pt x="3018" y="489"/>
                        <a:pt x="3145" y="616"/>
                        <a:pt x="3258" y="758"/>
                      </a:cubicBezTo>
                      <a:cubicBezTo>
                        <a:pt x="3740" y="1381"/>
                        <a:pt x="3754" y="2245"/>
                        <a:pt x="3287" y="2883"/>
                      </a:cubicBezTo>
                      <a:cubicBezTo>
                        <a:pt x="3188" y="3039"/>
                        <a:pt x="3060" y="3166"/>
                        <a:pt x="2919" y="3279"/>
                      </a:cubicBezTo>
                      <a:cubicBezTo>
                        <a:pt x="2777" y="3379"/>
                        <a:pt x="2635" y="3463"/>
                        <a:pt x="2465" y="3520"/>
                      </a:cubicBezTo>
                      <a:cubicBezTo>
                        <a:pt x="2251" y="3603"/>
                        <a:pt x="2032" y="3642"/>
                        <a:pt x="1817" y="3642"/>
                      </a:cubicBezTo>
                      <a:cubicBezTo>
                        <a:pt x="1035" y="3642"/>
                        <a:pt x="308" y="3127"/>
                        <a:pt x="86" y="2316"/>
                      </a:cubicBezTo>
                      <a:cubicBezTo>
                        <a:pt x="43" y="2174"/>
                        <a:pt x="29" y="2033"/>
                        <a:pt x="15" y="1877"/>
                      </a:cubicBezTo>
                      <a:cubicBezTo>
                        <a:pt x="1" y="1891"/>
                        <a:pt x="1" y="1905"/>
                        <a:pt x="15" y="1905"/>
                      </a:cubicBezTo>
                      <a:lnTo>
                        <a:pt x="15" y="2005"/>
                      </a:lnTo>
                      <a:cubicBezTo>
                        <a:pt x="15" y="2047"/>
                        <a:pt x="15" y="2089"/>
                        <a:pt x="29" y="2146"/>
                      </a:cubicBezTo>
                      <a:cubicBezTo>
                        <a:pt x="29" y="2203"/>
                        <a:pt x="43" y="2274"/>
                        <a:pt x="57" y="2330"/>
                      </a:cubicBezTo>
                      <a:cubicBezTo>
                        <a:pt x="241" y="3024"/>
                        <a:pt x="808" y="3548"/>
                        <a:pt x="1516" y="3676"/>
                      </a:cubicBezTo>
                      <a:cubicBezTo>
                        <a:pt x="1625" y="3695"/>
                        <a:pt x="1735" y="3704"/>
                        <a:pt x="1845" y="3704"/>
                      </a:cubicBezTo>
                      <a:cubicBezTo>
                        <a:pt x="2065" y="3704"/>
                        <a:pt x="2286" y="3667"/>
                        <a:pt x="2494" y="3591"/>
                      </a:cubicBezTo>
                      <a:cubicBezTo>
                        <a:pt x="2834" y="3449"/>
                        <a:pt x="3131" y="3223"/>
                        <a:pt x="3343" y="2925"/>
                      </a:cubicBezTo>
                      <a:cubicBezTo>
                        <a:pt x="3811" y="2259"/>
                        <a:pt x="3797" y="1381"/>
                        <a:pt x="3315" y="730"/>
                      </a:cubicBezTo>
                      <a:cubicBezTo>
                        <a:pt x="3202" y="574"/>
                        <a:pt x="3060" y="446"/>
                        <a:pt x="2904" y="347"/>
                      </a:cubicBezTo>
                      <a:cubicBezTo>
                        <a:pt x="2763" y="234"/>
                        <a:pt x="2607" y="163"/>
                        <a:pt x="2437" y="106"/>
                      </a:cubicBezTo>
                      <a:cubicBezTo>
                        <a:pt x="2239" y="36"/>
                        <a:pt x="2032" y="1"/>
                        <a:pt x="18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619;p21">
                  <a:extLst>
                    <a:ext uri="{FF2B5EF4-FFF2-40B4-BE49-F238E27FC236}">
                      <a16:creationId xmlns:a16="http://schemas.microsoft.com/office/drawing/2014/main" id="{C08AE621-A087-E6B1-6061-7003A38DDB37}"/>
                    </a:ext>
                  </a:extLst>
                </p:cNvPr>
                <p:cNvSpPr/>
                <p:nvPr/>
              </p:nvSpPr>
              <p:spPr>
                <a:xfrm>
                  <a:off x="4795928" y="3172637"/>
                  <a:ext cx="48520" cy="14484"/>
                </a:xfrm>
                <a:custGeom>
                  <a:avLst/>
                  <a:gdLst/>
                  <a:ahLst/>
                  <a:cxnLst/>
                  <a:rect l="l" t="t" r="r" b="b"/>
                  <a:pathLst>
                    <a:path w="1474" h="440" extrusionOk="0">
                      <a:moveTo>
                        <a:pt x="723" y="0"/>
                      </a:moveTo>
                      <a:cubicBezTo>
                        <a:pt x="510" y="14"/>
                        <a:pt x="312" y="85"/>
                        <a:pt x="156" y="241"/>
                      </a:cubicBezTo>
                      <a:cubicBezTo>
                        <a:pt x="85" y="298"/>
                        <a:pt x="28" y="369"/>
                        <a:pt x="0" y="439"/>
                      </a:cubicBezTo>
                      <a:cubicBezTo>
                        <a:pt x="0" y="439"/>
                        <a:pt x="71" y="369"/>
                        <a:pt x="184" y="269"/>
                      </a:cubicBezTo>
                      <a:cubicBezTo>
                        <a:pt x="344" y="131"/>
                        <a:pt x="542" y="64"/>
                        <a:pt x="742" y="64"/>
                      </a:cubicBezTo>
                      <a:cubicBezTo>
                        <a:pt x="932" y="64"/>
                        <a:pt x="1124" y="124"/>
                        <a:pt x="1289" y="241"/>
                      </a:cubicBezTo>
                      <a:cubicBezTo>
                        <a:pt x="1402" y="340"/>
                        <a:pt x="1459" y="425"/>
                        <a:pt x="1473" y="425"/>
                      </a:cubicBezTo>
                      <a:cubicBezTo>
                        <a:pt x="1445" y="340"/>
                        <a:pt x="1388" y="269"/>
                        <a:pt x="1317" y="213"/>
                      </a:cubicBezTo>
                      <a:cubicBezTo>
                        <a:pt x="1147" y="71"/>
                        <a:pt x="935" y="0"/>
                        <a:pt x="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620;p21">
                  <a:extLst>
                    <a:ext uri="{FF2B5EF4-FFF2-40B4-BE49-F238E27FC236}">
                      <a16:creationId xmlns:a16="http://schemas.microsoft.com/office/drawing/2014/main" id="{7711357C-A180-765A-4B0F-687918D1DE53}"/>
                    </a:ext>
                  </a:extLst>
                </p:cNvPr>
                <p:cNvSpPr/>
                <p:nvPr/>
              </p:nvSpPr>
              <p:spPr>
                <a:xfrm>
                  <a:off x="4596340" y="3167963"/>
                  <a:ext cx="83512" cy="9349"/>
                </a:xfrm>
                <a:custGeom>
                  <a:avLst/>
                  <a:gdLst/>
                  <a:ahLst/>
                  <a:cxnLst/>
                  <a:rect l="l" t="t" r="r" b="b"/>
                  <a:pathLst>
                    <a:path w="2537" h="284" extrusionOk="0">
                      <a:moveTo>
                        <a:pt x="1" y="1"/>
                      </a:moveTo>
                      <a:cubicBezTo>
                        <a:pt x="128" y="29"/>
                        <a:pt x="241" y="57"/>
                        <a:pt x="369" y="71"/>
                      </a:cubicBezTo>
                      <a:cubicBezTo>
                        <a:pt x="595" y="114"/>
                        <a:pt x="921" y="142"/>
                        <a:pt x="1261" y="171"/>
                      </a:cubicBezTo>
                      <a:lnTo>
                        <a:pt x="2154" y="256"/>
                      </a:lnTo>
                      <a:cubicBezTo>
                        <a:pt x="2281" y="270"/>
                        <a:pt x="2409" y="284"/>
                        <a:pt x="2536" y="284"/>
                      </a:cubicBezTo>
                      <a:cubicBezTo>
                        <a:pt x="2409" y="241"/>
                        <a:pt x="2295" y="213"/>
                        <a:pt x="2168" y="199"/>
                      </a:cubicBezTo>
                      <a:cubicBezTo>
                        <a:pt x="1941" y="171"/>
                        <a:pt x="1615" y="142"/>
                        <a:pt x="1275" y="100"/>
                      </a:cubicBezTo>
                      <a:lnTo>
                        <a:pt x="383" y="29"/>
                      </a:lnTo>
                      <a:cubicBezTo>
                        <a:pt x="255" y="1"/>
                        <a:pt x="128"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6" name="Google Shape;621;p21">
              <a:extLst>
                <a:ext uri="{FF2B5EF4-FFF2-40B4-BE49-F238E27FC236}">
                  <a16:creationId xmlns:a16="http://schemas.microsoft.com/office/drawing/2014/main" id="{6768B17A-2C40-1B10-70C6-DB25E0C09BC2}"/>
                </a:ext>
              </a:extLst>
            </p:cNvPr>
            <p:cNvGrpSpPr/>
            <p:nvPr/>
          </p:nvGrpSpPr>
          <p:grpSpPr>
            <a:xfrm>
              <a:off x="4725732" y="3158731"/>
              <a:ext cx="163762" cy="15900"/>
              <a:chOff x="2422149" y="2615960"/>
              <a:chExt cx="205215" cy="19915"/>
            </a:xfrm>
          </p:grpSpPr>
          <p:sp>
            <p:nvSpPr>
              <p:cNvPr id="87" name="Google Shape;622;p21">
                <a:extLst>
                  <a:ext uri="{FF2B5EF4-FFF2-40B4-BE49-F238E27FC236}">
                    <a16:creationId xmlns:a16="http://schemas.microsoft.com/office/drawing/2014/main" id="{82B79C8A-2297-4B71-2A8F-77096902A63E}"/>
                  </a:ext>
                </a:extLst>
              </p:cNvPr>
              <p:cNvSpPr/>
              <p:nvPr/>
            </p:nvSpPr>
            <p:spPr>
              <a:xfrm flipH="1">
                <a:off x="2422149" y="2615960"/>
                <a:ext cx="54149" cy="16228"/>
              </a:xfrm>
              <a:custGeom>
                <a:avLst/>
                <a:gdLst/>
                <a:ahLst/>
                <a:cxnLst/>
                <a:rect l="l" t="t" r="r" b="b"/>
                <a:pathLst>
                  <a:path w="1645" h="493" extrusionOk="0">
                    <a:moveTo>
                      <a:pt x="790" y="1"/>
                    </a:moveTo>
                    <a:cubicBezTo>
                      <a:pt x="572" y="1"/>
                      <a:pt x="368" y="70"/>
                      <a:pt x="199" y="187"/>
                    </a:cubicBezTo>
                    <a:cubicBezTo>
                      <a:pt x="58" y="300"/>
                      <a:pt x="1" y="399"/>
                      <a:pt x="15" y="427"/>
                    </a:cubicBezTo>
                    <a:cubicBezTo>
                      <a:pt x="21" y="434"/>
                      <a:pt x="31" y="437"/>
                      <a:pt x="43" y="437"/>
                    </a:cubicBezTo>
                    <a:cubicBezTo>
                      <a:pt x="139" y="437"/>
                      <a:pt x="413" y="271"/>
                      <a:pt x="783" y="271"/>
                    </a:cubicBezTo>
                    <a:cubicBezTo>
                      <a:pt x="796" y="271"/>
                      <a:pt x="809" y="271"/>
                      <a:pt x="822" y="272"/>
                    </a:cubicBezTo>
                    <a:cubicBezTo>
                      <a:pt x="1218" y="284"/>
                      <a:pt x="1510" y="492"/>
                      <a:pt x="1595" y="492"/>
                    </a:cubicBezTo>
                    <a:cubicBezTo>
                      <a:pt x="1605" y="492"/>
                      <a:pt x="1611" y="490"/>
                      <a:pt x="1616" y="484"/>
                    </a:cubicBezTo>
                    <a:cubicBezTo>
                      <a:pt x="1644" y="456"/>
                      <a:pt x="1616" y="357"/>
                      <a:pt x="1474" y="243"/>
                    </a:cubicBezTo>
                    <a:cubicBezTo>
                      <a:pt x="1304" y="87"/>
                      <a:pt x="1077" y="3"/>
                      <a:pt x="851" y="3"/>
                    </a:cubicBezTo>
                    <a:cubicBezTo>
                      <a:pt x="830" y="1"/>
                      <a:pt x="810" y="1"/>
                      <a:pt x="7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623;p21">
                <a:extLst>
                  <a:ext uri="{FF2B5EF4-FFF2-40B4-BE49-F238E27FC236}">
                    <a16:creationId xmlns:a16="http://schemas.microsoft.com/office/drawing/2014/main" id="{DEF97A96-0487-3358-37A0-677193DF47E0}"/>
                  </a:ext>
                </a:extLst>
              </p:cNvPr>
              <p:cNvSpPr/>
              <p:nvPr/>
            </p:nvSpPr>
            <p:spPr>
              <a:xfrm flipH="1">
                <a:off x="2568112" y="2616750"/>
                <a:ext cx="59251" cy="19125"/>
              </a:xfrm>
              <a:custGeom>
                <a:avLst/>
                <a:gdLst/>
                <a:ahLst/>
                <a:cxnLst/>
                <a:rect l="l" t="t" r="r" b="b"/>
                <a:pathLst>
                  <a:path w="1800" h="581" extrusionOk="0">
                    <a:moveTo>
                      <a:pt x="837" y="1"/>
                    </a:moveTo>
                    <a:cubicBezTo>
                      <a:pt x="620" y="1"/>
                      <a:pt x="408" y="68"/>
                      <a:pt x="227" y="177"/>
                    </a:cubicBezTo>
                    <a:cubicBezTo>
                      <a:pt x="57" y="276"/>
                      <a:pt x="0" y="375"/>
                      <a:pt x="15" y="403"/>
                    </a:cubicBezTo>
                    <a:cubicBezTo>
                      <a:pt x="23" y="414"/>
                      <a:pt x="37" y="418"/>
                      <a:pt x="58" y="418"/>
                    </a:cubicBezTo>
                    <a:cubicBezTo>
                      <a:pt x="171" y="418"/>
                      <a:pt x="462" y="288"/>
                      <a:pt x="831" y="288"/>
                    </a:cubicBezTo>
                    <a:cubicBezTo>
                      <a:pt x="861" y="288"/>
                      <a:pt x="891" y="288"/>
                      <a:pt x="921" y="290"/>
                    </a:cubicBezTo>
                    <a:cubicBezTo>
                      <a:pt x="1348" y="329"/>
                      <a:pt x="1657" y="581"/>
                      <a:pt x="1750" y="581"/>
                    </a:cubicBezTo>
                    <a:cubicBezTo>
                      <a:pt x="1759" y="581"/>
                      <a:pt x="1766" y="578"/>
                      <a:pt x="1771" y="573"/>
                    </a:cubicBezTo>
                    <a:cubicBezTo>
                      <a:pt x="1799" y="545"/>
                      <a:pt x="1771" y="432"/>
                      <a:pt x="1615" y="304"/>
                    </a:cubicBezTo>
                    <a:cubicBezTo>
                      <a:pt x="1431" y="134"/>
                      <a:pt x="1190" y="35"/>
                      <a:pt x="949" y="7"/>
                    </a:cubicBezTo>
                    <a:cubicBezTo>
                      <a:pt x="912" y="3"/>
                      <a:pt x="874" y="1"/>
                      <a:pt x="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595694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248B3931-57FB-8E2E-5FC8-CAC540998A15}"/>
              </a:ext>
            </a:extLst>
          </p:cNvPr>
          <p:cNvPicPr>
            <a:picLocks noGrp="1" noRot="1" noChangeAspect="1" noMove="1" noResize="1" noEditPoints="1" noAdjustHandles="1" noChangeArrowheads="1" noChangeShapeType="1" noCrop="1"/>
          </p:cNvPicPr>
          <p:nvPr/>
        </p:nvPicPr>
        <p:blipFill>
          <a:blip r:embed="rId3"/>
          <a:stretch>
            <a:fillRect/>
          </a:stretch>
        </p:blipFill>
        <p:spPr>
          <a:xfrm>
            <a:off x="0" y="0"/>
            <a:ext cx="9144000" cy="5143500"/>
          </a:xfrm>
          <a:prstGeom prst="rect">
            <a:avLst/>
          </a:prstGeom>
        </p:spPr>
      </p:pic>
      <p:sp>
        <p:nvSpPr>
          <p:cNvPr id="872" name="Google Shape;872;p24"/>
          <p:cNvSpPr txBox="1">
            <a:spLocks noGrp="1"/>
          </p:cNvSpPr>
          <p:nvPr>
            <p:ph type="title"/>
          </p:nvPr>
        </p:nvSpPr>
        <p:spPr>
          <a:xfrm>
            <a:off x="2424817" y="662472"/>
            <a:ext cx="5611872" cy="572700"/>
          </a:xfrm>
          <a:prstGeom prst="rect">
            <a:avLst/>
          </a:prstGeom>
        </p:spPr>
        <p:txBody>
          <a:bodyPr spcFirstLastPara="1" wrap="square" lIns="91425" tIns="91425" rIns="91425" bIns="91425" anchor="t" anchorCtr="0">
            <a:no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Gambaran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Temu</a:t>
            </a:r>
            <a:r>
              <a:rPr lang="en-US" sz="1800" dirty="0">
                <a:effectLst/>
                <a:latin typeface="Calibri" panose="020F0502020204030204" pitchFamily="34" charset="0"/>
                <a:ea typeface="Calibri" panose="020F0502020204030204" pitchFamily="34" charset="0"/>
                <a:cs typeface="Times New Roman" panose="02020603050405020304" pitchFamily="18" charset="0"/>
              </a:rPr>
              <a:t> Kembali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Informasi</a:t>
            </a:r>
            <a:r>
              <a:rPr lang="en-US" sz="1800" dirty="0">
                <a:effectLst/>
                <a:latin typeface="Calibri" panose="020F0502020204030204" pitchFamily="34" charset="0"/>
                <a:ea typeface="Calibri" panose="020F0502020204030204" pitchFamily="34" charset="0"/>
                <a:cs typeface="Times New Roman" panose="02020603050405020304" pitchFamily="18" charset="0"/>
              </a:rPr>
              <a:t> Lancaster (1979)</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889" name="Google Shape;889;p24"/>
          <p:cNvGrpSpPr/>
          <p:nvPr/>
        </p:nvGrpSpPr>
        <p:grpSpPr>
          <a:xfrm>
            <a:off x="-83095" y="3465152"/>
            <a:ext cx="2007588" cy="1677019"/>
            <a:chOff x="590300" y="1374525"/>
            <a:chExt cx="3970672" cy="3239076"/>
          </a:xfrm>
        </p:grpSpPr>
        <p:sp>
          <p:nvSpPr>
            <p:cNvPr id="890" name="Google Shape;890;p24"/>
            <p:cNvSpPr/>
            <p:nvPr/>
          </p:nvSpPr>
          <p:spPr>
            <a:xfrm>
              <a:off x="3796029" y="2551181"/>
              <a:ext cx="500284" cy="454175"/>
            </a:xfrm>
            <a:custGeom>
              <a:avLst/>
              <a:gdLst/>
              <a:ahLst/>
              <a:cxnLst/>
              <a:rect l="l" t="t" r="r" b="b"/>
              <a:pathLst>
                <a:path w="7378" h="6698" extrusionOk="0">
                  <a:moveTo>
                    <a:pt x="3721" y="1"/>
                  </a:moveTo>
                  <a:cubicBezTo>
                    <a:pt x="2187" y="1"/>
                    <a:pt x="802" y="1059"/>
                    <a:pt x="452" y="2608"/>
                  </a:cubicBezTo>
                  <a:cubicBezTo>
                    <a:pt x="301" y="3245"/>
                    <a:pt x="348" y="3870"/>
                    <a:pt x="533" y="4426"/>
                  </a:cubicBezTo>
                  <a:lnTo>
                    <a:pt x="0" y="5341"/>
                  </a:lnTo>
                  <a:lnTo>
                    <a:pt x="1124" y="5469"/>
                  </a:lnTo>
                  <a:cubicBezTo>
                    <a:pt x="1575" y="6036"/>
                    <a:pt x="2212" y="6442"/>
                    <a:pt x="2965" y="6615"/>
                  </a:cubicBezTo>
                  <a:cubicBezTo>
                    <a:pt x="3214" y="6671"/>
                    <a:pt x="3463" y="6698"/>
                    <a:pt x="3708" y="6698"/>
                  </a:cubicBezTo>
                  <a:cubicBezTo>
                    <a:pt x="5241" y="6698"/>
                    <a:pt x="6623" y="5650"/>
                    <a:pt x="6972" y="4102"/>
                  </a:cubicBezTo>
                  <a:cubicBezTo>
                    <a:pt x="7378" y="2284"/>
                    <a:pt x="6254" y="488"/>
                    <a:pt x="4459" y="83"/>
                  </a:cubicBezTo>
                  <a:cubicBezTo>
                    <a:pt x="4212" y="28"/>
                    <a:pt x="3965" y="1"/>
                    <a:pt x="37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4"/>
            <p:cNvSpPr/>
            <p:nvPr/>
          </p:nvSpPr>
          <p:spPr>
            <a:xfrm>
              <a:off x="3796029" y="2549621"/>
              <a:ext cx="488553" cy="457701"/>
            </a:xfrm>
            <a:custGeom>
              <a:avLst/>
              <a:gdLst/>
              <a:ahLst/>
              <a:cxnLst/>
              <a:rect l="l" t="t" r="r" b="b"/>
              <a:pathLst>
                <a:path w="7205" h="6750" extrusionOk="0">
                  <a:moveTo>
                    <a:pt x="3709" y="1"/>
                  </a:moveTo>
                  <a:cubicBezTo>
                    <a:pt x="3354" y="1"/>
                    <a:pt x="3011" y="53"/>
                    <a:pt x="2687" y="152"/>
                  </a:cubicBezTo>
                  <a:cubicBezTo>
                    <a:pt x="2235" y="303"/>
                    <a:pt x="1830" y="535"/>
                    <a:pt x="1517" y="824"/>
                  </a:cubicBezTo>
                  <a:cubicBezTo>
                    <a:pt x="869" y="1380"/>
                    <a:pt x="498" y="2133"/>
                    <a:pt x="406" y="2805"/>
                  </a:cubicBezTo>
                  <a:cubicBezTo>
                    <a:pt x="290" y="3461"/>
                    <a:pt x="404" y="4037"/>
                    <a:pt x="531" y="4442"/>
                  </a:cubicBezTo>
                  <a:lnTo>
                    <a:pt x="531" y="4442"/>
                  </a:lnTo>
                  <a:cubicBezTo>
                    <a:pt x="358" y="4741"/>
                    <a:pt x="231" y="4960"/>
                    <a:pt x="139" y="5121"/>
                  </a:cubicBezTo>
                  <a:cubicBezTo>
                    <a:pt x="93" y="5191"/>
                    <a:pt x="70" y="5248"/>
                    <a:pt x="35" y="5295"/>
                  </a:cubicBezTo>
                  <a:cubicBezTo>
                    <a:pt x="12" y="5353"/>
                    <a:pt x="0" y="5364"/>
                    <a:pt x="0" y="5364"/>
                  </a:cubicBezTo>
                  <a:cubicBezTo>
                    <a:pt x="0" y="5364"/>
                    <a:pt x="12" y="5353"/>
                    <a:pt x="47" y="5306"/>
                  </a:cubicBezTo>
                  <a:cubicBezTo>
                    <a:pt x="70" y="5260"/>
                    <a:pt x="104" y="5202"/>
                    <a:pt x="139" y="5133"/>
                  </a:cubicBezTo>
                  <a:cubicBezTo>
                    <a:pt x="232" y="4970"/>
                    <a:pt x="371" y="4762"/>
                    <a:pt x="545" y="4472"/>
                  </a:cubicBezTo>
                  <a:lnTo>
                    <a:pt x="545" y="4449"/>
                  </a:lnTo>
                  <a:cubicBezTo>
                    <a:pt x="417" y="4044"/>
                    <a:pt x="313" y="3476"/>
                    <a:pt x="429" y="2816"/>
                  </a:cubicBezTo>
                  <a:cubicBezTo>
                    <a:pt x="545" y="2168"/>
                    <a:pt x="892" y="1426"/>
                    <a:pt x="1552" y="882"/>
                  </a:cubicBezTo>
                  <a:cubicBezTo>
                    <a:pt x="1865" y="604"/>
                    <a:pt x="2259" y="372"/>
                    <a:pt x="2710" y="222"/>
                  </a:cubicBezTo>
                  <a:cubicBezTo>
                    <a:pt x="3024" y="123"/>
                    <a:pt x="3361" y="65"/>
                    <a:pt x="3709" y="65"/>
                  </a:cubicBezTo>
                  <a:cubicBezTo>
                    <a:pt x="3849" y="65"/>
                    <a:pt x="3992" y="75"/>
                    <a:pt x="4135" y="95"/>
                  </a:cubicBezTo>
                  <a:cubicBezTo>
                    <a:pt x="4633" y="164"/>
                    <a:pt x="5119" y="338"/>
                    <a:pt x="5559" y="627"/>
                  </a:cubicBezTo>
                  <a:cubicBezTo>
                    <a:pt x="5988" y="917"/>
                    <a:pt x="6370" y="1322"/>
                    <a:pt x="6625" y="1809"/>
                  </a:cubicBezTo>
                  <a:cubicBezTo>
                    <a:pt x="7146" y="2758"/>
                    <a:pt x="7135" y="3905"/>
                    <a:pt x="6718" y="4785"/>
                  </a:cubicBezTo>
                  <a:cubicBezTo>
                    <a:pt x="6498" y="5237"/>
                    <a:pt x="6196" y="5607"/>
                    <a:pt x="5849" y="5897"/>
                  </a:cubicBezTo>
                  <a:cubicBezTo>
                    <a:pt x="5502" y="6187"/>
                    <a:pt x="5096" y="6407"/>
                    <a:pt x="4691" y="6534"/>
                  </a:cubicBezTo>
                  <a:cubicBezTo>
                    <a:pt x="4343" y="6653"/>
                    <a:pt x="3996" y="6687"/>
                    <a:pt x="3663" y="6687"/>
                  </a:cubicBezTo>
                  <a:cubicBezTo>
                    <a:pt x="3608" y="6687"/>
                    <a:pt x="3552" y="6686"/>
                    <a:pt x="3498" y="6685"/>
                  </a:cubicBezTo>
                  <a:cubicBezTo>
                    <a:pt x="3127" y="6650"/>
                    <a:pt x="2780" y="6580"/>
                    <a:pt x="2456" y="6453"/>
                  </a:cubicBezTo>
                  <a:cubicBezTo>
                    <a:pt x="1842" y="6210"/>
                    <a:pt x="1413" y="5816"/>
                    <a:pt x="1147" y="5480"/>
                  </a:cubicBezTo>
                  <a:cubicBezTo>
                    <a:pt x="776" y="5434"/>
                    <a:pt x="510" y="5411"/>
                    <a:pt x="313" y="5376"/>
                  </a:cubicBezTo>
                  <a:cubicBezTo>
                    <a:pt x="232" y="5364"/>
                    <a:pt x="162" y="5364"/>
                    <a:pt x="104" y="5353"/>
                  </a:cubicBezTo>
                  <a:cubicBezTo>
                    <a:pt x="23" y="5364"/>
                    <a:pt x="0" y="5364"/>
                    <a:pt x="0" y="5364"/>
                  </a:cubicBezTo>
                  <a:cubicBezTo>
                    <a:pt x="0" y="5364"/>
                    <a:pt x="23" y="5364"/>
                    <a:pt x="70" y="5376"/>
                  </a:cubicBezTo>
                  <a:cubicBezTo>
                    <a:pt x="116" y="5399"/>
                    <a:pt x="185" y="5399"/>
                    <a:pt x="290" y="5411"/>
                  </a:cubicBezTo>
                  <a:cubicBezTo>
                    <a:pt x="475" y="5434"/>
                    <a:pt x="764" y="5480"/>
                    <a:pt x="1122" y="5526"/>
                  </a:cubicBezTo>
                  <a:lnTo>
                    <a:pt x="1122" y="5526"/>
                  </a:lnTo>
                  <a:cubicBezTo>
                    <a:pt x="1400" y="5849"/>
                    <a:pt x="1826" y="6247"/>
                    <a:pt x="2444" y="6499"/>
                  </a:cubicBezTo>
                  <a:cubicBezTo>
                    <a:pt x="2745" y="6627"/>
                    <a:pt x="3104" y="6708"/>
                    <a:pt x="3498" y="6743"/>
                  </a:cubicBezTo>
                  <a:cubicBezTo>
                    <a:pt x="3571" y="6747"/>
                    <a:pt x="3645" y="6749"/>
                    <a:pt x="3719" y="6749"/>
                  </a:cubicBezTo>
                  <a:cubicBezTo>
                    <a:pt x="4043" y="6749"/>
                    <a:pt x="4372" y="6705"/>
                    <a:pt x="4702" y="6592"/>
                  </a:cubicBezTo>
                  <a:cubicBezTo>
                    <a:pt x="5108" y="6465"/>
                    <a:pt x="5513" y="6268"/>
                    <a:pt x="5872" y="5955"/>
                  </a:cubicBezTo>
                  <a:cubicBezTo>
                    <a:pt x="6231" y="5654"/>
                    <a:pt x="6544" y="5260"/>
                    <a:pt x="6752" y="4820"/>
                  </a:cubicBezTo>
                  <a:cubicBezTo>
                    <a:pt x="7192" y="3917"/>
                    <a:pt x="7204" y="2735"/>
                    <a:pt x="6671" y="1774"/>
                  </a:cubicBezTo>
                  <a:cubicBezTo>
                    <a:pt x="6405" y="1287"/>
                    <a:pt x="6034" y="859"/>
                    <a:pt x="5583" y="569"/>
                  </a:cubicBezTo>
                  <a:cubicBezTo>
                    <a:pt x="5131" y="268"/>
                    <a:pt x="4633" y="95"/>
                    <a:pt x="4135" y="25"/>
                  </a:cubicBezTo>
                  <a:cubicBezTo>
                    <a:pt x="3991" y="9"/>
                    <a:pt x="3849" y="1"/>
                    <a:pt x="370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4"/>
            <p:cNvSpPr/>
            <p:nvPr/>
          </p:nvSpPr>
          <p:spPr>
            <a:xfrm>
              <a:off x="3970362" y="2669097"/>
              <a:ext cx="131208" cy="172028"/>
            </a:xfrm>
            <a:custGeom>
              <a:avLst/>
              <a:gdLst/>
              <a:ahLst/>
              <a:cxnLst/>
              <a:rect l="l" t="t" r="r" b="b"/>
              <a:pathLst>
                <a:path w="1935" h="2537" extrusionOk="0">
                  <a:moveTo>
                    <a:pt x="973" y="0"/>
                  </a:moveTo>
                  <a:cubicBezTo>
                    <a:pt x="742" y="0"/>
                    <a:pt x="0" y="47"/>
                    <a:pt x="23" y="938"/>
                  </a:cubicBezTo>
                  <a:lnTo>
                    <a:pt x="522" y="938"/>
                  </a:lnTo>
                  <a:cubicBezTo>
                    <a:pt x="522" y="938"/>
                    <a:pt x="522" y="510"/>
                    <a:pt x="973" y="510"/>
                  </a:cubicBezTo>
                  <a:cubicBezTo>
                    <a:pt x="1205" y="510"/>
                    <a:pt x="1321" y="649"/>
                    <a:pt x="1379" y="765"/>
                  </a:cubicBezTo>
                  <a:cubicBezTo>
                    <a:pt x="1436" y="892"/>
                    <a:pt x="1425" y="1054"/>
                    <a:pt x="1332" y="1170"/>
                  </a:cubicBezTo>
                  <a:cubicBezTo>
                    <a:pt x="1265" y="1295"/>
                    <a:pt x="1117" y="1404"/>
                    <a:pt x="870" y="1404"/>
                  </a:cubicBezTo>
                  <a:cubicBezTo>
                    <a:pt x="820" y="1404"/>
                    <a:pt x="765" y="1400"/>
                    <a:pt x="707" y="1390"/>
                  </a:cubicBezTo>
                  <a:lnTo>
                    <a:pt x="707" y="2537"/>
                  </a:lnTo>
                  <a:lnTo>
                    <a:pt x="1216" y="2537"/>
                  </a:lnTo>
                  <a:lnTo>
                    <a:pt x="1216" y="1865"/>
                  </a:lnTo>
                  <a:cubicBezTo>
                    <a:pt x="1216" y="1865"/>
                    <a:pt x="1934" y="1680"/>
                    <a:pt x="1934" y="904"/>
                  </a:cubicBezTo>
                  <a:cubicBezTo>
                    <a:pt x="1934" y="174"/>
                    <a:pt x="1263" y="0"/>
                    <a:pt x="97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4"/>
            <p:cNvSpPr/>
            <p:nvPr/>
          </p:nvSpPr>
          <p:spPr>
            <a:xfrm>
              <a:off x="4018234" y="2857533"/>
              <a:ext cx="34650" cy="32276"/>
            </a:xfrm>
            <a:custGeom>
              <a:avLst/>
              <a:gdLst/>
              <a:ahLst/>
              <a:cxnLst/>
              <a:rect l="l" t="t" r="r" b="b"/>
              <a:pathLst>
                <a:path w="511" h="476" extrusionOk="0">
                  <a:moveTo>
                    <a:pt x="1" y="1"/>
                  </a:moveTo>
                  <a:lnTo>
                    <a:pt x="1" y="476"/>
                  </a:lnTo>
                  <a:lnTo>
                    <a:pt x="510" y="476"/>
                  </a:lnTo>
                  <a:lnTo>
                    <a:pt x="510"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4"/>
            <p:cNvSpPr/>
            <p:nvPr/>
          </p:nvSpPr>
          <p:spPr>
            <a:xfrm>
              <a:off x="3868244" y="3191415"/>
              <a:ext cx="435934" cy="391995"/>
            </a:xfrm>
            <a:custGeom>
              <a:avLst/>
              <a:gdLst/>
              <a:ahLst/>
              <a:cxnLst/>
              <a:rect l="l" t="t" r="r" b="b"/>
              <a:pathLst>
                <a:path w="6429" h="5781" extrusionOk="0">
                  <a:moveTo>
                    <a:pt x="3303" y="1"/>
                  </a:moveTo>
                  <a:cubicBezTo>
                    <a:pt x="3034" y="1"/>
                    <a:pt x="2761" y="38"/>
                    <a:pt x="2491" y="115"/>
                  </a:cubicBezTo>
                  <a:cubicBezTo>
                    <a:pt x="916" y="567"/>
                    <a:pt x="1" y="2304"/>
                    <a:pt x="522" y="3844"/>
                  </a:cubicBezTo>
                  <a:cubicBezTo>
                    <a:pt x="696" y="4366"/>
                    <a:pt x="1008" y="4806"/>
                    <a:pt x="1414" y="5142"/>
                  </a:cubicBezTo>
                  <a:cubicBezTo>
                    <a:pt x="1425" y="5153"/>
                    <a:pt x="1437" y="5165"/>
                    <a:pt x="1448" y="5165"/>
                  </a:cubicBezTo>
                  <a:cubicBezTo>
                    <a:pt x="2023" y="5554"/>
                    <a:pt x="2712" y="5780"/>
                    <a:pt x="3392" y="5780"/>
                  </a:cubicBezTo>
                  <a:cubicBezTo>
                    <a:pt x="3521" y="5780"/>
                    <a:pt x="3649" y="5772"/>
                    <a:pt x="3776" y="5755"/>
                  </a:cubicBezTo>
                  <a:cubicBezTo>
                    <a:pt x="4054" y="5732"/>
                    <a:pt x="4321" y="5663"/>
                    <a:pt x="4552" y="5547"/>
                  </a:cubicBezTo>
                  <a:cubicBezTo>
                    <a:pt x="5768" y="4979"/>
                    <a:pt x="6429" y="3648"/>
                    <a:pt x="6174" y="2362"/>
                  </a:cubicBezTo>
                  <a:cubicBezTo>
                    <a:pt x="5884" y="924"/>
                    <a:pt x="4646" y="1"/>
                    <a:pt x="33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4"/>
            <p:cNvSpPr/>
            <p:nvPr/>
          </p:nvSpPr>
          <p:spPr>
            <a:xfrm>
              <a:off x="3893401" y="3187211"/>
              <a:ext cx="398233" cy="398708"/>
            </a:xfrm>
            <a:custGeom>
              <a:avLst/>
              <a:gdLst/>
              <a:ahLst/>
              <a:cxnLst/>
              <a:rect l="l" t="t" r="r" b="b"/>
              <a:pathLst>
                <a:path w="5873" h="5880" extrusionOk="0">
                  <a:moveTo>
                    <a:pt x="3002" y="0"/>
                  </a:moveTo>
                  <a:cubicBezTo>
                    <a:pt x="2978" y="0"/>
                    <a:pt x="2954" y="1"/>
                    <a:pt x="2931" y="3"/>
                  </a:cubicBezTo>
                  <a:cubicBezTo>
                    <a:pt x="2444" y="15"/>
                    <a:pt x="1923" y="131"/>
                    <a:pt x="1448" y="420"/>
                  </a:cubicBezTo>
                  <a:cubicBezTo>
                    <a:pt x="1309" y="490"/>
                    <a:pt x="1216" y="582"/>
                    <a:pt x="1101" y="663"/>
                  </a:cubicBezTo>
                  <a:cubicBezTo>
                    <a:pt x="1043" y="710"/>
                    <a:pt x="996" y="768"/>
                    <a:pt x="938" y="814"/>
                  </a:cubicBezTo>
                  <a:lnTo>
                    <a:pt x="869" y="884"/>
                  </a:lnTo>
                  <a:lnTo>
                    <a:pt x="788" y="976"/>
                  </a:lnTo>
                  <a:cubicBezTo>
                    <a:pt x="591" y="1185"/>
                    <a:pt x="429" y="1439"/>
                    <a:pt x="301" y="1706"/>
                  </a:cubicBezTo>
                  <a:cubicBezTo>
                    <a:pt x="267" y="1764"/>
                    <a:pt x="244" y="1845"/>
                    <a:pt x="209" y="1914"/>
                  </a:cubicBezTo>
                  <a:cubicBezTo>
                    <a:pt x="197" y="1984"/>
                    <a:pt x="174" y="2053"/>
                    <a:pt x="139" y="2134"/>
                  </a:cubicBezTo>
                  <a:cubicBezTo>
                    <a:pt x="93" y="2273"/>
                    <a:pt x="58" y="2424"/>
                    <a:pt x="35" y="2574"/>
                  </a:cubicBezTo>
                  <a:cubicBezTo>
                    <a:pt x="0" y="2887"/>
                    <a:pt x="0" y="3200"/>
                    <a:pt x="58" y="3524"/>
                  </a:cubicBezTo>
                  <a:cubicBezTo>
                    <a:pt x="174" y="4161"/>
                    <a:pt x="498" y="4717"/>
                    <a:pt x="938" y="5122"/>
                  </a:cubicBezTo>
                  <a:cubicBezTo>
                    <a:pt x="996" y="5180"/>
                    <a:pt x="1054" y="5227"/>
                    <a:pt x="1112" y="5273"/>
                  </a:cubicBezTo>
                  <a:cubicBezTo>
                    <a:pt x="1170" y="5319"/>
                    <a:pt x="1240" y="5343"/>
                    <a:pt x="1297" y="5389"/>
                  </a:cubicBezTo>
                  <a:cubicBezTo>
                    <a:pt x="1425" y="5458"/>
                    <a:pt x="1564" y="5528"/>
                    <a:pt x="1691" y="5586"/>
                  </a:cubicBezTo>
                  <a:cubicBezTo>
                    <a:pt x="1946" y="5702"/>
                    <a:pt x="2224" y="5794"/>
                    <a:pt x="2502" y="5841"/>
                  </a:cubicBezTo>
                  <a:cubicBezTo>
                    <a:pt x="2675" y="5866"/>
                    <a:pt x="2848" y="5879"/>
                    <a:pt x="3019" y="5879"/>
                  </a:cubicBezTo>
                  <a:cubicBezTo>
                    <a:pt x="3385" y="5879"/>
                    <a:pt x="3738" y="5820"/>
                    <a:pt x="4054" y="5702"/>
                  </a:cubicBezTo>
                  <a:cubicBezTo>
                    <a:pt x="4286" y="5621"/>
                    <a:pt x="4482" y="5493"/>
                    <a:pt x="4668" y="5354"/>
                  </a:cubicBezTo>
                  <a:cubicBezTo>
                    <a:pt x="4842" y="5227"/>
                    <a:pt x="5015" y="5088"/>
                    <a:pt x="5154" y="4926"/>
                  </a:cubicBezTo>
                  <a:cubicBezTo>
                    <a:pt x="5421" y="4601"/>
                    <a:pt x="5594" y="4254"/>
                    <a:pt x="5710" y="3953"/>
                  </a:cubicBezTo>
                  <a:cubicBezTo>
                    <a:pt x="5814" y="3652"/>
                    <a:pt x="5861" y="3362"/>
                    <a:pt x="5872" y="3130"/>
                  </a:cubicBezTo>
                  <a:cubicBezTo>
                    <a:pt x="5872" y="2899"/>
                    <a:pt x="5861" y="2713"/>
                    <a:pt x="5849" y="2598"/>
                  </a:cubicBezTo>
                  <a:cubicBezTo>
                    <a:pt x="5826" y="2540"/>
                    <a:pt x="5814" y="2493"/>
                    <a:pt x="5814" y="2459"/>
                  </a:cubicBezTo>
                  <a:cubicBezTo>
                    <a:pt x="5803" y="2436"/>
                    <a:pt x="5803" y="2424"/>
                    <a:pt x="5803" y="2424"/>
                  </a:cubicBezTo>
                  <a:lnTo>
                    <a:pt x="5803" y="2493"/>
                  </a:lnTo>
                  <a:cubicBezTo>
                    <a:pt x="5803" y="2517"/>
                    <a:pt x="5803" y="2563"/>
                    <a:pt x="5814" y="2621"/>
                  </a:cubicBezTo>
                  <a:cubicBezTo>
                    <a:pt x="5826" y="2748"/>
                    <a:pt x="5849" y="2922"/>
                    <a:pt x="5826" y="3154"/>
                  </a:cubicBezTo>
                  <a:cubicBezTo>
                    <a:pt x="5814" y="3385"/>
                    <a:pt x="5768" y="3675"/>
                    <a:pt x="5652" y="3987"/>
                  </a:cubicBezTo>
                  <a:cubicBezTo>
                    <a:pt x="5536" y="4289"/>
                    <a:pt x="5363" y="4624"/>
                    <a:pt x="5096" y="4926"/>
                  </a:cubicBezTo>
                  <a:cubicBezTo>
                    <a:pt x="4957" y="5088"/>
                    <a:pt x="4784" y="5227"/>
                    <a:pt x="4610" y="5354"/>
                  </a:cubicBezTo>
                  <a:cubicBezTo>
                    <a:pt x="4425" y="5493"/>
                    <a:pt x="4239" y="5609"/>
                    <a:pt x="4008" y="5690"/>
                  </a:cubicBezTo>
                  <a:cubicBezTo>
                    <a:pt x="3711" y="5797"/>
                    <a:pt x="3379" y="5853"/>
                    <a:pt x="3036" y="5853"/>
                  </a:cubicBezTo>
                  <a:cubicBezTo>
                    <a:pt x="2856" y="5853"/>
                    <a:pt x="2673" y="5838"/>
                    <a:pt x="2490" y="5806"/>
                  </a:cubicBezTo>
                  <a:cubicBezTo>
                    <a:pt x="2224" y="5759"/>
                    <a:pt x="1946" y="5690"/>
                    <a:pt x="1691" y="5574"/>
                  </a:cubicBezTo>
                  <a:cubicBezTo>
                    <a:pt x="1564" y="5516"/>
                    <a:pt x="1448" y="5447"/>
                    <a:pt x="1309" y="5377"/>
                  </a:cubicBezTo>
                  <a:cubicBezTo>
                    <a:pt x="1240" y="5343"/>
                    <a:pt x="1182" y="5296"/>
                    <a:pt x="1124" y="5261"/>
                  </a:cubicBezTo>
                  <a:cubicBezTo>
                    <a:pt x="1054" y="5215"/>
                    <a:pt x="1008" y="5157"/>
                    <a:pt x="950" y="5111"/>
                  </a:cubicBezTo>
                  <a:cubicBezTo>
                    <a:pt x="521" y="4706"/>
                    <a:pt x="197" y="4161"/>
                    <a:pt x="81" y="3536"/>
                  </a:cubicBezTo>
                  <a:cubicBezTo>
                    <a:pt x="23" y="3211"/>
                    <a:pt x="23" y="2910"/>
                    <a:pt x="70" y="2609"/>
                  </a:cubicBezTo>
                  <a:cubicBezTo>
                    <a:pt x="93" y="2447"/>
                    <a:pt x="128" y="2308"/>
                    <a:pt x="174" y="2158"/>
                  </a:cubicBezTo>
                  <a:cubicBezTo>
                    <a:pt x="197" y="2088"/>
                    <a:pt x="209" y="2019"/>
                    <a:pt x="244" y="1937"/>
                  </a:cubicBezTo>
                  <a:cubicBezTo>
                    <a:pt x="255" y="1868"/>
                    <a:pt x="301" y="1810"/>
                    <a:pt x="325" y="1741"/>
                  </a:cubicBezTo>
                  <a:cubicBezTo>
                    <a:pt x="464" y="1463"/>
                    <a:pt x="614" y="1219"/>
                    <a:pt x="811" y="1011"/>
                  </a:cubicBezTo>
                  <a:lnTo>
                    <a:pt x="881" y="941"/>
                  </a:lnTo>
                  <a:lnTo>
                    <a:pt x="950" y="872"/>
                  </a:lnTo>
                  <a:cubicBezTo>
                    <a:pt x="1008" y="814"/>
                    <a:pt x="1054" y="768"/>
                    <a:pt x="1112" y="721"/>
                  </a:cubicBezTo>
                  <a:cubicBezTo>
                    <a:pt x="1216" y="652"/>
                    <a:pt x="1332" y="571"/>
                    <a:pt x="1448" y="490"/>
                  </a:cubicBezTo>
                  <a:cubicBezTo>
                    <a:pt x="1911" y="223"/>
                    <a:pt x="2432" y="84"/>
                    <a:pt x="2907" y="84"/>
                  </a:cubicBezTo>
                  <a:cubicBezTo>
                    <a:pt x="2938" y="81"/>
                    <a:pt x="2969" y="80"/>
                    <a:pt x="3000" y="80"/>
                  </a:cubicBezTo>
                  <a:cubicBezTo>
                    <a:pt x="3085" y="80"/>
                    <a:pt x="3170" y="91"/>
                    <a:pt x="3255" y="108"/>
                  </a:cubicBezTo>
                  <a:cubicBezTo>
                    <a:pt x="3371" y="119"/>
                    <a:pt x="3475" y="142"/>
                    <a:pt x="3591" y="165"/>
                  </a:cubicBezTo>
                  <a:cubicBezTo>
                    <a:pt x="3706" y="200"/>
                    <a:pt x="3799" y="223"/>
                    <a:pt x="3903" y="258"/>
                  </a:cubicBezTo>
                  <a:cubicBezTo>
                    <a:pt x="4008" y="304"/>
                    <a:pt x="4112" y="351"/>
                    <a:pt x="4193" y="397"/>
                  </a:cubicBezTo>
                  <a:cubicBezTo>
                    <a:pt x="4575" y="582"/>
                    <a:pt x="4865" y="814"/>
                    <a:pt x="5073" y="1057"/>
                  </a:cubicBezTo>
                  <a:cubicBezTo>
                    <a:pt x="5177" y="1185"/>
                    <a:pt x="5282" y="1300"/>
                    <a:pt x="5351" y="1416"/>
                  </a:cubicBezTo>
                  <a:cubicBezTo>
                    <a:pt x="5444" y="1532"/>
                    <a:pt x="5479" y="1648"/>
                    <a:pt x="5536" y="1752"/>
                  </a:cubicBezTo>
                  <a:cubicBezTo>
                    <a:pt x="5571" y="1799"/>
                    <a:pt x="5594" y="1856"/>
                    <a:pt x="5617" y="1903"/>
                  </a:cubicBezTo>
                  <a:cubicBezTo>
                    <a:pt x="5641" y="1937"/>
                    <a:pt x="5652" y="1984"/>
                    <a:pt x="5675" y="2030"/>
                  </a:cubicBezTo>
                  <a:cubicBezTo>
                    <a:pt x="5710" y="2111"/>
                    <a:pt x="5733" y="2192"/>
                    <a:pt x="5745" y="2250"/>
                  </a:cubicBezTo>
                  <a:cubicBezTo>
                    <a:pt x="5768" y="2308"/>
                    <a:pt x="5768" y="2343"/>
                    <a:pt x="5791" y="2378"/>
                  </a:cubicBezTo>
                  <a:cubicBezTo>
                    <a:pt x="5803" y="2401"/>
                    <a:pt x="5803" y="2424"/>
                    <a:pt x="5803" y="2424"/>
                  </a:cubicBezTo>
                  <a:lnTo>
                    <a:pt x="5803" y="2424"/>
                  </a:lnTo>
                  <a:cubicBezTo>
                    <a:pt x="5803" y="2424"/>
                    <a:pt x="5803" y="2400"/>
                    <a:pt x="5791" y="2320"/>
                  </a:cubicBezTo>
                  <a:cubicBezTo>
                    <a:pt x="5791" y="2285"/>
                    <a:pt x="5768" y="2250"/>
                    <a:pt x="5756" y="2192"/>
                  </a:cubicBezTo>
                  <a:cubicBezTo>
                    <a:pt x="5745" y="2134"/>
                    <a:pt x="5733" y="2053"/>
                    <a:pt x="5699" y="1972"/>
                  </a:cubicBezTo>
                  <a:lnTo>
                    <a:pt x="5652" y="1845"/>
                  </a:lnTo>
                  <a:cubicBezTo>
                    <a:pt x="5641" y="1799"/>
                    <a:pt x="5629" y="1752"/>
                    <a:pt x="5594" y="1694"/>
                  </a:cubicBezTo>
                  <a:cubicBezTo>
                    <a:pt x="5536" y="1590"/>
                    <a:pt x="5502" y="1474"/>
                    <a:pt x="5409" y="1358"/>
                  </a:cubicBezTo>
                  <a:cubicBezTo>
                    <a:pt x="5340" y="1231"/>
                    <a:pt x="5235" y="1115"/>
                    <a:pt x="5131" y="988"/>
                  </a:cubicBezTo>
                  <a:cubicBezTo>
                    <a:pt x="4923" y="745"/>
                    <a:pt x="4633" y="490"/>
                    <a:pt x="4251" y="304"/>
                  </a:cubicBezTo>
                  <a:cubicBezTo>
                    <a:pt x="4170" y="247"/>
                    <a:pt x="4066" y="223"/>
                    <a:pt x="3961" y="177"/>
                  </a:cubicBezTo>
                  <a:cubicBezTo>
                    <a:pt x="3857" y="131"/>
                    <a:pt x="3764" y="108"/>
                    <a:pt x="3649" y="73"/>
                  </a:cubicBezTo>
                  <a:cubicBezTo>
                    <a:pt x="3533" y="61"/>
                    <a:pt x="3417" y="26"/>
                    <a:pt x="3301" y="15"/>
                  </a:cubicBezTo>
                  <a:cubicBezTo>
                    <a:pt x="3208" y="15"/>
                    <a:pt x="3101" y="0"/>
                    <a:pt x="300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4"/>
            <p:cNvSpPr/>
            <p:nvPr/>
          </p:nvSpPr>
          <p:spPr>
            <a:xfrm>
              <a:off x="4027659" y="3297329"/>
              <a:ext cx="113984" cy="152431"/>
            </a:xfrm>
            <a:custGeom>
              <a:avLst/>
              <a:gdLst/>
              <a:ahLst/>
              <a:cxnLst/>
              <a:rect l="l" t="t" r="r" b="b"/>
              <a:pathLst>
                <a:path w="1681" h="2248" extrusionOk="0">
                  <a:moveTo>
                    <a:pt x="846" y="1"/>
                  </a:moveTo>
                  <a:cubicBezTo>
                    <a:pt x="638" y="1"/>
                    <a:pt x="1" y="47"/>
                    <a:pt x="1" y="835"/>
                  </a:cubicBezTo>
                  <a:lnTo>
                    <a:pt x="441" y="835"/>
                  </a:lnTo>
                  <a:cubicBezTo>
                    <a:pt x="441" y="835"/>
                    <a:pt x="441" y="464"/>
                    <a:pt x="835" y="464"/>
                  </a:cubicBezTo>
                  <a:cubicBezTo>
                    <a:pt x="1043" y="464"/>
                    <a:pt x="1136" y="591"/>
                    <a:pt x="1182" y="696"/>
                  </a:cubicBezTo>
                  <a:cubicBezTo>
                    <a:pt x="1228" y="812"/>
                    <a:pt x="1217" y="939"/>
                    <a:pt x="1159" y="1055"/>
                  </a:cubicBezTo>
                  <a:cubicBezTo>
                    <a:pt x="1101" y="1161"/>
                    <a:pt x="970" y="1251"/>
                    <a:pt x="760" y="1251"/>
                  </a:cubicBezTo>
                  <a:cubicBezTo>
                    <a:pt x="719" y="1251"/>
                    <a:pt x="674" y="1248"/>
                    <a:pt x="626" y="1240"/>
                  </a:cubicBezTo>
                  <a:lnTo>
                    <a:pt x="626" y="2248"/>
                  </a:lnTo>
                  <a:lnTo>
                    <a:pt x="1055" y="2248"/>
                  </a:lnTo>
                  <a:lnTo>
                    <a:pt x="1055" y="1634"/>
                  </a:lnTo>
                  <a:cubicBezTo>
                    <a:pt x="1055" y="1634"/>
                    <a:pt x="1680" y="1472"/>
                    <a:pt x="1680" y="800"/>
                  </a:cubicBezTo>
                  <a:cubicBezTo>
                    <a:pt x="1680" y="140"/>
                    <a:pt x="1101" y="1"/>
                    <a:pt x="84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4"/>
            <p:cNvSpPr/>
            <p:nvPr/>
          </p:nvSpPr>
          <p:spPr>
            <a:xfrm>
              <a:off x="4068547" y="3462236"/>
              <a:ext cx="30649" cy="28344"/>
            </a:xfrm>
            <a:custGeom>
              <a:avLst/>
              <a:gdLst/>
              <a:ahLst/>
              <a:cxnLst/>
              <a:rect l="l" t="t" r="r" b="b"/>
              <a:pathLst>
                <a:path w="452" h="418" extrusionOk="0">
                  <a:moveTo>
                    <a:pt x="0" y="1"/>
                  </a:moveTo>
                  <a:lnTo>
                    <a:pt x="0" y="418"/>
                  </a:lnTo>
                  <a:lnTo>
                    <a:pt x="452" y="418"/>
                  </a:lnTo>
                  <a:lnTo>
                    <a:pt x="452"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4"/>
            <p:cNvSpPr/>
            <p:nvPr/>
          </p:nvSpPr>
          <p:spPr>
            <a:xfrm>
              <a:off x="3779484" y="3347642"/>
              <a:ext cx="80216" cy="80148"/>
            </a:xfrm>
            <a:custGeom>
              <a:avLst/>
              <a:gdLst/>
              <a:ahLst/>
              <a:cxnLst/>
              <a:rect l="l" t="t" r="r" b="b"/>
              <a:pathLst>
                <a:path w="1183" h="1182" extrusionOk="0">
                  <a:moveTo>
                    <a:pt x="592" y="0"/>
                  </a:moveTo>
                  <a:cubicBezTo>
                    <a:pt x="256" y="0"/>
                    <a:pt x="1" y="255"/>
                    <a:pt x="1" y="591"/>
                  </a:cubicBezTo>
                  <a:cubicBezTo>
                    <a:pt x="1" y="927"/>
                    <a:pt x="256" y="1181"/>
                    <a:pt x="592" y="1181"/>
                  </a:cubicBezTo>
                  <a:cubicBezTo>
                    <a:pt x="928" y="1181"/>
                    <a:pt x="1182" y="927"/>
                    <a:pt x="1182" y="591"/>
                  </a:cubicBezTo>
                  <a:cubicBezTo>
                    <a:pt x="1182" y="255"/>
                    <a:pt x="904" y="0"/>
                    <a:pt x="5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4"/>
            <p:cNvSpPr/>
            <p:nvPr/>
          </p:nvSpPr>
          <p:spPr>
            <a:xfrm>
              <a:off x="3776365" y="3347574"/>
              <a:ext cx="83335" cy="82996"/>
            </a:xfrm>
            <a:custGeom>
              <a:avLst/>
              <a:gdLst/>
              <a:ahLst/>
              <a:cxnLst/>
              <a:rect l="l" t="t" r="r" b="b"/>
              <a:pathLst>
                <a:path w="1229" h="1224" extrusionOk="0">
                  <a:moveTo>
                    <a:pt x="1186" y="398"/>
                  </a:moveTo>
                  <a:cubicBezTo>
                    <a:pt x="1197" y="426"/>
                    <a:pt x="1205" y="453"/>
                    <a:pt x="1214" y="478"/>
                  </a:cubicBezTo>
                  <a:lnTo>
                    <a:pt x="1214" y="478"/>
                  </a:lnTo>
                  <a:cubicBezTo>
                    <a:pt x="1211" y="466"/>
                    <a:pt x="1208" y="454"/>
                    <a:pt x="1205" y="441"/>
                  </a:cubicBezTo>
                  <a:cubicBezTo>
                    <a:pt x="1199" y="428"/>
                    <a:pt x="1193" y="414"/>
                    <a:pt x="1186" y="398"/>
                  </a:cubicBezTo>
                  <a:close/>
                  <a:moveTo>
                    <a:pt x="1214" y="478"/>
                  </a:moveTo>
                  <a:cubicBezTo>
                    <a:pt x="1226" y="537"/>
                    <a:pt x="1228" y="576"/>
                    <a:pt x="1228" y="588"/>
                  </a:cubicBezTo>
                  <a:lnTo>
                    <a:pt x="1228" y="588"/>
                  </a:lnTo>
                  <a:cubicBezTo>
                    <a:pt x="1228" y="563"/>
                    <a:pt x="1226" y="525"/>
                    <a:pt x="1217" y="487"/>
                  </a:cubicBezTo>
                  <a:cubicBezTo>
                    <a:pt x="1216" y="484"/>
                    <a:pt x="1215" y="481"/>
                    <a:pt x="1214" y="478"/>
                  </a:cubicBezTo>
                  <a:close/>
                  <a:moveTo>
                    <a:pt x="1228" y="588"/>
                  </a:moveTo>
                  <a:cubicBezTo>
                    <a:pt x="1228" y="589"/>
                    <a:pt x="1228" y="590"/>
                    <a:pt x="1228" y="592"/>
                  </a:cubicBezTo>
                  <a:lnTo>
                    <a:pt x="1228" y="592"/>
                  </a:lnTo>
                  <a:cubicBezTo>
                    <a:pt x="1228" y="592"/>
                    <a:pt x="1228" y="592"/>
                    <a:pt x="1228" y="592"/>
                  </a:cubicBezTo>
                  <a:cubicBezTo>
                    <a:pt x="1228" y="592"/>
                    <a:pt x="1228" y="590"/>
                    <a:pt x="1228" y="588"/>
                  </a:cubicBezTo>
                  <a:close/>
                  <a:moveTo>
                    <a:pt x="616" y="1"/>
                  </a:moveTo>
                  <a:cubicBezTo>
                    <a:pt x="551" y="1"/>
                    <a:pt x="484" y="11"/>
                    <a:pt x="418" y="36"/>
                  </a:cubicBezTo>
                  <a:cubicBezTo>
                    <a:pt x="198" y="105"/>
                    <a:pt x="12" y="348"/>
                    <a:pt x="12" y="615"/>
                  </a:cubicBezTo>
                  <a:cubicBezTo>
                    <a:pt x="1" y="893"/>
                    <a:pt x="198" y="1124"/>
                    <a:pt x="418" y="1194"/>
                  </a:cubicBezTo>
                  <a:cubicBezTo>
                    <a:pt x="483" y="1215"/>
                    <a:pt x="549" y="1224"/>
                    <a:pt x="614" y="1224"/>
                  </a:cubicBezTo>
                  <a:cubicBezTo>
                    <a:pt x="766" y="1224"/>
                    <a:pt x="907" y="1171"/>
                    <a:pt x="997" y="1090"/>
                  </a:cubicBezTo>
                  <a:cubicBezTo>
                    <a:pt x="1147" y="974"/>
                    <a:pt x="1205" y="835"/>
                    <a:pt x="1217" y="742"/>
                  </a:cubicBezTo>
                  <a:cubicBezTo>
                    <a:pt x="1228" y="684"/>
                    <a:pt x="1228" y="661"/>
                    <a:pt x="1228" y="638"/>
                  </a:cubicBezTo>
                  <a:lnTo>
                    <a:pt x="1228" y="603"/>
                  </a:lnTo>
                  <a:cubicBezTo>
                    <a:pt x="1228" y="600"/>
                    <a:pt x="1228" y="596"/>
                    <a:pt x="1228" y="592"/>
                  </a:cubicBezTo>
                  <a:lnTo>
                    <a:pt x="1228" y="592"/>
                  </a:lnTo>
                  <a:cubicBezTo>
                    <a:pt x="1217" y="592"/>
                    <a:pt x="1217" y="650"/>
                    <a:pt x="1205" y="731"/>
                  </a:cubicBezTo>
                  <a:cubicBezTo>
                    <a:pt x="1170" y="823"/>
                    <a:pt x="1112" y="939"/>
                    <a:pt x="985" y="1043"/>
                  </a:cubicBezTo>
                  <a:cubicBezTo>
                    <a:pt x="898" y="1099"/>
                    <a:pt x="772" y="1144"/>
                    <a:pt x="638" y="1144"/>
                  </a:cubicBezTo>
                  <a:cubicBezTo>
                    <a:pt x="577" y="1144"/>
                    <a:pt x="514" y="1135"/>
                    <a:pt x="452" y="1113"/>
                  </a:cubicBezTo>
                  <a:cubicBezTo>
                    <a:pt x="255" y="1055"/>
                    <a:pt x="82" y="835"/>
                    <a:pt x="82" y="592"/>
                  </a:cubicBezTo>
                  <a:cubicBezTo>
                    <a:pt x="70" y="348"/>
                    <a:pt x="244" y="140"/>
                    <a:pt x="452" y="71"/>
                  </a:cubicBezTo>
                  <a:cubicBezTo>
                    <a:pt x="522" y="46"/>
                    <a:pt x="593" y="34"/>
                    <a:pt x="662" y="34"/>
                  </a:cubicBezTo>
                  <a:cubicBezTo>
                    <a:pt x="787" y="34"/>
                    <a:pt x="903" y="73"/>
                    <a:pt x="985" y="140"/>
                  </a:cubicBezTo>
                  <a:cubicBezTo>
                    <a:pt x="1092" y="218"/>
                    <a:pt x="1150" y="320"/>
                    <a:pt x="1186" y="398"/>
                  </a:cubicBezTo>
                  <a:lnTo>
                    <a:pt x="1186" y="398"/>
                  </a:lnTo>
                  <a:cubicBezTo>
                    <a:pt x="1155" y="315"/>
                    <a:pt x="1106" y="224"/>
                    <a:pt x="997" y="140"/>
                  </a:cubicBezTo>
                  <a:cubicBezTo>
                    <a:pt x="908" y="59"/>
                    <a:pt x="767" y="1"/>
                    <a:pt x="61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4"/>
            <p:cNvSpPr/>
            <p:nvPr/>
          </p:nvSpPr>
          <p:spPr>
            <a:xfrm>
              <a:off x="3483437" y="2093483"/>
              <a:ext cx="450038" cy="404540"/>
            </a:xfrm>
            <a:custGeom>
              <a:avLst/>
              <a:gdLst/>
              <a:ahLst/>
              <a:cxnLst/>
              <a:rect l="l" t="t" r="r" b="b"/>
              <a:pathLst>
                <a:path w="6637" h="5966" extrusionOk="0">
                  <a:moveTo>
                    <a:pt x="3393" y="0"/>
                  </a:moveTo>
                  <a:cubicBezTo>
                    <a:pt x="3120" y="0"/>
                    <a:pt x="2845" y="37"/>
                    <a:pt x="2572" y="116"/>
                  </a:cubicBezTo>
                  <a:cubicBezTo>
                    <a:pt x="939" y="579"/>
                    <a:pt x="1" y="2363"/>
                    <a:pt x="545" y="3972"/>
                  </a:cubicBezTo>
                  <a:cubicBezTo>
                    <a:pt x="730" y="4505"/>
                    <a:pt x="1043" y="4957"/>
                    <a:pt x="1437" y="5304"/>
                  </a:cubicBezTo>
                  <a:cubicBezTo>
                    <a:pt x="1448" y="5316"/>
                    <a:pt x="1472" y="5327"/>
                    <a:pt x="1483" y="5327"/>
                  </a:cubicBezTo>
                  <a:cubicBezTo>
                    <a:pt x="2078" y="5737"/>
                    <a:pt x="2779" y="5966"/>
                    <a:pt x="3484" y="5966"/>
                  </a:cubicBezTo>
                  <a:cubicBezTo>
                    <a:pt x="3616" y="5966"/>
                    <a:pt x="3749" y="5958"/>
                    <a:pt x="3881" y="5941"/>
                  </a:cubicBezTo>
                  <a:cubicBezTo>
                    <a:pt x="4170" y="5895"/>
                    <a:pt x="4436" y="5825"/>
                    <a:pt x="4680" y="5721"/>
                  </a:cubicBezTo>
                  <a:cubicBezTo>
                    <a:pt x="5942" y="5142"/>
                    <a:pt x="6637" y="3764"/>
                    <a:pt x="6359" y="2432"/>
                  </a:cubicBezTo>
                  <a:cubicBezTo>
                    <a:pt x="6059" y="961"/>
                    <a:pt x="4773" y="0"/>
                    <a:pt x="33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4"/>
            <p:cNvSpPr/>
            <p:nvPr/>
          </p:nvSpPr>
          <p:spPr>
            <a:xfrm>
              <a:off x="3507780" y="2093212"/>
              <a:ext cx="411592" cy="406777"/>
            </a:xfrm>
            <a:custGeom>
              <a:avLst/>
              <a:gdLst/>
              <a:ahLst/>
              <a:cxnLst/>
              <a:rect l="l" t="t" r="r" b="b"/>
              <a:pathLst>
                <a:path w="6070" h="5999" extrusionOk="0">
                  <a:moveTo>
                    <a:pt x="3139" y="1"/>
                  </a:moveTo>
                  <a:cubicBezTo>
                    <a:pt x="3113" y="1"/>
                    <a:pt x="3086" y="2"/>
                    <a:pt x="3058" y="4"/>
                  </a:cubicBezTo>
                  <a:cubicBezTo>
                    <a:pt x="2560" y="4"/>
                    <a:pt x="2016" y="120"/>
                    <a:pt x="1529" y="421"/>
                  </a:cubicBezTo>
                  <a:cubicBezTo>
                    <a:pt x="1402" y="502"/>
                    <a:pt x="1286" y="583"/>
                    <a:pt x="1170" y="676"/>
                  </a:cubicBezTo>
                  <a:cubicBezTo>
                    <a:pt x="1113" y="710"/>
                    <a:pt x="1066" y="768"/>
                    <a:pt x="1008" y="815"/>
                  </a:cubicBezTo>
                  <a:lnTo>
                    <a:pt x="916" y="884"/>
                  </a:lnTo>
                  <a:lnTo>
                    <a:pt x="846" y="977"/>
                  </a:lnTo>
                  <a:cubicBezTo>
                    <a:pt x="649" y="1197"/>
                    <a:pt x="476" y="1452"/>
                    <a:pt x="337" y="1730"/>
                  </a:cubicBezTo>
                  <a:cubicBezTo>
                    <a:pt x="290" y="1799"/>
                    <a:pt x="267" y="1869"/>
                    <a:pt x="244" y="1950"/>
                  </a:cubicBezTo>
                  <a:cubicBezTo>
                    <a:pt x="221" y="2019"/>
                    <a:pt x="198" y="2089"/>
                    <a:pt x="163" y="2158"/>
                  </a:cubicBezTo>
                  <a:cubicBezTo>
                    <a:pt x="116" y="2309"/>
                    <a:pt x="82" y="2471"/>
                    <a:pt x="59" y="2621"/>
                  </a:cubicBezTo>
                  <a:cubicBezTo>
                    <a:pt x="1" y="2946"/>
                    <a:pt x="1" y="3281"/>
                    <a:pt x="82" y="3594"/>
                  </a:cubicBezTo>
                  <a:cubicBezTo>
                    <a:pt x="198" y="4243"/>
                    <a:pt x="545" y="4822"/>
                    <a:pt x="985" y="5250"/>
                  </a:cubicBezTo>
                  <a:cubicBezTo>
                    <a:pt x="1031" y="5285"/>
                    <a:pt x="1089" y="5343"/>
                    <a:pt x="1159" y="5389"/>
                  </a:cubicBezTo>
                  <a:cubicBezTo>
                    <a:pt x="1217" y="5436"/>
                    <a:pt x="1275" y="5459"/>
                    <a:pt x="1356" y="5505"/>
                  </a:cubicBezTo>
                  <a:cubicBezTo>
                    <a:pt x="1483" y="5575"/>
                    <a:pt x="1622" y="5656"/>
                    <a:pt x="1761" y="5714"/>
                  </a:cubicBezTo>
                  <a:cubicBezTo>
                    <a:pt x="2027" y="5829"/>
                    <a:pt x="2317" y="5911"/>
                    <a:pt x="2595" y="5957"/>
                  </a:cubicBezTo>
                  <a:cubicBezTo>
                    <a:pt x="2787" y="5984"/>
                    <a:pt x="2977" y="5999"/>
                    <a:pt x="3162" y="5999"/>
                  </a:cubicBezTo>
                  <a:cubicBezTo>
                    <a:pt x="3524" y="5999"/>
                    <a:pt x="3872" y="5944"/>
                    <a:pt x="4193" y="5829"/>
                  </a:cubicBezTo>
                  <a:cubicBezTo>
                    <a:pt x="4425" y="5737"/>
                    <a:pt x="4633" y="5609"/>
                    <a:pt x="4830" y="5482"/>
                  </a:cubicBezTo>
                  <a:cubicBezTo>
                    <a:pt x="5016" y="5343"/>
                    <a:pt x="5178" y="5192"/>
                    <a:pt x="5317" y="5030"/>
                  </a:cubicBezTo>
                  <a:cubicBezTo>
                    <a:pt x="5606" y="4694"/>
                    <a:pt x="5780" y="4347"/>
                    <a:pt x="5896" y="4034"/>
                  </a:cubicBezTo>
                  <a:cubicBezTo>
                    <a:pt x="6012" y="3710"/>
                    <a:pt x="6058" y="3409"/>
                    <a:pt x="6070" y="3177"/>
                  </a:cubicBezTo>
                  <a:cubicBezTo>
                    <a:pt x="6070" y="2934"/>
                    <a:pt x="6058" y="2760"/>
                    <a:pt x="6046" y="2621"/>
                  </a:cubicBezTo>
                  <a:cubicBezTo>
                    <a:pt x="6023" y="2563"/>
                    <a:pt x="6012" y="2517"/>
                    <a:pt x="6012" y="2482"/>
                  </a:cubicBezTo>
                  <a:cubicBezTo>
                    <a:pt x="6000" y="2459"/>
                    <a:pt x="6000" y="2436"/>
                    <a:pt x="6000" y="2436"/>
                  </a:cubicBezTo>
                  <a:cubicBezTo>
                    <a:pt x="6000" y="2436"/>
                    <a:pt x="6000" y="2459"/>
                    <a:pt x="5988" y="2482"/>
                  </a:cubicBezTo>
                  <a:cubicBezTo>
                    <a:pt x="5988" y="2529"/>
                    <a:pt x="5988" y="2575"/>
                    <a:pt x="6000" y="2633"/>
                  </a:cubicBezTo>
                  <a:cubicBezTo>
                    <a:pt x="6012" y="2760"/>
                    <a:pt x="6035" y="2946"/>
                    <a:pt x="6012" y="3177"/>
                  </a:cubicBezTo>
                  <a:cubicBezTo>
                    <a:pt x="6000" y="3409"/>
                    <a:pt x="5954" y="3698"/>
                    <a:pt x="5838" y="4023"/>
                  </a:cubicBezTo>
                  <a:cubicBezTo>
                    <a:pt x="5722" y="4335"/>
                    <a:pt x="5548" y="4683"/>
                    <a:pt x="5259" y="5007"/>
                  </a:cubicBezTo>
                  <a:cubicBezTo>
                    <a:pt x="5120" y="5158"/>
                    <a:pt x="4958" y="5320"/>
                    <a:pt x="4772" y="5447"/>
                  </a:cubicBezTo>
                  <a:cubicBezTo>
                    <a:pt x="4564" y="5586"/>
                    <a:pt x="4367" y="5714"/>
                    <a:pt x="4135" y="5795"/>
                  </a:cubicBezTo>
                  <a:cubicBezTo>
                    <a:pt x="3831" y="5901"/>
                    <a:pt x="3487" y="5958"/>
                    <a:pt x="3132" y="5958"/>
                  </a:cubicBezTo>
                  <a:cubicBezTo>
                    <a:pt x="2947" y="5958"/>
                    <a:pt x="2759" y="5942"/>
                    <a:pt x="2572" y="5911"/>
                  </a:cubicBezTo>
                  <a:cubicBezTo>
                    <a:pt x="2294" y="5876"/>
                    <a:pt x="2016" y="5783"/>
                    <a:pt x="1750" y="5667"/>
                  </a:cubicBezTo>
                  <a:cubicBezTo>
                    <a:pt x="1611" y="5609"/>
                    <a:pt x="1483" y="5540"/>
                    <a:pt x="1356" y="5470"/>
                  </a:cubicBezTo>
                  <a:cubicBezTo>
                    <a:pt x="1298" y="5436"/>
                    <a:pt x="1228" y="5389"/>
                    <a:pt x="1170" y="5355"/>
                  </a:cubicBezTo>
                  <a:cubicBezTo>
                    <a:pt x="1113" y="5308"/>
                    <a:pt x="1055" y="5262"/>
                    <a:pt x="997" y="5204"/>
                  </a:cubicBezTo>
                  <a:cubicBezTo>
                    <a:pt x="557" y="4787"/>
                    <a:pt x="221" y="4220"/>
                    <a:pt x="105" y="3583"/>
                  </a:cubicBezTo>
                  <a:cubicBezTo>
                    <a:pt x="47" y="3270"/>
                    <a:pt x="47" y="2934"/>
                    <a:pt x="93" y="2633"/>
                  </a:cubicBezTo>
                  <a:cubicBezTo>
                    <a:pt x="105" y="2471"/>
                    <a:pt x="151" y="2309"/>
                    <a:pt x="198" y="2170"/>
                  </a:cubicBezTo>
                  <a:cubicBezTo>
                    <a:pt x="209" y="2089"/>
                    <a:pt x="244" y="2019"/>
                    <a:pt x="267" y="1950"/>
                  </a:cubicBezTo>
                  <a:cubicBezTo>
                    <a:pt x="279" y="1880"/>
                    <a:pt x="325" y="1822"/>
                    <a:pt x="360" y="1741"/>
                  </a:cubicBezTo>
                  <a:cubicBezTo>
                    <a:pt x="487" y="1475"/>
                    <a:pt x="649" y="1220"/>
                    <a:pt x="846" y="1011"/>
                  </a:cubicBezTo>
                  <a:lnTo>
                    <a:pt x="916" y="919"/>
                  </a:lnTo>
                  <a:lnTo>
                    <a:pt x="1008" y="849"/>
                  </a:lnTo>
                  <a:cubicBezTo>
                    <a:pt x="1066" y="803"/>
                    <a:pt x="1113" y="745"/>
                    <a:pt x="1170" y="699"/>
                  </a:cubicBezTo>
                  <a:cubicBezTo>
                    <a:pt x="1286" y="618"/>
                    <a:pt x="1402" y="525"/>
                    <a:pt x="1518" y="456"/>
                  </a:cubicBezTo>
                  <a:cubicBezTo>
                    <a:pt x="1993" y="166"/>
                    <a:pt x="2525" y="39"/>
                    <a:pt x="3024" y="39"/>
                  </a:cubicBezTo>
                  <a:cubicBezTo>
                    <a:pt x="3059" y="31"/>
                    <a:pt x="3096" y="29"/>
                    <a:pt x="3134" y="29"/>
                  </a:cubicBezTo>
                  <a:cubicBezTo>
                    <a:pt x="3217" y="29"/>
                    <a:pt x="3303" y="42"/>
                    <a:pt x="3383" y="50"/>
                  </a:cubicBezTo>
                  <a:cubicBezTo>
                    <a:pt x="3498" y="62"/>
                    <a:pt x="3614" y="96"/>
                    <a:pt x="3730" y="108"/>
                  </a:cubicBezTo>
                  <a:cubicBezTo>
                    <a:pt x="3834" y="143"/>
                    <a:pt x="3950" y="166"/>
                    <a:pt x="4043" y="212"/>
                  </a:cubicBezTo>
                  <a:cubicBezTo>
                    <a:pt x="4147" y="247"/>
                    <a:pt x="4263" y="293"/>
                    <a:pt x="4355" y="340"/>
                  </a:cubicBezTo>
                  <a:cubicBezTo>
                    <a:pt x="4726" y="525"/>
                    <a:pt x="5027" y="780"/>
                    <a:pt x="5259" y="1023"/>
                  </a:cubicBezTo>
                  <a:cubicBezTo>
                    <a:pt x="5375" y="1150"/>
                    <a:pt x="5479" y="1266"/>
                    <a:pt x="5548" y="1394"/>
                  </a:cubicBezTo>
                  <a:cubicBezTo>
                    <a:pt x="5629" y="1509"/>
                    <a:pt x="5687" y="1648"/>
                    <a:pt x="5745" y="1741"/>
                  </a:cubicBezTo>
                  <a:cubicBezTo>
                    <a:pt x="5768" y="1799"/>
                    <a:pt x="5803" y="1857"/>
                    <a:pt x="5815" y="1903"/>
                  </a:cubicBezTo>
                  <a:cubicBezTo>
                    <a:pt x="5838" y="1961"/>
                    <a:pt x="5861" y="2007"/>
                    <a:pt x="5873" y="2054"/>
                  </a:cubicBezTo>
                  <a:cubicBezTo>
                    <a:pt x="5919" y="2135"/>
                    <a:pt x="5931" y="2204"/>
                    <a:pt x="5942" y="2262"/>
                  </a:cubicBezTo>
                  <a:cubicBezTo>
                    <a:pt x="5954" y="2320"/>
                    <a:pt x="5977" y="2367"/>
                    <a:pt x="5988" y="2401"/>
                  </a:cubicBezTo>
                  <a:cubicBezTo>
                    <a:pt x="6000" y="2424"/>
                    <a:pt x="6000" y="2436"/>
                    <a:pt x="6000" y="2436"/>
                  </a:cubicBezTo>
                  <a:lnTo>
                    <a:pt x="6000" y="2390"/>
                  </a:lnTo>
                  <a:cubicBezTo>
                    <a:pt x="6000" y="2355"/>
                    <a:pt x="5988" y="2309"/>
                    <a:pt x="5977" y="2251"/>
                  </a:cubicBezTo>
                  <a:cubicBezTo>
                    <a:pt x="5954" y="2193"/>
                    <a:pt x="5942" y="2123"/>
                    <a:pt x="5907" y="2031"/>
                  </a:cubicBezTo>
                  <a:cubicBezTo>
                    <a:pt x="5896" y="1984"/>
                    <a:pt x="5884" y="1926"/>
                    <a:pt x="5873" y="1892"/>
                  </a:cubicBezTo>
                  <a:cubicBezTo>
                    <a:pt x="5838" y="1834"/>
                    <a:pt x="5826" y="1787"/>
                    <a:pt x="5792" y="1730"/>
                  </a:cubicBezTo>
                  <a:cubicBezTo>
                    <a:pt x="5757" y="1625"/>
                    <a:pt x="5699" y="1498"/>
                    <a:pt x="5606" y="1382"/>
                  </a:cubicBezTo>
                  <a:cubicBezTo>
                    <a:pt x="5537" y="1266"/>
                    <a:pt x="5433" y="1139"/>
                    <a:pt x="5328" y="1000"/>
                  </a:cubicBezTo>
                  <a:cubicBezTo>
                    <a:pt x="5120" y="757"/>
                    <a:pt x="4819" y="502"/>
                    <a:pt x="4425" y="305"/>
                  </a:cubicBezTo>
                  <a:lnTo>
                    <a:pt x="4124" y="178"/>
                  </a:lnTo>
                  <a:cubicBezTo>
                    <a:pt x="4008" y="131"/>
                    <a:pt x="3904" y="108"/>
                    <a:pt x="3788" y="73"/>
                  </a:cubicBezTo>
                  <a:cubicBezTo>
                    <a:pt x="3672" y="62"/>
                    <a:pt x="3556" y="39"/>
                    <a:pt x="3440" y="15"/>
                  </a:cubicBezTo>
                  <a:cubicBezTo>
                    <a:pt x="3339" y="15"/>
                    <a:pt x="3244" y="1"/>
                    <a:pt x="313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4"/>
            <p:cNvSpPr/>
            <p:nvPr/>
          </p:nvSpPr>
          <p:spPr>
            <a:xfrm>
              <a:off x="3646785" y="2201839"/>
              <a:ext cx="118663" cy="156296"/>
            </a:xfrm>
            <a:custGeom>
              <a:avLst/>
              <a:gdLst/>
              <a:ahLst/>
              <a:cxnLst/>
              <a:rect l="l" t="t" r="r" b="b"/>
              <a:pathLst>
                <a:path w="1750" h="2305" extrusionOk="0">
                  <a:moveTo>
                    <a:pt x="892" y="0"/>
                  </a:moveTo>
                  <a:cubicBezTo>
                    <a:pt x="684" y="12"/>
                    <a:pt x="1" y="70"/>
                    <a:pt x="12" y="869"/>
                  </a:cubicBezTo>
                  <a:lnTo>
                    <a:pt x="475" y="869"/>
                  </a:lnTo>
                  <a:cubicBezTo>
                    <a:pt x="475" y="869"/>
                    <a:pt x="475" y="475"/>
                    <a:pt x="881" y="475"/>
                  </a:cubicBezTo>
                  <a:cubicBezTo>
                    <a:pt x="1089" y="475"/>
                    <a:pt x="1205" y="602"/>
                    <a:pt x="1240" y="707"/>
                  </a:cubicBezTo>
                  <a:cubicBezTo>
                    <a:pt x="1298" y="822"/>
                    <a:pt x="1275" y="961"/>
                    <a:pt x="1217" y="1089"/>
                  </a:cubicBezTo>
                  <a:cubicBezTo>
                    <a:pt x="1150" y="1193"/>
                    <a:pt x="1022" y="1289"/>
                    <a:pt x="813" y="1289"/>
                  </a:cubicBezTo>
                  <a:cubicBezTo>
                    <a:pt x="766" y="1289"/>
                    <a:pt x="716" y="1285"/>
                    <a:pt x="661" y="1274"/>
                  </a:cubicBezTo>
                  <a:lnTo>
                    <a:pt x="661" y="2305"/>
                  </a:lnTo>
                  <a:lnTo>
                    <a:pt x="1112" y="2305"/>
                  </a:lnTo>
                  <a:lnTo>
                    <a:pt x="1112" y="1691"/>
                  </a:lnTo>
                  <a:cubicBezTo>
                    <a:pt x="1112" y="1691"/>
                    <a:pt x="1749" y="1529"/>
                    <a:pt x="1749" y="822"/>
                  </a:cubicBezTo>
                  <a:cubicBezTo>
                    <a:pt x="1749" y="151"/>
                    <a:pt x="1159" y="0"/>
                    <a:pt x="89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4"/>
            <p:cNvSpPr/>
            <p:nvPr/>
          </p:nvSpPr>
          <p:spPr>
            <a:xfrm>
              <a:off x="3689979" y="2372238"/>
              <a:ext cx="31463" cy="29903"/>
            </a:xfrm>
            <a:custGeom>
              <a:avLst/>
              <a:gdLst/>
              <a:ahLst/>
              <a:cxnLst/>
              <a:rect l="l" t="t" r="r" b="b"/>
              <a:pathLst>
                <a:path w="464" h="441" extrusionOk="0">
                  <a:moveTo>
                    <a:pt x="1" y="0"/>
                  </a:moveTo>
                  <a:lnTo>
                    <a:pt x="1" y="440"/>
                  </a:lnTo>
                  <a:lnTo>
                    <a:pt x="464" y="440"/>
                  </a:lnTo>
                  <a:lnTo>
                    <a:pt x="46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4"/>
            <p:cNvSpPr/>
            <p:nvPr/>
          </p:nvSpPr>
          <p:spPr>
            <a:xfrm>
              <a:off x="3495236" y="2492392"/>
              <a:ext cx="82522" cy="82522"/>
            </a:xfrm>
            <a:custGeom>
              <a:avLst/>
              <a:gdLst/>
              <a:ahLst/>
              <a:cxnLst/>
              <a:rect l="l" t="t" r="r" b="b"/>
              <a:pathLst>
                <a:path w="1217" h="1217" extrusionOk="0">
                  <a:moveTo>
                    <a:pt x="614" y="0"/>
                  </a:moveTo>
                  <a:cubicBezTo>
                    <a:pt x="278" y="0"/>
                    <a:pt x="0" y="278"/>
                    <a:pt x="0" y="603"/>
                  </a:cubicBezTo>
                  <a:cubicBezTo>
                    <a:pt x="0" y="939"/>
                    <a:pt x="278" y="1216"/>
                    <a:pt x="614" y="1216"/>
                  </a:cubicBezTo>
                  <a:cubicBezTo>
                    <a:pt x="950" y="1216"/>
                    <a:pt x="1216" y="939"/>
                    <a:pt x="1216" y="603"/>
                  </a:cubicBezTo>
                  <a:cubicBezTo>
                    <a:pt x="1216" y="278"/>
                    <a:pt x="950" y="0"/>
                    <a:pt x="6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4"/>
            <p:cNvSpPr/>
            <p:nvPr/>
          </p:nvSpPr>
          <p:spPr>
            <a:xfrm>
              <a:off x="3493676" y="2491578"/>
              <a:ext cx="84081" cy="85370"/>
            </a:xfrm>
            <a:custGeom>
              <a:avLst/>
              <a:gdLst/>
              <a:ahLst/>
              <a:cxnLst/>
              <a:rect l="l" t="t" r="r" b="b"/>
              <a:pathLst>
                <a:path w="1240" h="1259" extrusionOk="0">
                  <a:moveTo>
                    <a:pt x="623" y="0"/>
                  </a:moveTo>
                  <a:cubicBezTo>
                    <a:pt x="556" y="0"/>
                    <a:pt x="487" y="11"/>
                    <a:pt x="417" y="36"/>
                  </a:cubicBezTo>
                  <a:cubicBezTo>
                    <a:pt x="197" y="105"/>
                    <a:pt x="0" y="337"/>
                    <a:pt x="0" y="626"/>
                  </a:cubicBezTo>
                  <a:cubicBezTo>
                    <a:pt x="0" y="904"/>
                    <a:pt x="185" y="1147"/>
                    <a:pt x="417" y="1228"/>
                  </a:cubicBezTo>
                  <a:cubicBezTo>
                    <a:pt x="482" y="1249"/>
                    <a:pt x="550" y="1259"/>
                    <a:pt x="616" y="1259"/>
                  </a:cubicBezTo>
                  <a:cubicBezTo>
                    <a:pt x="771" y="1259"/>
                    <a:pt x="918" y="1206"/>
                    <a:pt x="1008" y="1124"/>
                  </a:cubicBezTo>
                  <a:cubicBezTo>
                    <a:pt x="1158" y="1008"/>
                    <a:pt x="1216" y="881"/>
                    <a:pt x="1228" y="777"/>
                  </a:cubicBezTo>
                  <a:cubicBezTo>
                    <a:pt x="1239" y="719"/>
                    <a:pt x="1239" y="696"/>
                    <a:pt x="1239" y="661"/>
                  </a:cubicBezTo>
                  <a:lnTo>
                    <a:pt x="1239" y="615"/>
                  </a:lnTo>
                  <a:cubicBezTo>
                    <a:pt x="1239" y="615"/>
                    <a:pt x="1239" y="673"/>
                    <a:pt x="1216" y="788"/>
                  </a:cubicBezTo>
                  <a:cubicBezTo>
                    <a:pt x="1205" y="881"/>
                    <a:pt x="1124" y="1008"/>
                    <a:pt x="996" y="1113"/>
                  </a:cubicBezTo>
                  <a:cubicBezTo>
                    <a:pt x="911" y="1174"/>
                    <a:pt x="785" y="1216"/>
                    <a:pt x="652" y="1216"/>
                  </a:cubicBezTo>
                  <a:cubicBezTo>
                    <a:pt x="586" y="1216"/>
                    <a:pt x="517" y="1205"/>
                    <a:pt x="452" y="1182"/>
                  </a:cubicBezTo>
                  <a:cubicBezTo>
                    <a:pt x="243" y="1113"/>
                    <a:pt x="70" y="893"/>
                    <a:pt x="70" y="626"/>
                  </a:cubicBezTo>
                  <a:cubicBezTo>
                    <a:pt x="70" y="371"/>
                    <a:pt x="243" y="151"/>
                    <a:pt x="452" y="82"/>
                  </a:cubicBezTo>
                  <a:cubicBezTo>
                    <a:pt x="521" y="49"/>
                    <a:pt x="593" y="35"/>
                    <a:pt x="662" y="35"/>
                  </a:cubicBezTo>
                  <a:cubicBezTo>
                    <a:pt x="791" y="35"/>
                    <a:pt x="913" y="84"/>
                    <a:pt x="996" y="151"/>
                  </a:cubicBezTo>
                  <a:cubicBezTo>
                    <a:pt x="1124" y="256"/>
                    <a:pt x="1182" y="383"/>
                    <a:pt x="1216" y="476"/>
                  </a:cubicBezTo>
                  <a:cubicBezTo>
                    <a:pt x="1239" y="557"/>
                    <a:pt x="1239" y="615"/>
                    <a:pt x="1239" y="615"/>
                  </a:cubicBezTo>
                  <a:lnTo>
                    <a:pt x="1239" y="603"/>
                  </a:lnTo>
                  <a:cubicBezTo>
                    <a:pt x="1239" y="568"/>
                    <a:pt x="1239" y="534"/>
                    <a:pt x="1228" y="487"/>
                  </a:cubicBezTo>
                  <a:cubicBezTo>
                    <a:pt x="1216" y="395"/>
                    <a:pt x="1158" y="256"/>
                    <a:pt x="1008" y="140"/>
                  </a:cubicBezTo>
                  <a:cubicBezTo>
                    <a:pt x="919" y="59"/>
                    <a:pt x="779" y="0"/>
                    <a:pt x="62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4"/>
            <p:cNvSpPr/>
            <p:nvPr/>
          </p:nvSpPr>
          <p:spPr>
            <a:xfrm>
              <a:off x="1235013" y="1911218"/>
              <a:ext cx="853764" cy="688856"/>
            </a:xfrm>
            <a:custGeom>
              <a:avLst/>
              <a:gdLst/>
              <a:ahLst/>
              <a:cxnLst/>
              <a:rect l="l" t="t" r="r" b="b"/>
              <a:pathLst>
                <a:path w="12591" h="10159" extrusionOk="0">
                  <a:moveTo>
                    <a:pt x="2155" y="1"/>
                  </a:moveTo>
                  <a:cubicBezTo>
                    <a:pt x="962" y="1"/>
                    <a:pt x="1" y="974"/>
                    <a:pt x="1" y="2155"/>
                  </a:cubicBezTo>
                  <a:lnTo>
                    <a:pt x="1" y="6243"/>
                  </a:lnTo>
                  <a:cubicBezTo>
                    <a:pt x="1" y="7425"/>
                    <a:pt x="962" y="8398"/>
                    <a:pt x="2155" y="8398"/>
                  </a:cubicBezTo>
                  <a:lnTo>
                    <a:pt x="8305" y="8398"/>
                  </a:lnTo>
                  <a:lnTo>
                    <a:pt x="9359" y="10158"/>
                  </a:lnTo>
                  <a:lnTo>
                    <a:pt x="10355" y="8398"/>
                  </a:lnTo>
                  <a:lnTo>
                    <a:pt x="10413" y="8398"/>
                  </a:lnTo>
                  <a:cubicBezTo>
                    <a:pt x="11606" y="8398"/>
                    <a:pt x="12579" y="7425"/>
                    <a:pt x="12579" y="6243"/>
                  </a:cubicBezTo>
                  <a:lnTo>
                    <a:pt x="12579" y="2155"/>
                  </a:lnTo>
                  <a:cubicBezTo>
                    <a:pt x="12590" y="974"/>
                    <a:pt x="11641" y="1"/>
                    <a:pt x="104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4"/>
            <p:cNvSpPr/>
            <p:nvPr/>
          </p:nvSpPr>
          <p:spPr>
            <a:xfrm>
              <a:off x="1231894" y="1910472"/>
              <a:ext cx="860003" cy="695841"/>
            </a:xfrm>
            <a:custGeom>
              <a:avLst/>
              <a:gdLst/>
              <a:ahLst/>
              <a:cxnLst/>
              <a:rect l="l" t="t" r="r" b="b"/>
              <a:pathLst>
                <a:path w="12683" h="10262" extrusionOk="0">
                  <a:moveTo>
                    <a:pt x="10528" y="0"/>
                  </a:moveTo>
                  <a:cubicBezTo>
                    <a:pt x="10520" y="6"/>
                    <a:pt x="10512" y="10"/>
                    <a:pt x="10507" y="12"/>
                  </a:cubicBezTo>
                  <a:lnTo>
                    <a:pt x="10667" y="12"/>
                  </a:lnTo>
                  <a:cubicBezTo>
                    <a:pt x="10598" y="12"/>
                    <a:pt x="10552" y="0"/>
                    <a:pt x="10528" y="0"/>
                  </a:cubicBezTo>
                  <a:close/>
                  <a:moveTo>
                    <a:pt x="10482" y="12"/>
                  </a:moveTo>
                  <a:cubicBezTo>
                    <a:pt x="10482" y="12"/>
                    <a:pt x="10485" y="15"/>
                    <a:pt x="10492" y="15"/>
                  </a:cubicBezTo>
                  <a:cubicBezTo>
                    <a:pt x="10496" y="15"/>
                    <a:pt x="10501" y="14"/>
                    <a:pt x="10507" y="12"/>
                  </a:cubicBezTo>
                  <a:close/>
                  <a:moveTo>
                    <a:pt x="2375" y="0"/>
                  </a:moveTo>
                  <a:cubicBezTo>
                    <a:pt x="2247" y="0"/>
                    <a:pt x="2108" y="0"/>
                    <a:pt x="1981" y="12"/>
                  </a:cubicBezTo>
                  <a:cubicBezTo>
                    <a:pt x="1912" y="23"/>
                    <a:pt x="1854" y="23"/>
                    <a:pt x="1784" y="35"/>
                  </a:cubicBezTo>
                  <a:cubicBezTo>
                    <a:pt x="1703" y="58"/>
                    <a:pt x="1645" y="70"/>
                    <a:pt x="1576" y="81"/>
                  </a:cubicBezTo>
                  <a:cubicBezTo>
                    <a:pt x="1054" y="232"/>
                    <a:pt x="580" y="591"/>
                    <a:pt x="290" y="1101"/>
                  </a:cubicBezTo>
                  <a:cubicBezTo>
                    <a:pt x="140" y="1344"/>
                    <a:pt x="47" y="1633"/>
                    <a:pt x="12" y="1923"/>
                  </a:cubicBezTo>
                  <a:cubicBezTo>
                    <a:pt x="1" y="2062"/>
                    <a:pt x="1" y="2224"/>
                    <a:pt x="1" y="2375"/>
                  </a:cubicBezTo>
                  <a:lnTo>
                    <a:pt x="1" y="2815"/>
                  </a:lnTo>
                  <a:lnTo>
                    <a:pt x="1" y="4668"/>
                  </a:lnTo>
                  <a:lnTo>
                    <a:pt x="1" y="5629"/>
                  </a:lnTo>
                  <a:lnTo>
                    <a:pt x="1" y="6115"/>
                  </a:lnTo>
                  <a:lnTo>
                    <a:pt x="1" y="6370"/>
                  </a:lnTo>
                  <a:lnTo>
                    <a:pt x="1" y="6498"/>
                  </a:lnTo>
                  <a:lnTo>
                    <a:pt x="12" y="6625"/>
                  </a:lnTo>
                  <a:cubicBezTo>
                    <a:pt x="116" y="7297"/>
                    <a:pt x="545" y="7899"/>
                    <a:pt x="1159" y="8223"/>
                  </a:cubicBezTo>
                  <a:cubicBezTo>
                    <a:pt x="1460" y="8374"/>
                    <a:pt x="1807" y="8467"/>
                    <a:pt x="2155" y="8467"/>
                  </a:cubicBezTo>
                  <a:lnTo>
                    <a:pt x="8312" y="8467"/>
                  </a:lnTo>
                  <a:cubicBezTo>
                    <a:pt x="8692" y="9065"/>
                    <a:pt x="9048" y="9652"/>
                    <a:pt x="9382" y="10215"/>
                  </a:cubicBezTo>
                  <a:lnTo>
                    <a:pt x="9405" y="10262"/>
                  </a:lnTo>
                  <a:lnTo>
                    <a:pt x="9440" y="10215"/>
                  </a:lnTo>
                  <a:cubicBezTo>
                    <a:pt x="9785" y="9617"/>
                    <a:pt x="10118" y="9008"/>
                    <a:pt x="10429" y="8467"/>
                  </a:cubicBezTo>
                  <a:lnTo>
                    <a:pt x="10429" y="8467"/>
                  </a:lnTo>
                  <a:cubicBezTo>
                    <a:pt x="10518" y="8467"/>
                    <a:pt x="10616" y="8466"/>
                    <a:pt x="10714" y="8455"/>
                  </a:cubicBezTo>
                  <a:cubicBezTo>
                    <a:pt x="10818" y="8432"/>
                    <a:pt x="10911" y="8420"/>
                    <a:pt x="11015" y="8397"/>
                  </a:cubicBezTo>
                  <a:cubicBezTo>
                    <a:pt x="11200" y="8339"/>
                    <a:pt x="11397" y="8258"/>
                    <a:pt x="11571" y="8165"/>
                  </a:cubicBezTo>
                  <a:cubicBezTo>
                    <a:pt x="11745" y="8061"/>
                    <a:pt x="11883" y="7934"/>
                    <a:pt x="12034" y="7795"/>
                  </a:cubicBezTo>
                  <a:cubicBezTo>
                    <a:pt x="12161" y="7656"/>
                    <a:pt x="12289" y="7494"/>
                    <a:pt x="12382" y="7332"/>
                  </a:cubicBezTo>
                  <a:cubicBezTo>
                    <a:pt x="12567" y="7007"/>
                    <a:pt x="12671" y="6637"/>
                    <a:pt x="12671" y="6278"/>
                  </a:cubicBezTo>
                  <a:lnTo>
                    <a:pt x="12671" y="5247"/>
                  </a:lnTo>
                  <a:lnTo>
                    <a:pt x="12671" y="3382"/>
                  </a:lnTo>
                  <a:lnTo>
                    <a:pt x="12671" y="2560"/>
                  </a:lnTo>
                  <a:cubicBezTo>
                    <a:pt x="12671" y="2293"/>
                    <a:pt x="12683" y="2050"/>
                    <a:pt x="12636" y="1807"/>
                  </a:cubicBezTo>
                  <a:cubicBezTo>
                    <a:pt x="12590" y="1564"/>
                    <a:pt x="12520" y="1344"/>
                    <a:pt x="12416" y="1158"/>
                  </a:cubicBezTo>
                  <a:cubicBezTo>
                    <a:pt x="12300" y="962"/>
                    <a:pt x="12185" y="788"/>
                    <a:pt x="12057" y="660"/>
                  </a:cubicBezTo>
                  <a:cubicBezTo>
                    <a:pt x="11802" y="382"/>
                    <a:pt x="11513" y="232"/>
                    <a:pt x="11258" y="139"/>
                  </a:cubicBezTo>
                  <a:cubicBezTo>
                    <a:pt x="11131" y="81"/>
                    <a:pt x="11026" y="70"/>
                    <a:pt x="10934" y="35"/>
                  </a:cubicBezTo>
                  <a:cubicBezTo>
                    <a:pt x="10830" y="23"/>
                    <a:pt x="10760" y="12"/>
                    <a:pt x="10679" y="12"/>
                  </a:cubicBezTo>
                  <a:lnTo>
                    <a:pt x="10667" y="12"/>
                  </a:lnTo>
                  <a:cubicBezTo>
                    <a:pt x="10737" y="23"/>
                    <a:pt x="10818" y="35"/>
                    <a:pt x="10911" y="47"/>
                  </a:cubicBezTo>
                  <a:cubicBezTo>
                    <a:pt x="11003" y="81"/>
                    <a:pt x="11119" y="116"/>
                    <a:pt x="11235" y="151"/>
                  </a:cubicBezTo>
                  <a:cubicBezTo>
                    <a:pt x="11478" y="255"/>
                    <a:pt x="11756" y="406"/>
                    <a:pt x="12011" y="672"/>
                  </a:cubicBezTo>
                  <a:cubicBezTo>
                    <a:pt x="12150" y="811"/>
                    <a:pt x="12266" y="962"/>
                    <a:pt x="12358" y="1158"/>
                  </a:cubicBezTo>
                  <a:cubicBezTo>
                    <a:pt x="12463" y="1344"/>
                    <a:pt x="12532" y="1552"/>
                    <a:pt x="12578" y="1784"/>
                  </a:cubicBezTo>
                  <a:cubicBezTo>
                    <a:pt x="12625" y="2027"/>
                    <a:pt x="12613" y="2282"/>
                    <a:pt x="12613" y="2548"/>
                  </a:cubicBezTo>
                  <a:lnTo>
                    <a:pt x="12613" y="3371"/>
                  </a:lnTo>
                  <a:lnTo>
                    <a:pt x="12613" y="5235"/>
                  </a:lnTo>
                  <a:lnTo>
                    <a:pt x="12613" y="6266"/>
                  </a:lnTo>
                  <a:cubicBezTo>
                    <a:pt x="12613" y="6613"/>
                    <a:pt x="12520" y="6973"/>
                    <a:pt x="12335" y="7297"/>
                  </a:cubicBezTo>
                  <a:cubicBezTo>
                    <a:pt x="12243" y="7447"/>
                    <a:pt x="12127" y="7610"/>
                    <a:pt x="11999" y="7737"/>
                  </a:cubicBezTo>
                  <a:cubicBezTo>
                    <a:pt x="11872" y="7876"/>
                    <a:pt x="11721" y="8003"/>
                    <a:pt x="11548" y="8084"/>
                  </a:cubicBezTo>
                  <a:cubicBezTo>
                    <a:pt x="11397" y="8177"/>
                    <a:pt x="11200" y="8258"/>
                    <a:pt x="11015" y="8304"/>
                  </a:cubicBezTo>
                  <a:cubicBezTo>
                    <a:pt x="10934" y="8339"/>
                    <a:pt x="10830" y="8351"/>
                    <a:pt x="10725" y="8362"/>
                  </a:cubicBezTo>
                  <a:cubicBezTo>
                    <a:pt x="10621" y="8374"/>
                    <a:pt x="10528" y="8374"/>
                    <a:pt x="10424" y="8374"/>
                  </a:cubicBezTo>
                  <a:lnTo>
                    <a:pt x="10413" y="8374"/>
                  </a:lnTo>
                  <a:lnTo>
                    <a:pt x="10389" y="8397"/>
                  </a:lnTo>
                  <a:cubicBezTo>
                    <a:pt x="10085" y="8938"/>
                    <a:pt x="9759" y="9522"/>
                    <a:pt x="9422" y="10108"/>
                  </a:cubicBezTo>
                  <a:lnTo>
                    <a:pt x="9422" y="10108"/>
                  </a:lnTo>
                  <a:cubicBezTo>
                    <a:pt x="9095" y="9556"/>
                    <a:pt x="8746" y="8982"/>
                    <a:pt x="8397" y="8397"/>
                  </a:cubicBezTo>
                  <a:lnTo>
                    <a:pt x="8386" y="8374"/>
                  </a:lnTo>
                  <a:lnTo>
                    <a:pt x="2190" y="8374"/>
                  </a:lnTo>
                  <a:cubicBezTo>
                    <a:pt x="1854" y="8374"/>
                    <a:pt x="1506" y="8293"/>
                    <a:pt x="1217" y="8131"/>
                  </a:cubicBezTo>
                  <a:cubicBezTo>
                    <a:pt x="626" y="7818"/>
                    <a:pt x="186" y="7216"/>
                    <a:pt x="105" y="6579"/>
                  </a:cubicBezTo>
                  <a:lnTo>
                    <a:pt x="82" y="6463"/>
                  </a:lnTo>
                  <a:lnTo>
                    <a:pt x="82" y="6347"/>
                  </a:lnTo>
                  <a:lnTo>
                    <a:pt x="82" y="6104"/>
                  </a:lnTo>
                  <a:lnTo>
                    <a:pt x="82" y="5617"/>
                  </a:lnTo>
                  <a:lnTo>
                    <a:pt x="82" y="4656"/>
                  </a:lnTo>
                  <a:lnTo>
                    <a:pt x="82" y="2803"/>
                  </a:lnTo>
                  <a:lnTo>
                    <a:pt x="82" y="2351"/>
                  </a:lnTo>
                  <a:cubicBezTo>
                    <a:pt x="82" y="2212"/>
                    <a:pt x="82" y="2062"/>
                    <a:pt x="105" y="1923"/>
                  </a:cubicBezTo>
                  <a:cubicBezTo>
                    <a:pt x="128" y="1633"/>
                    <a:pt x="221" y="1355"/>
                    <a:pt x="360" y="1112"/>
                  </a:cubicBezTo>
                  <a:cubicBezTo>
                    <a:pt x="649" y="614"/>
                    <a:pt x="1112" y="255"/>
                    <a:pt x="1622" y="116"/>
                  </a:cubicBezTo>
                  <a:cubicBezTo>
                    <a:pt x="1680" y="93"/>
                    <a:pt x="1749" y="81"/>
                    <a:pt x="1807" y="70"/>
                  </a:cubicBezTo>
                  <a:cubicBezTo>
                    <a:pt x="1865" y="58"/>
                    <a:pt x="1935" y="58"/>
                    <a:pt x="1993" y="35"/>
                  </a:cubicBezTo>
                  <a:cubicBezTo>
                    <a:pt x="2051" y="23"/>
                    <a:pt x="2132" y="23"/>
                    <a:pt x="2190" y="23"/>
                  </a:cubicBezTo>
                  <a:lnTo>
                    <a:pt x="4575" y="23"/>
                  </a:lnTo>
                  <a:cubicBezTo>
                    <a:pt x="6394" y="12"/>
                    <a:pt x="7876" y="12"/>
                    <a:pt x="8907" y="12"/>
                  </a:cubicBezTo>
                  <a:cubicBezTo>
                    <a:pt x="7876" y="12"/>
                    <a:pt x="6394" y="0"/>
                    <a:pt x="457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4"/>
            <p:cNvSpPr/>
            <p:nvPr/>
          </p:nvSpPr>
          <p:spPr>
            <a:xfrm>
              <a:off x="1351235" y="2060461"/>
              <a:ext cx="620506" cy="4001"/>
            </a:xfrm>
            <a:custGeom>
              <a:avLst/>
              <a:gdLst/>
              <a:ahLst/>
              <a:cxnLst/>
              <a:rect l="l" t="t" r="r" b="b"/>
              <a:pathLst>
                <a:path w="9151" h="59" extrusionOk="0">
                  <a:moveTo>
                    <a:pt x="4576" y="0"/>
                  </a:moveTo>
                  <a:cubicBezTo>
                    <a:pt x="2051" y="0"/>
                    <a:pt x="1" y="12"/>
                    <a:pt x="1" y="24"/>
                  </a:cubicBezTo>
                  <a:cubicBezTo>
                    <a:pt x="1" y="47"/>
                    <a:pt x="2051" y="58"/>
                    <a:pt x="4576" y="58"/>
                  </a:cubicBezTo>
                  <a:cubicBezTo>
                    <a:pt x="7112" y="58"/>
                    <a:pt x="9151" y="47"/>
                    <a:pt x="9151" y="24"/>
                  </a:cubicBezTo>
                  <a:cubicBezTo>
                    <a:pt x="9151" y="12"/>
                    <a:pt x="7101" y="0"/>
                    <a:pt x="457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4"/>
            <p:cNvSpPr/>
            <p:nvPr/>
          </p:nvSpPr>
          <p:spPr>
            <a:xfrm>
              <a:off x="1351235" y="2127183"/>
              <a:ext cx="620506" cy="4001"/>
            </a:xfrm>
            <a:custGeom>
              <a:avLst/>
              <a:gdLst/>
              <a:ahLst/>
              <a:cxnLst/>
              <a:rect l="l" t="t" r="r" b="b"/>
              <a:pathLst>
                <a:path w="9151" h="59" extrusionOk="0">
                  <a:moveTo>
                    <a:pt x="4576" y="1"/>
                  </a:moveTo>
                  <a:cubicBezTo>
                    <a:pt x="2051" y="1"/>
                    <a:pt x="1" y="12"/>
                    <a:pt x="1" y="24"/>
                  </a:cubicBezTo>
                  <a:cubicBezTo>
                    <a:pt x="1" y="47"/>
                    <a:pt x="2051" y="59"/>
                    <a:pt x="4576" y="59"/>
                  </a:cubicBezTo>
                  <a:cubicBezTo>
                    <a:pt x="7112" y="59"/>
                    <a:pt x="9151" y="47"/>
                    <a:pt x="9151" y="24"/>
                  </a:cubicBezTo>
                  <a:cubicBezTo>
                    <a:pt x="9151" y="12"/>
                    <a:pt x="7101" y="1"/>
                    <a:pt x="457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4"/>
            <p:cNvSpPr/>
            <p:nvPr/>
          </p:nvSpPr>
          <p:spPr>
            <a:xfrm>
              <a:off x="1351235" y="2194719"/>
              <a:ext cx="620506" cy="4001"/>
            </a:xfrm>
            <a:custGeom>
              <a:avLst/>
              <a:gdLst/>
              <a:ahLst/>
              <a:cxnLst/>
              <a:rect l="l" t="t" r="r" b="b"/>
              <a:pathLst>
                <a:path w="9151" h="59" extrusionOk="0">
                  <a:moveTo>
                    <a:pt x="4576" y="1"/>
                  </a:moveTo>
                  <a:cubicBezTo>
                    <a:pt x="2051" y="1"/>
                    <a:pt x="1" y="12"/>
                    <a:pt x="1" y="36"/>
                  </a:cubicBezTo>
                  <a:cubicBezTo>
                    <a:pt x="1" y="47"/>
                    <a:pt x="2051" y="59"/>
                    <a:pt x="4576" y="59"/>
                  </a:cubicBezTo>
                  <a:cubicBezTo>
                    <a:pt x="7112" y="59"/>
                    <a:pt x="9151" y="47"/>
                    <a:pt x="9151" y="36"/>
                  </a:cubicBezTo>
                  <a:cubicBezTo>
                    <a:pt x="9151" y="12"/>
                    <a:pt x="7101" y="1"/>
                    <a:pt x="457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4"/>
            <p:cNvSpPr/>
            <p:nvPr/>
          </p:nvSpPr>
          <p:spPr>
            <a:xfrm>
              <a:off x="1351235" y="2261509"/>
              <a:ext cx="620506" cy="4001"/>
            </a:xfrm>
            <a:custGeom>
              <a:avLst/>
              <a:gdLst/>
              <a:ahLst/>
              <a:cxnLst/>
              <a:rect l="l" t="t" r="r" b="b"/>
              <a:pathLst>
                <a:path w="9151" h="59" extrusionOk="0">
                  <a:moveTo>
                    <a:pt x="4576" y="0"/>
                  </a:moveTo>
                  <a:cubicBezTo>
                    <a:pt x="2051" y="0"/>
                    <a:pt x="1" y="12"/>
                    <a:pt x="1" y="35"/>
                  </a:cubicBezTo>
                  <a:cubicBezTo>
                    <a:pt x="1" y="47"/>
                    <a:pt x="2051" y="58"/>
                    <a:pt x="4576" y="58"/>
                  </a:cubicBezTo>
                  <a:cubicBezTo>
                    <a:pt x="7112" y="58"/>
                    <a:pt x="9151" y="47"/>
                    <a:pt x="9151" y="35"/>
                  </a:cubicBezTo>
                  <a:cubicBezTo>
                    <a:pt x="9151" y="12"/>
                    <a:pt x="7101" y="0"/>
                    <a:pt x="457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4"/>
            <p:cNvSpPr/>
            <p:nvPr/>
          </p:nvSpPr>
          <p:spPr>
            <a:xfrm>
              <a:off x="1351235" y="2329045"/>
              <a:ext cx="620506" cy="4001"/>
            </a:xfrm>
            <a:custGeom>
              <a:avLst/>
              <a:gdLst/>
              <a:ahLst/>
              <a:cxnLst/>
              <a:rect l="l" t="t" r="r" b="b"/>
              <a:pathLst>
                <a:path w="9151" h="59" extrusionOk="0">
                  <a:moveTo>
                    <a:pt x="4576" y="0"/>
                  </a:moveTo>
                  <a:cubicBezTo>
                    <a:pt x="2051" y="0"/>
                    <a:pt x="1" y="12"/>
                    <a:pt x="1" y="35"/>
                  </a:cubicBezTo>
                  <a:cubicBezTo>
                    <a:pt x="1" y="47"/>
                    <a:pt x="2051" y="58"/>
                    <a:pt x="4576" y="58"/>
                  </a:cubicBezTo>
                  <a:cubicBezTo>
                    <a:pt x="7112" y="58"/>
                    <a:pt x="9151" y="47"/>
                    <a:pt x="9151" y="35"/>
                  </a:cubicBezTo>
                  <a:cubicBezTo>
                    <a:pt x="9151" y="24"/>
                    <a:pt x="7101" y="0"/>
                    <a:pt x="457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4"/>
            <p:cNvSpPr/>
            <p:nvPr/>
          </p:nvSpPr>
          <p:spPr>
            <a:xfrm>
              <a:off x="1636365" y="1376423"/>
              <a:ext cx="855256" cy="563955"/>
            </a:xfrm>
            <a:custGeom>
              <a:avLst/>
              <a:gdLst/>
              <a:ahLst/>
              <a:cxnLst/>
              <a:rect l="l" t="t" r="r" b="b"/>
              <a:pathLst>
                <a:path w="12613" h="8317" extrusionOk="0">
                  <a:moveTo>
                    <a:pt x="1633" y="1"/>
                  </a:moveTo>
                  <a:cubicBezTo>
                    <a:pt x="741" y="1"/>
                    <a:pt x="0" y="719"/>
                    <a:pt x="0" y="1634"/>
                  </a:cubicBezTo>
                  <a:lnTo>
                    <a:pt x="0" y="4923"/>
                  </a:lnTo>
                  <a:cubicBezTo>
                    <a:pt x="0" y="5815"/>
                    <a:pt x="718" y="6556"/>
                    <a:pt x="1633" y="6556"/>
                  </a:cubicBezTo>
                  <a:lnTo>
                    <a:pt x="8328" y="6556"/>
                  </a:lnTo>
                  <a:lnTo>
                    <a:pt x="9381" y="8316"/>
                  </a:lnTo>
                  <a:lnTo>
                    <a:pt x="10377" y="6556"/>
                  </a:lnTo>
                  <a:lnTo>
                    <a:pt x="10968" y="6556"/>
                  </a:lnTo>
                  <a:cubicBezTo>
                    <a:pt x="11872" y="6556"/>
                    <a:pt x="12613" y="5826"/>
                    <a:pt x="12613" y="4923"/>
                  </a:cubicBezTo>
                  <a:lnTo>
                    <a:pt x="12613" y="1634"/>
                  </a:lnTo>
                  <a:cubicBezTo>
                    <a:pt x="12590" y="730"/>
                    <a:pt x="11872" y="1"/>
                    <a:pt x="109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4"/>
            <p:cNvSpPr/>
            <p:nvPr/>
          </p:nvSpPr>
          <p:spPr>
            <a:xfrm>
              <a:off x="1632432" y="1374525"/>
              <a:ext cx="860003" cy="569786"/>
            </a:xfrm>
            <a:custGeom>
              <a:avLst/>
              <a:gdLst/>
              <a:ahLst/>
              <a:cxnLst/>
              <a:rect l="l" t="t" r="r" b="b"/>
              <a:pathLst>
                <a:path w="12683" h="8403" extrusionOk="0">
                  <a:moveTo>
                    <a:pt x="1703" y="0"/>
                  </a:moveTo>
                  <a:cubicBezTo>
                    <a:pt x="1660" y="0"/>
                    <a:pt x="1618" y="2"/>
                    <a:pt x="1575" y="5"/>
                  </a:cubicBezTo>
                  <a:cubicBezTo>
                    <a:pt x="1448" y="29"/>
                    <a:pt x="1309" y="52"/>
                    <a:pt x="1182" y="87"/>
                  </a:cubicBezTo>
                  <a:cubicBezTo>
                    <a:pt x="927" y="156"/>
                    <a:pt x="695" y="318"/>
                    <a:pt x="487" y="503"/>
                  </a:cubicBezTo>
                  <a:cubicBezTo>
                    <a:pt x="301" y="700"/>
                    <a:pt x="139" y="955"/>
                    <a:pt x="70" y="1222"/>
                  </a:cubicBezTo>
                  <a:cubicBezTo>
                    <a:pt x="23" y="1349"/>
                    <a:pt x="12" y="1500"/>
                    <a:pt x="12" y="1639"/>
                  </a:cubicBezTo>
                  <a:lnTo>
                    <a:pt x="12" y="2079"/>
                  </a:lnTo>
                  <a:lnTo>
                    <a:pt x="12" y="2947"/>
                  </a:lnTo>
                  <a:lnTo>
                    <a:pt x="12" y="4742"/>
                  </a:lnTo>
                  <a:cubicBezTo>
                    <a:pt x="0" y="5044"/>
                    <a:pt x="23" y="5368"/>
                    <a:pt x="174" y="5657"/>
                  </a:cubicBezTo>
                  <a:cubicBezTo>
                    <a:pt x="301" y="5947"/>
                    <a:pt x="521" y="6190"/>
                    <a:pt x="788" y="6364"/>
                  </a:cubicBezTo>
                  <a:cubicBezTo>
                    <a:pt x="1066" y="6538"/>
                    <a:pt x="1402" y="6607"/>
                    <a:pt x="1714" y="6607"/>
                  </a:cubicBezTo>
                  <a:lnTo>
                    <a:pt x="8346" y="6607"/>
                  </a:lnTo>
                  <a:cubicBezTo>
                    <a:pt x="8715" y="7205"/>
                    <a:pt x="9082" y="7804"/>
                    <a:pt x="9405" y="8356"/>
                  </a:cubicBezTo>
                  <a:lnTo>
                    <a:pt x="9439" y="8402"/>
                  </a:lnTo>
                  <a:lnTo>
                    <a:pt x="9463" y="8356"/>
                  </a:lnTo>
                  <a:cubicBezTo>
                    <a:pt x="9808" y="7758"/>
                    <a:pt x="10141" y="7171"/>
                    <a:pt x="10464" y="6607"/>
                  </a:cubicBezTo>
                  <a:lnTo>
                    <a:pt x="10945" y="6607"/>
                  </a:lnTo>
                  <a:cubicBezTo>
                    <a:pt x="11015" y="6607"/>
                    <a:pt x="11107" y="6596"/>
                    <a:pt x="11188" y="6596"/>
                  </a:cubicBezTo>
                  <a:cubicBezTo>
                    <a:pt x="11281" y="6584"/>
                    <a:pt x="11362" y="6584"/>
                    <a:pt x="11432" y="6549"/>
                  </a:cubicBezTo>
                  <a:cubicBezTo>
                    <a:pt x="11594" y="6503"/>
                    <a:pt x="11756" y="6457"/>
                    <a:pt x="11883" y="6364"/>
                  </a:cubicBezTo>
                  <a:cubicBezTo>
                    <a:pt x="12011" y="6271"/>
                    <a:pt x="12150" y="6179"/>
                    <a:pt x="12242" y="6063"/>
                  </a:cubicBezTo>
                  <a:cubicBezTo>
                    <a:pt x="12462" y="5831"/>
                    <a:pt x="12590" y="5542"/>
                    <a:pt x="12648" y="5252"/>
                  </a:cubicBezTo>
                  <a:cubicBezTo>
                    <a:pt x="12682" y="5101"/>
                    <a:pt x="12682" y="4962"/>
                    <a:pt x="12682" y="4812"/>
                  </a:cubicBezTo>
                  <a:lnTo>
                    <a:pt x="12682" y="4395"/>
                  </a:lnTo>
                  <a:cubicBezTo>
                    <a:pt x="12671" y="3295"/>
                    <a:pt x="12682" y="2333"/>
                    <a:pt x="12671" y="1557"/>
                  </a:cubicBezTo>
                  <a:cubicBezTo>
                    <a:pt x="12648" y="1349"/>
                    <a:pt x="12613" y="1164"/>
                    <a:pt x="12532" y="1002"/>
                  </a:cubicBezTo>
                  <a:cubicBezTo>
                    <a:pt x="12462" y="851"/>
                    <a:pt x="12381" y="700"/>
                    <a:pt x="12277" y="585"/>
                  </a:cubicBezTo>
                  <a:cubicBezTo>
                    <a:pt x="12069" y="353"/>
                    <a:pt x="11860" y="214"/>
                    <a:pt x="11652" y="133"/>
                  </a:cubicBezTo>
                  <a:cubicBezTo>
                    <a:pt x="11466" y="52"/>
                    <a:pt x="11293" y="40"/>
                    <a:pt x="11188" y="29"/>
                  </a:cubicBezTo>
                  <a:lnTo>
                    <a:pt x="11026" y="29"/>
                  </a:lnTo>
                  <a:cubicBezTo>
                    <a:pt x="11026" y="40"/>
                    <a:pt x="11258" y="5"/>
                    <a:pt x="11640" y="133"/>
                  </a:cubicBezTo>
                  <a:cubicBezTo>
                    <a:pt x="11825" y="214"/>
                    <a:pt x="12045" y="353"/>
                    <a:pt x="12242" y="585"/>
                  </a:cubicBezTo>
                  <a:cubicBezTo>
                    <a:pt x="12335" y="700"/>
                    <a:pt x="12416" y="851"/>
                    <a:pt x="12497" y="1002"/>
                  </a:cubicBezTo>
                  <a:cubicBezTo>
                    <a:pt x="12555" y="1164"/>
                    <a:pt x="12590" y="1361"/>
                    <a:pt x="12613" y="1546"/>
                  </a:cubicBezTo>
                  <a:cubicBezTo>
                    <a:pt x="12624" y="2322"/>
                    <a:pt x="12613" y="3283"/>
                    <a:pt x="12613" y="4383"/>
                  </a:cubicBezTo>
                  <a:lnTo>
                    <a:pt x="12613" y="4800"/>
                  </a:lnTo>
                  <a:cubicBezTo>
                    <a:pt x="12613" y="4928"/>
                    <a:pt x="12613" y="5078"/>
                    <a:pt x="12578" y="5217"/>
                  </a:cubicBezTo>
                  <a:cubicBezTo>
                    <a:pt x="12520" y="5507"/>
                    <a:pt x="12393" y="5785"/>
                    <a:pt x="12184" y="6005"/>
                  </a:cubicBezTo>
                  <a:cubicBezTo>
                    <a:pt x="12092" y="6121"/>
                    <a:pt x="11953" y="6213"/>
                    <a:pt x="11825" y="6294"/>
                  </a:cubicBezTo>
                  <a:cubicBezTo>
                    <a:pt x="11698" y="6364"/>
                    <a:pt x="11547" y="6433"/>
                    <a:pt x="11397" y="6468"/>
                  </a:cubicBezTo>
                  <a:cubicBezTo>
                    <a:pt x="11316" y="6491"/>
                    <a:pt x="11235" y="6491"/>
                    <a:pt x="11165" y="6503"/>
                  </a:cubicBezTo>
                  <a:cubicBezTo>
                    <a:pt x="11072" y="6526"/>
                    <a:pt x="11003" y="6526"/>
                    <a:pt x="10910" y="6526"/>
                  </a:cubicBezTo>
                  <a:lnTo>
                    <a:pt x="10389" y="6526"/>
                  </a:lnTo>
                  <a:lnTo>
                    <a:pt x="10378" y="6538"/>
                  </a:lnTo>
                  <a:cubicBezTo>
                    <a:pt x="10072" y="7093"/>
                    <a:pt x="9744" y="7670"/>
                    <a:pt x="9404" y="8270"/>
                  </a:cubicBezTo>
                  <a:lnTo>
                    <a:pt x="9404" y="8270"/>
                  </a:lnTo>
                  <a:cubicBezTo>
                    <a:pt x="9075" y="7714"/>
                    <a:pt x="8724" y="7137"/>
                    <a:pt x="8362" y="6538"/>
                  </a:cubicBezTo>
                  <a:lnTo>
                    <a:pt x="8351" y="6526"/>
                  </a:lnTo>
                  <a:lnTo>
                    <a:pt x="1691" y="6526"/>
                  </a:lnTo>
                  <a:cubicBezTo>
                    <a:pt x="1390" y="6526"/>
                    <a:pt x="1066" y="6433"/>
                    <a:pt x="811" y="6271"/>
                  </a:cubicBezTo>
                  <a:cubicBezTo>
                    <a:pt x="545" y="6121"/>
                    <a:pt x="336" y="5866"/>
                    <a:pt x="197" y="5599"/>
                  </a:cubicBezTo>
                  <a:cubicBezTo>
                    <a:pt x="139" y="5449"/>
                    <a:pt x="81" y="5310"/>
                    <a:pt x="70" y="5159"/>
                  </a:cubicBezTo>
                  <a:cubicBezTo>
                    <a:pt x="58" y="5020"/>
                    <a:pt x="58" y="4870"/>
                    <a:pt x="58" y="4708"/>
                  </a:cubicBezTo>
                  <a:lnTo>
                    <a:pt x="58" y="2913"/>
                  </a:lnTo>
                  <a:lnTo>
                    <a:pt x="58" y="2044"/>
                  </a:lnTo>
                  <a:cubicBezTo>
                    <a:pt x="58" y="1754"/>
                    <a:pt x="47" y="1465"/>
                    <a:pt x="116" y="1210"/>
                  </a:cubicBezTo>
                  <a:cubicBezTo>
                    <a:pt x="186" y="955"/>
                    <a:pt x="336" y="700"/>
                    <a:pt x="521" y="515"/>
                  </a:cubicBezTo>
                  <a:cubicBezTo>
                    <a:pt x="718" y="330"/>
                    <a:pt x="950" y="179"/>
                    <a:pt x="1205" y="110"/>
                  </a:cubicBezTo>
                  <a:cubicBezTo>
                    <a:pt x="1394" y="47"/>
                    <a:pt x="1590" y="40"/>
                    <a:pt x="1793" y="40"/>
                  </a:cubicBezTo>
                  <a:cubicBezTo>
                    <a:pt x="1851" y="40"/>
                    <a:pt x="1910" y="40"/>
                    <a:pt x="1969" y="40"/>
                  </a:cubicBezTo>
                  <a:lnTo>
                    <a:pt x="5513" y="40"/>
                  </a:lnTo>
                  <a:cubicBezTo>
                    <a:pt x="7204" y="29"/>
                    <a:pt x="8582" y="29"/>
                    <a:pt x="9544" y="29"/>
                  </a:cubicBezTo>
                  <a:lnTo>
                    <a:pt x="9532" y="29"/>
                  </a:lnTo>
                  <a:cubicBezTo>
                    <a:pt x="8582" y="29"/>
                    <a:pt x="7204" y="5"/>
                    <a:pt x="5513" y="5"/>
                  </a:cubicBezTo>
                  <a:lnTo>
                    <a:pt x="1969" y="5"/>
                  </a:lnTo>
                  <a:cubicBezTo>
                    <a:pt x="1877" y="5"/>
                    <a:pt x="1789" y="0"/>
                    <a:pt x="170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4"/>
            <p:cNvSpPr/>
            <p:nvPr/>
          </p:nvSpPr>
          <p:spPr>
            <a:xfrm>
              <a:off x="1770623" y="1530820"/>
              <a:ext cx="620506" cy="4340"/>
            </a:xfrm>
            <a:custGeom>
              <a:avLst/>
              <a:gdLst/>
              <a:ahLst/>
              <a:cxnLst/>
              <a:rect l="l" t="t" r="r" b="b"/>
              <a:pathLst>
                <a:path w="9151" h="64" extrusionOk="0">
                  <a:moveTo>
                    <a:pt x="6360" y="1"/>
                  </a:moveTo>
                  <a:cubicBezTo>
                    <a:pt x="5813" y="1"/>
                    <a:pt x="5210" y="2"/>
                    <a:pt x="4575" y="5"/>
                  </a:cubicBezTo>
                  <a:cubicBezTo>
                    <a:pt x="2039" y="5"/>
                    <a:pt x="1" y="17"/>
                    <a:pt x="1" y="40"/>
                  </a:cubicBezTo>
                  <a:cubicBezTo>
                    <a:pt x="1" y="52"/>
                    <a:pt x="2039" y="63"/>
                    <a:pt x="4575" y="63"/>
                  </a:cubicBezTo>
                  <a:cubicBezTo>
                    <a:pt x="7112" y="63"/>
                    <a:pt x="9150" y="52"/>
                    <a:pt x="9150" y="40"/>
                  </a:cubicBezTo>
                  <a:cubicBezTo>
                    <a:pt x="9150" y="14"/>
                    <a:pt x="8004" y="1"/>
                    <a:pt x="636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4"/>
            <p:cNvSpPr/>
            <p:nvPr/>
          </p:nvSpPr>
          <p:spPr>
            <a:xfrm>
              <a:off x="1770623" y="1597881"/>
              <a:ext cx="620506" cy="4001"/>
            </a:xfrm>
            <a:custGeom>
              <a:avLst/>
              <a:gdLst/>
              <a:ahLst/>
              <a:cxnLst/>
              <a:rect l="l" t="t" r="r" b="b"/>
              <a:pathLst>
                <a:path w="9151" h="59" extrusionOk="0">
                  <a:moveTo>
                    <a:pt x="4575" y="1"/>
                  </a:moveTo>
                  <a:cubicBezTo>
                    <a:pt x="2039" y="1"/>
                    <a:pt x="1" y="12"/>
                    <a:pt x="1" y="24"/>
                  </a:cubicBezTo>
                  <a:cubicBezTo>
                    <a:pt x="1" y="47"/>
                    <a:pt x="2039" y="59"/>
                    <a:pt x="4575" y="59"/>
                  </a:cubicBezTo>
                  <a:cubicBezTo>
                    <a:pt x="7112" y="59"/>
                    <a:pt x="9150" y="47"/>
                    <a:pt x="9150" y="24"/>
                  </a:cubicBezTo>
                  <a:cubicBezTo>
                    <a:pt x="9150" y="12"/>
                    <a:pt x="7112" y="1"/>
                    <a:pt x="457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4"/>
            <p:cNvSpPr/>
            <p:nvPr/>
          </p:nvSpPr>
          <p:spPr>
            <a:xfrm>
              <a:off x="1770623" y="1665146"/>
              <a:ext cx="620506" cy="4272"/>
            </a:xfrm>
            <a:custGeom>
              <a:avLst/>
              <a:gdLst/>
              <a:ahLst/>
              <a:cxnLst/>
              <a:rect l="l" t="t" r="r" b="b"/>
              <a:pathLst>
                <a:path w="9151" h="63" extrusionOk="0">
                  <a:moveTo>
                    <a:pt x="6360" y="0"/>
                  </a:moveTo>
                  <a:cubicBezTo>
                    <a:pt x="5813" y="0"/>
                    <a:pt x="5210" y="2"/>
                    <a:pt x="4575" y="5"/>
                  </a:cubicBezTo>
                  <a:cubicBezTo>
                    <a:pt x="2039" y="5"/>
                    <a:pt x="1" y="28"/>
                    <a:pt x="1" y="39"/>
                  </a:cubicBezTo>
                  <a:cubicBezTo>
                    <a:pt x="1" y="51"/>
                    <a:pt x="2039" y="63"/>
                    <a:pt x="4575" y="63"/>
                  </a:cubicBezTo>
                  <a:cubicBezTo>
                    <a:pt x="7112" y="63"/>
                    <a:pt x="9150" y="51"/>
                    <a:pt x="9150" y="39"/>
                  </a:cubicBezTo>
                  <a:cubicBezTo>
                    <a:pt x="9150" y="13"/>
                    <a:pt x="8004" y="0"/>
                    <a:pt x="636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4"/>
            <p:cNvSpPr/>
            <p:nvPr/>
          </p:nvSpPr>
          <p:spPr>
            <a:xfrm>
              <a:off x="2727182" y="2565013"/>
              <a:ext cx="1031216" cy="863935"/>
            </a:xfrm>
            <a:custGeom>
              <a:avLst/>
              <a:gdLst/>
              <a:ahLst/>
              <a:cxnLst/>
              <a:rect l="l" t="t" r="r" b="b"/>
              <a:pathLst>
                <a:path w="15208" h="12741" extrusionOk="0">
                  <a:moveTo>
                    <a:pt x="8360" y="0"/>
                  </a:moveTo>
                  <a:cubicBezTo>
                    <a:pt x="7664" y="0"/>
                    <a:pt x="6955" y="284"/>
                    <a:pt x="6486" y="782"/>
                  </a:cubicBezTo>
                  <a:cubicBezTo>
                    <a:pt x="6173" y="1095"/>
                    <a:pt x="5919" y="1524"/>
                    <a:pt x="5502" y="1663"/>
                  </a:cubicBezTo>
                  <a:cubicBezTo>
                    <a:pt x="5354" y="1712"/>
                    <a:pt x="5203" y="1725"/>
                    <a:pt x="5051" y="1725"/>
                  </a:cubicBezTo>
                  <a:cubicBezTo>
                    <a:pt x="4882" y="1725"/>
                    <a:pt x="4711" y="1709"/>
                    <a:pt x="4541" y="1709"/>
                  </a:cubicBezTo>
                  <a:cubicBezTo>
                    <a:pt x="4467" y="1709"/>
                    <a:pt x="4394" y="1712"/>
                    <a:pt x="4320" y="1721"/>
                  </a:cubicBezTo>
                  <a:cubicBezTo>
                    <a:pt x="3799" y="1790"/>
                    <a:pt x="3359" y="2161"/>
                    <a:pt x="3093" y="2624"/>
                  </a:cubicBezTo>
                  <a:cubicBezTo>
                    <a:pt x="2838" y="3064"/>
                    <a:pt x="2722" y="3608"/>
                    <a:pt x="2664" y="4130"/>
                  </a:cubicBezTo>
                  <a:cubicBezTo>
                    <a:pt x="2606" y="4604"/>
                    <a:pt x="2560" y="5137"/>
                    <a:pt x="2236" y="5485"/>
                  </a:cubicBezTo>
                  <a:cubicBezTo>
                    <a:pt x="1923" y="5832"/>
                    <a:pt x="1402" y="5902"/>
                    <a:pt x="996" y="6133"/>
                  </a:cubicBezTo>
                  <a:cubicBezTo>
                    <a:pt x="244" y="6597"/>
                    <a:pt x="0" y="7732"/>
                    <a:pt x="487" y="8450"/>
                  </a:cubicBezTo>
                  <a:cubicBezTo>
                    <a:pt x="649" y="8681"/>
                    <a:pt x="881" y="8901"/>
                    <a:pt x="892" y="9179"/>
                  </a:cubicBezTo>
                  <a:cubicBezTo>
                    <a:pt x="904" y="9434"/>
                    <a:pt x="753" y="9666"/>
                    <a:pt x="660" y="9921"/>
                  </a:cubicBezTo>
                  <a:cubicBezTo>
                    <a:pt x="464" y="10558"/>
                    <a:pt x="985" y="11310"/>
                    <a:pt x="1645" y="11334"/>
                  </a:cubicBezTo>
                  <a:cubicBezTo>
                    <a:pt x="1660" y="11334"/>
                    <a:pt x="1675" y="11334"/>
                    <a:pt x="1690" y="11334"/>
                  </a:cubicBezTo>
                  <a:cubicBezTo>
                    <a:pt x="1879" y="11334"/>
                    <a:pt x="2074" y="11297"/>
                    <a:pt x="2261" y="11297"/>
                  </a:cubicBezTo>
                  <a:cubicBezTo>
                    <a:pt x="2393" y="11297"/>
                    <a:pt x="2522" y="11316"/>
                    <a:pt x="2641" y="11380"/>
                  </a:cubicBezTo>
                  <a:cubicBezTo>
                    <a:pt x="2942" y="11519"/>
                    <a:pt x="3046" y="11889"/>
                    <a:pt x="3232" y="12156"/>
                  </a:cubicBezTo>
                  <a:cubicBezTo>
                    <a:pt x="3495" y="12531"/>
                    <a:pt x="3945" y="12741"/>
                    <a:pt x="4396" y="12741"/>
                  </a:cubicBezTo>
                  <a:cubicBezTo>
                    <a:pt x="4600" y="12741"/>
                    <a:pt x="4804" y="12698"/>
                    <a:pt x="4992" y="12608"/>
                  </a:cubicBezTo>
                  <a:cubicBezTo>
                    <a:pt x="5223" y="12498"/>
                    <a:pt x="5443" y="12305"/>
                    <a:pt x="5702" y="12305"/>
                  </a:cubicBezTo>
                  <a:cubicBezTo>
                    <a:pt x="5716" y="12305"/>
                    <a:pt x="5730" y="12305"/>
                    <a:pt x="5745" y="12306"/>
                  </a:cubicBezTo>
                  <a:cubicBezTo>
                    <a:pt x="6011" y="12318"/>
                    <a:pt x="6231" y="12550"/>
                    <a:pt x="6498" y="12608"/>
                  </a:cubicBezTo>
                  <a:cubicBezTo>
                    <a:pt x="6537" y="12615"/>
                    <a:pt x="6576" y="12619"/>
                    <a:pt x="6615" y="12619"/>
                  </a:cubicBezTo>
                  <a:cubicBezTo>
                    <a:pt x="6919" y="12619"/>
                    <a:pt x="7205" y="12390"/>
                    <a:pt x="7390" y="12133"/>
                  </a:cubicBezTo>
                  <a:cubicBezTo>
                    <a:pt x="7598" y="11843"/>
                    <a:pt x="7760" y="11496"/>
                    <a:pt x="8015" y="11264"/>
                  </a:cubicBezTo>
                  <a:cubicBezTo>
                    <a:pt x="8362" y="10940"/>
                    <a:pt x="8860" y="10870"/>
                    <a:pt x="9301" y="10731"/>
                  </a:cubicBezTo>
                  <a:cubicBezTo>
                    <a:pt x="9938" y="10511"/>
                    <a:pt x="10505" y="10106"/>
                    <a:pt x="10922" y="9585"/>
                  </a:cubicBezTo>
                  <a:lnTo>
                    <a:pt x="10922" y="9585"/>
                  </a:lnTo>
                  <a:lnTo>
                    <a:pt x="10887" y="12063"/>
                  </a:lnTo>
                  <a:cubicBezTo>
                    <a:pt x="11246" y="12063"/>
                    <a:pt x="11466" y="11924"/>
                    <a:pt x="11605" y="11739"/>
                  </a:cubicBezTo>
                  <a:cubicBezTo>
                    <a:pt x="11675" y="11797"/>
                    <a:pt x="11767" y="11843"/>
                    <a:pt x="11849" y="11866"/>
                  </a:cubicBezTo>
                  <a:cubicBezTo>
                    <a:pt x="11960" y="11904"/>
                    <a:pt x="12075" y="11922"/>
                    <a:pt x="12190" y="11922"/>
                  </a:cubicBezTo>
                  <a:cubicBezTo>
                    <a:pt x="12531" y="11922"/>
                    <a:pt x="12866" y="11764"/>
                    <a:pt x="13065" y="11496"/>
                  </a:cubicBezTo>
                  <a:cubicBezTo>
                    <a:pt x="13215" y="11310"/>
                    <a:pt x="13296" y="11056"/>
                    <a:pt x="13505" y="10928"/>
                  </a:cubicBezTo>
                  <a:cubicBezTo>
                    <a:pt x="13678" y="10812"/>
                    <a:pt x="13899" y="10824"/>
                    <a:pt x="14107" y="10801"/>
                  </a:cubicBezTo>
                  <a:cubicBezTo>
                    <a:pt x="14559" y="10708"/>
                    <a:pt x="14952" y="10384"/>
                    <a:pt x="15115" y="9955"/>
                  </a:cubicBezTo>
                  <a:cubicBezTo>
                    <a:pt x="15207" y="9527"/>
                    <a:pt x="15126" y="9017"/>
                    <a:pt x="14837" y="8658"/>
                  </a:cubicBezTo>
                  <a:cubicBezTo>
                    <a:pt x="14721" y="8508"/>
                    <a:pt x="14559" y="8392"/>
                    <a:pt x="14536" y="8206"/>
                  </a:cubicBezTo>
                  <a:cubicBezTo>
                    <a:pt x="14501" y="8033"/>
                    <a:pt x="14570" y="7859"/>
                    <a:pt x="14617" y="7685"/>
                  </a:cubicBezTo>
                  <a:cubicBezTo>
                    <a:pt x="14721" y="7210"/>
                    <a:pt x="14420" y="6678"/>
                    <a:pt x="13956" y="6516"/>
                  </a:cubicBezTo>
                  <a:cubicBezTo>
                    <a:pt x="13690" y="6423"/>
                    <a:pt x="13343" y="6411"/>
                    <a:pt x="13215" y="6168"/>
                  </a:cubicBezTo>
                  <a:cubicBezTo>
                    <a:pt x="13088" y="5913"/>
                    <a:pt x="13238" y="5624"/>
                    <a:pt x="13343" y="5369"/>
                  </a:cubicBezTo>
                  <a:cubicBezTo>
                    <a:pt x="13505" y="4940"/>
                    <a:pt x="13458" y="4442"/>
                    <a:pt x="13238" y="4037"/>
                  </a:cubicBezTo>
                  <a:cubicBezTo>
                    <a:pt x="13215" y="3944"/>
                    <a:pt x="13169" y="3863"/>
                    <a:pt x="13123" y="3782"/>
                  </a:cubicBezTo>
                  <a:cubicBezTo>
                    <a:pt x="12775" y="3099"/>
                    <a:pt x="12069" y="2636"/>
                    <a:pt x="11351" y="2636"/>
                  </a:cubicBezTo>
                  <a:cubicBezTo>
                    <a:pt x="11235" y="2068"/>
                    <a:pt x="10771" y="1640"/>
                    <a:pt x="10250" y="1512"/>
                  </a:cubicBezTo>
                  <a:cubicBezTo>
                    <a:pt x="10250" y="1315"/>
                    <a:pt x="10204" y="1118"/>
                    <a:pt x="10111" y="933"/>
                  </a:cubicBezTo>
                  <a:cubicBezTo>
                    <a:pt x="9856" y="435"/>
                    <a:pt x="9301" y="122"/>
                    <a:pt x="8745" y="30"/>
                  </a:cubicBezTo>
                  <a:cubicBezTo>
                    <a:pt x="8618" y="10"/>
                    <a:pt x="8489" y="0"/>
                    <a:pt x="8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4"/>
            <p:cNvSpPr/>
            <p:nvPr/>
          </p:nvSpPr>
          <p:spPr>
            <a:xfrm>
              <a:off x="3054624" y="2723546"/>
              <a:ext cx="501165" cy="947000"/>
            </a:xfrm>
            <a:custGeom>
              <a:avLst/>
              <a:gdLst/>
              <a:ahLst/>
              <a:cxnLst/>
              <a:rect l="l" t="t" r="r" b="b"/>
              <a:pathLst>
                <a:path w="7391" h="13966" extrusionOk="0">
                  <a:moveTo>
                    <a:pt x="3630" y="0"/>
                  </a:moveTo>
                  <a:cubicBezTo>
                    <a:pt x="3488" y="0"/>
                    <a:pt x="3344" y="7"/>
                    <a:pt x="3198" y="20"/>
                  </a:cubicBezTo>
                  <a:cubicBezTo>
                    <a:pt x="2757" y="54"/>
                    <a:pt x="2063" y="251"/>
                    <a:pt x="1715" y="552"/>
                  </a:cubicBezTo>
                  <a:cubicBezTo>
                    <a:pt x="1205" y="877"/>
                    <a:pt x="36" y="2290"/>
                    <a:pt x="13" y="2718"/>
                  </a:cubicBezTo>
                  <a:lnTo>
                    <a:pt x="128" y="11208"/>
                  </a:lnTo>
                  <a:cubicBezTo>
                    <a:pt x="117" y="11845"/>
                    <a:pt x="1" y="12401"/>
                    <a:pt x="383" y="12922"/>
                  </a:cubicBezTo>
                  <a:cubicBezTo>
                    <a:pt x="964" y="13613"/>
                    <a:pt x="1963" y="13965"/>
                    <a:pt x="2828" y="13965"/>
                  </a:cubicBezTo>
                  <a:cubicBezTo>
                    <a:pt x="3514" y="13965"/>
                    <a:pt x="4115" y="13743"/>
                    <a:pt x="4356" y="13292"/>
                  </a:cubicBezTo>
                  <a:cubicBezTo>
                    <a:pt x="4402" y="13223"/>
                    <a:pt x="4437" y="13153"/>
                    <a:pt x="4448" y="13096"/>
                  </a:cubicBezTo>
                  <a:cubicBezTo>
                    <a:pt x="4460" y="13003"/>
                    <a:pt x="4495" y="12945"/>
                    <a:pt x="4495" y="12887"/>
                  </a:cubicBezTo>
                  <a:cubicBezTo>
                    <a:pt x="4634" y="12169"/>
                    <a:pt x="4622" y="11474"/>
                    <a:pt x="4622" y="11474"/>
                  </a:cubicBezTo>
                  <a:cubicBezTo>
                    <a:pt x="4690" y="10665"/>
                    <a:pt x="4725" y="10316"/>
                    <a:pt x="4726" y="10316"/>
                  </a:cubicBezTo>
                  <a:cubicBezTo>
                    <a:pt x="4726" y="10316"/>
                    <a:pt x="4726" y="10316"/>
                    <a:pt x="4726" y="10316"/>
                  </a:cubicBezTo>
                  <a:cubicBezTo>
                    <a:pt x="4726" y="10316"/>
                    <a:pt x="6498" y="10154"/>
                    <a:pt x="7020" y="7895"/>
                  </a:cubicBezTo>
                  <a:cubicBezTo>
                    <a:pt x="7286" y="6772"/>
                    <a:pt x="7367" y="4896"/>
                    <a:pt x="7390" y="3367"/>
                  </a:cubicBezTo>
                  <a:cubicBezTo>
                    <a:pt x="7390" y="3100"/>
                    <a:pt x="7332" y="2799"/>
                    <a:pt x="7193" y="2487"/>
                  </a:cubicBezTo>
                  <a:cubicBezTo>
                    <a:pt x="6586" y="856"/>
                    <a:pt x="5263" y="0"/>
                    <a:pt x="3630" y="0"/>
                  </a:cubicBez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4"/>
            <p:cNvSpPr/>
            <p:nvPr/>
          </p:nvSpPr>
          <p:spPr>
            <a:xfrm>
              <a:off x="3379014" y="2987112"/>
              <a:ext cx="58925" cy="181860"/>
            </a:xfrm>
            <a:custGeom>
              <a:avLst/>
              <a:gdLst/>
              <a:ahLst/>
              <a:cxnLst/>
              <a:rect l="l" t="t" r="r" b="b"/>
              <a:pathLst>
                <a:path w="869" h="2682" extrusionOk="0">
                  <a:moveTo>
                    <a:pt x="59" y="1"/>
                  </a:moveTo>
                  <a:cubicBezTo>
                    <a:pt x="59" y="1"/>
                    <a:pt x="58" y="1"/>
                    <a:pt x="58" y="1"/>
                  </a:cubicBezTo>
                  <a:cubicBezTo>
                    <a:pt x="23" y="13"/>
                    <a:pt x="209" y="754"/>
                    <a:pt x="475" y="1646"/>
                  </a:cubicBezTo>
                  <a:cubicBezTo>
                    <a:pt x="533" y="1877"/>
                    <a:pt x="602" y="2086"/>
                    <a:pt x="660" y="2283"/>
                  </a:cubicBezTo>
                  <a:cubicBezTo>
                    <a:pt x="695" y="2387"/>
                    <a:pt x="718" y="2479"/>
                    <a:pt x="695" y="2537"/>
                  </a:cubicBezTo>
                  <a:cubicBezTo>
                    <a:pt x="672" y="2595"/>
                    <a:pt x="602" y="2607"/>
                    <a:pt x="521" y="2607"/>
                  </a:cubicBezTo>
                  <a:cubicBezTo>
                    <a:pt x="197" y="2618"/>
                    <a:pt x="0" y="2653"/>
                    <a:pt x="0" y="2665"/>
                  </a:cubicBezTo>
                  <a:cubicBezTo>
                    <a:pt x="0" y="2673"/>
                    <a:pt x="93" y="2681"/>
                    <a:pt x="266" y="2681"/>
                  </a:cubicBezTo>
                  <a:cubicBezTo>
                    <a:pt x="338" y="2681"/>
                    <a:pt x="423" y="2680"/>
                    <a:pt x="521" y="2676"/>
                  </a:cubicBezTo>
                  <a:cubicBezTo>
                    <a:pt x="556" y="2676"/>
                    <a:pt x="602" y="2676"/>
                    <a:pt x="660" y="2665"/>
                  </a:cubicBezTo>
                  <a:cubicBezTo>
                    <a:pt x="718" y="2665"/>
                    <a:pt x="776" y="2618"/>
                    <a:pt x="811" y="2561"/>
                  </a:cubicBezTo>
                  <a:cubicBezTo>
                    <a:pt x="869" y="2445"/>
                    <a:pt x="823" y="2329"/>
                    <a:pt x="788" y="2248"/>
                  </a:cubicBezTo>
                  <a:cubicBezTo>
                    <a:pt x="730" y="2039"/>
                    <a:pt x="660" y="1819"/>
                    <a:pt x="602" y="1611"/>
                  </a:cubicBezTo>
                  <a:cubicBezTo>
                    <a:pt x="327" y="715"/>
                    <a:pt x="97"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4"/>
            <p:cNvSpPr/>
            <p:nvPr/>
          </p:nvSpPr>
          <p:spPr>
            <a:xfrm>
              <a:off x="3170913" y="3351507"/>
              <a:ext cx="202677" cy="107746"/>
            </a:xfrm>
            <a:custGeom>
              <a:avLst/>
              <a:gdLst/>
              <a:ahLst/>
              <a:cxnLst/>
              <a:rect l="l" t="t" r="r" b="b"/>
              <a:pathLst>
                <a:path w="2989" h="1589" extrusionOk="0">
                  <a:moveTo>
                    <a:pt x="0" y="1"/>
                  </a:moveTo>
                  <a:cubicBezTo>
                    <a:pt x="0" y="1"/>
                    <a:pt x="631" y="1589"/>
                    <a:pt x="2847" y="1589"/>
                  </a:cubicBezTo>
                  <a:cubicBezTo>
                    <a:pt x="2878" y="1589"/>
                    <a:pt x="2910" y="1588"/>
                    <a:pt x="2942" y="1588"/>
                  </a:cubicBezTo>
                  <a:lnTo>
                    <a:pt x="2988" y="1043"/>
                  </a:lnTo>
                  <a:cubicBezTo>
                    <a:pt x="2988" y="1043"/>
                    <a:pt x="1448" y="1020"/>
                    <a:pt x="0" y="1"/>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4"/>
            <p:cNvSpPr/>
            <p:nvPr/>
          </p:nvSpPr>
          <p:spPr>
            <a:xfrm>
              <a:off x="3298120" y="3200704"/>
              <a:ext cx="69977" cy="46855"/>
            </a:xfrm>
            <a:custGeom>
              <a:avLst/>
              <a:gdLst/>
              <a:ahLst/>
              <a:cxnLst/>
              <a:rect l="l" t="t" r="r" b="b"/>
              <a:pathLst>
                <a:path w="1032" h="691" extrusionOk="0">
                  <a:moveTo>
                    <a:pt x="528" y="0"/>
                  </a:moveTo>
                  <a:cubicBezTo>
                    <a:pt x="518" y="0"/>
                    <a:pt x="508" y="1"/>
                    <a:pt x="498" y="1"/>
                  </a:cubicBezTo>
                  <a:cubicBezTo>
                    <a:pt x="348" y="1"/>
                    <a:pt x="220" y="59"/>
                    <a:pt x="116" y="163"/>
                  </a:cubicBezTo>
                  <a:cubicBezTo>
                    <a:pt x="35" y="268"/>
                    <a:pt x="0" y="430"/>
                    <a:pt x="58" y="546"/>
                  </a:cubicBezTo>
                  <a:cubicBezTo>
                    <a:pt x="110" y="641"/>
                    <a:pt x="220" y="691"/>
                    <a:pt x="340" y="691"/>
                  </a:cubicBezTo>
                  <a:cubicBezTo>
                    <a:pt x="380" y="691"/>
                    <a:pt x="422" y="685"/>
                    <a:pt x="464" y="673"/>
                  </a:cubicBezTo>
                  <a:cubicBezTo>
                    <a:pt x="626" y="638"/>
                    <a:pt x="753" y="557"/>
                    <a:pt x="881" y="453"/>
                  </a:cubicBezTo>
                  <a:cubicBezTo>
                    <a:pt x="915" y="430"/>
                    <a:pt x="962" y="395"/>
                    <a:pt x="985" y="372"/>
                  </a:cubicBezTo>
                  <a:cubicBezTo>
                    <a:pt x="1020" y="349"/>
                    <a:pt x="1031" y="314"/>
                    <a:pt x="985" y="256"/>
                  </a:cubicBezTo>
                  <a:cubicBezTo>
                    <a:pt x="886" y="102"/>
                    <a:pt x="714" y="0"/>
                    <a:pt x="528" y="0"/>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4"/>
            <p:cNvSpPr/>
            <p:nvPr/>
          </p:nvSpPr>
          <p:spPr>
            <a:xfrm>
              <a:off x="3309105" y="3177175"/>
              <a:ext cx="68418" cy="66045"/>
            </a:xfrm>
            <a:custGeom>
              <a:avLst/>
              <a:gdLst/>
              <a:ahLst/>
              <a:cxnLst/>
              <a:rect l="l" t="t" r="r" b="b"/>
              <a:pathLst>
                <a:path w="1009" h="974" extrusionOk="0">
                  <a:moveTo>
                    <a:pt x="70" y="1"/>
                  </a:moveTo>
                  <a:cubicBezTo>
                    <a:pt x="58" y="1"/>
                    <a:pt x="12" y="82"/>
                    <a:pt x="0" y="232"/>
                  </a:cubicBezTo>
                  <a:cubicBezTo>
                    <a:pt x="0" y="383"/>
                    <a:pt x="58" y="580"/>
                    <a:pt x="232" y="742"/>
                  </a:cubicBezTo>
                  <a:cubicBezTo>
                    <a:pt x="406" y="904"/>
                    <a:pt x="614" y="974"/>
                    <a:pt x="765" y="974"/>
                  </a:cubicBezTo>
                  <a:cubicBezTo>
                    <a:pt x="927" y="974"/>
                    <a:pt x="1008" y="950"/>
                    <a:pt x="1008" y="916"/>
                  </a:cubicBezTo>
                  <a:cubicBezTo>
                    <a:pt x="1008" y="869"/>
                    <a:pt x="649" y="869"/>
                    <a:pt x="371" y="615"/>
                  </a:cubicBezTo>
                  <a:cubicBezTo>
                    <a:pt x="105" y="348"/>
                    <a:pt x="128"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4"/>
            <p:cNvSpPr/>
            <p:nvPr/>
          </p:nvSpPr>
          <p:spPr>
            <a:xfrm>
              <a:off x="3210920" y="2925815"/>
              <a:ext cx="99813" cy="25699"/>
            </a:xfrm>
            <a:custGeom>
              <a:avLst/>
              <a:gdLst/>
              <a:ahLst/>
              <a:cxnLst/>
              <a:rect l="l" t="t" r="r" b="b"/>
              <a:pathLst>
                <a:path w="1472" h="379" extrusionOk="0">
                  <a:moveTo>
                    <a:pt x="776" y="0"/>
                  </a:moveTo>
                  <a:cubicBezTo>
                    <a:pt x="757" y="0"/>
                    <a:pt x="738" y="1"/>
                    <a:pt x="719" y="2"/>
                  </a:cubicBezTo>
                  <a:cubicBezTo>
                    <a:pt x="487" y="2"/>
                    <a:pt x="302" y="83"/>
                    <a:pt x="174" y="152"/>
                  </a:cubicBezTo>
                  <a:cubicBezTo>
                    <a:pt x="59" y="222"/>
                    <a:pt x="1" y="291"/>
                    <a:pt x="12" y="337"/>
                  </a:cubicBezTo>
                  <a:cubicBezTo>
                    <a:pt x="27" y="368"/>
                    <a:pt x="70" y="378"/>
                    <a:pt x="133" y="378"/>
                  </a:cubicBezTo>
                  <a:cubicBezTo>
                    <a:pt x="264" y="378"/>
                    <a:pt x="485" y="334"/>
                    <a:pt x="742" y="326"/>
                  </a:cubicBezTo>
                  <a:cubicBezTo>
                    <a:pt x="816" y="319"/>
                    <a:pt x="887" y="317"/>
                    <a:pt x="955" y="317"/>
                  </a:cubicBezTo>
                  <a:cubicBezTo>
                    <a:pt x="1089" y="317"/>
                    <a:pt x="1206" y="326"/>
                    <a:pt x="1294" y="326"/>
                  </a:cubicBezTo>
                  <a:cubicBezTo>
                    <a:pt x="1382" y="326"/>
                    <a:pt x="1442" y="317"/>
                    <a:pt x="1460" y="280"/>
                  </a:cubicBezTo>
                  <a:cubicBezTo>
                    <a:pt x="1472" y="233"/>
                    <a:pt x="1414" y="164"/>
                    <a:pt x="1275" y="106"/>
                  </a:cubicBezTo>
                  <a:cubicBezTo>
                    <a:pt x="1158" y="53"/>
                    <a:pt x="975" y="0"/>
                    <a:pt x="7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4"/>
            <p:cNvSpPr/>
            <p:nvPr/>
          </p:nvSpPr>
          <p:spPr>
            <a:xfrm>
              <a:off x="3435565" y="2919576"/>
              <a:ext cx="90387" cy="26852"/>
            </a:xfrm>
            <a:custGeom>
              <a:avLst/>
              <a:gdLst/>
              <a:ahLst/>
              <a:cxnLst/>
              <a:rect l="l" t="t" r="r" b="b"/>
              <a:pathLst>
                <a:path w="1333" h="396" extrusionOk="0">
                  <a:moveTo>
                    <a:pt x="553" y="1"/>
                  </a:moveTo>
                  <a:cubicBezTo>
                    <a:pt x="404" y="1"/>
                    <a:pt x="262" y="38"/>
                    <a:pt x="174" y="82"/>
                  </a:cubicBezTo>
                  <a:cubicBezTo>
                    <a:pt x="58" y="140"/>
                    <a:pt x="0" y="198"/>
                    <a:pt x="35" y="244"/>
                  </a:cubicBezTo>
                  <a:cubicBezTo>
                    <a:pt x="93" y="314"/>
                    <a:pt x="359" y="290"/>
                    <a:pt x="672" y="314"/>
                  </a:cubicBezTo>
                  <a:cubicBezTo>
                    <a:pt x="908" y="331"/>
                    <a:pt x="1105" y="395"/>
                    <a:pt x="1222" y="395"/>
                  </a:cubicBezTo>
                  <a:cubicBezTo>
                    <a:pt x="1260" y="395"/>
                    <a:pt x="1289" y="388"/>
                    <a:pt x="1309" y="372"/>
                  </a:cubicBezTo>
                  <a:cubicBezTo>
                    <a:pt x="1332" y="325"/>
                    <a:pt x="1309" y="256"/>
                    <a:pt x="1193" y="198"/>
                  </a:cubicBezTo>
                  <a:cubicBezTo>
                    <a:pt x="1089" y="117"/>
                    <a:pt x="915" y="24"/>
                    <a:pt x="695" y="12"/>
                  </a:cubicBezTo>
                  <a:cubicBezTo>
                    <a:pt x="648" y="4"/>
                    <a:pt x="600" y="1"/>
                    <a:pt x="5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4"/>
            <p:cNvSpPr/>
            <p:nvPr/>
          </p:nvSpPr>
          <p:spPr>
            <a:xfrm>
              <a:off x="2966542" y="3062514"/>
              <a:ext cx="120358" cy="163348"/>
            </a:xfrm>
            <a:custGeom>
              <a:avLst/>
              <a:gdLst/>
              <a:ahLst/>
              <a:cxnLst/>
              <a:rect l="l" t="t" r="r" b="b"/>
              <a:pathLst>
                <a:path w="1775" h="2409" extrusionOk="0">
                  <a:moveTo>
                    <a:pt x="1070" y="1"/>
                  </a:moveTo>
                  <a:cubicBezTo>
                    <a:pt x="645" y="1"/>
                    <a:pt x="165" y="198"/>
                    <a:pt x="95" y="1055"/>
                  </a:cubicBezTo>
                  <a:cubicBezTo>
                    <a:pt x="0" y="2222"/>
                    <a:pt x="867" y="2408"/>
                    <a:pt x="1318" y="2408"/>
                  </a:cubicBezTo>
                  <a:cubicBezTo>
                    <a:pt x="1470" y="2408"/>
                    <a:pt x="1575" y="2387"/>
                    <a:pt x="1578" y="2375"/>
                  </a:cubicBezTo>
                  <a:cubicBezTo>
                    <a:pt x="1578" y="2352"/>
                    <a:pt x="1717" y="1263"/>
                    <a:pt x="1763" y="673"/>
                  </a:cubicBezTo>
                  <a:cubicBezTo>
                    <a:pt x="1775" y="499"/>
                    <a:pt x="1601" y="70"/>
                    <a:pt x="1451" y="47"/>
                  </a:cubicBezTo>
                  <a:cubicBezTo>
                    <a:pt x="1340" y="22"/>
                    <a:pt x="1208" y="1"/>
                    <a:pt x="1070" y="1"/>
                  </a:cubicBez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4"/>
            <p:cNvSpPr/>
            <p:nvPr/>
          </p:nvSpPr>
          <p:spPr>
            <a:xfrm>
              <a:off x="2998886" y="3094722"/>
              <a:ext cx="44821" cy="93100"/>
            </a:xfrm>
            <a:custGeom>
              <a:avLst/>
              <a:gdLst/>
              <a:ahLst/>
              <a:cxnLst/>
              <a:rect l="l" t="t" r="r" b="b"/>
              <a:pathLst>
                <a:path w="661" h="1373" extrusionOk="0">
                  <a:moveTo>
                    <a:pt x="452" y="1"/>
                  </a:moveTo>
                  <a:cubicBezTo>
                    <a:pt x="337" y="1"/>
                    <a:pt x="221" y="105"/>
                    <a:pt x="140" y="221"/>
                  </a:cubicBezTo>
                  <a:cubicBezTo>
                    <a:pt x="70" y="337"/>
                    <a:pt x="24" y="487"/>
                    <a:pt x="12" y="638"/>
                  </a:cubicBezTo>
                  <a:cubicBezTo>
                    <a:pt x="1" y="962"/>
                    <a:pt x="128" y="1263"/>
                    <a:pt x="360" y="1356"/>
                  </a:cubicBezTo>
                  <a:cubicBezTo>
                    <a:pt x="396" y="1368"/>
                    <a:pt x="432" y="1373"/>
                    <a:pt x="466" y="1373"/>
                  </a:cubicBezTo>
                  <a:cubicBezTo>
                    <a:pt x="528" y="1373"/>
                    <a:pt x="580" y="1355"/>
                    <a:pt x="603" y="1333"/>
                  </a:cubicBezTo>
                  <a:cubicBezTo>
                    <a:pt x="661" y="1309"/>
                    <a:pt x="661" y="1275"/>
                    <a:pt x="661" y="1263"/>
                  </a:cubicBezTo>
                  <a:lnTo>
                    <a:pt x="661" y="1263"/>
                  </a:lnTo>
                  <a:cubicBezTo>
                    <a:pt x="661" y="1263"/>
                    <a:pt x="638" y="1275"/>
                    <a:pt x="591" y="1298"/>
                  </a:cubicBezTo>
                  <a:cubicBezTo>
                    <a:pt x="571" y="1303"/>
                    <a:pt x="543" y="1308"/>
                    <a:pt x="512" y="1308"/>
                  </a:cubicBezTo>
                  <a:cubicBezTo>
                    <a:pt x="475" y="1308"/>
                    <a:pt x="433" y="1300"/>
                    <a:pt x="394" y="1275"/>
                  </a:cubicBezTo>
                  <a:cubicBezTo>
                    <a:pt x="232" y="1205"/>
                    <a:pt x="116" y="927"/>
                    <a:pt x="128" y="661"/>
                  </a:cubicBezTo>
                  <a:cubicBezTo>
                    <a:pt x="140" y="510"/>
                    <a:pt x="174" y="383"/>
                    <a:pt x="232" y="279"/>
                  </a:cubicBezTo>
                  <a:cubicBezTo>
                    <a:pt x="290" y="163"/>
                    <a:pt x="360" y="93"/>
                    <a:pt x="452" y="93"/>
                  </a:cubicBezTo>
                  <a:cubicBezTo>
                    <a:pt x="460" y="92"/>
                    <a:pt x="467" y="92"/>
                    <a:pt x="473" y="92"/>
                  </a:cubicBezTo>
                  <a:cubicBezTo>
                    <a:pt x="543" y="92"/>
                    <a:pt x="592" y="143"/>
                    <a:pt x="603" y="174"/>
                  </a:cubicBezTo>
                  <a:cubicBezTo>
                    <a:pt x="626" y="221"/>
                    <a:pt x="603" y="255"/>
                    <a:pt x="626" y="255"/>
                  </a:cubicBezTo>
                  <a:cubicBezTo>
                    <a:pt x="626" y="255"/>
                    <a:pt x="649" y="221"/>
                    <a:pt x="649" y="163"/>
                  </a:cubicBezTo>
                  <a:cubicBezTo>
                    <a:pt x="649" y="140"/>
                    <a:pt x="638" y="93"/>
                    <a:pt x="591" y="59"/>
                  </a:cubicBezTo>
                  <a:cubicBezTo>
                    <a:pt x="568" y="35"/>
                    <a:pt x="510" y="1"/>
                    <a:pt x="452" y="1"/>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4"/>
            <p:cNvSpPr/>
            <p:nvPr/>
          </p:nvSpPr>
          <p:spPr>
            <a:xfrm>
              <a:off x="3042757" y="2906151"/>
              <a:ext cx="949" cy="3051"/>
            </a:xfrm>
            <a:custGeom>
              <a:avLst/>
              <a:gdLst/>
              <a:ahLst/>
              <a:cxnLst/>
              <a:rect l="l" t="t" r="r" b="b"/>
              <a:pathLst>
                <a:path w="14" h="45" extrusionOk="0">
                  <a:moveTo>
                    <a:pt x="11" y="1"/>
                  </a:moveTo>
                  <a:cubicBezTo>
                    <a:pt x="7" y="1"/>
                    <a:pt x="1" y="44"/>
                    <a:pt x="5" y="44"/>
                  </a:cubicBezTo>
                  <a:cubicBezTo>
                    <a:pt x="6" y="44"/>
                    <a:pt x="9" y="39"/>
                    <a:pt x="14" y="25"/>
                  </a:cubicBezTo>
                  <a:cubicBezTo>
                    <a:pt x="14" y="7"/>
                    <a:pt x="13" y="1"/>
                    <a:pt x="1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4"/>
            <p:cNvSpPr/>
            <p:nvPr/>
          </p:nvSpPr>
          <p:spPr>
            <a:xfrm>
              <a:off x="3000445" y="2702051"/>
              <a:ext cx="569447" cy="374704"/>
            </a:xfrm>
            <a:custGeom>
              <a:avLst/>
              <a:gdLst/>
              <a:ahLst/>
              <a:cxnLst/>
              <a:rect l="l" t="t" r="r" b="b"/>
              <a:pathLst>
                <a:path w="8398" h="5526" extrusionOk="0">
                  <a:moveTo>
                    <a:pt x="4564" y="1"/>
                  </a:moveTo>
                  <a:cubicBezTo>
                    <a:pt x="3464" y="1"/>
                    <a:pt x="2665" y="638"/>
                    <a:pt x="1819" y="1391"/>
                  </a:cubicBezTo>
                  <a:cubicBezTo>
                    <a:pt x="719" y="2363"/>
                    <a:pt x="1" y="3927"/>
                    <a:pt x="464" y="5328"/>
                  </a:cubicBezTo>
                  <a:lnTo>
                    <a:pt x="927" y="5525"/>
                  </a:lnTo>
                  <a:lnTo>
                    <a:pt x="1379" y="4448"/>
                  </a:lnTo>
                  <a:cubicBezTo>
                    <a:pt x="2143" y="2804"/>
                    <a:pt x="3730" y="1391"/>
                    <a:pt x="5433" y="1321"/>
                  </a:cubicBezTo>
                  <a:cubicBezTo>
                    <a:pt x="5484" y="1318"/>
                    <a:pt x="5533" y="1316"/>
                    <a:pt x="5582" y="1316"/>
                  </a:cubicBezTo>
                  <a:cubicBezTo>
                    <a:pt x="5699" y="1316"/>
                    <a:pt x="5809" y="1324"/>
                    <a:pt x="5908" y="1333"/>
                  </a:cubicBezTo>
                  <a:cubicBezTo>
                    <a:pt x="7043" y="1448"/>
                    <a:pt x="8201" y="3510"/>
                    <a:pt x="8201" y="3510"/>
                  </a:cubicBezTo>
                  <a:cubicBezTo>
                    <a:pt x="8201" y="3510"/>
                    <a:pt x="8398" y="1761"/>
                    <a:pt x="7043" y="846"/>
                  </a:cubicBezTo>
                  <a:cubicBezTo>
                    <a:pt x="6463" y="452"/>
                    <a:pt x="5989" y="1"/>
                    <a:pt x="4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4"/>
            <p:cNvSpPr/>
            <p:nvPr/>
          </p:nvSpPr>
          <p:spPr>
            <a:xfrm>
              <a:off x="3063303" y="2951785"/>
              <a:ext cx="58925" cy="210407"/>
            </a:xfrm>
            <a:custGeom>
              <a:avLst/>
              <a:gdLst/>
              <a:ahLst/>
              <a:cxnLst/>
              <a:rect l="l" t="t" r="r" b="b"/>
              <a:pathLst>
                <a:path w="869" h="3103" extrusionOk="0">
                  <a:moveTo>
                    <a:pt x="869" y="1"/>
                  </a:moveTo>
                  <a:lnTo>
                    <a:pt x="869" y="1"/>
                  </a:lnTo>
                  <a:cubicBezTo>
                    <a:pt x="579" y="371"/>
                    <a:pt x="290" y="1043"/>
                    <a:pt x="0" y="1808"/>
                  </a:cubicBezTo>
                  <a:cubicBezTo>
                    <a:pt x="35" y="2132"/>
                    <a:pt x="81" y="2433"/>
                    <a:pt x="105" y="2746"/>
                  </a:cubicBezTo>
                  <a:cubicBezTo>
                    <a:pt x="116" y="2885"/>
                    <a:pt x="151" y="3058"/>
                    <a:pt x="278" y="3093"/>
                  </a:cubicBezTo>
                  <a:cubicBezTo>
                    <a:pt x="295" y="3099"/>
                    <a:pt x="312" y="3102"/>
                    <a:pt x="328" y="3102"/>
                  </a:cubicBezTo>
                  <a:cubicBezTo>
                    <a:pt x="403" y="3102"/>
                    <a:pt x="474" y="3044"/>
                    <a:pt x="522" y="2977"/>
                  </a:cubicBezTo>
                  <a:cubicBezTo>
                    <a:pt x="568" y="2896"/>
                    <a:pt x="579" y="2792"/>
                    <a:pt x="603" y="2711"/>
                  </a:cubicBezTo>
                  <a:cubicBezTo>
                    <a:pt x="695" y="1726"/>
                    <a:pt x="776" y="985"/>
                    <a:pt x="8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4"/>
            <p:cNvSpPr/>
            <p:nvPr/>
          </p:nvSpPr>
          <p:spPr>
            <a:xfrm>
              <a:off x="2988715" y="3196365"/>
              <a:ext cx="58179" cy="64553"/>
            </a:xfrm>
            <a:custGeom>
              <a:avLst/>
              <a:gdLst/>
              <a:ahLst/>
              <a:cxnLst/>
              <a:rect l="l" t="t" r="r" b="b"/>
              <a:pathLst>
                <a:path w="858" h="952" extrusionOk="0">
                  <a:moveTo>
                    <a:pt x="507" y="0"/>
                  </a:moveTo>
                  <a:cubicBezTo>
                    <a:pt x="460" y="0"/>
                    <a:pt x="406" y="8"/>
                    <a:pt x="348" y="30"/>
                  </a:cubicBezTo>
                  <a:cubicBezTo>
                    <a:pt x="266" y="54"/>
                    <a:pt x="162" y="112"/>
                    <a:pt x="93" y="227"/>
                  </a:cubicBezTo>
                  <a:cubicBezTo>
                    <a:pt x="23" y="332"/>
                    <a:pt x="0" y="494"/>
                    <a:pt x="46" y="633"/>
                  </a:cubicBezTo>
                  <a:cubicBezTo>
                    <a:pt x="93" y="783"/>
                    <a:pt x="220" y="876"/>
                    <a:pt x="336" y="922"/>
                  </a:cubicBezTo>
                  <a:cubicBezTo>
                    <a:pt x="387" y="943"/>
                    <a:pt x="440" y="952"/>
                    <a:pt x="491" y="952"/>
                  </a:cubicBezTo>
                  <a:cubicBezTo>
                    <a:pt x="557" y="952"/>
                    <a:pt x="620" y="937"/>
                    <a:pt x="672" y="911"/>
                  </a:cubicBezTo>
                  <a:cubicBezTo>
                    <a:pt x="753" y="864"/>
                    <a:pt x="811" y="806"/>
                    <a:pt x="834" y="749"/>
                  </a:cubicBezTo>
                  <a:cubicBezTo>
                    <a:pt x="857" y="691"/>
                    <a:pt x="846" y="667"/>
                    <a:pt x="846" y="667"/>
                  </a:cubicBezTo>
                  <a:lnTo>
                    <a:pt x="846" y="667"/>
                  </a:lnTo>
                  <a:cubicBezTo>
                    <a:pt x="846" y="667"/>
                    <a:pt x="834" y="691"/>
                    <a:pt x="822" y="749"/>
                  </a:cubicBezTo>
                  <a:cubicBezTo>
                    <a:pt x="799" y="795"/>
                    <a:pt x="753" y="853"/>
                    <a:pt x="672" y="876"/>
                  </a:cubicBezTo>
                  <a:cubicBezTo>
                    <a:pt x="625" y="899"/>
                    <a:pt x="573" y="911"/>
                    <a:pt x="520" y="911"/>
                  </a:cubicBezTo>
                  <a:cubicBezTo>
                    <a:pt x="466" y="911"/>
                    <a:pt x="411" y="899"/>
                    <a:pt x="359" y="876"/>
                  </a:cubicBezTo>
                  <a:cubicBezTo>
                    <a:pt x="243" y="841"/>
                    <a:pt x="151" y="749"/>
                    <a:pt x="104" y="621"/>
                  </a:cubicBezTo>
                  <a:cubicBezTo>
                    <a:pt x="58" y="494"/>
                    <a:pt x="81" y="355"/>
                    <a:pt x="127" y="262"/>
                  </a:cubicBezTo>
                  <a:cubicBezTo>
                    <a:pt x="185" y="158"/>
                    <a:pt x="278" y="100"/>
                    <a:pt x="371" y="65"/>
                  </a:cubicBezTo>
                  <a:cubicBezTo>
                    <a:pt x="439" y="38"/>
                    <a:pt x="498" y="30"/>
                    <a:pt x="544" y="30"/>
                  </a:cubicBezTo>
                  <a:cubicBezTo>
                    <a:pt x="606" y="30"/>
                    <a:pt x="646" y="44"/>
                    <a:pt x="657" y="44"/>
                  </a:cubicBezTo>
                  <a:cubicBezTo>
                    <a:pt x="659" y="44"/>
                    <a:pt x="660" y="43"/>
                    <a:pt x="660" y="42"/>
                  </a:cubicBezTo>
                  <a:cubicBezTo>
                    <a:pt x="660" y="42"/>
                    <a:pt x="637" y="30"/>
                    <a:pt x="579" y="7"/>
                  </a:cubicBezTo>
                  <a:cubicBezTo>
                    <a:pt x="558" y="3"/>
                    <a:pt x="534" y="0"/>
                    <a:pt x="5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4"/>
            <p:cNvSpPr/>
            <p:nvPr/>
          </p:nvSpPr>
          <p:spPr>
            <a:xfrm>
              <a:off x="3269031" y="2788031"/>
              <a:ext cx="157924" cy="44550"/>
            </a:xfrm>
            <a:custGeom>
              <a:avLst/>
              <a:gdLst/>
              <a:ahLst/>
              <a:cxnLst/>
              <a:rect l="l" t="t" r="r" b="b"/>
              <a:pathLst>
                <a:path w="2329" h="657" extrusionOk="0">
                  <a:moveTo>
                    <a:pt x="1567" y="0"/>
                  </a:moveTo>
                  <a:cubicBezTo>
                    <a:pt x="1163" y="0"/>
                    <a:pt x="622" y="88"/>
                    <a:pt x="1" y="412"/>
                  </a:cubicBezTo>
                  <a:cubicBezTo>
                    <a:pt x="1" y="412"/>
                    <a:pt x="894" y="656"/>
                    <a:pt x="1415" y="656"/>
                  </a:cubicBezTo>
                  <a:cubicBezTo>
                    <a:pt x="1505" y="656"/>
                    <a:pt x="1584" y="649"/>
                    <a:pt x="1645" y="632"/>
                  </a:cubicBezTo>
                  <a:cubicBezTo>
                    <a:pt x="2109" y="493"/>
                    <a:pt x="2329" y="123"/>
                    <a:pt x="2329" y="123"/>
                  </a:cubicBezTo>
                  <a:cubicBezTo>
                    <a:pt x="2329" y="123"/>
                    <a:pt x="2044" y="0"/>
                    <a:pt x="15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4"/>
            <p:cNvSpPr/>
            <p:nvPr/>
          </p:nvSpPr>
          <p:spPr>
            <a:xfrm>
              <a:off x="3499169" y="2742057"/>
              <a:ext cx="255295" cy="289131"/>
            </a:xfrm>
            <a:custGeom>
              <a:avLst/>
              <a:gdLst/>
              <a:ahLst/>
              <a:cxnLst/>
              <a:rect l="l" t="t" r="r" b="b"/>
              <a:pathLst>
                <a:path w="3765" h="4264" extrusionOk="0">
                  <a:moveTo>
                    <a:pt x="821" y="1"/>
                  </a:moveTo>
                  <a:cubicBezTo>
                    <a:pt x="599" y="1"/>
                    <a:pt x="416" y="31"/>
                    <a:pt x="278" y="48"/>
                  </a:cubicBezTo>
                  <a:cubicBezTo>
                    <a:pt x="197" y="71"/>
                    <a:pt x="116" y="82"/>
                    <a:pt x="81" y="94"/>
                  </a:cubicBezTo>
                  <a:cubicBezTo>
                    <a:pt x="35" y="94"/>
                    <a:pt x="0" y="106"/>
                    <a:pt x="0" y="106"/>
                  </a:cubicBezTo>
                  <a:cubicBezTo>
                    <a:pt x="0" y="113"/>
                    <a:pt x="4" y="116"/>
                    <a:pt x="11" y="116"/>
                  </a:cubicBezTo>
                  <a:cubicBezTo>
                    <a:pt x="25" y="116"/>
                    <a:pt x="50" y="106"/>
                    <a:pt x="81" y="106"/>
                  </a:cubicBezTo>
                  <a:cubicBezTo>
                    <a:pt x="139" y="94"/>
                    <a:pt x="209" y="94"/>
                    <a:pt x="290" y="82"/>
                  </a:cubicBezTo>
                  <a:cubicBezTo>
                    <a:pt x="432" y="57"/>
                    <a:pt x="604" y="38"/>
                    <a:pt x="814" y="38"/>
                  </a:cubicBezTo>
                  <a:cubicBezTo>
                    <a:pt x="896" y="38"/>
                    <a:pt x="984" y="41"/>
                    <a:pt x="1077" y="48"/>
                  </a:cubicBezTo>
                  <a:cubicBezTo>
                    <a:pt x="1390" y="82"/>
                    <a:pt x="1784" y="187"/>
                    <a:pt x="2120" y="453"/>
                  </a:cubicBezTo>
                  <a:cubicBezTo>
                    <a:pt x="2293" y="604"/>
                    <a:pt x="2421" y="789"/>
                    <a:pt x="2490" y="1009"/>
                  </a:cubicBezTo>
                  <a:cubicBezTo>
                    <a:pt x="2571" y="1229"/>
                    <a:pt x="2583" y="1472"/>
                    <a:pt x="2537" y="1716"/>
                  </a:cubicBezTo>
                  <a:cubicBezTo>
                    <a:pt x="2490" y="2017"/>
                    <a:pt x="2375" y="2295"/>
                    <a:pt x="2247" y="2561"/>
                  </a:cubicBezTo>
                  <a:lnTo>
                    <a:pt x="2224" y="2596"/>
                  </a:lnTo>
                  <a:lnTo>
                    <a:pt x="2282" y="2596"/>
                  </a:lnTo>
                  <a:cubicBezTo>
                    <a:pt x="2323" y="2593"/>
                    <a:pt x="2363" y="2592"/>
                    <a:pt x="2404" y="2592"/>
                  </a:cubicBezTo>
                  <a:cubicBezTo>
                    <a:pt x="2735" y="2592"/>
                    <a:pt x="3063" y="2677"/>
                    <a:pt x="3289" y="2862"/>
                  </a:cubicBezTo>
                  <a:cubicBezTo>
                    <a:pt x="3556" y="3059"/>
                    <a:pt x="3695" y="3337"/>
                    <a:pt x="3706" y="3569"/>
                  </a:cubicBezTo>
                  <a:cubicBezTo>
                    <a:pt x="3730" y="3812"/>
                    <a:pt x="3649" y="4009"/>
                    <a:pt x="3579" y="4101"/>
                  </a:cubicBezTo>
                  <a:cubicBezTo>
                    <a:pt x="3510" y="4217"/>
                    <a:pt x="3452" y="4264"/>
                    <a:pt x="3452" y="4264"/>
                  </a:cubicBezTo>
                  <a:cubicBezTo>
                    <a:pt x="3452" y="4264"/>
                    <a:pt x="3510" y="4240"/>
                    <a:pt x="3591" y="4125"/>
                  </a:cubicBezTo>
                  <a:cubicBezTo>
                    <a:pt x="3683" y="4020"/>
                    <a:pt x="3764" y="3812"/>
                    <a:pt x="3753" y="3569"/>
                  </a:cubicBezTo>
                  <a:cubicBezTo>
                    <a:pt x="3741" y="3314"/>
                    <a:pt x="3591" y="3024"/>
                    <a:pt x="3313" y="2816"/>
                  </a:cubicBezTo>
                  <a:cubicBezTo>
                    <a:pt x="3071" y="2637"/>
                    <a:pt x="2733" y="2535"/>
                    <a:pt x="2370" y="2535"/>
                  </a:cubicBezTo>
                  <a:cubicBezTo>
                    <a:pt x="2353" y="2535"/>
                    <a:pt x="2335" y="2535"/>
                    <a:pt x="2318" y="2535"/>
                  </a:cubicBezTo>
                  <a:lnTo>
                    <a:pt x="2318" y="2535"/>
                  </a:lnTo>
                  <a:cubicBezTo>
                    <a:pt x="2437" y="2293"/>
                    <a:pt x="2551" y="2019"/>
                    <a:pt x="2595" y="1716"/>
                  </a:cubicBezTo>
                  <a:cubicBezTo>
                    <a:pt x="2629" y="1472"/>
                    <a:pt x="2606" y="1206"/>
                    <a:pt x="2537" y="974"/>
                  </a:cubicBezTo>
                  <a:cubicBezTo>
                    <a:pt x="2467" y="743"/>
                    <a:pt x="2317" y="557"/>
                    <a:pt x="2143" y="418"/>
                  </a:cubicBezTo>
                  <a:cubicBezTo>
                    <a:pt x="1795" y="129"/>
                    <a:pt x="1390" y="36"/>
                    <a:pt x="1066" y="13"/>
                  </a:cubicBezTo>
                  <a:cubicBezTo>
                    <a:pt x="980" y="4"/>
                    <a:pt x="898" y="1"/>
                    <a:pt x="82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4"/>
            <p:cNvSpPr/>
            <p:nvPr/>
          </p:nvSpPr>
          <p:spPr>
            <a:xfrm>
              <a:off x="2728741" y="2669979"/>
              <a:ext cx="395860" cy="541036"/>
            </a:xfrm>
            <a:custGeom>
              <a:avLst/>
              <a:gdLst/>
              <a:ahLst/>
              <a:cxnLst/>
              <a:rect l="l" t="t" r="r" b="b"/>
              <a:pathLst>
                <a:path w="5838" h="7979" extrusionOk="0">
                  <a:moveTo>
                    <a:pt x="5767" y="173"/>
                  </a:moveTo>
                  <a:lnTo>
                    <a:pt x="5767" y="173"/>
                  </a:lnTo>
                  <a:cubicBezTo>
                    <a:pt x="5783" y="181"/>
                    <a:pt x="5797" y="187"/>
                    <a:pt x="5808" y="192"/>
                  </a:cubicBezTo>
                  <a:lnTo>
                    <a:pt x="5808" y="192"/>
                  </a:lnTo>
                  <a:cubicBezTo>
                    <a:pt x="5806" y="190"/>
                    <a:pt x="5805" y="187"/>
                    <a:pt x="5803" y="184"/>
                  </a:cubicBezTo>
                  <a:cubicBezTo>
                    <a:pt x="5792" y="179"/>
                    <a:pt x="5780" y="176"/>
                    <a:pt x="5767" y="173"/>
                  </a:cubicBezTo>
                  <a:close/>
                  <a:moveTo>
                    <a:pt x="5808" y="192"/>
                  </a:moveTo>
                  <a:cubicBezTo>
                    <a:pt x="5820" y="207"/>
                    <a:pt x="5838" y="207"/>
                    <a:pt x="5838" y="207"/>
                  </a:cubicBezTo>
                  <a:cubicBezTo>
                    <a:pt x="5838" y="207"/>
                    <a:pt x="5828" y="202"/>
                    <a:pt x="5808" y="192"/>
                  </a:cubicBezTo>
                  <a:close/>
                  <a:moveTo>
                    <a:pt x="4854" y="1"/>
                  </a:moveTo>
                  <a:cubicBezTo>
                    <a:pt x="4590" y="1"/>
                    <a:pt x="4280" y="40"/>
                    <a:pt x="3950" y="161"/>
                  </a:cubicBezTo>
                  <a:cubicBezTo>
                    <a:pt x="3672" y="254"/>
                    <a:pt x="3382" y="404"/>
                    <a:pt x="3116" y="636"/>
                  </a:cubicBezTo>
                  <a:cubicBezTo>
                    <a:pt x="2850" y="868"/>
                    <a:pt x="2606" y="1157"/>
                    <a:pt x="2421" y="1505"/>
                  </a:cubicBezTo>
                  <a:cubicBezTo>
                    <a:pt x="2224" y="1852"/>
                    <a:pt x="2097" y="2257"/>
                    <a:pt x="2039" y="2674"/>
                  </a:cubicBezTo>
                  <a:cubicBezTo>
                    <a:pt x="2016" y="2894"/>
                    <a:pt x="1993" y="3114"/>
                    <a:pt x="2016" y="3334"/>
                  </a:cubicBezTo>
                  <a:cubicBezTo>
                    <a:pt x="2027" y="3566"/>
                    <a:pt x="2050" y="3775"/>
                    <a:pt x="2039" y="3995"/>
                  </a:cubicBezTo>
                  <a:cubicBezTo>
                    <a:pt x="2027" y="4215"/>
                    <a:pt x="1935" y="4435"/>
                    <a:pt x="1761" y="4562"/>
                  </a:cubicBezTo>
                  <a:cubicBezTo>
                    <a:pt x="1614" y="4670"/>
                    <a:pt x="1425" y="4678"/>
                    <a:pt x="1252" y="4678"/>
                  </a:cubicBezTo>
                  <a:cubicBezTo>
                    <a:pt x="1220" y="4678"/>
                    <a:pt x="1189" y="4678"/>
                    <a:pt x="1159" y="4678"/>
                  </a:cubicBezTo>
                  <a:cubicBezTo>
                    <a:pt x="1110" y="4673"/>
                    <a:pt x="1061" y="4670"/>
                    <a:pt x="1013" y="4670"/>
                  </a:cubicBezTo>
                  <a:cubicBezTo>
                    <a:pt x="840" y="4670"/>
                    <a:pt x="669" y="4706"/>
                    <a:pt x="533" y="4805"/>
                  </a:cubicBezTo>
                  <a:cubicBezTo>
                    <a:pt x="360" y="4921"/>
                    <a:pt x="244" y="5106"/>
                    <a:pt x="186" y="5292"/>
                  </a:cubicBezTo>
                  <a:cubicBezTo>
                    <a:pt x="128" y="5489"/>
                    <a:pt x="105" y="5674"/>
                    <a:pt x="70" y="5859"/>
                  </a:cubicBezTo>
                  <a:cubicBezTo>
                    <a:pt x="47" y="6033"/>
                    <a:pt x="12" y="6218"/>
                    <a:pt x="12" y="6392"/>
                  </a:cubicBezTo>
                  <a:cubicBezTo>
                    <a:pt x="0" y="6740"/>
                    <a:pt x="58" y="7087"/>
                    <a:pt x="244" y="7342"/>
                  </a:cubicBezTo>
                  <a:cubicBezTo>
                    <a:pt x="429" y="7585"/>
                    <a:pt x="684" y="7712"/>
                    <a:pt x="892" y="7805"/>
                  </a:cubicBezTo>
                  <a:cubicBezTo>
                    <a:pt x="1124" y="7875"/>
                    <a:pt x="1332" y="7921"/>
                    <a:pt x="1495" y="7932"/>
                  </a:cubicBezTo>
                  <a:cubicBezTo>
                    <a:pt x="1645" y="7944"/>
                    <a:pt x="1784" y="7967"/>
                    <a:pt x="1865" y="7967"/>
                  </a:cubicBezTo>
                  <a:lnTo>
                    <a:pt x="1922" y="7967"/>
                  </a:lnTo>
                  <a:cubicBezTo>
                    <a:pt x="1906" y="7961"/>
                    <a:pt x="1888" y="7956"/>
                    <a:pt x="1865" y="7956"/>
                  </a:cubicBezTo>
                  <a:cubicBezTo>
                    <a:pt x="1784" y="7944"/>
                    <a:pt x="1645" y="7944"/>
                    <a:pt x="1495" y="7921"/>
                  </a:cubicBezTo>
                  <a:cubicBezTo>
                    <a:pt x="1332" y="7886"/>
                    <a:pt x="1124" y="7863"/>
                    <a:pt x="915" y="7770"/>
                  </a:cubicBezTo>
                  <a:cubicBezTo>
                    <a:pt x="695" y="7689"/>
                    <a:pt x="464" y="7539"/>
                    <a:pt x="290" y="7307"/>
                  </a:cubicBezTo>
                  <a:cubicBezTo>
                    <a:pt x="116" y="7064"/>
                    <a:pt x="58" y="6740"/>
                    <a:pt x="70" y="6392"/>
                  </a:cubicBezTo>
                  <a:cubicBezTo>
                    <a:pt x="82" y="6218"/>
                    <a:pt x="105" y="6045"/>
                    <a:pt x="128" y="5859"/>
                  </a:cubicBezTo>
                  <a:cubicBezTo>
                    <a:pt x="163" y="5686"/>
                    <a:pt x="186" y="5500"/>
                    <a:pt x="244" y="5315"/>
                  </a:cubicBezTo>
                  <a:cubicBezTo>
                    <a:pt x="302" y="5141"/>
                    <a:pt x="417" y="4968"/>
                    <a:pt x="580" y="4852"/>
                  </a:cubicBezTo>
                  <a:cubicBezTo>
                    <a:pt x="742" y="4736"/>
                    <a:pt x="950" y="4736"/>
                    <a:pt x="1159" y="4736"/>
                  </a:cubicBezTo>
                  <a:cubicBezTo>
                    <a:pt x="1274" y="4736"/>
                    <a:pt x="1379" y="4736"/>
                    <a:pt x="1495" y="4713"/>
                  </a:cubicBezTo>
                  <a:cubicBezTo>
                    <a:pt x="1610" y="4701"/>
                    <a:pt x="1703" y="4678"/>
                    <a:pt x="1807" y="4597"/>
                  </a:cubicBezTo>
                  <a:cubicBezTo>
                    <a:pt x="1993" y="4458"/>
                    <a:pt x="2097" y="4226"/>
                    <a:pt x="2108" y="3995"/>
                  </a:cubicBezTo>
                  <a:cubicBezTo>
                    <a:pt x="2132" y="3763"/>
                    <a:pt x="2097" y="3543"/>
                    <a:pt x="2085" y="3323"/>
                  </a:cubicBezTo>
                  <a:cubicBezTo>
                    <a:pt x="2074" y="3114"/>
                    <a:pt x="2085" y="2894"/>
                    <a:pt x="2108" y="2686"/>
                  </a:cubicBezTo>
                  <a:cubicBezTo>
                    <a:pt x="2155" y="2269"/>
                    <a:pt x="2282" y="1875"/>
                    <a:pt x="2479" y="1528"/>
                  </a:cubicBezTo>
                  <a:cubicBezTo>
                    <a:pt x="2653" y="1180"/>
                    <a:pt x="2896" y="891"/>
                    <a:pt x="3151" y="682"/>
                  </a:cubicBezTo>
                  <a:cubicBezTo>
                    <a:pt x="3417" y="462"/>
                    <a:pt x="3707" y="300"/>
                    <a:pt x="3985" y="207"/>
                  </a:cubicBezTo>
                  <a:cubicBezTo>
                    <a:pt x="4335" y="76"/>
                    <a:pt x="4663" y="32"/>
                    <a:pt x="4935" y="32"/>
                  </a:cubicBezTo>
                  <a:cubicBezTo>
                    <a:pt x="5095" y="32"/>
                    <a:pt x="5236" y="47"/>
                    <a:pt x="5351" y="68"/>
                  </a:cubicBezTo>
                  <a:cubicBezTo>
                    <a:pt x="5513" y="103"/>
                    <a:pt x="5629" y="126"/>
                    <a:pt x="5722" y="161"/>
                  </a:cubicBezTo>
                  <a:cubicBezTo>
                    <a:pt x="5735" y="167"/>
                    <a:pt x="5751" y="170"/>
                    <a:pt x="5767" y="173"/>
                  </a:cubicBezTo>
                  <a:lnTo>
                    <a:pt x="5767" y="173"/>
                  </a:lnTo>
                  <a:cubicBezTo>
                    <a:pt x="5689" y="140"/>
                    <a:pt x="5548" y="88"/>
                    <a:pt x="5340" y="45"/>
                  </a:cubicBezTo>
                  <a:cubicBezTo>
                    <a:pt x="5209" y="21"/>
                    <a:pt x="5044" y="1"/>
                    <a:pt x="4854" y="1"/>
                  </a:cubicBezTo>
                  <a:close/>
                  <a:moveTo>
                    <a:pt x="1998" y="7960"/>
                  </a:moveTo>
                  <a:cubicBezTo>
                    <a:pt x="1994" y="7960"/>
                    <a:pt x="1990" y="7962"/>
                    <a:pt x="1982" y="7967"/>
                  </a:cubicBezTo>
                  <a:lnTo>
                    <a:pt x="2004" y="7967"/>
                  </a:lnTo>
                  <a:cubicBezTo>
                    <a:pt x="2004" y="7967"/>
                    <a:pt x="2004" y="7960"/>
                    <a:pt x="1998" y="7960"/>
                  </a:cubicBezTo>
                  <a:close/>
                  <a:moveTo>
                    <a:pt x="1922" y="7967"/>
                  </a:moveTo>
                  <a:lnTo>
                    <a:pt x="1922" y="7967"/>
                  </a:lnTo>
                  <a:cubicBezTo>
                    <a:pt x="1938" y="7973"/>
                    <a:pt x="1952" y="7979"/>
                    <a:pt x="1969" y="7979"/>
                  </a:cubicBezTo>
                  <a:cubicBezTo>
                    <a:pt x="1974" y="7974"/>
                    <a:pt x="1979" y="7970"/>
                    <a:pt x="1982" y="7967"/>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4"/>
            <p:cNvSpPr/>
            <p:nvPr/>
          </p:nvSpPr>
          <p:spPr>
            <a:xfrm>
              <a:off x="2796277" y="2626853"/>
              <a:ext cx="554530" cy="639967"/>
            </a:xfrm>
            <a:custGeom>
              <a:avLst/>
              <a:gdLst/>
              <a:ahLst/>
              <a:cxnLst/>
              <a:rect l="l" t="t" r="r" b="b"/>
              <a:pathLst>
                <a:path w="8178" h="9438" extrusionOk="0">
                  <a:moveTo>
                    <a:pt x="1842" y="9252"/>
                  </a:moveTo>
                  <a:cubicBezTo>
                    <a:pt x="1842" y="9252"/>
                    <a:pt x="1799" y="9273"/>
                    <a:pt x="1733" y="9327"/>
                  </a:cubicBezTo>
                  <a:lnTo>
                    <a:pt x="1733" y="9327"/>
                  </a:lnTo>
                  <a:cubicBezTo>
                    <a:pt x="1768" y="9315"/>
                    <a:pt x="1787" y="9295"/>
                    <a:pt x="1807" y="9275"/>
                  </a:cubicBezTo>
                  <a:lnTo>
                    <a:pt x="1842" y="9252"/>
                  </a:lnTo>
                  <a:close/>
                  <a:moveTo>
                    <a:pt x="1733" y="9327"/>
                  </a:moveTo>
                  <a:cubicBezTo>
                    <a:pt x="1727" y="9329"/>
                    <a:pt x="1721" y="9331"/>
                    <a:pt x="1715" y="9333"/>
                  </a:cubicBezTo>
                  <a:cubicBezTo>
                    <a:pt x="1673" y="9351"/>
                    <a:pt x="1624" y="9372"/>
                    <a:pt x="1567" y="9390"/>
                  </a:cubicBezTo>
                  <a:lnTo>
                    <a:pt x="1567" y="9390"/>
                  </a:lnTo>
                  <a:cubicBezTo>
                    <a:pt x="1629" y="9373"/>
                    <a:pt x="1681" y="9353"/>
                    <a:pt x="1726" y="9333"/>
                  </a:cubicBezTo>
                  <a:cubicBezTo>
                    <a:pt x="1728" y="9331"/>
                    <a:pt x="1731" y="9329"/>
                    <a:pt x="1733" y="9327"/>
                  </a:cubicBezTo>
                  <a:close/>
                  <a:moveTo>
                    <a:pt x="6876" y="1"/>
                  </a:moveTo>
                  <a:cubicBezTo>
                    <a:pt x="6689" y="1"/>
                    <a:pt x="6491" y="35"/>
                    <a:pt x="6301" y="114"/>
                  </a:cubicBezTo>
                  <a:cubicBezTo>
                    <a:pt x="6139" y="183"/>
                    <a:pt x="5977" y="299"/>
                    <a:pt x="5838" y="450"/>
                  </a:cubicBezTo>
                  <a:cubicBezTo>
                    <a:pt x="5687" y="612"/>
                    <a:pt x="5595" y="785"/>
                    <a:pt x="5490" y="971"/>
                  </a:cubicBezTo>
                  <a:cubicBezTo>
                    <a:pt x="5444" y="1052"/>
                    <a:pt x="5386" y="1144"/>
                    <a:pt x="5317" y="1226"/>
                  </a:cubicBezTo>
                  <a:lnTo>
                    <a:pt x="5201" y="1341"/>
                  </a:lnTo>
                  <a:cubicBezTo>
                    <a:pt x="5154" y="1388"/>
                    <a:pt x="5108" y="1422"/>
                    <a:pt x="5073" y="1446"/>
                  </a:cubicBezTo>
                  <a:cubicBezTo>
                    <a:pt x="4900" y="1573"/>
                    <a:pt x="4680" y="1666"/>
                    <a:pt x="4448" y="1735"/>
                  </a:cubicBezTo>
                  <a:cubicBezTo>
                    <a:pt x="4216" y="1805"/>
                    <a:pt x="3985" y="1851"/>
                    <a:pt x="3741" y="1920"/>
                  </a:cubicBezTo>
                  <a:cubicBezTo>
                    <a:pt x="3487" y="2002"/>
                    <a:pt x="3243" y="2083"/>
                    <a:pt x="3023" y="2233"/>
                  </a:cubicBezTo>
                  <a:cubicBezTo>
                    <a:pt x="2815" y="2372"/>
                    <a:pt x="2618" y="2592"/>
                    <a:pt x="2525" y="2847"/>
                  </a:cubicBezTo>
                  <a:cubicBezTo>
                    <a:pt x="2410" y="3113"/>
                    <a:pt x="2363" y="3391"/>
                    <a:pt x="2328" y="3658"/>
                  </a:cubicBezTo>
                  <a:cubicBezTo>
                    <a:pt x="2305" y="3947"/>
                    <a:pt x="2305" y="4225"/>
                    <a:pt x="2294" y="4492"/>
                  </a:cubicBezTo>
                  <a:cubicBezTo>
                    <a:pt x="2271" y="4758"/>
                    <a:pt x="2247" y="5024"/>
                    <a:pt x="2178" y="5268"/>
                  </a:cubicBezTo>
                  <a:cubicBezTo>
                    <a:pt x="2097" y="5511"/>
                    <a:pt x="2004" y="5742"/>
                    <a:pt x="1830" y="5916"/>
                  </a:cubicBezTo>
                  <a:cubicBezTo>
                    <a:pt x="1657" y="6102"/>
                    <a:pt x="1437" y="6229"/>
                    <a:pt x="1228" y="6345"/>
                  </a:cubicBezTo>
                  <a:cubicBezTo>
                    <a:pt x="1031" y="6461"/>
                    <a:pt x="823" y="6576"/>
                    <a:pt x="649" y="6727"/>
                  </a:cubicBezTo>
                  <a:cubicBezTo>
                    <a:pt x="475" y="6889"/>
                    <a:pt x="336" y="7063"/>
                    <a:pt x="232" y="7248"/>
                  </a:cubicBezTo>
                  <a:cubicBezTo>
                    <a:pt x="128" y="7422"/>
                    <a:pt x="58" y="7630"/>
                    <a:pt x="35" y="7827"/>
                  </a:cubicBezTo>
                  <a:cubicBezTo>
                    <a:pt x="1" y="8036"/>
                    <a:pt x="1" y="8233"/>
                    <a:pt x="47" y="8406"/>
                  </a:cubicBezTo>
                  <a:cubicBezTo>
                    <a:pt x="116" y="8754"/>
                    <a:pt x="325" y="9066"/>
                    <a:pt x="568" y="9217"/>
                  </a:cubicBezTo>
                  <a:cubicBezTo>
                    <a:pt x="800" y="9379"/>
                    <a:pt x="1054" y="9437"/>
                    <a:pt x="1263" y="9437"/>
                  </a:cubicBezTo>
                  <a:cubicBezTo>
                    <a:pt x="1381" y="9437"/>
                    <a:pt x="1482" y="9416"/>
                    <a:pt x="1567" y="9390"/>
                  </a:cubicBezTo>
                  <a:lnTo>
                    <a:pt x="1567" y="9390"/>
                  </a:lnTo>
                  <a:cubicBezTo>
                    <a:pt x="1487" y="9411"/>
                    <a:pt x="1392" y="9426"/>
                    <a:pt x="1275" y="9426"/>
                  </a:cubicBezTo>
                  <a:cubicBezTo>
                    <a:pt x="1078" y="9414"/>
                    <a:pt x="834" y="9356"/>
                    <a:pt x="603" y="9194"/>
                  </a:cubicBezTo>
                  <a:cubicBezTo>
                    <a:pt x="360" y="9032"/>
                    <a:pt x="174" y="8742"/>
                    <a:pt x="105" y="8395"/>
                  </a:cubicBezTo>
                  <a:cubicBezTo>
                    <a:pt x="58" y="8221"/>
                    <a:pt x="58" y="8036"/>
                    <a:pt x="93" y="7850"/>
                  </a:cubicBezTo>
                  <a:cubicBezTo>
                    <a:pt x="116" y="7653"/>
                    <a:pt x="186" y="7468"/>
                    <a:pt x="290" y="7283"/>
                  </a:cubicBezTo>
                  <a:cubicBezTo>
                    <a:pt x="394" y="7098"/>
                    <a:pt x="522" y="6924"/>
                    <a:pt x="695" y="6773"/>
                  </a:cubicBezTo>
                  <a:cubicBezTo>
                    <a:pt x="869" y="6634"/>
                    <a:pt x="1054" y="6518"/>
                    <a:pt x="1275" y="6403"/>
                  </a:cubicBezTo>
                  <a:cubicBezTo>
                    <a:pt x="1483" y="6287"/>
                    <a:pt x="1715" y="6171"/>
                    <a:pt x="1888" y="5974"/>
                  </a:cubicBezTo>
                  <a:cubicBezTo>
                    <a:pt x="2062" y="5789"/>
                    <a:pt x="2178" y="5546"/>
                    <a:pt x="2247" y="5302"/>
                  </a:cubicBezTo>
                  <a:cubicBezTo>
                    <a:pt x="2317" y="5036"/>
                    <a:pt x="2352" y="4781"/>
                    <a:pt x="2363" y="4503"/>
                  </a:cubicBezTo>
                  <a:cubicBezTo>
                    <a:pt x="2375" y="4237"/>
                    <a:pt x="2375" y="3970"/>
                    <a:pt x="2410" y="3692"/>
                  </a:cubicBezTo>
                  <a:cubicBezTo>
                    <a:pt x="2421" y="3415"/>
                    <a:pt x="2479" y="3160"/>
                    <a:pt x="2583" y="2905"/>
                  </a:cubicBezTo>
                  <a:cubicBezTo>
                    <a:pt x="2676" y="2662"/>
                    <a:pt x="2838" y="2465"/>
                    <a:pt x="3058" y="2314"/>
                  </a:cubicBezTo>
                  <a:cubicBezTo>
                    <a:pt x="3278" y="2175"/>
                    <a:pt x="3521" y="2083"/>
                    <a:pt x="3753" y="2013"/>
                  </a:cubicBezTo>
                  <a:cubicBezTo>
                    <a:pt x="3996" y="1955"/>
                    <a:pt x="4228" y="1897"/>
                    <a:pt x="4460" y="1828"/>
                  </a:cubicBezTo>
                  <a:cubicBezTo>
                    <a:pt x="4691" y="1747"/>
                    <a:pt x="4911" y="1654"/>
                    <a:pt x="5097" y="1515"/>
                  </a:cubicBezTo>
                  <a:cubicBezTo>
                    <a:pt x="5143" y="1480"/>
                    <a:pt x="5189" y="1446"/>
                    <a:pt x="5224" y="1399"/>
                  </a:cubicBezTo>
                  <a:cubicBezTo>
                    <a:pt x="5270" y="1365"/>
                    <a:pt x="5317" y="1318"/>
                    <a:pt x="5340" y="1272"/>
                  </a:cubicBezTo>
                  <a:cubicBezTo>
                    <a:pt x="5421" y="1191"/>
                    <a:pt x="5479" y="1087"/>
                    <a:pt x="5537" y="994"/>
                  </a:cubicBezTo>
                  <a:cubicBezTo>
                    <a:pt x="5629" y="809"/>
                    <a:pt x="5734" y="635"/>
                    <a:pt x="5861" y="496"/>
                  </a:cubicBezTo>
                  <a:cubicBezTo>
                    <a:pt x="6000" y="345"/>
                    <a:pt x="6150" y="241"/>
                    <a:pt x="6313" y="172"/>
                  </a:cubicBezTo>
                  <a:cubicBezTo>
                    <a:pt x="6514" y="88"/>
                    <a:pt x="6716" y="47"/>
                    <a:pt x="6902" y="47"/>
                  </a:cubicBezTo>
                  <a:cubicBezTo>
                    <a:pt x="7027" y="47"/>
                    <a:pt x="7144" y="65"/>
                    <a:pt x="7251" y="102"/>
                  </a:cubicBezTo>
                  <a:cubicBezTo>
                    <a:pt x="7529" y="183"/>
                    <a:pt x="7737" y="345"/>
                    <a:pt x="7865" y="496"/>
                  </a:cubicBezTo>
                  <a:cubicBezTo>
                    <a:pt x="8004" y="635"/>
                    <a:pt x="8085" y="762"/>
                    <a:pt x="8119" y="867"/>
                  </a:cubicBezTo>
                  <a:cubicBezTo>
                    <a:pt x="8166" y="959"/>
                    <a:pt x="8177" y="1017"/>
                    <a:pt x="8177" y="1017"/>
                  </a:cubicBezTo>
                  <a:cubicBezTo>
                    <a:pt x="8177" y="1017"/>
                    <a:pt x="8177" y="959"/>
                    <a:pt x="8143" y="855"/>
                  </a:cubicBezTo>
                  <a:cubicBezTo>
                    <a:pt x="8096" y="751"/>
                    <a:pt x="8027" y="612"/>
                    <a:pt x="7888" y="461"/>
                  </a:cubicBezTo>
                  <a:cubicBezTo>
                    <a:pt x="7749" y="299"/>
                    <a:pt x="7540" y="148"/>
                    <a:pt x="7274" y="56"/>
                  </a:cubicBezTo>
                  <a:cubicBezTo>
                    <a:pt x="7154" y="21"/>
                    <a:pt x="7018" y="1"/>
                    <a:pt x="6876"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4"/>
            <p:cNvSpPr/>
            <p:nvPr/>
          </p:nvSpPr>
          <p:spPr>
            <a:xfrm>
              <a:off x="3458281" y="3049156"/>
              <a:ext cx="40956" cy="40210"/>
            </a:xfrm>
            <a:custGeom>
              <a:avLst/>
              <a:gdLst/>
              <a:ahLst/>
              <a:cxnLst/>
              <a:rect l="l" t="t" r="r" b="b"/>
              <a:pathLst>
                <a:path w="604" h="593" extrusionOk="0">
                  <a:moveTo>
                    <a:pt x="291" y="1"/>
                  </a:moveTo>
                  <a:cubicBezTo>
                    <a:pt x="128" y="13"/>
                    <a:pt x="1" y="151"/>
                    <a:pt x="1" y="314"/>
                  </a:cubicBezTo>
                  <a:cubicBezTo>
                    <a:pt x="1" y="469"/>
                    <a:pt x="128" y="592"/>
                    <a:pt x="292" y="592"/>
                  </a:cubicBezTo>
                  <a:cubicBezTo>
                    <a:pt x="299" y="592"/>
                    <a:pt x="306" y="592"/>
                    <a:pt x="314" y="592"/>
                  </a:cubicBezTo>
                  <a:cubicBezTo>
                    <a:pt x="476" y="580"/>
                    <a:pt x="603" y="429"/>
                    <a:pt x="603" y="267"/>
                  </a:cubicBezTo>
                  <a:cubicBezTo>
                    <a:pt x="603" y="117"/>
                    <a:pt x="464"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4"/>
            <p:cNvSpPr/>
            <p:nvPr/>
          </p:nvSpPr>
          <p:spPr>
            <a:xfrm>
              <a:off x="3433192" y="2981552"/>
              <a:ext cx="84895" cy="22716"/>
            </a:xfrm>
            <a:custGeom>
              <a:avLst/>
              <a:gdLst/>
              <a:ahLst/>
              <a:cxnLst/>
              <a:rect l="l" t="t" r="r" b="b"/>
              <a:pathLst>
                <a:path w="1252" h="335" extrusionOk="0">
                  <a:moveTo>
                    <a:pt x="602" y="1"/>
                  </a:moveTo>
                  <a:cubicBezTo>
                    <a:pt x="409" y="1"/>
                    <a:pt x="249" y="87"/>
                    <a:pt x="151" y="152"/>
                  </a:cubicBezTo>
                  <a:cubicBezTo>
                    <a:pt x="35" y="245"/>
                    <a:pt x="0" y="315"/>
                    <a:pt x="24" y="326"/>
                  </a:cubicBezTo>
                  <a:cubicBezTo>
                    <a:pt x="26" y="332"/>
                    <a:pt x="32" y="334"/>
                    <a:pt x="41" y="334"/>
                  </a:cubicBezTo>
                  <a:cubicBezTo>
                    <a:pt x="108" y="334"/>
                    <a:pt x="340" y="199"/>
                    <a:pt x="626" y="199"/>
                  </a:cubicBezTo>
                  <a:cubicBezTo>
                    <a:pt x="922" y="199"/>
                    <a:pt x="1137" y="334"/>
                    <a:pt x="1216" y="334"/>
                  </a:cubicBezTo>
                  <a:cubicBezTo>
                    <a:pt x="1226" y="334"/>
                    <a:pt x="1234" y="332"/>
                    <a:pt x="1240" y="326"/>
                  </a:cubicBezTo>
                  <a:cubicBezTo>
                    <a:pt x="1251" y="315"/>
                    <a:pt x="1228" y="245"/>
                    <a:pt x="1124" y="164"/>
                  </a:cubicBezTo>
                  <a:cubicBezTo>
                    <a:pt x="1020" y="83"/>
                    <a:pt x="846" y="2"/>
                    <a:pt x="637" y="2"/>
                  </a:cubicBezTo>
                  <a:cubicBezTo>
                    <a:pt x="625" y="1"/>
                    <a:pt x="613" y="1"/>
                    <a:pt x="6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4"/>
            <p:cNvSpPr/>
            <p:nvPr/>
          </p:nvSpPr>
          <p:spPr>
            <a:xfrm>
              <a:off x="3263538" y="3049156"/>
              <a:ext cx="41702" cy="40210"/>
            </a:xfrm>
            <a:custGeom>
              <a:avLst/>
              <a:gdLst/>
              <a:ahLst/>
              <a:cxnLst/>
              <a:rect l="l" t="t" r="r" b="b"/>
              <a:pathLst>
                <a:path w="615" h="593" extrusionOk="0">
                  <a:moveTo>
                    <a:pt x="290" y="1"/>
                  </a:moveTo>
                  <a:cubicBezTo>
                    <a:pt x="128" y="13"/>
                    <a:pt x="1" y="151"/>
                    <a:pt x="1" y="314"/>
                  </a:cubicBezTo>
                  <a:cubicBezTo>
                    <a:pt x="1" y="469"/>
                    <a:pt x="139" y="592"/>
                    <a:pt x="303" y="592"/>
                  </a:cubicBezTo>
                  <a:cubicBezTo>
                    <a:pt x="310" y="592"/>
                    <a:pt x="318" y="592"/>
                    <a:pt x="325" y="592"/>
                  </a:cubicBezTo>
                  <a:cubicBezTo>
                    <a:pt x="487" y="580"/>
                    <a:pt x="615" y="429"/>
                    <a:pt x="615" y="267"/>
                  </a:cubicBezTo>
                  <a:cubicBezTo>
                    <a:pt x="603" y="117"/>
                    <a:pt x="452" y="1"/>
                    <a:pt x="2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4"/>
            <p:cNvSpPr/>
            <p:nvPr/>
          </p:nvSpPr>
          <p:spPr>
            <a:xfrm>
              <a:off x="3220345" y="2982976"/>
              <a:ext cx="84895" cy="22037"/>
            </a:xfrm>
            <a:custGeom>
              <a:avLst/>
              <a:gdLst/>
              <a:ahLst/>
              <a:cxnLst/>
              <a:rect l="l" t="t" r="r" b="b"/>
              <a:pathLst>
                <a:path w="1252" h="325" extrusionOk="0">
                  <a:moveTo>
                    <a:pt x="569" y="0"/>
                  </a:moveTo>
                  <a:cubicBezTo>
                    <a:pt x="381" y="0"/>
                    <a:pt x="234" y="81"/>
                    <a:pt x="151" y="143"/>
                  </a:cubicBezTo>
                  <a:cubicBezTo>
                    <a:pt x="35" y="236"/>
                    <a:pt x="1" y="305"/>
                    <a:pt x="12" y="317"/>
                  </a:cubicBezTo>
                  <a:cubicBezTo>
                    <a:pt x="16" y="322"/>
                    <a:pt x="23" y="325"/>
                    <a:pt x="33" y="325"/>
                  </a:cubicBezTo>
                  <a:cubicBezTo>
                    <a:pt x="106" y="325"/>
                    <a:pt x="330" y="189"/>
                    <a:pt x="626" y="189"/>
                  </a:cubicBezTo>
                  <a:cubicBezTo>
                    <a:pt x="922" y="189"/>
                    <a:pt x="1138" y="325"/>
                    <a:pt x="1216" y="325"/>
                  </a:cubicBezTo>
                  <a:cubicBezTo>
                    <a:pt x="1226" y="325"/>
                    <a:pt x="1235" y="322"/>
                    <a:pt x="1240" y="317"/>
                  </a:cubicBezTo>
                  <a:cubicBezTo>
                    <a:pt x="1252" y="294"/>
                    <a:pt x="1217" y="224"/>
                    <a:pt x="1113" y="166"/>
                  </a:cubicBezTo>
                  <a:cubicBezTo>
                    <a:pt x="1020" y="74"/>
                    <a:pt x="846" y="4"/>
                    <a:pt x="638" y="4"/>
                  </a:cubicBezTo>
                  <a:cubicBezTo>
                    <a:pt x="614" y="2"/>
                    <a:pt x="591"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4"/>
            <p:cNvSpPr/>
            <p:nvPr/>
          </p:nvSpPr>
          <p:spPr>
            <a:xfrm>
              <a:off x="3505407" y="3572965"/>
              <a:ext cx="435934" cy="812944"/>
            </a:xfrm>
            <a:custGeom>
              <a:avLst/>
              <a:gdLst/>
              <a:ahLst/>
              <a:cxnLst/>
              <a:rect l="l" t="t" r="r" b="b"/>
              <a:pathLst>
                <a:path w="6429" h="11989" extrusionOk="0">
                  <a:moveTo>
                    <a:pt x="1" y="1"/>
                  </a:moveTo>
                  <a:lnTo>
                    <a:pt x="12" y="6209"/>
                  </a:lnTo>
                  <a:lnTo>
                    <a:pt x="4576" y="11988"/>
                  </a:lnTo>
                  <a:lnTo>
                    <a:pt x="6429" y="7240"/>
                  </a:lnTo>
                  <a:cubicBezTo>
                    <a:pt x="6406" y="7240"/>
                    <a:pt x="3638" y="3174"/>
                    <a:pt x="2665" y="1981"/>
                  </a:cubicBezTo>
                  <a:cubicBezTo>
                    <a:pt x="1229" y="244"/>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4"/>
            <p:cNvSpPr/>
            <p:nvPr/>
          </p:nvSpPr>
          <p:spPr>
            <a:xfrm>
              <a:off x="2602281" y="3485019"/>
              <a:ext cx="974665" cy="1123909"/>
            </a:xfrm>
            <a:custGeom>
              <a:avLst/>
              <a:gdLst/>
              <a:ahLst/>
              <a:cxnLst/>
              <a:rect l="l" t="t" r="r" b="b"/>
              <a:pathLst>
                <a:path w="14374" h="16575" extrusionOk="0">
                  <a:moveTo>
                    <a:pt x="6487" y="1"/>
                  </a:moveTo>
                  <a:cubicBezTo>
                    <a:pt x="5340" y="198"/>
                    <a:pt x="3997" y="441"/>
                    <a:pt x="3603" y="545"/>
                  </a:cubicBezTo>
                  <a:cubicBezTo>
                    <a:pt x="4251" y="1773"/>
                    <a:pt x="4228" y="4437"/>
                    <a:pt x="4228" y="4437"/>
                  </a:cubicBezTo>
                  <a:lnTo>
                    <a:pt x="1" y="16574"/>
                  </a:lnTo>
                  <a:lnTo>
                    <a:pt x="12613" y="16574"/>
                  </a:lnTo>
                  <a:cubicBezTo>
                    <a:pt x="12613" y="16574"/>
                    <a:pt x="13656" y="10343"/>
                    <a:pt x="13980" y="9000"/>
                  </a:cubicBezTo>
                  <a:cubicBezTo>
                    <a:pt x="14374" y="7425"/>
                    <a:pt x="13320" y="1298"/>
                    <a:pt x="13320" y="1298"/>
                  </a:cubicBezTo>
                  <a:lnTo>
                    <a:pt x="11282" y="812"/>
                  </a:lnTo>
                  <a:cubicBezTo>
                    <a:pt x="11282" y="812"/>
                    <a:pt x="10995" y="1286"/>
                    <a:pt x="9824" y="1286"/>
                  </a:cubicBezTo>
                  <a:cubicBezTo>
                    <a:pt x="9602" y="1286"/>
                    <a:pt x="9348" y="1269"/>
                    <a:pt x="9058" y="1229"/>
                  </a:cubicBezTo>
                  <a:cubicBezTo>
                    <a:pt x="7251" y="951"/>
                    <a:pt x="6487" y="1"/>
                    <a:pt x="64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4"/>
            <p:cNvSpPr/>
            <p:nvPr/>
          </p:nvSpPr>
          <p:spPr>
            <a:xfrm>
              <a:off x="2603094" y="3887115"/>
              <a:ext cx="933845" cy="721811"/>
            </a:xfrm>
            <a:custGeom>
              <a:avLst/>
              <a:gdLst/>
              <a:ahLst/>
              <a:cxnLst/>
              <a:rect l="l" t="t" r="r" b="b"/>
              <a:pathLst>
                <a:path w="13772" h="10645" extrusionOk="0">
                  <a:moveTo>
                    <a:pt x="5849" y="1"/>
                  </a:moveTo>
                  <a:cubicBezTo>
                    <a:pt x="5154" y="4054"/>
                    <a:pt x="3475" y="5606"/>
                    <a:pt x="498" y="7946"/>
                  </a:cubicBezTo>
                  <a:lnTo>
                    <a:pt x="0" y="10644"/>
                  </a:lnTo>
                  <a:lnTo>
                    <a:pt x="12613" y="10644"/>
                  </a:lnTo>
                  <a:lnTo>
                    <a:pt x="13354" y="6417"/>
                  </a:lnTo>
                  <a:lnTo>
                    <a:pt x="13308" y="4854"/>
                  </a:lnTo>
                  <a:lnTo>
                    <a:pt x="13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4"/>
            <p:cNvSpPr/>
            <p:nvPr/>
          </p:nvSpPr>
          <p:spPr>
            <a:xfrm>
              <a:off x="2493924" y="3517228"/>
              <a:ext cx="433019" cy="1044575"/>
            </a:xfrm>
            <a:custGeom>
              <a:avLst/>
              <a:gdLst/>
              <a:ahLst/>
              <a:cxnLst/>
              <a:rect l="l" t="t" r="r" b="b"/>
              <a:pathLst>
                <a:path w="6386" h="15405" extrusionOk="0">
                  <a:moveTo>
                    <a:pt x="5525" y="1"/>
                  </a:moveTo>
                  <a:cubicBezTo>
                    <a:pt x="5525" y="1"/>
                    <a:pt x="2514" y="244"/>
                    <a:pt x="1425" y="5178"/>
                  </a:cubicBezTo>
                  <a:cubicBezTo>
                    <a:pt x="927" y="7413"/>
                    <a:pt x="325" y="10031"/>
                    <a:pt x="140" y="11779"/>
                  </a:cubicBezTo>
                  <a:cubicBezTo>
                    <a:pt x="1" y="13053"/>
                    <a:pt x="464" y="14825"/>
                    <a:pt x="1680" y="15115"/>
                  </a:cubicBezTo>
                  <a:lnTo>
                    <a:pt x="3915" y="15405"/>
                  </a:lnTo>
                  <a:cubicBezTo>
                    <a:pt x="3922" y="15405"/>
                    <a:pt x="3929" y="15405"/>
                    <a:pt x="3936" y="15405"/>
                  </a:cubicBezTo>
                  <a:cubicBezTo>
                    <a:pt x="4921" y="15405"/>
                    <a:pt x="5596" y="14599"/>
                    <a:pt x="5791" y="13737"/>
                  </a:cubicBezTo>
                  <a:lnTo>
                    <a:pt x="6139" y="12358"/>
                  </a:lnTo>
                  <a:cubicBezTo>
                    <a:pt x="6385" y="10735"/>
                    <a:pt x="5181" y="10551"/>
                    <a:pt x="4452" y="10551"/>
                  </a:cubicBezTo>
                  <a:cubicBezTo>
                    <a:pt x="4427" y="10551"/>
                    <a:pt x="4402" y="10551"/>
                    <a:pt x="4378" y="10552"/>
                  </a:cubicBezTo>
                  <a:lnTo>
                    <a:pt x="5965" y="4286"/>
                  </a:lnTo>
                  <a:lnTo>
                    <a:pt x="6278" y="1240"/>
                  </a:lnTo>
                  <a:lnTo>
                    <a:pt x="5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4"/>
            <p:cNvSpPr/>
            <p:nvPr/>
          </p:nvSpPr>
          <p:spPr>
            <a:xfrm rot="-173653">
              <a:off x="3494944" y="3844097"/>
              <a:ext cx="67985" cy="461813"/>
            </a:xfrm>
            <a:custGeom>
              <a:avLst/>
              <a:gdLst/>
              <a:ahLst/>
              <a:cxnLst/>
              <a:rect l="l" t="t" r="r" b="b"/>
              <a:pathLst>
                <a:path w="916" h="6811" extrusionOk="0">
                  <a:moveTo>
                    <a:pt x="777" y="0"/>
                  </a:moveTo>
                  <a:lnTo>
                    <a:pt x="777" y="47"/>
                  </a:lnTo>
                  <a:cubicBezTo>
                    <a:pt x="777" y="105"/>
                    <a:pt x="777" y="162"/>
                    <a:pt x="800" y="255"/>
                  </a:cubicBezTo>
                  <a:cubicBezTo>
                    <a:pt x="800" y="290"/>
                    <a:pt x="811" y="336"/>
                    <a:pt x="811" y="394"/>
                  </a:cubicBezTo>
                  <a:cubicBezTo>
                    <a:pt x="811" y="452"/>
                    <a:pt x="823" y="510"/>
                    <a:pt x="823" y="568"/>
                  </a:cubicBezTo>
                  <a:cubicBezTo>
                    <a:pt x="835" y="695"/>
                    <a:pt x="858" y="834"/>
                    <a:pt x="858" y="985"/>
                  </a:cubicBezTo>
                  <a:cubicBezTo>
                    <a:pt x="869" y="1309"/>
                    <a:pt x="869" y="1680"/>
                    <a:pt x="858" y="2085"/>
                  </a:cubicBezTo>
                  <a:cubicBezTo>
                    <a:pt x="835" y="2490"/>
                    <a:pt x="800" y="2954"/>
                    <a:pt x="719" y="3417"/>
                  </a:cubicBezTo>
                  <a:cubicBezTo>
                    <a:pt x="649" y="3880"/>
                    <a:pt x="568" y="4332"/>
                    <a:pt x="476" y="4737"/>
                  </a:cubicBezTo>
                  <a:cubicBezTo>
                    <a:pt x="395" y="5143"/>
                    <a:pt x="302" y="5502"/>
                    <a:pt x="232" y="5814"/>
                  </a:cubicBezTo>
                  <a:cubicBezTo>
                    <a:pt x="163" y="6116"/>
                    <a:pt x="105" y="6359"/>
                    <a:pt x="59" y="6532"/>
                  </a:cubicBezTo>
                  <a:cubicBezTo>
                    <a:pt x="47" y="6625"/>
                    <a:pt x="24" y="6695"/>
                    <a:pt x="12" y="6741"/>
                  </a:cubicBezTo>
                  <a:cubicBezTo>
                    <a:pt x="1" y="6776"/>
                    <a:pt x="1" y="6810"/>
                    <a:pt x="1" y="6810"/>
                  </a:cubicBezTo>
                  <a:cubicBezTo>
                    <a:pt x="12" y="6810"/>
                    <a:pt x="12" y="6776"/>
                    <a:pt x="24" y="6741"/>
                  </a:cubicBezTo>
                  <a:cubicBezTo>
                    <a:pt x="47" y="6695"/>
                    <a:pt x="59" y="6637"/>
                    <a:pt x="82" y="6544"/>
                  </a:cubicBezTo>
                  <a:cubicBezTo>
                    <a:pt x="128" y="6393"/>
                    <a:pt x="198" y="6139"/>
                    <a:pt x="279" y="5838"/>
                  </a:cubicBezTo>
                  <a:cubicBezTo>
                    <a:pt x="348" y="5536"/>
                    <a:pt x="429" y="5177"/>
                    <a:pt x="522" y="4772"/>
                  </a:cubicBezTo>
                  <a:cubicBezTo>
                    <a:pt x="603" y="4367"/>
                    <a:pt x="696" y="3927"/>
                    <a:pt x="765" y="3452"/>
                  </a:cubicBezTo>
                  <a:cubicBezTo>
                    <a:pt x="835" y="2988"/>
                    <a:pt x="881" y="2537"/>
                    <a:pt x="893" y="2120"/>
                  </a:cubicBezTo>
                  <a:cubicBezTo>
                    <a:pt x="916" y="1703"/>
                    <a:pt x="916" y="1332"/>
                    <a:pt x="881" y="1020"/>
                  </a:cubicBezTo>
                  <a:cubicBezTo>
                    <a:pt x="881" y="857"/>
                    <a:pt x="869" y="730"/>
                    <a:pt x="858" y="603"/>
                  </a:cubicBezTo>
                  <a:cubicBezTo>
                    <a:pt x="858" y="545"/>
                    <a:pt x="835" y="487"/>
                    <a:pt x="835" y="429"/>
                  </a:cubicBezTo>
                  <a:cubicBezTo>
                    <a:pt x="835" y="371"/>
                    <a:pt x="823" y="325"/>
                    <a:pt x="823" y="278"/>
                  </a:cubicBezTo>
                  <a:cubicBezTo>
                    <a:pt x="811" y="197"/>
                    <a:pt x="811" y="116"/>
                    <a:pt x="800" y="81"/>
                  </a:cubicBezTo>
                  <a:cubicBezTo>
                    <a:pt x="777" y="35"/>
                    <a:pt x="777" y="0"/>
                    <a:pt x="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4"/>
            <p:cNvSpPr/>
            <p:nvPr/>
          </p:nvSpPr>
          <p:spPr>
            <a:xfrm>
              <a:off x="2677682" y="4183974"/>
              <a:ext cx="113171" cy="47194"/>
            </a:xfrm>
            <a:custGeom>
              <a:avLst/>
              <a:gdLst/>
              <a:ahLst/>
              <a:cxnLst/>
              <a:rect l="l" t="t" r="r" b="b"/>
              <a:pathLst>
                <a:path w="1669" h="696" extrusionOk="0">
                  <a:moveTo>
                    <a:pt x="1" y="1"/>
                  </a:moveTo>
                  <a:cubicBezTo>
                    <a:pt x="1" y="1"/>
                    <a:pt x="105" y="12"/>
                    <a:pt x="267" y="35"/>
                  </a:cubicBezTo>
                  <a:cubicBezTo>
                    <a:pt x="418" y="70"/>
                    <a:pt x="649" y="105"/>
                    <a:pt x="881" y="209"/>
                  </a:cubicBezTo>
                  <a:cubicBezTo>
                    <a:pt x="1113" y="313"/>
                    <a:pt x="1321" y="429"/>
                    <a:pt x="1448" y="533"/>
                  </a:cubicBezTo>
                  <a:cubicBezTo>
                    <a:pt x="1576" y="638"/>
                    <a:pt x="1668" y="696"/>
                    <a:pt x="1668" y="696"/>
                  </a:cubicBezTo>
                  <a:cubicBezTo>
                    <a:pt x="1668" y="696"/>
                    <a:pt x="1657" y="661"/>
                    <a:pt x="1622" y="638"/>
                  </a:cubicBezTo>
                  <a:cubicBezTo>
                    <a:pt x="1587" y="603"/>
                    <a:pt x="1529" y="557"/>
                    <a:pt x="1483" y="499"/>
                  </a:cubicBezTo>
                  <a:cubicBezTo>
                    <a:pt x="1344" y="406"/>
                    <a:pt x="1147" y="267"/>
                    <a:pt x="916" y="174"/>
                  </a:cubicBezTo>
                  <a:cubicBezTo>
                    <a:pt x="672" y="70"/>
                    <a:pt x="452" y="24"/>
                    <a:pt x="279" y="12"/>
                  </a:cubicBezTo>
                  <a:cubicBezTo>
                    <a:pt x="186" y="1"/>
                    <a:pt x="11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4"/>
            <p:cNvSpPr/>
            <p:nvPr/>
          </p:nvSpPr>
          <p:spPr>
            <a:xfrm>
              <a:off x="2826926" y="3533705"/>
              <a:ext cx="62858" cy="216035"/>
            </a:xfrm>
            <a:custGeom>
              <a:avLst/>
              <a:gdLst/>
              <a:ahLst/>
              <a:cxnLst/>
              <a:rect l="l" t="t" r="r" b="b"/>
              <a:pathLst>
                <a:path w="927" h="3186" extrusionOk="0">
                  <a:moveTo>
                    <a:pt x="12" y="1"/>
                  </a:moveTo>
                  <a:cubicBezTo>
                    <a:pt x="0" y="1"/>
                    <a:pt x="35" y="47"/>
                    <a:pt x="70" y="117"/>
                  </a:cubicBezTo>
                  <a:cubicBezTo>
                    <a:pt x="116" y="186"/>
                    <a:pt x="174" y="302"/>
                    <a:pt x="243" y="441"/>
                  </a:cubicBezTo>
                  <a:cubicBezTo>
                    <a:pt x="394" y="707"/>
                    <a:pt x="556" y="1090"/>
                    <a:pt x="684" y="1541"/>
                  </a:cubicBezTo>
                  <a:cubicBezTo>
                    <a:pt x="811" y="1970"/>
                    <a:pt x="869" y="2387"/>
                    <a:pt x="880" y="2699"/>
                  </a:cubicBezTo>
                  <a:cubicBezTo>
                    <a:pt x="904" y="2850"/>
                    <a:pt x="904" y="2966"/>
                    <a:pt x="904" y="3059"/>
                  </a:cubicBezTo>
                  <a:cubicBezTo>
                    <a:pt x="915" y="3140"/>
                    <a:pt x="915" y="3186"/>
                    <a:pt x="915" y="3186"/>
                  </a:cubicBezTo>
                  <a:cubicBezTo>
                    <a:pt x="915" y="3186"/>
                    <a:pt x="927" y="3140"/>
                    <a:pt x="915" y="3047"/>
                  </a:cubicBezTo>
                  <a:lnTo>
                    <a:pt x="915" y="2676"/>
                  </a:lnTo>
                  <a:cubicBezTo>
                    <a:pt x="904" y="2375"/>
                    <a:pt x="857" y="1958"/>
                    <a:pt x="730" y="1507"/>
                  </a:cubicBezTo>
                  <a:cubicBezTo>
                    <a:pt x="591" y="1055"/>
                    <a:pt x="417" y="673"/>
                    <a:pt x="278" y="406"/>
                  </a:cubicBezTo>
                  <a:cubicBezTo>
                    <a:pt x="197" y="279"/>
                    <a:pt x="128" y="175"/>
                    <a:pt x="93" y="105"/>
                  </a:cubicBezTo>
                  <a:cubicBezTo>
                    <a:pt x="47" y="36"/>
                    <a:pt x="12" y="1"/>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4"/>
            <p:cNvSpPr/>
            <p:nvPr/>
          </p:nvSpPr>
          <p:spPr>
            <a:xfrm>
              <a:off x="3544670" y="3771698"/>
              <a:ext cx="53432" cy="294556"/>
            </a:xfrm>
            <a:custGeom>
              <a:avLst/>
              <a:gdLst/>
              <a:ahLst/>
              <a:cxnLst/>
              <a:rect l="l" t="t" r="r" b="b"/>
              <a:pathLst>
                <a:path w="788" h="4344" extrusionOk="0">
                  <a:moveTo>
                    <a:pt x="128" y="0"/>
                  </a:moveTo>
                  <a:lnTo>
                    <a:pt x="128" y="0"/>
                  </a:lnTo>
                  <a:cubicBezTo>
                    <a:pt x="324" y="1448"/>
                    <a:pt x="313" y="2930"/>
                    <a:pt x="0" y="4343"/>
                  </a:cubicBezTo>
                  <a:lnTo>
                    <a:pt x="12" y="4343"/>
                  </a:lnTo>
                  <a:cubicBezTo>
                    <a:pt x="776" y="3046"/>
                    <a:pt x="788" y="1343"/>
                    <a:pt x="128"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4"/>
            <p:cNvSpPr/>
            <p:nvPr/>
          </p:nvSpPr>
          <p:spPr>
            <a:xfrm>
              <a:off x="2517454" y="4443947"/>
              <a:ext cx="332325" cy="118799"/>
            </a:xfrm>
            <a:custGeom>
              <a:avLst/>
              <a:gdLst/>
              <a:ahLst/>
              <a:cxnLst/>
              <a:rect l="l" t="t" r="r" b="b"/>
              <a:pathLst>
                <a:path w="4901" h="1752" extrusionOk="0">
                  <a:moveTo>
                    <a:pt x="1" y="0"/>
                  </a:moveTo>
                  <a:cubicBezTo>
                    <a:pt x="1" y="0"/>
                    <a:pt x="1" y="12"/>
                    <a:pt x="24" y="58"/>
                  </a:cubicBezTo>
                  <a:cubicBezTo>
                    <a:pt x="36" y="93"/>
                    <a:pt x="47" y="139"/>
                    <a:pt x="82" y="209"/>
                  </a:cubicBezTo>
                  <a:cubicBezTo>
                    <a:pt x="140" y="348"/>
                    <a:pt x="221" y="545"/>
                    <a:pt x="383" y="765"/>
                  </a:cubicBezTo>
                  <a:cubicBezTo>
                    <a:pt x="453" y="869"/>
                    <a:pt x="557" y="985"/>
                    <a:pt x="661" y="1101"/>
                  </a:cubicBezTo>
                  <a:cubicBezTo>
                    <a:pt x="777" y="1193"/>
                    <a:pt x="904" y="1309"/>
                    <a:pt x="1067" y="1367"/>
                  </a:cubicBezTo>
                  <a:cubicBezTo>
                    <a:pt x="1391" y="1506"/>
                    <a:pt x="1773" y="1575"/>
                    <a:pt x="2167" y="1633"/>
                  </a:cubicBezTo>
                  <a:cubicBezTo>
                    <a:pt x="2549" y="1691"/>
                    <a:pt x="2943" y="1738"/>
                    <a:pt x="3290" y="1749"/>
                  </a:cubicBezTo>
                  <a:cubicBezTo>
                    <a:pt x="3345" y="1751"/>
                    <a:pt x="3400" y="1752"/>
                    <a:pt x="3453" y="1752"/>
                  </a:cubicBezTo>
                  <a:cubicBezTo>
                    <a:pt x="3738" y="1752"/>
                    <a:pt x="4000" y="1725"/>
                    <a:pt x="4205" y="1656"/>
                  </a:cubicBezTo>
                  <a:cubicBezTo>
                    <a:pt x="4460" y="1587"/>
                    <a:pt x="4657" y="1471"/>
                    <a:pt x="4750" y="1390"/>
                  </a:cubicBezTo>
                  <a:cubicBezTo>
                    <a:pt x="4807" y="1344"/>
                    <a:pt x="4854" y="1297"/>
                    <a:pt x="4865" y="1274"/>
                  </a:cubicBezTo>
                  <a:cubicBezTo>
                    <a:pt x="4888" y="1216"/>
                    <a:pt x="4900" y="1205"/>
                    <a:pt x="4900" y="1205"/>
                  </a:cubicBezTo>
                  <a:lnTo>
                    <a:pt x="4900" y="1205"/>
                  </a:lnTo>
                  <a:lnTo>
                    <a:pt x="4738" y="1355"/>
                  </a:lnTo>
                  <a:cubicBezTo>
                    <a:pt x="4622" y="1448"/>
                    <a:pt x="4437" y="1564"/>
                    <a:pt x="4194" y="1622"/>
                  </a:cubicBezTo>
                  <a:cubicBezTo>
                    <a:pt x="3992" y="1677"/>
                    <a:pt x="3754" y="1710"/>
                    <a:pt x="3491" y="1710"/>
                  </a:cubicBezTo>
                  <a:cubicBezTo>
                    <a:pt x="3422" y="1710"/>
                    <a:pt x="3351" y="1708"/>
                    <a:pt x="3279" y="1703"/>
                  </a:cubicBezTo>
                  <a:cubicBezTo>
                    <a:pt x="2931" y="1680"/>
                    <a:pt x="2549" y="1645"/>
                    <a:pt x="2167" y="1575"/>
                  </a:cubicBezTo>
                  <a:cubicBezTo>
                    <a:pt x="1773" y="1517"/>
                    <a:pt x="1391" y="1448"/>
                    <a:pt x="1078" y="1332"/>
                  </a:cubicBezTo>
                  <a:cubicBezTo>
                    <a:pt x="916" y="1263"/>
                    <a:pt x="789" y="1170"/>
                    <a:pt x="673" y="1066"/>
                  </a:cubicBezTo>
                  <a:cubicBezTo>
                    <a:pt x="557" y="973"/>
                    <a:pt x="464" y="857"/>
                    <a:pt x="395" y="753"/>
                  </a:cubicBezTo>
                  <a:cubicBezTo>
                    <a:pt x="233" y="533"/>
                    <a:pt x="152" y="348"/>
                    <a:pt x="94" y="209"/>
                  </a:cubicBezTo>
                  <a:cubicBezTo>
                    <a:pt x="59" y="139"/>
                    <a:pt x="36" y="104"/>
                    <a:pt x="36" y="58"/>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4"/>
            <p:cNvSpPr/>
            <p:nvPr/>
          </p:nvSpPr>
          <p:spPr>
            <a:xfrm>
              <a:off x="2788412" y="3856534"/>
              <a:ext cx="95880" cy="374636"/>
            </a:xfrm>
            <a:custGeom>
              <a:avLst/>
              <a:gdLst/>
              <a:ahLst/>
              <a:cxnLst/>
              <a:rect l="l" t="t" r="r" b="b"/>
              <a:pathLst>
                <a:path w="1414" h="5525" extrusionOk="0">
                  <a:moveTo>
                    <a:pt x="1391" y="0"/>
                  </a:moveTo>
                  <a:cubicBezTo>
                    <a:pt x="1379" y="0"/>
                    <a:pt x="1066" y="1239"/>
                    <a:pt x="684" y="2757"/>
                  </a:cubicBezTo>
                  <a:cubicBezTo>
                    <a:pt x="313" y="4274"/>
                    <a:pt x="1" y="5525"/>
                    <a:pt x="24" y="5525"/>
                  </a:cubicBezTo>
                  <a:cubicBezTo>
                    <a:pt x="35" y="5525"/>
                    <a:pt x="348" y="4285"/>
                    <a:pt x="730" y="2768"/>
                  </a:cubicBezTo>
                  <a:cubicBezTo>
                    <a:pt x="1124" y="1251"/>
                    <a:pt x="1414" y="0"/>
                    <a:pt x="1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4"/>
            <p:cNvSpPr/>
            <p:nvPr/>
          </p:nvSpPr>
          <p:spPr>
            <a:xfrm>
              <a:off x="3322463" y="4317486"/>
              <a:ext cx="68" cy="68"/>
            </a:xfrm>
            <a:custGeom>
              <a:avLst/>
              <a:gdLst/>
              <a:ahLst/>
              <a:cxnLst/>
              <a:rect l="l" t="t" r="r" b="b"/>
              <a:pathLst>
                <a:path w="1" h="1" extrusionOk="0">
                  <a:moveTo>
                    <a:pt x="0" y="1"/>
                  </a:moveTo>
                  <a:lnTo>
                    <a:pt x="0" y="1"/>
                  </a:ln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4"/>
            <p:cNvSpPr/>
            <p:nvPr/>
          </p:nvSpPr>
          <p:spPr>
            <a:xfrm>
              <a:off x="3320089" y="4318300"/>
              <a:ext cx="881" cy="68"/>
            </a:xfrm>
            <a:custGeom>
              <a:avLst/>
              <a:gdLst/>
              <a:ahLst/>
              <a:cxnLst/>
              <a:rect l="l" t="t" r="r" b="b"/>
              <a:pathLst>
                <a:path w="13" h="1" extrusionOk="0">
                  <a:moveTo>
                    <a:pt x="12" y="0"/>
                  </a:moveTo>
                  <a:cubicBezTo>
                    <a:pt x="1" y="0"/>
                    <a:pt x="1" y="0"/>
                    <a:pt x="12" y="0"/>
                  </a:cubicBezTo>
                  <a:cubicBezTo>
                    <a:pt x="1" y="0"/>
                    <a:pt x="1" y="0"/>
                    <a:pt x="12" y="0"/>
                  </a:cubicBez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4"/>
            <p:cNvSpPr/>
            <p:nvPr/>
          </p:nvSpPr>
          <p:spPr>
            <a:xfrm>
              <a:off x="3320089" y="4317486"/>
              <a:ext cx="1627" cy="881"/>
            </a:xfrm>
            <a:custGeom>
              <a:avLst/>
              <a:gdLst/>
              <a:ahLst/>
              <a:cxnLst/>
              <a:rect l="l" t="t" r="r" b="b"/>
              <a:pathLst>
                <a:path w="24" h="13" extrusionOk="0">
                  <a:moveTo>
                    <a:pt x="24" y="1"/>
                  </a:moveTo>
                  <a:cubicBezTo>
                    <a:pt x="12" y="1"/>
                    <a:pt x="12" y="12"/>
                    <a:pt x="1" y="12"/>
                  </a:cubicBezTo>
                  <a:cubicBezTo>
                    <a:pt x="12" y="12"/>
                    <a:pt x="24" y="1"/>
                    <a:pt x="24" y="1"/>
                  </a:cubicBez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4"/>
            <p:cNvSpPr/>
            <p:nvPr/>
          </p:nvSpPr>
          <p:spPr>
            <a:xfrm>
              <a:off x="3322463" y="4315927"/>
              <a:ext cx="1627" cy="1627"/>
            </a:xfrm>
            <a:custGeom>
              <a:avLst/>
              <a:gdLst/>
              <a:ahLst/>
              <a:cxnLst/>
              <a:rect l="l" t="t" r="r" b="b"/>
              <a:pathLst>
                <a:path w="24" h="24" extrusionOk="0">
                  <a:moveTo>
                    <a:pt x="24" y="0"/>
                  </a:moveTo>
                  <a:cubicBezTo>
                    <a:pt x="0" y="24"/>
                    <a:pt x="0" y="24"/>
                    <a:pt x="24" y="0"/>
                  </a:cubicBezTo>
                  <a:cubicBezTo>
                    <a:pt x="0" y="24"/>
                    <a:pt x="24" y="0"/>
                    <a:pt x="24" y="0"/>
                  </a:cubicBez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4"/>
            <p:cNvSpPr/>
            <p:nvPr/>
          </p:nvSpPr>
          <p:spPr>
            <a:xfrm>
              <a:off x="2805703" y="4301755"/>
              <a:ext cx="726490" cy="302964"/>
            </a:xfrm>
            <a:custGeom>
              <a:avLst/>
              <a:gdLst/>
              <a:ahLst/>
              <a:cxnLst/>
              <a:rect l="l" t="t" r="r" b="b"/>
              <a:pathLst>
                <a:path w="10714" h="4468" extrusionOk="0">
                  <a:moveTo>
                    <a:pt x="8872" y="1"/>
                  </a:moveTo>
                  <a:cubicBezTo>
                    <a:pt x="8872" y="1"/>
                    <a:pt x="7807" y="151"/>
                    <a:pt x="7656" y="244"/>
                  </a:cubicBezTo>
                  <a:lnTo>
                    <a:pt x="7204" y="650"/>
                  </a:lnTo>
                  <a:cubicBezTo>
                    <a:pt x="6996" y="812"/>
                    <a:pt x="6440" y="1414"/>
                    <a:pt x="6278" y="1425"/>
                  </a:cubicBezTo>
                  <a:cubicBezTo>
                    <a:pt x="6276" y="1426"/>
                    <a:pt x="6274" y="1426"/>
                    <a:pt x="6271" y="1426"/>
                  </a:cubicBezTo>
                  <a:cubicBezTo>
                    <a:pt x="6015" y="1426"/>
                    <a:pt x="1240" y="348"/>
                    <a:pt x="1240" y="348"/>
                  </a:cubicBezTo>
                  <a:cubicBezTo>
                    <a:pt x="568" y="881"/>
                    <a:pt x="209" y="1924"/>
                    <a:pt x="116" y="2688"/>
                  </a:cubicBezTo>
                  <a:cubicBezTo>
                    <a:pt x="116" y="2688"/>
                    <a:pt x="1" y="3070"/>
                    <a:pt x="128" y="3267"/>
                  </a:cubicBezTo>
                  <a:lnTo>
                    <a:pt x="6116" y="3730"/>
                  </a:lnTo>
                  <a:lnTo>
                    <a:pt x="7390" y="4078"/>
                  </a:lnTo>
                  <a:cubicBezTo>
                    <a:pt x="7390" y="4078"/>
                    <a:pt x="8096" y="4367"/>
                    <a:pt x="8432" y="4437"/>
                  </a:cubicBezTo>
                  <a:cubicBezTo>
                    <a:pt x="8528" y="4458"/>
                    <a:pt x="8617" y="4467"/>
                    <a:pt x="8697" y="4467"/>
                  </a:cubicBezTo>
                  <a:cubicBezTo>
                    <a:pt x="8976" y="4467"/>
                    <a:pt x="9153" y="4350"/>
                    <a:pt x="9162" y="4170"/>
                  </a:cubicBezTo>
                  <a:cubicBezTo>
                    <a:pt x="9173" y="3939"/>
                    <a:pt x="8837" y="3904"/>
                    <a:pt x="8837" y="3904"/>
                  </a:cubicBezTo>
                  <a:cubicBezTo>
                    <a:pt x="8837" y="3904"/>
                    <a:pt x="8305" y="3719"/>
                    <a:pt x="8027" y="3545"/>
                  </a:cubicBezTo>
                  <a:cubicBezTo>
                    <a:pt x="7737" y="3383"/>
                    <a:pt x="7563" y="3035"/>
                    <a:pt x="7563" y="3035"/>
                  </a:cubicBezTo>
                  <a:lnTo>
                    <a:pt x="7563" y="3035"/>
                  </a:lnTo>
                  <a:lnTo>
                    <a:pt x="8015" y="3093"/>
                  </a:lnTo>
                  <a:cubicBezTo>
                    <a:pt x="8015" y="3093"/>
                    <a:pt x="8965" y="3765"/>
                    <a:pt x="9335" y="3962"/>
                  </a:cubicBezTo>
                  <a:cubicBezTo>
                    <a:pt x="9412" y="4006"/>
                    <a:pt x="9475" y="4024"/>
                    <a:pt x="9528" y="4024"/>
                  </a:cubicBezTo>
                  <a:cubicBezTo>
                    <a:pt x="9722" y="4024"/>
                    <a:pt x="9771" y="3775"/>
                    <a:pt x="9799" y="3684"/>
                  </a:cubicBezTo>
                  <a:cubicBezTo>
                    <a:pt x="9822" y="3568"/>
                    <a:pt x="8710" y="2491"/>
                    <a:pt x="8710" y="2491"/>
                  </a:cubicBezTo>
                  <a:lnTo>
                    <a:pt x="8710" y="2491"/>
                  </a:lnTo>
                  <a:cubicBezTo>
                    <a:pt x="8710" y="2491"/>
                    <a:pt x="9764" y="3140"/>
                    <a:pt x="9961" y="3302"/>
                  </a:cubicBezTo>
                  <a:cubicBezTo>
                    <a:pt x="10079" y="3397"/>
                    <a:pt x="10239" y="3456"/>
                    <a:pt x="10354" y="3456"/>
                  </a:cubicBezTo>
                  <a:cubicBezTo>
                    <a:pt x="10421" y="3456"/>
                    <a:pt x="10473" y="3437"/>
                    <a:pt x="10494" y="3394"/>
                  </a:cubicBezTo>
                  <a:cubicBezTo>
                    <a:pt x="10540" y="3279"/>
                    <a:pt x="10714" y="3279"/>
                    <a:pt x="10459" y="2815"/>
                  </a:cubicBezTo>
                  <a:cubicBezTo>
                    <a:pt x="10216" y="2352"/>
                    <a:pt x="8328" y="1159"/>
                    <a:pt x="8328" y="1159"/>
                  </a:cubicBezTo>
                  <a:lnTo>
                    <a:pt x="8837" y="1043"/>
                  </a:lnTo>
                  <a:lnTo>
                    <a:pt x="9405" y="1287"/>
                  </a:lnTo>
                  <a:cubicBezTo>
                    <a:pt x="9405" y="1287"/>
                    <a:pt x="9440" y="1518"/>
                    <a:pt x="9648" y="1819"/>
                  </a:cubicBezTo>
                  <a:cubicBezTo>
                    <a:pt x="9716" y="1913"/>
                    <a:pt x="9799" y="1945"/>
                    <a:pt x="9881" y="1945"/>
                  </a:cubicBezTo>
                  <a:cubicBezTo>
                    <a:pt x="10052" y="1945"/>
                    <a:pt x="10216" y="1808"/>
                    <a:pt x="10216" y="1808"/>
                  </a:cubicBezTo>
                  <a:lnTo>
                    <a:pt x="9984" y="661"/>
                  </a:lnTo>
                  <a:lnTo>
                    <a:pt x="8872" y="1"/>
                  </a:ln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4"/>
            <p:cNvSpPr/>
            <p:nvPr/>
          </p:nvSpPr>
          <p:spPr>
            <a:xfrm>
              <a:off x="3318530" y="4318300"/>
              <a:ext cx="1627" cy="814"/>
            </a:xfrm>
            <a:custGeom>
              <a:avLst/>
              <a:gdLst/>
              <a:ahLst/>
              <a:cxnLst/>
              <a:rect l="l" t="t" r="r" b="b"/>
              <a:pathLst>
                <a:path w="24" h="12" extrusionOk="0">
                  <a:moveTo>
                    <a:pt x="24" y="0"/>
                  </a:moveTo>
                  <a:cubicBezTo>
                    <a:pt x="0" y="0"/>
                    <a:pt x="0" y="12"/>
                    <a:pt x="24" y="0"/>
                  </a:cubicBezTo>
                  <a:cubicBezTo>
                    <a:pt x="0" y="12"/>
                    <a:pt x="0" y="0"/>
                    <a:pt x="24" y="0"/>
                  </a:cubicBez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4"/>
            <p:cNvSpPr/>
            <p:nvPr/>
          </p:nvSpPr>
          <p:spPr>
            <a:xfrm>
              <a:off x="3317716" y="4319046"/>
              <a:ext cx="881" cy="68"/>
            </a:xfrm>
            <a:custGeom>
              <a:avLst/>
              <a:gdLst/>
              <a:ahLst/>
              <a:cxnLst/>
              <a:rect l="l" t="t" r="r" b="b"/>
              <a:pathLst>
                <a:path w="13" h="1" extrusionOk="0">
                  <a:moveTo>
                    <a:pt x="12" y="1"/>
                  </a:moveTo>
                  <a:cubicBezTo>
                    <a:pt x="1" y="1"/>
                    <a:pt x="1" y="1"/>
                    <a:pt x="12" y="1"/>
                  </a:cubicBez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4"/>
            <p:cNvSpPr/>
            <p:nvPr/>
          </p:nvSpPr>
          <p:spPr>
            <a:xfrm>
              <a:off x="3318530" y="4319046"/>
              <a:ext cx="68" cy="68"/>
            </a:xfrm>
            <a:custGeom>
              <a:avLst/>
              <a:gdLst/>
              <a:ahLst/>
              <a:cxnLst/>
              <a:rect l="l" t="t" r="r" b="b"/>
              <a:pathLst>
                <a:path w="1" h="1" extrusionOk="0">
                  <a:moveTo>
                    <a:pt x="0" y="1"/>
                  </a:moveTo>
                  <a:lnTo>
                    <a:pt x="0" y="1"/>
                  </a:ln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4"/>
            <p:cNvSpPr/>
            <p:nvPr/>
          </p:nvSpPr>
          <p:spPr>
            <a:xfrm>
              <a:off x="3163048" y="4396821"/>
              <a:ext cx="67604" cy="102932"/>
            </a:xfrm>
            <a:custGeom>
              <a:avLst/>
              <a:gdLst/>
              <a:ahLst/>
              <a:cxnLst/>
              <a:rect l="l" t="t" r="r" b="b"/>
              <a:pathLst>
                <a:path w="997" h="1518" extrusionOk="0">
                  <a:moveTo>
                    <a:pt x="996" y="0"/>
                  </a:moveTo>
                  <a:cubicBezTo>
                    <a:pt x="996" y="0"/>
                    <a:pt x="904" y="58"/>
                    <a:pt x="776" y="174"/>
                  </a:cubicBezTo>
                  <a:cubicBezTo>
                    <a:pt x="649" y="290"/>
                    <a:pt x="475" y="452"/>
                    <a:pt x="313" y="649"/>
                  </a:cubicBezTo>
                  <a:cubicBezTo>
                    <a:pt x="151" y="857"/>
                    <a:pt x="58" y="1066"/>
                    <a:pt x="12" y="1240"/>
                  </a:cubicBezTo>
                  <a:cubicBezTo>
                    <a:pt x="12" y="1286"/>
                    <a:pt x="0" y="1332"/>
                    <a:pt x="0" y="1355"/>
                  </a:cubicBezTo>
                  <a:lnTo>
                    <a:pt x="0" y="1448"/>
                  </a:lnTo>
                  <a:lnTo>
                    <a:pt x="0" y="1518"/>
                  </a:lnTo>
                  <a:cubicBezTo>
                    <a:pt x="0" y="1518"/>
                    <a:pt x="0" y="1413"/>
                    <a:pt x="23" y="1240"/>
                  </a:cubicBezTo>
                  <a:cubicBezTo>
                    <a:pt x="81" y="1066"/>
                    <a:pt x="186" y="869"/>
                    <a:pt x="348" y="661"/>
                  </a:cubicBezTo>
                  <a:cubicBezTo>
                    <a:pt x="498" y="464"/>
                    <a:pt x="672" y="301"/>
                    <a:pt x="788" y="186"/>
                  </a:cubicBezTo>
                  <a:cubicBezTo>
                    <a:pt x="927" y="70"/>
                    <a:pt x="996" y="0"/>
                    <a:pt x="996" y="0"/>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4"/>
            <p:cNvSpPr/>
            <p:nvPr/>
          </p:nvSpPr>
          <p:spPr>
            <a:xfrm>
              <a:off x="3326396" y="4363731"/>
              <a:ext cx="41702" cy="15189"/>
            </a:xfrm>
            <a:custGeom>
              <a:avLst/>
              <a:gdLst/>
              <a:ahLst/>
              <a:cxnLst/>
              <a:rect l="l" t="t" r="r" b="b"/>
              <a:pathLst>
                <a:path w="615" h="224" extrusionOk="0">
                  <a:moveTo>
                    <a:pt x="26" y="1"/>
                  </a:moveTo>
                  <a:cubicBezTo>
                    <a:pt x="25" y="1"/>
                    <a:pt x="24" y="1"/>
                    <a:pt x="23" y="2"/>
                  </a:cubicBezTo>
                  <a:cubicBezTo>
                    <a:pt x="0" y="25"/>
                    <a:pt x="116" y="129"/>
                    <a:pt x="290" y="176"/>
                  </a:cubicBezTo>
                  <a:cubicBezTo>
                    <a:pt x="383" y="213"/>
                    <a:pt x="470" y="224"/>
                    <a:pt x="530" y="224"/>
                  </a:cubicBezTo>
                  <a:cubicBezTo>
                    <a:pt x="582" y="224"/>
                    <a:pt x="614" y="216"/>
                    <a:pt x="614" y="210"/>
                  </a:cubicBezTo>
                  <a:cubicBezTo>
                    <a:pt x="614" y="199"/>
                    <a:pt x="464" y="199"/>
                    <a:pt x="313" y="141"/>
                  </a:cubicBezTo>
                  <a:cubicBezTo>
                    <a:pt x="160" y="86"/>
                    <a:pt x="49" y="1"/>
                    <a:pt x="26" y="1"/>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4"/>
            <p:cNvSpPr/>
            <p:nvPr/>
          </p:nvSpPr>
          <p:spPr>
            <a:xfrm>
              <a:off x="3325582" y="4435810"/>
              <a:ext cx="63671" cy="27123"/>
            </a:xfrm>
            <a:custGeom>
              <a:avLst/>
              <a:gdLst/>
              <a:ahLst/>
              <a:cxnLst/>
              <a:rect l="l" t="t" r="r" b="b"/>
              <a:pathLst>
                <a:path w="939" h="400" extrusionOk="0">
                  <a:moveTo>
                    <a:pt x="8" y="1"/>
                  </a:moveTo>
                  <a:cubicBezTo>
                    <a:pt x="3" y="1"/>
                    <a:pt x="1" y="2"/>
                    <a:pt x="1" y="4"/>
                  </a:cubicBezTo>
                  <a:cubicBezTo>
                    <a:pt x="1" y="16"/>
                    <a:pt x="209" y="120"/>
                    <a:pt x="464" y="224"/>
                  </a:cubicBezTo>
                  <a:cubicBezTo>
                    <a:pt x="715" y="312"/>
                    <a:pt x="915" y="399"/>
                    <a:pt x="937" y="399"/>
                  </a:cubicBezTo>
                  <a:cubicBezTo>
                    <a:pt x="938" y="399"/>
                    <a:pt x="939" y="399"/>
                    <a:pt x="939" y="398"/>
                  </a:cubicBezTo>
                  <a:cubicBezTo>
                    <a:pt x="939" y="375"/>
                    <a:pt x="742" y="294"/>
                    <a:pt x="476" y="178"/>
                  </a:cubicBezTo>
                  <a:cubicBezTo>
                    <a:pt x="247" y="85"/>
                    <a:pt x="47" y="1"/>
                    <a:pt x="8" y="1"/>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4"/>
            <p:cNvSpPr/>
            <p:nvPr/>
          </p:nvSpPr>
          <p:spPr>
            <a:xfrm>
              <a:off x="3287135" y="4492429"/>
              <a:ext cx="33836" cy="13697"/>
            </a:xfrm>
            <a:custGeom>
              <a:avLst/>
              <a:gdLst/>
              <a:ahLst/>
              <a:cxnLst/>
              <a:rect l="l" t="t" r="r" b="b"/>
              <a:pathLst>
                <a:path w="499" h="202" extrusionOk="0">
                  <a:moveTo>
                    <a:pt x="10" y="0"/>
                  </a:moveTo>
                  <a:cubicBezTo>
                    <a:pt x="4" y="0"/>
                    <a:pt x="0" y="1"/>
                    <a:pt x="0" y="3"/>
                  </a:cubicBezTo>
                  <a:cubicBezTo>
                    <a:pt x="0" y="15"/>
                    <a:pt x="116" y="50"/>
                    <a:pt x="255" y="108"/>
                  </a:cubicBezTo>
                  <a:cubicBezTo>
                    <a:pt x="369" y="159"/>
                    <a:pt x="474" y="202"/>
                    <a:pt x="495" y="202"/>
                  </a:cubicBezTo>
                  <a:cubicBezTo>
                    <a:pt x="497" y="202"/>
                    <a:pt x="498" y="201"/>
                    <a:pt x="498" y="200"/>
                  </a:cubicBezTo>
                  <a:cubicBezTo>
                    <a:pt x="498" y="200"/>
                    <a:pt x="394" y="119"/>
                    <a:pt x="267" y="61"/>
                  </a:cubicBezTo>
                  <a:cubicBezTo>
                    <a:pt x="142" y="23"/>
                    <a:pt x="41" y="0"/>
                    <a:pt x="10" y="0"/>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4"/>
            <p:cNvSpPr/>
            <p:nvPr/>
          </p:nvSpPr>
          <p:spPr>
            <a:xfrm>
              <a:off x="3357790" y="4468289"/>
              <a:ext cx="21292" cy="26038"/>
            </a:xfrm>
            <a:custGeom>
              <a:avLst/>
              <a:gdLst/>
              <a:ahLst/>
              <a:cxnLst/>
              <a:rect l="l" t="t" r="r" b="b"/>
              <a:pathLst>
                <a:path w="314" h="384" extrusionOk="0">
                  <a:moveTo>
                    <a:pt x="313" y="0"/>
                  </a:moveTo>
                  <a:cubicBezTo>
                    <a:pt x="313" y="0"/>
                    <a:pt x="278" y="0"/>
                    <a:pt x="232" y="12"/>
                  </a:cubicBezTo>
                  <a:cubicBezTo>
                    <a:pt x="197" y="35"/>
                    <a:pt x="140" y="70"/>
                    <a:pt x="93" y="128"/>
                  </a:cubicBezTo>
                  <a:cubicBezTo>
                    <a:pt x="47" y="186"/>
                    <a:pt x="24" y="267"/>
                    <a:pt x="24" y="301"/>
                  </a:cubicBezTo>
                  <a:cubicBezTo>
                    <a:pt x="1" y="348"/>
                    <a:pt x="24" y="382"/>
                    <a:pt x="24" y="382"/>
                  </a:cubicBezTo>
                  <a:cubicBezTo>
                    <a:pt x="24" y="383"/>
                    <a:pt x="24" y="383"/>
                    <a:pt x="24" y="383"/>
                  </a:cubicBezTo>
                  <a:cubicBezTo>
                    <a:pt x="25" y="383"/>
                    <a:pt x="39" y="262"/>
                    <a:pt x="116" y="162"/>
                  </a:cubicBezTo>
                  <a:cubicBezTo>
                    <a:pt x="209" y="58"/>
                    <a:pt x="313" y="12"/>
                    <a:pt x="313" y="0"/>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4"/>
            <p:cNvSpPr/>
            <p:nvPr/>
          </p:nvSpPr>
          <p:spPr>
            <a:xfrm>
              <a:off x="3392372" y="4420960"/>
              <a:ext cx="15731" cy="23800"/>
            </a:xfrm>
            <a:custGeom>
              <a:avLst/>
              <a:gdLst/>
              <a:ahLst/>
              <a:cxnLst/>
              <a:rect l="l" t="t" r="r" b="b"/>
              <a:pathLst>
                <a:path w="232" h="351" extrusionOk="0">
                  <a:moveTo>
                    <a:pt x="225" y="1"/>
                  </a:moveTo>
                  <a:cubicBezTo>
                    <a:pt x="202" y="1"/>
                    <a:pt x="117" y="32"/>
                    <a:pt x="58" y="131"/>
                  </a:cubicBezTo>
                  <a:cubicBezTo>
                    <a:pt x="0" y="247"/>
                    <a:pt x="12" y="351"/>
                    <a:pt x="35" y="351"/>
                  </a:cubicBezTo>
                  <a:cubicBezTo>
                    <a:pt x="46" y="351"/>
                    <a:pt x="46" y="270"/>
                    <a:pt x="104" y="166"/>
                  </a:cubicBezTo>
                  <a:cubicBezTo>
                    <a:pt x="162" y="61"/>
                    <a:pt x="232" y="15"/>
                    <a:pt x="232" y="3"/>
                  </a:cubicBezTo>
                  <a:cubicBezTo>
                    <a:pt x="232" y="2"/>
                    <a:pt x="229" y="1"/>
                    <a:pt x="225" y="1"/>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4"/>
            <p:cNvSpPr/>
            <p:nvPr/>
          </p:nvSpPr>
          <p:spPr>
            <a:xfrm>
              <a:off x="3395491" y="4307315"/>
              <a:ext cx="11053" cy="28276"/>
            </a:xfrm>
            <a:custGeom>
              <a:avLst/>
              <a:gdLst/>
              <a:ahLst/>
              <a:cxnLst/>
              <a:rect l="l" t="t" r="r" b="b"/>
              <a:pathLst>
                <a:path w="163" h="417" extrusionOk="0">
                  <a:moveTo>
                    <a:pt x="139" y="0"/>
                  </a:moveTo>
                  <a:lnTo>
                    <a:pt x="139" y="0"/>
                  </a:lnTo>
                  <a:cubicBezTo>
                    <a:pt x="139" y="0"/>
                    <a:pt x="116" y="12"/>
                    <a:pt x="82" y="46"/>
                  </a:cubicBezTo>
                  <a:cubicBezTo>
                    <a:pt x="58" y="69"/>
                    <a:pt x="24" y="127"/>
                    <a:pt x="12" y="185"/>
                  </a:cubicBezTo>
                  <a:cubicBezTo>
                    <a:pt x="0" y="266"/>
                    <a:pt x="0" y="324"/>
                    <a:pt x="12" y="359"/>
                  </a:cubicBezTo>
                  <a:cubicBezTo>
                    <a:pt x="12" y="405"/>
                    <a:pt x="47" y="417"/>
                    <a:pt x="47" y="417"/>
                  </a:cubicBezTo>
                  <a:cubicBezTo>
                    <a:pt x="58" y="417"/>
                    <a:pt x="12" y="324"/>
                    <a:pt x="35" y="185"/>
                  </a:cubicBezTo>
                  <a:cubicBezTo>
                    <a:pt x="70" y="69"/>
                    <a:pt x="163" y="12"/>
                    <a:pt x="139" y="0"/>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4"/>
            <p:cNvSpPr/>
            <p:nvPr/>
          </p:nvSpPr>
          <p:spPr>
            <a:xfrm>
              <a:off x="2808822" y="4318300"/>
              <a:ext cx="84895" cy="215357"/>
            </a:xfrm>
            <a:custGeom>
              <a:avLst/>
              <a:gdLst/>
              <a:ahLst/>
              <a:cxnLst/>
              <a:rect l="l" t="t" r="r" b="b"/>
              <a:pathLst>
                <a:path w="1252" h="3176" extrusionOk="0">
                  <a:moveTo>
                    <a:pt x="1252" y="0"/>
                  </a:moveTo>
                  <a:lnTo>
                    <a:pt x="1252" y="0"/>
                  </a:lnTo>
                  <a:cubicBezTo>
                    <a:pt x="1252" y="0"/>
                    <a:pt x="1205" y="23"/>
                    <a:pt x="1147" y="81"/>
                  </a:cubicBezTo>
                  <a:cubicBezTo>
                    <a:pt x="1124" y="116"/>
                    <a:pt x="1078" y="139"/>
                    <a:pt x="1032" y="197"/>
                  </a:cubicBezTo>
                  <a:cubicBezTo>
                    <a:pt x="997" y="243"/>
                    <a:pt x="939" y="301"/>
                    <a:pt x="893" y="359"/>
                  </a:cubicBezTo>
                  <a:cubicBezTo>
                    <a:pt x="858" y="394"/>
                    <a:pt x="835" y="417"/>
                    <a:pt x="800" y="463"/>
                  </a:cubicBezTo>
                  <a:cubicBezTo>
                    <a:pt x="777" y="487"/>
                    <a:pt x="742" y="533"/>
                    <a:pt x="719" y="579"/>
                  </a:cubicBezTo>
                  <a:cubicBezTo>
                    <a:pt x="661" y="649"/>
                    <a:pt x="615" y="741"/>
                    <a:pt x="557" y="822"/>
                  </a:cubicBezTo>
                  <a:cubicBezTo>
                    <a:pt x="453" y="1008"/>
                    <a:pt x="360" y="1216"/>
                    <a:pt x="267" y="1448"/>
                  </a:cubicBezTo>
                  <a:cubicBezTo>
                    <a:pt x="105" y="1911"/>
                    <a:pt x="36" y="2340"/>
                    <a:pt x="24" y="2664"/>
                  </a:cubicBezTo>
                  <a:cubicBezTo>
                    <a:pt x="24" y="2733"/>
                    <a:pt x="24" y="2803"/>
                    <a:pt x="1" y="2872"/>
                  </a:cubicBezTo>
                  <a:lnTo>
                    <a:pt x="1" y="3035"/>
                  </a:lnTo>
                  <a:cubicBezTo>
                    <a:pt x="11" y="3119"/>
                    <a:pt x="12" y="3175"/>
                    <a:pt x="21" y="3175"/>
                  </a:cubicBezTo>
                  <a:cubicBezTo>
                    <a:pt x="22" y="3175"/>
                    <a:pt x="23" y="3175"/>
                    <a:pt x="24" y="3174"/>
                  </a:cubicBezTo>
                  <a:cubicBezTo>
                    <a:pt x="24" y="3174"/>
                    <a:pt x="24" y="3127"/>
                    <a:pt x="36" y="3023"/>
                  </a:cubicBezTo>
                  <a:lnTo>
                    <a:pt x="36" y="2861"/>
                  </a:lnTo>
                  <a:cubicBezTo>
                    <a:pt x="36" y="2803"/>
                    <a:pt x="36" y="2733"/>
                    <a:pt x="47" y="2652"/>
                  </a:cubicBezTo>
                  <a:cubicBezTo>
                    <a:pt x="82" y="2328"/>
                    <a:pt x="151" y="1900"/>
                    <a:pt x="314" y="1448"/>
                  </a:cubicBezTo>
                  <a:cubicBezTo>
                    <a:pt x="395" y="1216"/>
                    <a:pt x="499" y="1008"/>
                    <a:pt x="603" y="834"/>
                  </a:cubicBezTo>
                  <a:cubicBezTo>
                    <a:pt x="661" y="753"/>
                    <a:pt x="707" y="660"/>
                    <a:pt x="765" y="591"/>
                  </a:cubicBezTo>
                  <a:cubicBezTo>
                    <a:pt x="788" y="544"/>
                    <a:pt x="823" y="521"/>
                    <a:pt x="835" y="475"/>
                  </a:cubicBezTo>
                  <a:cubicBezTo>
                    <a:pt x="858" y="452"/>
                    <a:pt x="893" y="406"/>
                    <a:pt x="904" y="371"/>
                  </a:cubicBezTo>
                  <a:cubicBezTo>
                    <a:pt x="1113" y="128"/>
                    <a:pt x="1252" y="0"/>
                    <a:pt x="1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4"/>
            <p:cNvSpPr/>
            <p:nvPr/>
          </p:nvSpPr>
          <p:spPr>
            <a:xfrm>
              <a:off x="2931350" y="3500751"/>
              <a:ext cx="159483" cy="457904"/>
            </a:xfrm>
            <a:custGeom>
              <a:avLst/>
              <a:gdLst/>
              <a:ahLst/>
              <a:cxnLst/>
              <a:rect l="l" t="t" r="r" b="b"/>
              <a:pathLst>
                <a:path w="2352" h="6753" extrusionOk="0">
                  <a:moveTo>
                    <a:pt x="394" y="0"/>
                  </a:moveTo>
                  <a:lnTo>
                    <a:pt x="1" y="70"/>
                  </a:lnTo>
                  <a:cubicBezTo>
                    <a:pt x="1" y="70"/>
                    <a:pt x="533" y="962"/>
                    <a:pt x="661" y="1413"/>
                  </a:cubicBezTo>
                  <a:cubicBezTo>
                    <a:pt x="777" y="1865"/>
                    <a:pt x="985" y="3093"/>
                    <a:pt x="985" y="3093"/>
                  </a:cubicBezTo>
                  <a:lnTo>
                    <a:pt x="1448" y="6753"/>
                  </a:lnTo>
                  <a:lnTo>
                    <a:pt x="2352" y="6695"/>
                  </a:lnTo>
                  <a:lnTo>
                    <a:pt x="2352" y="6544"/>
                  </a:lnTo>
                  <a:lnTo>
                    <a:pt x="1182" y="1274"/>
                  </a:lnTo>
                  <a:lnTo>
                    <a:pt x="394" y="0"/>
                  </a:ln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4"/>
            <p:cNvSpPr/>
            <p:nvPr/>
          </p:nvSpPr>
          <p:spPr>
            <a:xfrm>
              <a:off x="2939961" y="3494444"/>
              <a:ext cx="158737" cy="452412"/>
            </a:xfrm>
            <a:custGeom>
              <a:avLst/>
              <a:gdLst/>
              <a:ahLst/>
              <a:cxnLst/>
              <a:rect l="l" t="t" r="r" b="b"/>
              <a:pathLst>
                <a:path w="2341" h="6672" extrusionOk="0">
                  <a:moveTo>
                    <a:pt x="592" y="1"/>
                  </a:moveTo>
                  <a:lnTo>
                    <a:pt x="1" y="117"/>
                  </a:lnTo>
                  <a:cubicBezTo>
                    <a:pt x="1" y="117"/>
                    <a:pt x="580" y="823"/>
                    <a:pt x="812" y="2086"/>
                  </a:cubicBezTo>
                  <a:cubicBezTo>
                    <a:pt x="1043" y="3348"/>
                    <a:pt x="1460" y="6672"/>
                    <a:pt x="1460" y="6672"/>
                  </a:cubicBezTo>
                  <a:lnTo>
                    <a:pt x="2341" y="6614"/>
                  </a:lnTo>
                  <a:cubicBezTo>
                    <a:pt x="2341" y="6614"/>
                    <a:pt x="1935" y="3221"/>
                    <a:pt x="1565" y="1854"/>
                  </a:cubicBezTo>
                  <a:cubicBezTo>
                    <a:pt x="1182" y="499"/>
                    <a:pt x="592" y="1"/>
                    <a:pt x="5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4"/>
            <p:cNvSpPr/>
            <p:nvPr/>
          </p:nvSpPr>
          <p:spPr>
            <a:xfrm>
              <a:off x="2934469" y="3492885"/>
              <a:ext cx="165654" cy="453971"/>
            </a:xfrm>
            <a:custGeom>
              <a:avLst/>
              <a:gdLst/>
              <a:ahLst/>
              <a:cxnLst/>
              <a:rect l="l" t="t" r="r" b="b"/>
              <a:pathLst>
                <a:path w="2443" h="6695" extrusionOk="0">
                  <a:moveTo>
                    <a:pt x="661" y="1"/>
                  </a:moveTo>
                  <a:cubicBezTo>
                    <a:pt x="476" y="33"/>
                    <a:pt x="291" y="66"/>
                    <a:pt x="97" y="108"/>
                  </a:cubicBezTo>
                  <a:lnTo>
                    <a:pt x="97" y="108"/>
                  </a:lnTo>
                  <a:lnTo>
                    <a:pt x="94" y="105"/>
                  </a:lnTo>
                  <a:lnTo>
                    <a:pt x="93" y="109"/>
                  </a:lnTo>
                  <a:lnTo>
                    <a:pt x="93" y="109"/>
                  </a:lnTo>
                  <a:cubicBezTo>
                    <a:pt x="81" y="111"/>
                    <a:pt x="70" y="114"/>
                    <a:pt x="59" y="116"/>
                  </a:cubicBezTo>
                  <a:lnTo>
                    <a:pt x="1" y="128"/>
                  </a:lnTo>
                  <a:lnTo>
                    <a:pt x="36" y="174"/>
                  </a:lnTo>
                  <a:lnTo>
                    <a:pt x="59" y="209"/>
                  </a:lnTo>
                  <a:cubicBezTo>
                    <a:pt x="279" y="499"/>
                    <a:pt x="441" y="835"/>
                    <a:pt x="568" y="1159"/>
                  </a:cubicBezTo>
                  <a:cubicBezTo>
                    <a:pt x="696" y="1472"/>
                    <a:pt x="788" y="1807"/>
                    <a:pt x="846" y="2143"/>
                  </a:cubicBezTo>
                  <a:cubicBezTo>
                    <a:pt x="962" y="2792"/>
                    <a:pt x="1043" y="3417"/>
                    <a:pt x="1136" y="3996"/>
                  </a:cubicBezTo>
                  <a:cubicBezTo>
                    <a:pt x="1298" y="5131"/>
                    <a:pt x="1425" y="6058"/>
                    <a:pt x="1507" y="6683"/>
                  </a:cubicBezTo>
                  <a:lnTo>
                    <a:pt x="1507" y="6695"/>
                  </a:lnTo>
                  <a:lnTo>
                    <a:pt x="1530" y="6695"/>
                  </a:lnTo>
                  <a:cubicBezTo>
                    <a:pt x="1819" y="6683"/>
                    <a:pt x="2039" y="6672"/>
                    <a:pt x="2190" y="6660"/>
                  </a:cubicBezTo>
                  <a:cubicBezTo>
                    <a:pt x="2271" y="6637"/>
                    <a:pt x="2329" y="6637"/>
                    <a:pt x="2364" y="6637"/>
                  </a:cubicBezTo>
                  <a:lnTo>
                    <a:pt x="2178" y="6637"/>
                  </a:lnTo>
                  <a:cubicBezTo>
                    <a:pt x="2029" y="6637"/>
                    <a:pt x="1824" y="6637"/>
                    <a:pt x="1539" y="6648"/>
                  </a:cubicBezTo>
                  <a:lnTo>
                    <a:pt x="1539" y="6648"/>
                  </a:lnTo>
                  <a:cubicBezTo>
                    <a:pt x="1469" y="6023"/>
                    <a:pt x="1354" y="5094"/>
                    <a:pt x="1194" y="3962"/>
                  </a:cubicBezTo>
                  <a:cubicBezTo>
                    <a:pt x="1124" y="3394"/>
                    <a:pt x="1032" y="2769"/>
                    <a:pt x="916" y="2109"/>
                  </a:cubicBezTo>
                  <a:cubicBezTo>
                    <a:pt x="858" y="1773"/>
                    <a:pt x="777" y="1437"/>
                    <a:pt x="638" y="1113"/>
                  </a:cubicBezTo>
                  <a:cubicBezTo>
                    <a:pt x="511" y="777"/>
                    <a:pt x="349" y="453"/>
                    <a:pt x="141" y="152"/>
                  </a:cubicBezTo>
                  <a:lnTo>
                    <a:pt x="141" y="152"/>
                  </a:lnTo>
                  <a:cubicBezTo>
                    <a:pt x="310" y="121"/>
                    <a:pt x="485" y="83"/>
                    <a:pt x="644" y="52"/>
                  </a:cubicBezTo>
                  <a:lnTo>
                    <a:pt x="644" y="52"/>
                  </a:lnTo>
                  <a:cubicBezTo>
                    <a:pt x="826" y="214"/>
                    <a:pt x="964" y="420"/>
                    <a:pt x="1078" y="614"/>
                  </a:cubicBezTo>
                  <a:cubicBezTo>
                    <a:pt x="1194" y="823"/>
                    <a:pt x="1298" y="1031"/>
                    <a:pt x="1379" y="1240"/>
                  </a:cubicBezTo>
                  <a:cubicBezTo>
                    <a:pt x="1541" y="1657"/>
                    <a:pt x="1657" y="2074"/>
                    <a:pt x="1750" y="2479"/>
                  </a:cubicBezTo>
                  <a:cubicBezTo>
                    <a:pt x="1924" y="3290"/>
                    <a:pt x="2016" y="4031"/>
                    <a:pt x="2120" y="4657"/>
                  </a:cubicBezTo>
                  <a:cubicBezTo>
                    <a:pt x="2225" y="5282"/>
                    <a:pt x="2294" y="5768"/>
                    <a:pt x="2340" y="6116"/>
                  </a:cubicBezTo>
                  <a:cubicBezTo>
                    <a:pt x="2364" y="6278"/>
                    <a:pt x="2375" y="6405"/>
                    <a:pt x="2398" y="6510"/>
                  </a:cubicBezTo>
                  <a:cubicBezTo>
                    <a:pt x="2398" y="6556"/>
                    <a:pt x="2410" y="6579"/>
                    <a:pt x="2410" y="6614"/>
                  </a:cubicBezTo>
                  <a:cubicBezTo>
                    <a:pt x="2422" y="6625"/>
                    <a:pt x="2422" y="6637"/>
                    <a:pt x="2422" y="6637"/>
                  </a:cubicBezTo>
                  <a:cubicBezTo>
                    <a:pt x="2428" y="6644"/>
                    <a:pt x="2433" y="6646"/>
                    <a:pt x="2436" y="6646"/>
                  </a:cubicBezTo>
                  <a:cubicBezTo>
                    <a:pt x="2443" y="6646"/>
                    <a:pt x="2438" y="6627"/>
                    <a:pt x="2422" y="6602"/>
                  </a:cubicBezTo>
                  <a:cubicBezTo>
                    <a:pt x="2410" y="6568"/>
                    <a:pt x="2410" y="6544"/>
                    <a:pt x="2410" y="6498"/>
                  </a:cubicBezTo>
                  <a:cubicBezTo>
                    <a:pt x="2398" y="6405"/>
                    <a:pt x="2375" y="6278"/>
                    <a:pt x="2364" y="6104"/>
                  </a:cubicBezTo>
                  <a:cubicBezTo>
                    <a:pt x="2329" y="5757"/>
                    <a:pt x="2271" y="5270"/>
                    <a:pt x="2178" y="4645"/>
                  </a:cubicBezTo>
                  <a:cubicBezTo>
                    <a:pt x="2086" y="4031"/>
                    <a:pt x="1993" y="3301"/>
                    <a:pt x="1819" y="2468"/>
                  </a:cubicBezTo>
                  <a:cubicBezTo>
                    <a:pt x="1750" y="2062"/>
                    <a:pt x="1634" y="1634"/>
                    <a:pt x="1460" y="1217"/>
                  </a:cubicBezTo>
                  <a:cubicBezTo>
                    <a:pt x="1356" y="1008"/>
                    <a:pt x="1252" y="788"/>
                    <a:pt x="1136" y="591"/>
                  </a:cubicBezTo>
                  <a:cubicBezTo>
                    <a:pt x="1009" y="383"/>
                    <a:pt x="870" y="186"/>
                    <a:pt x="684" y="12"/>
                  </a:cubicBezTo>
                  <a:lnTo>
                    <a:pt x="6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4"/>
            <p:cNvSpPr/>
            <p:nvPr/>
          </p:nvSpPr>
          <p:spPr>
            <a:xfrm>
              <a:off x="3422207" y="3560421"/>
              <a:ext cx="91133" cy="394301"/>
            </a:xfrm>
            <a:custGeom>
              <a:avLst/>
              <a:gdLst/>
              <a:ahLst/>
              <a:cxnLst/>
              <a:rect l="l" t="t" r="r" b="b"/>
              <a:pathLst>
                <a:path w="1344" h="5815" extrusionOk="0">
                  <a:moveTo>
                    <a:pt x="579" y="1"/>
                  </a:moveTo>
                  <a:lnTo>
                    <a:pt x="579" y="1"/>
                  </a:lnTo>
                  <a:cubicBezTo>
                    <a:pt x="660" y="1159"/>
                    <a:pt x="0" y="5792"/>
                    <a:pt x="0" y="5792"/>
                  </a:cubicBezTo>
                  <a:lnTo>
                    <a:pt x="880" y="5815"/>
                  </a:lnTo>
                  <a:cubicBezTo>
                    <a:pt x="1344" y="3904"/>
                    <a:pt x="1216" y="186"/>
                    <a:pt x="1216" y="186"/>
                  </a:cubicBezTo>
                  <a:cubicBezTo>
                    <a:pt x="938" y="1"/>
                    <a:pt x="579" y="1"/>
                    <a:pt x="5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4"/>
            <p:cNvSpPr/>
            <p:nvPr/>
          </p:nvSpPr>
          <p:spPr>
            <a:xfrm>
              <a:off x="3419020" y="3560421"/>
              <a:ext cx="88082" cy="397488"/>
            </a:xfrm>
            <a:custGeom>
              <a:avLst/>
              <a:gdLst/>
              <a:ahLst/>
              <a:cxnLst/>
              <a:rect l="l" t="t" r="r" b="b"/>
              <a:pathLst>
                <a:path w="1299" h="5862" extrusionOk="0">
                  <a:moveTo>
                    <a:pt x="1263" y="186"/>
                  </a:moveTo>
                  <a:cubicBezTo>
                    <a:pt x="1263" y="187"/>
                    <a:pt x="1263" y="233"/>
                    <a:pt x="1275" y="302"/>
                  </a:cubicBezTo>
                  <a:cubicBezTo>
                    <a:pt x="1264" y="222"/>
                    <a:pt x="1263" y="187"/>
                    <a:pt x="1263" y="186"/>
                  </a:cubicBezTo>
                  <a:close/>
                  <a:moveTo>
                    <a:pt x="592" y="1"/>
                  </a:moveTo>
                  <a:lnTo>
                    <a:pt x="592" y="12"/>
                  </a:lnTo>
                  <a:cubicBezTo>
                    <a:pt x="603" y="533"/>
                    <a:pt x="534" y="1344"/>
                    <a:pt x="429" y="2340"/>
                  </a:cubicBezTo>
                  <a:cubicBezTo>
                    <a:pt x="337" y="3336"/>
                    <a:pt x="175" y="4529"/>
                    <a:pt x="1" y="5803"/>
                  </a:cubicBezTo>
                  <a:lnTo>
                    <a:pt x="1" y="5826"/>
                  </a:lnTo>
                  <a:lnTo>
                    <a:pt x="59" y="5826"/>
                  </a:lnTo>
                  <a:cubicBezTo>
                    <a:pt x="360" y="5850"/>
                    <a:pt x="649" y="5850"/>
                    <a:pt x="927" y="5861"/>
                  </a:cubicBezTo>
                  <a:lnTo>
                    <a:pt x="951" y="5861"/>
                  </a:lnTo>
                  <a:lnTo>
                    <a:pt x="951" y="5826"/>
                  </a:lnTo>
                  <a:cubicBezTo>
                    <a:pt x="1148" y="5050"/>
                    <a:pt x="1205" y="4298"/>
                    <a:pt x="1240" y="3614"/>
                  </a:cubicBezTo>
                  <a:cubicBezTo>
                    <a:pt x="1286" y="2942"/>
                    <a:pt x="1298" y="2329"/>
                    <a:pt x="1298" y="1819"/>
                  </a:cubicBezTo>
                  <a:cubicBezTo>
                    <a:pt x="1298" y="1309"/>
                    <a:pt x="1298" y="892"/>
                    <a:pt x="1286" y="626"/>
                  </a:cubicBezTo>
                  <a:cubicBezTo>
                    <a:pt x="1286" y="487"/>
                    <a:pt x="1275" y="371"/>
                    <a:pt x="1275" y="302"/>
                  </a:cubicBezTo>
                  <a:lnTo>
                    <a:pt x="1275" y="626"/>
                  </a:lnTo>
                  <a:cubicBezTo>
                    <a:pt x="1275" y="916"/>
                    <a:pt x="1286" y="1321"/>
                    <a:pt x="1275" y="1819"/>
                  </a:cubicBezTo>
                  <a:cubicBezTo>
                    <a:pt x="1263" y="2329"/>
                    <a:pt x="1240" y="2942"/>
                    <a:pt x="1205" y="3614"/>
                  </a:cubicBezTo>
                  <a:cubicBezTo>
                    <a:pt x="1160" y="4279"/>
                    <a:pt x="1091" y="5023"/>
                    <a:pt x="921" y="5791"/>
                  </a:cubicBezTo>
                  <a:lnTo>
                    <a:pt x="921" y="5791"/>
                  </a:lnTo>
                  <a:cubicBezTo>
                    <a:pt x="651" y="5780"/>
                    <a:pt x="369" y="5780"/>
                    <a:pt x="77" y="5757"/>
                  </a:cubicBezTo>
                  <a:lnTo>
                    <a:pt x="77" y="5757"/>
                  </a:lnTo>
                  <a:cubicBezTo>
                    <a:pt x="248" y="4501"/>
                    <a:pt x="396" y="3324"/>
                    <a:pt x="487" y="2340"/>
                  </a:cubicBezTo>
                  <a:cubicBezTo>
                    <a:pt x="591" y="1352"/>
                    <a:pt x="649" y="546"/>
                    <a:pt x="627" y="24"/>
                  </a:cubicBezTo>
                  <a:lnTo>
                    <a:pt x="627" y="24"/>
                  </a:lnTo>
                  <a:cubicBezTo>
                    <a:pt x="836" y="27"/>
                    <a:pt x="1001" y="72"/>
                    <a:pt x="1101" y="117"/>
                  </a:cubicBezTo>
                  <a:cubicBezTo>
                    <a:pt x="1217" y="151"/>
                    <a:pt x="1263" y="186"/>
                    <a:pt x="1263" y="186"/>
                  </a:cubicBezTo>
                  <a:cubicBezTo>
                    <a:pt x="1263" y="186"/>
                    <a:pt x="1263" y="174"/>
                    <a:pt x="1217" y="151"/>
                  </a:cubicBezTo>
                  <a:lnTo>
                    <a:pt x="1101" y="93"/>
                  </a:lnTo>
                  <a:cubicBezTo>
                    <a:pt x="997" y="59"/>
                    <a:pt x="835" y="12"/>
                    <a:pt x="6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4"/>
            <p:cNvSpPr/>
            <p:nvPr/>
          </p:nvSpPr>
          <p:spPr>
            <a:xfrm>
              <a:off x="3441804" y="3901287"/>
              <a:ext cx="34650" cy="35396"/>
            </a:xfrm>
            <a:custGeom>
              <a:avLst/>
              <a:gdLst/>
              <a:ahLst/>
              <a:cxnLst/>
              <a:rect l="l" t="t" r="r" b="b"/>
              <a:pathLst>
                <a:path w="511" h="522" extrusionOk="0">
                  <a:moveTo>
                    <a:pt x="256" y="0"/>
                  </a:moveTo>
                  <a:cubicBezTo>
                    <a:pt x="105" y="0"/>
                    <a:pt x="1" y="116"/>
                    <a:pt x="1" y="255"/>
                  </a:cubicBezTo>
                  <a:cubicBezTo>
                    <a:pt x="1" y="406"/>
                    <a:pt x="105" y="521"/>
                    <a:pt x="256" y="521"/>
                  </a:cubicBezTo>
                  <a:cubicBezTo>
                    <a:pt x="395" y="521"/>
                    <a:pt x="510" y="406"/>
                    <a:pt x="510" y="255"/>
                  </a:cubicBezTo>
                  <a:cubicBezTo>
                    <a:pt x="510" y="116"/>
                    <a:pt x="395" y="0"/>
                    <a:pt x="256"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4"/>
            <p:cNvSpPr/>
            <p:nvPr/>
          </p:nvSpPr>
          <p:spPr>
            <a:xfrm>
              <a:off x="3441804" y="3898914"/>
              <a:ext cx="37023" cy="37769"/>
            </a:xfrm>
            <a:custGeom>
              <a:avLst/>
              <a:gdLst/>
              <a:ahLst/>
              <a:cxnLst/>
              <a:rect l="l" t="t" r="r" b="b"/>
              <a:pathLst>
                <a:path w="546" h="557" extrusionOk="0">
                  <a:moveTo>
                    <a:pt x="458" y="479"/>
                  </a:moveTo>
                  <a:cubicBezTo>
                    <a:pt x="409" y="528"/>
                    <a:pt x="342" y="556"/>
                    <a:pt x="268" y="556"/>
                  </a:cubicBezTo>
                  <a:lnTo>
                    <a:pt x="268" y="556"/>
                  </a:lnTo>
                  <a:cubicBezTo>
                    <a:pt x="343" y="556"/>
                    <a:pt x="410" y="527"/>
                    <a:pt x="458" y="479"/>
                  </a:cubicBezTo>
                  <a:close/>
                  <a:moveTo>
                    <a:pt x="267" y="0"/>
                  </a:moveTo>
                  <a:cubicBezTo>
                    <a:pt x="117" y="0"/>
                    <a:pt x="1" y="128"/>
                    <a:pt x="1" y="278"/>
                  </a:cubicBezTo>
                  <a:cubicBezTo>
                    <a:pt x="1" y="440"/>
                    <a:pt x="128" y="556"/>
                    <a:pt x="267" y="556"/>
                  </a:cubicBezTo>
                  <a:lnTo>
                    <a:pt x="267" y="556"/>
                  </a:lnTo>
                  <a:cubicBezTo>
                    <a:pt x="128" y="556"/>
                    <a:pt x="12" y="440"/>
                    <a:pt x="12" y="290"/>
                  </a:cubicBezTo>
                  <a:cubicBezTo>
                    <a:pt x="12" y="151"/>
                    <a:pt x="128" y="35"/>
                    <a:pt x="267" y="35"/>
                  </a:cubicBezTo>
                  <a:cubicBezTo>
                    <a:pt x="418" y="35"/>
                    <a:pt x="534" y="151"/>
                    <a:pt x="534" y="290"/>
                  </a:cubicBezTo>
                  <a:cubicBezTo>
                    <a:pt x="534" y="365"/>
                    <a:pt x="505" y="431"/>
                    <a:pt x="458" y="479"/>
                  </a:cubicBezTo>
                  <a:lnTo>
                    <a:pt x="458" y="479"/>
                  </a:lnTo>
                  <a:cubicBezTo>
                    <a:pt x="507" y="430"/>
                    <a:pt x="539" y="360"/>
                    <a:pt x="545" y="278"/>
                  </a:cubicBezTo>
                  <a:cubicBezTo>
                    <a:pt x="545" y="116"/>
                    <a:pt x="418" y="0"/>
                    <a:pt x="2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4"/>
            <p:cNvSpPr/>
            <p:nvPr/>
          </p:nvSpPr>
          <p:spPr>
            <a:xfrm>
              <a:off x="3047572" y="3894981"/>
              <a:ext cx="35396" cy="35396"/>
            </a:xfrm>
            <a:custGeom>
              <a:avLst/>
              <a:gdLst/>
              <a:ahLst/>
              <a:cxnLst/>
              <a:rect l="l" t="t" r="r" b="b"/>
              <a:pathLst>
                <a:path w="522" h="522" extrusionOk="0">
                  <a:moveTo>
                    <a:pt x="267" y="1"/>
                  </a:moveTo>
                  <a:cubicBezTo>
                    <a:pt x="117" y="1"/>
                    <a:pt x="1" y="116"/>
                    <a:pt x="1" y="267"/>
                  </a:cubicBezTo>
                  <a:cubicBezTo>
                    <a:pt x="1" y="406"/>
                    <a:pt x="117" y="522"/>
                    <a:pt x="267" y="522"/>
                  </a:cubicBezTo>
                  <a:cubicBezTo>
                    <a:pt x="406" y="522"/>
                    <a:pt x="522" y="406"/>
                    <a:pt x="522" y="267"/>
                  </a:cubicBezTo>
                  <a:cubicBezTo>
                    <a:pt x="522" y="116"/>
                    <a:pt x="406" y="1"/>
                    <a:pt x="267"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4"/>
            <p:cNvSpPr/>
            <p:nvPr/>
          </p:nvSpPr>
          <p:spPr>
            <a:xfrm>
              <a:off x="3046826" y="3893421"/>
              <a:ext cx="37769" cy="36955"/>
            </a:xfrm>
            <a:custGeom>
              <a:avLst/>
              <a:gdLst/>
              <a:ahLst/>
              <a:cxnLst/>
              <a:rect l="l" t="t" r="r" b="b"/>
              <a:pathLst>
                <a:path w="557" h="545" extrusionOk="0">
                  <a:moveTo>
                    <a:pt x="278" y="12"/>
                  </a:moveTo>
                  <a:cubicBezTo>
                    <a:pt x="417" y="12"/>
                    <a:pt x="533" y="128"/>
                    <a:pt x="533" y="267"/>
                  </a:cubicBezTo>
                  <a:cubicBezTo>
                    <a:pt x="533" y="417"/>
                    <a:pt x="417" y="533"/>
                    <a:pt x="278" y="533"/>
                  </a:cubicBezTo>
                  <a:cubicBezTo>
                    <a:pt x="128" y="533"/>
                    <a:pt x="12" y="417"/>
                    <a:pt x="12" y="267"/>
                  </a:cubicBezTo>
                  <a:cubicBezTo>
                    <a:pt x="12" y="128"/>
                    <a:pt x="128" y="12"/>
                    <a:pt x="278" y="12"/>
                  </a:cubicBezTo>
                  <a:close/>
                  <a:moveTo>
                    <a:pt x="278" y="0"/>
                  </a:moveTo>
                  <a:cubicBezTo>
                    <a:pt x="116" y="0"/>
                    <a:pt x="0" y="128"/>
                    <a:pt x="0" y="267"/>
                  </a:cubicBezTo>
                  <a:cubicBezTo>
                    <a:pt x="0" y="429"/>
                    <a:pt x="128" y="545"/>
                    <a:pt x="278" y="545"/>
                  </a:cubicBezTo>
                  <a:cubicBezTo>
                    <a:pt x="417" y="545"/>
                    <a:pt x="533" y="429"/>
                    <a:pt x="556" y="267"/>
                  </a:cubicBezTo>
                  <a:cubicBezTo>
                    <a:pt x="556" y="116"/>
                    <a:pt x="417"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4"/>
            <p:cNvSpPr/>
            <p:nvPr/>
          </p:nvSpPr>
          <p:spPr>
            <a:xfrm>
              <a:off x="3034214" y="4083959"/>
              <a:ext cx="391995" cy="245667"/>
            </a:xfrm>
            <a:custGeom>
              <a:avLst/>
              <a:gdLst/>
              <a:ahLst/>
              <a:cxnLst/>
              <a:rect l="l" t="t" r="r" b="b"/>
              <a:pathLst>
                <a:path w="5781" h="3623" extrusionOk="0">
                  <a:moveTo>
                    <a:pt x="398" y="0"/>
                  </a:moveTo>
                  <a:cubicBezTo>
                    <a:pt x="328" y="0"/>
                    <a:pt x="257" y="7"/>
                    <a:pt x="186" y="40"/>
                  </a:cubicBezTo>
                  <a:cubicBezTo>
                    <a:pt x="128" y="63"/>
                    <a:pt x="70" y="121"/>
                    <a:pt x="36" y="178"/>
                  </a:cubicBezTo>
                  <a:cubicBezTo>
                    <a:pt x="12" y="236"/>
                    <a:pt x="1" y="306"/>
                    <a:pt x="1" y="364"/>
                  </a:cubicBezTo>
                  <a:lnTo>
                    <a:pt x="1" y="758"/>
                  </a:lnTo>
                  <a:cubicBezTo>
                    <a:pt x="12" y="1279"/>
                    <a:pt x="117" y="1812"/>
                    <a:pt x="371" y="2310"/>
                  </a:cubicBezTo>
                  <a:cubicBezTo>
                    <a:pt x="638" y="2808"/>
                    <a:pt x="1032" y="3190"/>
                    <a:pt x="1506" y="3421"/>
                  </a:cubicBezTo>
                  <a:cubicBezTo>
                    <a:pt x="1738" y="3537"/>
                    <a:pt x="1993" y="3584"/>
                    <a:pt x="2248" y="3607"/>
                  </a:cubicBezTo>
                  <a:cubicBezTo>
                    <a:pt x="2357" y="3617"/>
                    <a:pt x="2466" y="3623"/>
                    <a:pt x="2575" y="3623"/>
                  </a:cubicBezTo>
                  <a:cubicBezTo>
                    <a:pt x="2707" y="3623"/>
                    <a:pt x="2838" y="3614"/>
                    <a:pt x="2966" y="3595"/>
                  </a:cubicBezTo>
                  <a:cubicBezTo>
                    <a:pt x="3904" y="3468"/>
                    <a:pt x="4715" y="3028"/>
                    <a:pt x="5166" y="2472"/>
                  </a:cubicBezTo>
                  <a:cubicBezTo>
                    <a:pt x="5386" y="2194"/>
                    <a:pt x="5560" y="1904"/>
                    <a:pt x="5630" y="1626"/>
                  </a:cubicBezTo>
                  <a:cubicBezTo>
                    <a:pt x="5722" y="1360"/>
                    <a:pt x="5745" y="1105"/>
                    <a:pt x="5757" y="908"/>
                  </a:cubicBezTo>
                  <a:cubicBezTo>
                    <a:pt x="5780" y="700"/>
                    <a:pt x="5780" y="538"/>
                    <a:pt x="5780" y="445"/>
                  </a:cubicBezTo>
                  <a:lnTo>
                    <a:pt x="5780" y="329"/>
                  </a:lnTo>
                  <a:lnTo>
                    <a:pt x="5780" y="283"/>
                  </a:lnTo>
                  <a:cubicBezTo>
                    <a:pt x="5780" y="283"/>
                    <a:pt x="5780" y="294"/>
                    <a:pt x="5745" y="341"/>
                  </a:cubicBezTo>
                  <a:lnTo>
                    <a:pt x="5745" y="456"/>
                  </a:lnTo>
                  <a:cubicBezTo>
                    <a:pt x="5745" y="572"/>
                    <a:pt x="5734" y="711"/>
                    <a:pt x="5722" y="920"/>
                  </a:cubicBezTo>
                  <a:cubicBezTo>
                    <a:pt x="5699" y="1117"/>
                    <a:pt x="5676" y="1348"/>
                    <a:pt x="5583" y="1626"/>
                  </a:cubicBezTo>
                  <a:cubicBezTo>
                    <a:pt x="5514" y="1904"/>
                    <a:pt x="5352" y="2182"/>
                    <a:pt x="5120" y="2449"/>
                  </a:cubicBezTo>
                  <a:cubicBezTo>
                    <a:pt x="4668" y="3004"/>
                    <a:pt x="3881" y="3421"/>
                    <a:pt x="2954" y="3537"/>
                  </a:cubicBezTo>
                  <a:cubicBezTo>
                    <a:pt x="2806" y="3557"/>
                    <a:pt x="2670" y="3570"/>
                    <a:pt x="2532" y="3570"/>
                  </a:cubicBezTo>
                  <a:cubicBezTo>
                    <a:pt x="2432" y="3570"/>
                    <a:pt x="2331" y="3563"/>
                    <a:pt x="2225" y="3549"/>
                  </a:cubicBezTo>
                  <a:cubicBezTo>
                    <a:pt x="1993" y="3537"/>
                    <a:pt x="1750" y="3479"/>
                    <a:pt x="1518" y="3363"/>
                  </a:cubicBezTo>
                  <a:cubicBezTo>
                    <a:pt x="1066" y="3143"/>
                    <a:pt x="684" y="2761"/>
                    <a:pt x="429" y="2275"/>
                  </a:cubicBezTo>
                  <a:cubicBezTo>
                    <a:pt x="186" y="1800"/>
                    <a:pt x="70" y="1267"/>
                    <a:pt x="59" y="758"/>
                  </a:cubicBezTo>
                  <a:cubicBezTo>
                    <a:pt x="59" y="630"/>
                    <a:pt x="36" y="503"/>
                    <a:pt x="59" y="387"/>
                  </a:cubicBezTo>
                  <a:cubicBezTo>
                    <a:pt x="70" y="248"/>
                    <a:pt x="117" y="132"/>
                    <a:pt x="221" y="97"/>
                  </a:cubicBezTo>
                  <a:cubicBezTo>
                    <a:pt x="283" y="67"/>
                    <a:pt x="365" y="61"/>
                    <a:pt x="447" y="61"/>
                  </a:cubicBezTo>
                  <a:cubicBezTo>
                    <a:pt x="489" y="61"/>
                    <a:pt x="530" y="63"/>
                    <a:pt x="568" y="63"/>
                  </a:cubicBezTo>
                  <a:cubicBezTo>
                    <a:pt x="696" y="63"/>
                    <a:pt x="812" y="74"/>
                    <a:pt x="927" y="74"/>
                  </a:cubicBezTo>
                  <a:cubicBezTo>
                    <a:pt x="1865" y="109"/>
                    <a:pt x="2723" y="132"/>
                    <a:pt x="3429" y="167"/>
                  </a:cubicBezTo>
                  <a:cubicBezTo>
                    <a:pt x="4136" y="190"/>
                    <a:pt x="4715" y="213"/>
                    <a:pt x="5120" y="225"/>
                  </a:cubicBezTo>
                  <a:cubicBezTo>
                    <a:pt x="5328" y="236"/>
                    <a:pt x="5467" y="236"/>
                    <a:pt x="5583" y="236"/>
                  </a:cubicBezTo>
                  <a:lnTo>
                    <a:pt x="5699" y="236"/>
                  </a:lnTo>
                  <a:cubicBezTo>
                    <a:pt x="5676" y="225"/>
                    <a:pt x="5630" y="225"/>
                    <a:pt x="5583" y="225"/>
                  </a:cubicBezTo>
                  <a:cubicBezTo>
                    <a:pt x="5467" y="213"/>
                    <a:pt x="5328" y="213"/>
                    <a:pt x="5120" y="190"/>
                  </a:cubicBezTo>
                  <a:cubicBezTo>
                    <a:pt x="4715" y="178"/>
                    <a:pt x="4136" y="155"/>
                    <a:pt x="3429" y="121"/>
                  </a:cubicBezTo>
                  <a:cubicBezTo>
                    <a:pt x="2723" y="97"/>
                    <a:pt x="1865" y="63"/>
                    <a:pt x="927" y="16"/>
                  </a:cubicBezTo>
                  <a:cubicBezTo>
                    <a:pt x="812" y="16"/>
                    <a:pt x="673" y="5"/>
                    <a:pt x="568" y="5"/>
                  </a:cubicBezTo>
                  <a:cubicBezTo>
                    <a:pt x="512" y="5"/>
                    <a:pt x="455" y="0"/>
                    <a:pt x="3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4"/>
            <p:cNvSpPr/>
            <p:nvPr/>
          </p:nvSpPr>
          <p:spPr>
            <a:xfrm>
              <a:off x="2790010" y="3894967"/>
              <a:ext cx="170468" cy="444614"/>
            </a:xfrm>
            <a:custGeom>
              <a:avLst/>
              <a:gdLst/>
              <a:ahLst/>
              <a:cxnLst/>
              <a:rect l="l" t="t" r="r" b="b"/>
              <a:pathLst>
                <a:path w="2514" h="6557" extrusionOk="0">
                  <a:moveTo>
                    <a:pt x="1228" y="1"/>
                  </a:moveTo>
                  <a:lnTo>
                    <a:pt x="0" y="4946"/>
                  </a:lnTo>
                  <a:cubicBezTo>
                    <a:pt x="0" y="4946"/>
                    <a:pt x="1726" y="4981"/>
                    <a:pt x="1749" y="6417"/>
                  </a:cubicBezTo>
                  <a:lnTo>
                    <a:pt x="2444" y="6556"/>
                  </a:lnTo>
                  <a:cubicBezTo>
                    <a:pt x="2514" y="6093"/>
                    <a:pt x="2375" y="5641"/>
                    <a:pt x="2085" y="5282"/>
                  </a:cubicBezTo>
                  <a:cubicBezTo>
                    <a:pt x="1796" y="4923"/>
                    <a:pt x="1344" y="4692"/>
                    <a:pt x="881" y="4657"/>
                  </a:cubicBezTo>
                  <a:cubicBezTo>
                    <a:pt x="823" y="3093"/>
                    <a:pt x="939" y="1530"/>
                    <a:pt x="1228"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4"/>
            <p:cNvSpPr/>
            <p:nvPr/>
          </p:nvSpPr>
          <p:spPr>
            <a:xfrm>
              <a:off x="3033671" y="2841056"/>
              <a:ext cx="91744" cy="220781"/>
            </a:xfrm>
            <a:custGeom>
              <a:avLst/>
              <a:gdLst/>
              <a:ahLst/>
              <a:cxnLst/>
              <a:rect l="l" t="t" r="r" b="b"/>
              <a:pathLst>
                <a:path w="1353" h="3256" extrusionOk="0">
                  <a:moveTo>
                    <a:pt x="1134" y="0"/>
                  </a:moveTo>
                  <a:cubicBezTo>
                    <a:pt x="1101" y="0"/>
                    <a:pt x="1067" y="8"/>
                    <a:pt x="1040" y="24"/>
                  </a:cubicBezTo>
                  <a:cubicBezTo>
                    <a:pt x="947" y="70"/>
                    <a:pt x="889" y="140"/>
                    <a:pt x="831" y="232"/>
                  </a:cubicBezTo>
                  <a:cubicBezTo>
                    <a:pt x="233" y="1072"/>
                    <a:pt x="1" y="2185"/>
                    <a:pt x="190" y="3198"/>
                  </a:cubicBezTo>
                  <a:lnTo>
                    <a:pt x="190" y="3198"/>
                  </a:lnTo>
                  <a:cubicBezTo>
                    <a:pt x="323" y="2199"/>
                    <a:pt x="679" y="1236"/>
                    <a:pt x="1225" y="406"/>
                  </a:cubicBezTo>
                  <a:cubicBezTo>
                    <a:pt x="1283" y="302"/>
                    <a:pt x="1352" y="186"/>
                    <a:pt x="1294" y="82"/>
                  </a:cubicBezTo>
                  <a:cubicBezTo>
                    <a:pt x="1264" y="29"/>
                    <a:pt x="1199" y="0"/>
                    <a:pt x="1134" y="0"/>
                  </a:cubicBezTo>
                  <a:close/>
                  <a:moveTo>
                    <a:pt x="190" y="3198"/>
                  </a:moveTo>
                  <a:cubicBezTo>
                    <a:pt x="187" y="3217"/>
                    <a:pt x="185" y="3236"/>
                    <a:pt x="183" y="3255"/>
                  </a:cubicBezTo>
                  <a:lnTo>
                    <a:pt x="194" y="3220"/>
                  </a:lnTo>
                  <a:cubicBezTo>
                    <a:pt x="193" y="3213"/>
                    <a:pt x="191" y="3206"/>
                    <a:pt x="190" y="3198"/>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4"/>
            <p:cNvSpPr/>
            <p:nvPr/>
          </p:nvSpPr>
          <p:spPr>
            <a:xfrm>
              <a:off x="3325582" y="4001031"/>
              <a:ext cx="1172595" cy="609454"/>
            </a:xfrm>
            <a:custGeom>
              <a:avLst/>
              <a:gdLst/>
              <a:ahLst/>
              <a:cxnLst/>
              <a:rect l="l" t="t" r="r" b="b"/>
              <a:pathLst>
                <a:path w="17293" h="8988" extrusionOk="0">
                  <a:moveTo>
                    <a:pt x="16910" y="0"/>
                  </a:moveTo>
                  <a:lnTo>
                    <a:pt x="5305" y="127"/>
                  </a:lnTo>
                  <a:cubicBezTo>
                    <a:pt x="5143" y="127"/>
                    <a:pt x="5016" y="232"/>
                    <a:pt x="4981" y="394"/>
                  </a:cubicBezTo>
                  <a:lnTo>
                    <a:pt x="3359" y="8385"/>
                  </a:lnTo>
                  <a:lnTo>
                    <a:pt x="302" y="8385"/>
                  </a:lnTo>
                  <a:cubicBezTo>
                    <a:pt x="128" y="8385"/>
                    <a:pt x="1" y="8513"/>
                    <a:pt x="1" y="8686"/>
                  </a:cubicBezTo>
                  <a:cubicBezTo>
                    <a:pt x="1" y="8860"/>
                    <a:pt x="128" y="8988"/>
                    <a:pt x="302" y="8988"/>
                  </a:cubicBezTo>
                  <a:lnTo>
                    <a:pt x="15497" y="8988"/>
                  </a:lnTo>
                  <a:lnTo>
                    <a:pt x="17246" y="405"/>
                  </a:lnTo>
                  <a:cubicBezTo>
                    <a:pt x="17292" y="185"/>
                    <a:pt x="17130" y="0"/>
                    <a:pt x="16910"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4"/>
            <p:cNvSpPr/>
            <p:nvPr/>
          </p:nvSpPr>
          <p:spPr>
            <a:xfrm>
              <a:off x="3322463" y="4001031"/>
              <a:ext cx="1173341" cy="609454"/>
            </a:xfrm>
            <a:custGeom>
              <a:avLst/>
              <a:gdLst/>
              <a:ahLst/>
              <a:cxnLst/>
              <a:rect l="l" t="t" r="r" b="b"/>
              <a:pathLst>
                <a:path w="17304" h="8988" extrusionOk="0">
                  <a:moveTo>
                    <a:pt x="17281" y="236"/>
                  </a:moveTo>
                  <a:lnTo>
                    <a:pt x="17281" y="236"/>
                  </a:lnTo>
                  <a:cubicBezTo>
                    <a:pt x="17288" y="260"/>
                    <a:pt x="17292" y="282"/>
                    <a:pt x="17292" y="301"/>
                  </a:cubicBezTo>
                  <a:lnTo>
                    <a:pt x="17292" y="382"/>
                  </a:lnTo>
                  <a:lnTo>
                    <a:pt x="17292" y="405"/>
                  </a:lnTo>
                  <a:cubicBezTo>
                    <a:pt x="17292" y="394"/>
                    <a:pt x="17304" y="359"/>
                    <a:pt x="17304" y="336"/>
                  </a:cubicBezTo>
                  <a:cubicBezTo>
                    <a:pt x="17304" y="304"/>
                    <a:pt x="17296" y="270"/>
                    <a:pt x="17281" y="236"/>
                  </a:cubicBezTo>
                  <a:close/>
                  <a:moveTo>
                    <a:pt x="17292" y="405"/>
                  </a:moveTo>
                  <a:cubicBezTo>
                    <a:pt x="17292" y="405"/>
                    <a:pt x="17290" y="415"/>
                    <a:pt x="17287" y="432"/>
                  </a:cubicBezTo>
                  <a:lnTo>
                    <a:pt x="17287" y="432"/>
                  </a:lnTo>
                  <a:cubicBezTo>
                    <a:pt x="17292" y="415"/>
                    <a:pt x="17292" y="405"/>
                    <a:pt x="17292" y="405"/>
                  </a:cubicBezTo>
                  <a:close/>
                  <a:moveTo>
                    <a:pt x="15960" y="0"/>
                  </a:moveTo>
                  <a:cubicBezTo>
                    <a:pt x="14929" y="12"/>
                    <a:pt x="13435" y="35"/>
                    <a:pt x="11571" y="46"/>
                  </a:cubicBezTo>
                  <a:cubicBezTo>
                    <a:pt x="10644" y="58"/>
                    <a:pt x="9613" y="58"/>
                    <a:pt x="8513" y="70"/>
                  </a:cubicBezTo>
                  <a:cubicBezTo>
                    <a:pt x="7969" y="70"/>
                    <a:pt x="7390" y="93"/>
                    <a:pt x="6810" y="93"/>
                  </a:cubicBezTo>
                  <a:cubicBezTo>
                    <a:pt x="6521" y="93"/>
                    <a:pt x="6220" y="93"/>
                    <a:pt x="5907" y="104"/>
                  </a:cubicBezTo>
                  <a:lnTo>
                    <a:pt x="5328" y="104"/>
                  </a:lnTo>
                  <a:cubicBezTo>
                    <a:pt x="5293" y="104"/>
                    <a:pt x="5247" y="116"/>
                    <a:pt x="5212" y="127"/>
                  </a:cubicBezTo>
                  <a:cubicBezTo>
                    <a:pt x="5143" y="162"/>
                    <a:pt x="5085" y="232"/>
                    <a:pt x="5038" y="301"/>
                  </a:cubicBezTo>
                  <a:cubicBezTo>
                    <a:pt x="5027" y="348"/>
                    <a:pt x="5015" y="382"/>
                    <a:pt x="5015" y="417"/>
                  </a:cubicBezTo>
                  <a:lnTo>
                    <a:pt x="4981" y="533"/>
                  </a:lnTo>
                  <a:cubicBezTo>
                    <a:pt x="4969" y="614"/>
                    <a:pt x="4957" y="695"/>
                    <a:pt x="4946" y="764"/>
                  </a:cubicBezTo>
                  <a:cubicBezTo>
                    <a:pt x="4911" y="927"/>
                    <a:pt x="4888" y="1089"/>
                    <a:pt x="4842" y="1228"/>
                  </a:cubicBezTo>
                  <a:cubicBezTo>
                    <a:pt x="4784" y="1552"/>
                    <a:pt x="4714" y="1865"/>
                    <a:pt x="4656" y="2189"/>
                  </a:cubicBezTo>
                  <a:cubicBezTo>
                    <a:pt x="4517" y="2838"/>
                    <a:pt x="4390" y="3486"/>
                    <a:pt x="4251" y="4170"/>
                  </a:cubicBezTo>
                  <a:cubicBezTo>
                    <a:pt x="3974" y="5509"/>
                    <a:pt x="3685" y="6918"/>
                    <a:pt x="3396" y="8339"/>
                  </a:cubicBezTo>
                  <a:lnTo>
                    <a:pt x="278" y="8339"/>
                  </a:lnTo>
                  <a:cubicBezTo>
                    <a:pt x="197" y="8351"/>
                    <a:pt x="116" y="8409"/>
                    <a:pt x="81" y="8466"/>
                  </a:cubicBezTo>
                  <a:cubicBezTo>
                    <a:pt x="35" y="8547"/>
                    <a:pt x="0" y="8629"/>
                    <a:pt x="24" y="8698"/>
                  </a:cubicBezTo>
                  <a:cubicBezTo>
                    <a:pt x="35" y="8802"/>
                    <a:pt x="93" y="8895"/>
                    <a:pt x="174" y="8930"/>
                  </a:cubicBezTo>
                  <a:cubicBezTo>
                    <a:pt x="220" y="8964"/>
                    <a:pt x="267" y="8976"/>
                    <a:pt x="325" y="8976"/>
                  </a:cubicBezTo>
                  <a:lnTo>
                    <a:pt x="359" y="8976"/>
                  </a:lnTo>
                  <a:cubicBezTo>
                    <a:pt x="325" y="8976"/>
                    <a:pt x="278" y="8964"/>
                    <a:pt x="232" y="8953"/>
                  </a:cubicBezTo>
                  <a:cubicBezTo>
                    <a:pt x="162" y="8907"/>
                    <a:pt x="105" y="8837"/>
                    <a:pt x="93" y="8744"/>
                  </a:cubicBezTo>
                  <a:cubicBezTo>
                    <a:pt x="70" y="8675"/>
                    <a:pt x="93" y="8605"/>
                    <a:pt x="128" y="8547"/>
                  </a:cubicBezTo>
                  <a:cubicBezTo>
                    <a:pt x="174" y="8490"/>
                    <a:pt x="232" y="8443"/>
                    <a:pt x="301" y="8432"/>
                  </a:cubicBezTo>
                  <a:cubicBezTo>
                    <a:pt x="313" y="8424"/>
                    <a:pt x="326" y="8421"/>
                    <a:pt x="339" y="8421"/>
                  </a:cubicBezTo>
                  <a:cubicBezTo>
                    <a:pt x="366" y="8421"/>
                    <a:pt x="394" y="8432"/>
                    <a:pt x="417" y="8432"/>
                  </a:cubicBezTo>
                  <a:lnTo>
                    <a:pt x="3452" y="8432"/>
                  </a:lnTo>
                  <a:lnTo>
                    <a:pt x="3452" y="8409"/>
                  </a:lnTo>
                  <a:cubicBezTo>
                    <a:pt x="3741" y="6961"/>
                    <a:pt x="4031" y="5571"/>
                    <a:pt x="4297" y="4227"/>
                  </a:cubicBezTo>
                  <a:cubicBezTo>
                    <a:pt x="4436" y="3544"/>
                    <a:pt x="4575" y="2896"/>
                    <a:pt x="4703" y="2247"/>
                  </a:cubicBezTo>
                  <a:cubicBezTo>
                    <a:pt x="4784" y="1923"/>
                    <a:pt x="4842" y="1610"/>
                    <a:pt x="4899" y="1286"/>
                  </a:cubicBezTo>
                  <a:cubicBezTo>
                    <a:pt x="4923" y="1135"/>
                    <a:pt x="4957" y="973"/>
                    <a:pt x="4992" y="822"/>
                  </a:cubicBezTo>
                  <a:cubicBezTo>
                    <a:pt x="5015" y="753"/>
                    <a:pt x="5027" y="660"/>
                    <a:pt x="5038" y="591"/>
                  </a:cubicBezTo>
                  <a:lnTo>
                    <a:pt x="5073" y="475"/>
                  </a:lnTo>
                  <a:cubicBezTo>
                    <a:pt x="5085" y="440"/>
                    <a:pt x="5085" y="405"/>
                    <a:pt x="5096" y="359"/>
                  </a:cubicBezTo>
                  <a:cubicBezTo>
                    <a:pt x="5131" y="290"/>
                    <a:pt x="5189" y="232"/>
                    <a:pt x="5247" y="209"/>
                  </a:cubicBezTo>
                  <a:cubicBezTo>
                    <a:pt x="5270" y="185"/>
                    <a:pt x="5316" y="174"/>
                    <a:pt x="5340" y="174"/>
                  </a:cubicBezTo>
                  <a:lnTo>
                    <a:pt x="5919" y="174"/>
                  </a:lnTo>
                  <a:cubicBezTo>
                    <a:pt x="6231" y="174"/>
                    <a:pt x="6532" y="174"/>
                    <a:pt x="6822" y="162"/>
                  </a:cubicBezTo>
                  <a:cubicBezTo>
                    <a:pt x="7413" y="162"/>
                    <a:pt x="7980" y="139"/>
                    <a:pt x="8525" y="139"/>
                  </a:cubicBezTo>
                  <a:cubicBezTo>
                    <a:pt x="9625" y="127"/>
                    <a:pt x="10656" y="116"/>
                    <a:pt x="11582" y="116"/>
                  </a:cubicBezTo>
                  <a:cubicBezTo>
                    <a:pt x="13447" y="81"/>
                    <a:pt x="14941" y="70"/>
                    <a:pt x="15972" y="58"/>
                  </a:cubicBezTo>
                  <a:cubicBezTo>
                    <a:pt x="16226" y="58"/>
                    <a:pt x="16458" y="58"/>
                    <a:pt x="16655" y="46"/>
                  </a:cubicBezTo>
                  <a:lnTo>
                    <a:pt x="17037" y="46"/>
                  </a:lnTo>
                  <a:cubicBezTo>
                    <a:pt x="17072" y="58"/>
                    <a:pt x="17118" y="58"/>
                    <a:pt x="17141" y="81"/>
                  </a:cubicBezTo>
                  <a:cubicBezTo>
                    <a:pt x="17212" y="130"/>
                    <a:pt x="17256" y="184"/>
                    <a:pt x="17281" y="236"/>
                  </a:cubicBezTo>
                  <a:lnTo>
                    <a:pt x="17281" y="236"/>
                  </a:lnTo>
                  <a:cubicBezTo>
                    <a:pt x="17261" y="176"/>
                    <a:pt x="17213" y="108"/>
                    <a:pt x="17130" y="58"/>
                  </a:cubicBezTo>
                  <a:cubicBezTo>
                    <a:pt x="17107" y="46"/>
                    <a:pt x="17072" y="23"/>
                    <a:pt x="17026" y="12"/>
                  </a:cubicBezTo>
                  <a:cubicBezTo>
                    <a:pt x="16991" y="0"/>
                    <a:pt x="16956" y="0"/>
                    <a:pt x="16910" y="0"/>
                  </a:cubicBezTo>
                  <a:close/>
                  <a:moveTo>
                    <a:pt x="17287" y="432"/>
                  </a:moveTo>
                  <a:cubicBezTo>
                    <a:pt x="17280" y="452"/>
                    <a:pt x="17266" y="483"/>
                    <a:pt x="17234" y="521"/>
                  </a:cubicBezTo>
                  <a:cubicBezTo>
                    <a:pt x="17222" y="626"/>
                    <a:pt x="17188" y="764"/>
                    <a:pt x="17141" y="973"/>
                  </a:cubicBezTo>
                  <a:cubicBezTo>
                    <a:pt x="17060" y="1378"/>
                    <a:pt x="16945" y="1957"/>
                    <a:pt x="16794" y="2699"/>
                  </a:cubicBezTo>
                  <a:cubicBezTo>
                    <a:pt x="16493" y="4170"/>
                    <a:pt x="16064" y="6324"/>
                    <a:pt x="15520" y="8964"/>
                  </a:cubicBezTo>
                  <a:lnTo>
                    <a:pt x="15520" y="8976"/>
                  </a:lnTo>
                  <a:lnTo>
                    <a:pt x="15534" y="8976"/>
                  </a:lnTo>
                  <a:cubicBezTo>
                    <a:pt x="16089" y="6352"/>
                    <a:pt x="16528" y="4214"/>
                    <a:pt x="16829" y="2722"/>
                  </a:cubicBezTo>
                  <a:cubicBezTo>
                    <a:pt x="16968" y="1981"/>
                    <a:pt x="17084" y="1401"/>
                    <a:pt x="17176" y="1019"/>
                  </a:cubicBezTo>
                  <a:cubicBezTo>
                    <a:pt x="17199" y="811"/>
                    <a:pt x="17246" y="672"/>
                    <a:pt x="17257" y="568"/>
                  </a:cubicBezTo>
                  <a:cubicBezTo>
                    <a:pt x="17271" y="505"/>
                    <a:pt x="17281" y="459"/>
                    <a:pt x="17287" y="432"/>
                  </a:cubicBezTo>
                  <a:close/>
                  <a:moveTo>
                    <a:pt x="15534" y="8976"/>
                  </a:moveTo>
                  <a:lnTo>
                    <a:pt x="15534" y="8976"/>
                  </a:lnTo>
                  <a:cubicBezTo>
                    <a:pt x="15533" y="8980"/>
                    <a:pt x="15532" y="8984"/>
                    <a:pt x="15532" y="8988"/>
                  </a:cubicBezTo>
                  <a:lnTo>
                    <a:pt x="15555" y="89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4"/>
            <p:cNvSpPr/>
            <p:nvPr/>
          </p:nvSpPr>
          <p:spPr>
            <a:xfrm>
              <a:off x="4020607" y="4260189"/>
              <a:ext cx="69164" cy="69164"/>
            </a:xfrm>
            <a:custGeom>
              <a:avLst/>
              <a:gdLst/>
              <a:ahLst/>
              <a:cxnLst/>
              <a:rect l="l" t="t" r="r" b="b"/>
              <a:pathLst>
                <a:path w="1020" h="1020" extrusionOk="0">
                  <a:moveTo>
                    <a:pt x="510" y="0"/>
                  </a:moveTo>
                  <a:cubicBezTo>
                    <a:pt x="221" y="0"/>
                    <a:pt x="1" y="232"/>
                    <a:pt x="1" y="510"/>
                  </a:cubicBezTo>
                  <a:cubicBezTo>
                    <a:pt x="1" y="788"/>
                    <a:pt x="232" y="1019"/>
                    <a:pt x="510" y="1019"/>
                  </a:cubicBezTo>
                  <a:cubicBezTo>
                    <a:pt x="788" y="1019"/>
                    <a:pt x="1020" y="788"/>
                    <a:pt x="1020" y="510"/>
                  </a:cubicBezTo>
                  <a:cubicBezTo>
                    <a:pt x="1020" y="232"/>
                    <a:pt x="788" y="0"/>
                    <a:pt x="5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4"/>
            <p:cNvSpPr/>
            <p:nvPr/>
          </p:nvSpPr>
          <p:spPr>
            <a:xfrm>
              <a:off x="3579249" y="4031612"/>
              <a:ext cx="914994" cy="578059"/>
            </a:xfrm>
            <a:custGeom>
              <a:avLst/>
              <a:gdLst/>
              <a:ahLst/>
              <a:cxnLst/>
              <a:rect l="l" t="t" r="r" b="b"/>
              <a:pathLst>
                <a:path w="13494" h="8525" extrusionOk="0">
                  <a:moveTo>
                    <a:pt x="13239" y="1"/>
                  </a:moveTo>
                  <a:cubicBezTo>
                    <a:pt x="13100" y="12"/>
                    <a:pt x="12914" y="12"/>
                    <a:pt x="12648" y="12"/>
                  </a:cubicBezTo>
                  <a:cubicBezTo>
                    <a:pt x="12648" y="12"/>
                    <a:pt x="12648" y="12"/>
                    <a:pt x="12648" y="12"/>
                  </a:cubicBezTo>
                  <a:lnTo>
                    <a:pt x="12648" y="12"/>
                  </a:lnTo>
                  <a:cubicBezTo>
                    <a:pt x="12660" y="12"/>
                    <a:pt x="12671" y="12"/>
                    <a:pt x="12683" y="12"/>
                  </a:cubicBezTo>
                  <a:lnTo>
                    <a:pt x="13493" y="12"/>
                  </a:lnTo>
                  <a:cubicBezTo>
                    <a:pt x="13493" y="12"/>
                    <a:pt x="13470" y="12"/>
                    <a:pt x="13401" y="1"/>
                  </a:cubicBezTo>
                  <a:close/>
                  <a:moveTo>
                    <a:pt x="12648" y="12"/>
                  </a:moveTo>
                  <a:lnTo>
                    <a:pt x="12648" y="12"/>
                  </a:lnTo>
                  <a:cubicBezTo>
                    <a:pt x="12129" y="12"/>
                    <a:pt x="11400" y="13"/>
                    <a:pt x="10505" y="24"/>
                  </a:cubicBezTo>
                  <a:cubicBezTo>
                    <a:pt x="8664" y="47"/>
                    <a:pt x="6139" y="59"/>
                    <a:pt x="3336" y="70"/>
                  </a:cubicBezTo>
                  <a:cubicBezTo>
                    <a:pt x="2989" y="70"/>
                    <a:pt x="2641" y="70"/>
                    <a:pt x="2294" y="82"/>
                  </a:cubicBezTo>
                  <a:lnTo>
                    <a:pt x="2039" y="82"/>
                  </a:lnTo>
                  <a:cubicBezTo>
                    <a:pt x="1993" y="82"/>
                    <a:pt x="1946" y="82"/>
                    <a:pt x="1912" y="105"/>
                  </a:cubicBezTo>
                  <a:lnTo>
                    <a:pt x="1773" y="140"/>
                  </a:lnTo>
                  <a:cubicBezTo>
                    <a:pt x="1703" y="186"/>
                    <a:pt x="1645" y="279"/>
                    <a:pt x="1622" y="348"/>
                  </a:cubicBezTo>
                  <a:cubicBezTo>
                    <a:pt x="1599" y="429"/>
                    <a:pt x="1587" y="510"/>
                    <a:pt x="1576" y="591"/>
                  </a:cubicBezTo>
                  <a:cubicBezTo>
                    <a:pt x="1448" y="1240"/>
                    <a:pt x="1333" y="1865"/>
                    <a:pt x="1194" y="2456"/>
                  </a:cubicBezTo>
                  <a:cubicBezTo>
                    <a:pt x="962" y="3649"/>
                    <a:pt x="753" y="4715"/>
                    <a:pt x="580" y="5618"/>
                  </a:cubicBezTo>
                  <a:cubicBezTo>
                    <a:pt x="406" y="6510"/>
                    <a:pt x="255" y="7239"/>
                    <a:pt x="151" y="7749"/>
                  </a:cubicBezTo>
                  <a:cubicBezTo>
                    <a:pt x="255" y="7239"/>
                    <a:pt x="406" y="6510"/>
                    <a:pt x="591" y="5618"/>
                  </a:cubicBezTo>
                  <a:cubicBezTo>
                    <a:pt x="765" y="4715"/>
                    <a:pt x="985" y="3649"/>
                    <a:pt x="1228" y="2456"/>
                  </a:cubicBezTo>
                  <a:cubicBezTo>
                    <a:pt x="1344" y="1865"/>
                    <a:pt x="1471" y="1240"/>
                    <a:pt x="1599" y="591"/>
                  </a:cubicBezTo>
                  <a:cubicBezTo>
                    <a:pt x="1622" y="510"/>
                    <a:pt x="1634" y="429"/>
                    <a:pt x="1645" y="348"/>
                  </a:cubicBezTo>
                  <a:cubicBezTo>
                    <a:pt x="1657" y="279"/>
                    <a:pt x="1715" y="198"/>
                    <a:pt x="1773" y="163"/>
                  </a:cubicBezTo>
                  <a:cubicBezTo>
                    <a:pt x="1807" y="140"/>
                    <a:pt x="1854" y="117"/>
                    <a:pt x="1888" y="117"/>
                  </a:cubicBezTo>
                  <a:cubicBezTo>
                    <a:pt x="1904" y="113"/>
                    <a:pt x="1918" y="111"/>
                    <a:pt x="1931" y="111"/>
                  </a:cubicBezTo>
                  <a:cubicBezTo>
                    <a:pt x="1958" y="111"/>
                    <a:pt x="1981" y="117"/>
                    <a:pt x="2004" y="117"/>
                  </a:cubicBezTo>
                  <a:lnTo>
                    <a:pt x="2271" y="117"/>
                  </a:lnTo>
                  <a:cubicBezTo>
                    <a:pt x="2618" y="117"/>
                    <a:pt x="2954" y="117"/>
                    <a:pt x="3313" y="105"/>
                  </a:cubicBezTo>
                  <a:cubicBezTo>
                    <a:pt x="6104" y="70"/>
                    <a:pt x="8641" y="59"/>
                    <a:pt x="10482" y="47"/>
                  </a:cubicBezTo>
                  <a:cubicBezTo>
                    <a:pt x="11386" y="24"/>
                    <a:pt x="12127" y="24"/>
                    <a:pt x="12648" y="12"/>
                  </a:cubicBezTo>
                  <a:close/>
                  <a:moveTo>
                    <a:pt x="35" y="8328"/>
                  </a:moveTo>
                  <a:lnTo>
                    <a:pt x="35" y="8328"/>
                  </a:lnTo>
                  <a:cubicBezTo>
                    <a:pt x="24" y="8386"/>
                    <a:pt x="24" y="8444"/>
                    <a:pt x="12" y="8467"/>
                  </a:cubicBezTo>
                  <a:cubicBezTo>
                    <a:pt x="24" y="8444"/>
                    <a:pt x="24" y="8398"/>
                    <a:pt x="35" y="8328"/>
                  </a:cubicBezTo>
                  <a:close/>
                  <a:moveTo>
                    <a:pt x="12" y="8467"/>
                  </a:moveTo>
                  <a:cubicBezTo>
                    <a:pt x="1" y="8513"/>
                    <a:pt x="1" y="8525"/>
                    <a:pt x="1" y="8525"/>
                  </a:cubicBezTo>
                  <a:cubicBezTo>
                    <a:pt x="1" y="8525"/>
                    <a:pt x="12" y="8502"/>
                    <a:pt x="12" y="84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4"/>
            <p:cNvSpPr/>
            <p:nvPr/>
          </p:nvSpPr>
          <p:spPr>
            <a:xfrm>
              <a:off x="2591296" y="2067174"/>
              <a:ext cx="358159" cy="429967"/>
            </a:xfrm>
            <a:custGeom>
              <a:avLst/>
              <a:gdLst/>
              <a:ahLst/>
              <a:cxnLst/>
              <a:rect l="l" t="t" r="r" b="b"/>
              <a:pathLst>
                <a:path w="5282" h="6341" extrusionOk="0">
                  <a:moveTo>
                    <a:pt x="1091" y="1"/>
                  </a:moveTo>
                  <a:cubicBezTo>
                    <a:pt x="867" y="1"/>
                    <a:pt x="641" y="74"/>
                    <a:pt x="464" y="214"/>
                  </a:cubicBezTo>
                  <a:cubicBezTo>
                    <a:pt x="128" y="480"/>
                    <a:pt x="1" y="967"/>
                    <a:pt x="151" y="1361"/>
                  </a:cubicBezTo>
                  <a:lnTo>
                    <a:pt x="3417" y="6213"/>
                  </a:lnTo>
                  <a:cubicBezTo>
                    <a:pt x="3564" y="6299"/>
                    <a:pt x="3736" y="6340"/>
                    <a:pt x="3909" y="6340"/>
                  </a:cubicBezTo>
                  <a:cubicBezTo>
                    <a:pt x="4227" y="6340"/>
                    <a:pt x="4550" y="6202"/>
                    <a:pt x="4738" y="5947"/>
                  </a:cubicBezTo>
                  <a:cubicBezTo>
                    <a:pt x="5027" y="5553"/>
                    <a:pt x="4969" y="4939"/>
                    <a:pt x="4610" y="4604"/>
                  </a:cubicBezTo>
                  <a:cubicBezTo>
                    <a:pt x="5016" y="4441"/>
                    <a:pt x="5282" y="4013"/>
                    <a:pt x="5270" y="3573"/>
                  </a:cubicBezTo>
                  <a:cubicBezTo>
                    <a:pt x="5247" y="3144"/>
                    <a:pt x="4923" y="2739"/>
                    <a:pt x="4506" y="2623"/>
                  </a:cubicBezTo>
                  <a:cubicBezTo>
                    <a:pt x="4668" y="2218"/>
                    <a:pt x="4610" y="1743"/>
                    <a:pt x="4344" y="1407"/>
                  </a:cubicBezTo>
                  <a:cubicBezTo>
                    <a:pt x="4109" y="1087"/>
                    <a:pt x="3708" y="905"/>
                    <a:pt x="3321" y="905"/>
                  </a:cubicBezTo>
                  <a:cubicBezTo>
                    <a:pt x="3287" y="905"/>
                    <a:pt x="3254" y="906"/>
                    <a:pt x="3220" y="909"/>
                  </a:cubicBezTo>
                  <a:cubicBezTo>
                    <a:pt x="3000" y="448"/>
                    <a:pt x="2484" y="138"/>
                    <a:pt x="1971" y="138"/>
                  </a:cubicBezTo>
                  <a:cubicBezTo>
                    <a:pt x="1865" y="138"/>
                    <a:pt x="1760" y="152"/>
                    <a:pt x="1657" y="179"/>
                  </a:cubicBezTo>
                  <a:cubicBezTo>
                    <a:pt x="1493" y="59"/>
                    <a:pt x="1293" y="1"/>
                    <a:pt x="1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4"/>
            <p:cNvSpPr/>
            <p:nvPr/>
          </p:nvSpPr>
          <p:spPr>
            <a:xfrm>
              <a:off x="2088708" y="2117894"/>
              <a:ext cx="790093" cy="1122214"/>
            </a:xfrm>
            <a:custGeom>
              <a:avLst/>
              <a:gdLst/>
              <a:ahLst/>
              <a:cxnLst/>
              <a:rect l="l" t="t" r="r" b="b"/>
              <a:pathLst>
                <a:path w="11652" h="16550" extrusionOk="0">
                  <a:moveTo>
                    <a:pt x="7134" y="0"/>
                  </a:moveTo>
                  <a:cubicBezTo>
                    <a:pt x="5470" y="0"/>
                    <a:pt x="4101" y="1263"/>
                    <a:pt x="3463" y="3056"/>
                  </a:cubicBezTo>
                  <a:lnTo>
                    <a:pt x="0" y="10805"/>
                  </a:lnTo>
                  <a:lnTo>
                    <a:pt x="1784" y="16549"/>
                  </a:lnTo>
                  <a:lnTo>
                    <a:pt x="4448" y="13700"/>
                  </a:lnTo>
                  <a:lnTo>
                    <a:pt x="5745" y="12195"/>
                  </a:lnTo>
                  <a:cubicBezTo>
                    <a:pt x="5745" y="12195"/>
                    <a:pt x="6059" y="12282"/>
                    <a:pt x="6503" y="12282"/>
                  </a:cubicBezTo>
                  <a:cubicBezTo>
                    <a:pt x="7244" y="12282"/>
                    <a:pt x="8345" y="12038"/>
                    <a:pt x="8953" y="10735"/>
                  </a:cubicBezTo>
                  <a:cubicBezTo>
                    <a:pt x="9428" y="9739"/>
                    <a:pt x="10204" y="7608"/>
                    <a:pt x="10899" y="5651"/>
                  </a:cubicBezTo>
                  <a:cubicBezTo>
                    <a:pt x="11652" y="3566"/>
                    <a:pt x="10667" y="1250"/>
                    <a:pt x="8640" y="335"/>
                  </a:cubicBezTo>
                  <a:lnTo>
                    <a:pt x="8443" y="254"/>
                  </a:lnTo>
                  <a:cubicBezTo>
                    <a:pt x="7993" y="81"/>
                    <a:pt x="7554" y="0"/>
                    <a:pt x="7134" y="0"/>
                  </a:cubicBezTo>
                  <a:close/>
                </a:path>
              </a:pathLst>
            </a:custGeom>
            <a:solidFill>
              <a:srgbClr val="EEB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4"/>
            <p:cNvSpPr/>
            <p:nvPr/>
          </p:nvSpPr>
          <p:spPr>
            <a:xfrm>
              <a:off x="2304674" y="2807288"/>
              <a:ext cx="175960" cy="168163"/>
            </a:xfrm>
            <a:custGeom>
              <a:avLst/>
              <a:gdLst/>
              <a:ahLst/>
              <a:cxnLst/>
              <a:rect l="l" t="t" r="r" b="b"/>
              <a:pathLst>
                <a:path w="2595" h="2480" extrusionOk="0">
                  <a:moveTo>
                    <a:pt x="220" y="1"/>
                  </a:moveTo>
                  <a:cubicBezTo>
                    <a:pt x="220" y="1"/>
                    <a:pt x="0" y="1726"/>
                    <a:pt x="2155" y="2479"/>
                  </a:cubicBezTo>
                  <a:lnTo>
                    <a:pt x="2595" y="2028"/>
                  </a:lnTo>
                  <a:cubicBezTo>
                    <a:pt x="2595" y="2028"/>
                    <a:pt x="1228" y="1506"/>
                    <a:pt x="220"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4"/>
            <p:cNvSpPr/>
            <p:nvPr/>
          </p:nvSpPr>
          <p:spPr>
            <a:xfrm>
              <a:off x="2688667" y="2584474"/>
              <a:ext cx="48754" cy="41973"/>
            </a:xfrm>
            <a:custGeom>
              <a:avLst/>
              <a:gdLst/>
              <a:ahLst/>
              <a:cxnLst/>
              <a:rect l="l" t="t" r="r" b="b"/>
              <a:pathLst>
                <a:path w="719" h="619" extrusionOk="0">
                  <a:moveTo>
                    <a:pt x="359" y="0"/>
                  </a:moveTo>
                  <a:cubicBezTo>
                    <a:pt x="233" y="0"/>
                    <a:pt x="112" y="70"/>
                    <a:pt x="59" y="194"/>
                  </a:cubicBezTo>
                  <a:cubicBezTo>
                    <a:pt x="1" y="345"/>
                    <a:pt x="70" y="542"/>
                    <a:pt x="244" y="600"/>
                  </a:cubicBezTo>
                  <a:cubicBezTo>
                    <a:pt x="280" y="613"/>
                    <a:pt x="317" y="619"/>
                    <a:pt x="353" y="619"/>
                  </a:cubicBezTo>
                  <a:cubicBezTo>
                    <a:pt x="482" y="619"/>
                    <a:pt x="607" y="543"/>
                    <a:pt x="661" y="426"/>
                  </a:cubicBezTo>
                  <a:cubicBezTo>
                    <a:pt x="719" y="264"/>
                    <a:pt x="638" y="90"/>
                    <a:pt x="476" y="21"/>
                  </a:cubicBezTo>
                  <a:cubicBezTo>
                    <a:pt x="438" y="7"/>
                    <a:pt x="398" y="0"/>
                    <a:pt x="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4"/>
            <p:cNvSpPr/>
            <p:nvPr/>
          </p:nvSpPr>
          <p:spPr>
            <a:xfrm>
              <a:off x="2686362" y="2512734"/>
              <a:ext cx="81708" cy="44346"/>
            </a:xfrm>
            <a:custGeom>
              <a:avLst/>
              <a:gdLst/>
              <a:ahLst/>
              <a:cxnLst/>
              <a:rect l="l" t="t" r="r" b="b"/>
              <a:pathLst>
                <a:path w="1205" h="654" extrusionOk="0">
                  <a:moveTo>
                    <a:pt x="371" y="0"/>
                  </a:moveTo>
                  <a:cubicBezTo>
                    <a:pt x="314" y="0"/>
                    <a:pt x="263" y="5"/>
                    <a:pt x="220" y="13"/>
                  </a:cubicBezTo>
                  <a:cubicBezTo>
                    <a:pt x="81" y="48"/>
                    <a:pt x="0" y="83"/>
                    <a:pt x="23" y="117"/>
                  </a:cubicBezTo>
                  <a:cubicBezTo>
                    <a:pt x="46" y="175"/>
                    <a:pt x="348" y="117"/>
                    <a:pt x="672" y="256"/>
                  </a:cubicBezTo>
                  <a:cubicBezTo>
                    <a:pt x="966" y="398"/>
                    <a:pt x="1117" y="653"/>
                    <a:pt x="1182" y="653"/>
                  </a:cubicBezTo>
                  <a:cubicBezTo>
                    <a:pt x="1186" y="653"/>
                    <a:pt x="1190" y="652"/>
                    <a:pt x="1193" y="650"/>
                  </a:cubicBezTo>
                  <a:cubicBezTo>
                    <a:pt x="1205" y="639"/>
                    <a:pt x="1205" y="557"/>
                    <a:pt x="1147" y="453"/>
                  </a:cubicBezTo>
                  <a:cubicBezTo>
                    <a:pt x="1089" y="337"/>
                    <a:pt x="961" y="175"/>
                    <a:pt x="753" y="83"/>
                  </a:cubicBezTo>
                  <a:cubicBezTo>
                    <a:pt x="622" y="21"/>
                    <a:pt x="485" y="0"/>
                    <a:pt x="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4"/>
            <p:cNvSpPr/>
            <p:nvPr/>
          </p:nvSpPr>
          <p:spPr>
            <a:xfrm>
              <a:off x="2488432" y="2498901"/>
              <a:ext cx="50313" cy="42041"/>
            </a:xfrm>
            <a:custGeom>
              <a:avLst/>
              <a:gdLst/>
              <a:ahLst/>
              <a:cxnLst/>
              <a:rect l="l" t="t" r="r" b="b"/>
              <a:pathLst>
                <a:path w="742" h="620" extrusionOk="0">
                  <a:moveTo>
                    <a:pt x="359" y="0"/>
                  </a:moveTo>
                  <a:cubicBezTo>
                    <a:pt x="233" y="0"/>
                    <a:pt x="112" y="70"/>
                    <a:pt x="58" y="194"/>
                  </a:cubicBezTo>
                  <a:cubicBezTo>
                    <a:pt x="0" y="345"/>
                    <a:pt x="70" y="541"/>
                    <a:pt x="244" y="599"/>
                  </a:cubicBezTo>
                  <a:cubicBezTo>
                    <a:pt x="282" y="613"/>
                    <a:pt x="321" y="619"/>
                    <a:pt x="360" y="619"/>
                  </a:cubicBezTo>
                  <a:cubicBezTo>
                    <a:pt x="486" y="619"/>
                    <a:pt x="607" y="550"/>
                    <a:pt x="661" y="426"/>
                  </a:cubicBezTo>
                  <a:cubicBezTo>
                    <a:pt x="742" y="263"/>
                    <a:pt x="649" y="90"/>
                    <a:pt x="475" y="20"/>
                  </a:cubicBezTo>
                  <a:cubicBezTo>
                    <a:pt x="437" y="7"/>
                    <a:pt x="398" y="0"/>
                    <a:pt x="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4"/>
            <p:cNvSpPr/>
            <p:nvPr/>
          </p:nvSpPr>
          <p:spPr>
            <a:xfrm>
              <a:off x="2470395" y="2420313"/>
              <a:ext cx="82522" cy="44753"/>
            </a:xfrm>
            <a:custGeom>
              <a:avLst/>
              <a:gdLst/>
              <a:ahLst/>
              <a:cxnLst/>
              <a:rect l="l" t="t" r="r" b="b"/>
              <a:pathLst>
                <a:path w="1217" h="660" extrusionOk="0">
                  <a:moveTo>
                    <a:pt x="388" y="0"/>
                  </a:moveTo>
                  <a:cubicBezTo>
                    <a:pt x="324" y="0"/>
                    <a:pt x="267" y="8"/>
                    <a:pt x="220" y="21"/>
                  </a:cubicBezTo>
                  <a:cubicBezTo>
                    <a:pt x="81" y="44"/>
                    <a:pt x="0" y="91"/>
                    <a:pt x="23" y="114"/>
                  </a:cubicBezTo>
                  <a:cubicBezTo>
                    <a:pt x="46" y="172"/>
                    <a:pt x="348" y="114"/>
                    <a:pt x="672" y="264"/>
                  </a:cubicBezTo>
                  <a:cubicBezTo>
                    <a:pt x="972" y="398"/>
                    <a:pt x="1123" y="659"/>
                    <a:pt x="1186" y="659"/>
                  </a:cubicBezTo>
                  <a:cubicBezTo>
                    <a:pt x="1188" y="659"/>
                    <a:pt x="1191" y="659"/>
                    <a:pt x="1193" y="658"/>
                  </a:cubicBezTo>
                  <a:cubicBezTo>
                    <a:pt x="1216" y="635"/>
                    <a:pt x="1216" y="554"/>
                    <a:pt x="1147" y="450"/>
                  </a:cubicBezTo>
                  <a:cubicBezTo>
                    <a:pt x="1089" y="334"/>
                    <a:pt x="961" y="172"/>
                    <a:pt x="753" y="91"/>
                  </a:cubicBezTo>
                  <a:cubicBezTo>
                    <a:pt x="628" y="24"/>
                    <a:pt x="499" y="0"/>
                    <a:pt x="3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4"/>
            <p:cNvSpPr/>
            <p:nvPr/>
          </p:nvSpPr>
          <p:spPr>
            <a:xfrm>
              <a:off x="2556782" y="2476661"/>
              <a:ext cx="75402" cy="203762"/>
            </a:xfrm>
            <a:custGeom>
              <a:avLst/>
              <a:gdLst/>
              <a:ahLst/>
              <a:cxnLst/>
              <a:rect l="l" t="t" r="r" b="b"/>
              <a:pathLst>
                <a:path w="1112" h="3005" extrusionOk="0">
                  <a:moveTo>
                    <a:pt x="1076" y="1"/>
                  </a:moveTo>
                  <a:cubicBezTo>
                    <a:pt x="1030" y="1"/>
                    <a:pt x="938" y="830"/>
                    <a:pt x="880" y="1865"/>
                  </a:cubicBezTo>
                  <a:cubicBezTo>
                    <a:pt x="869" y="2132"/>
                    <a:pt x="857" y="2375"/>
                    <a:pt x="846" y="2607"/>
                  </a:cubicBezTo>
                  <a:cubicBezTo>
                    <a:pt x="846" y="2711"/>
                    <a:pt x="822" y="2827"/>
                    <a:pt x="788" y="2861"/>
                  </a:cubicBezTo>
                  <a:cubicBezTo>
                    <a:pt x="771" y="2883"/>
                    <a:pt x="745" y="2892"/>
                    <a:pt x="713" y="2892"/>
                  </a:cubicBezTo>
                  <a:cubicBezTo>
                    <a:pt x="675" y="2892"/>
                    <a:pt x="629" y="2880"/>
                    <a:pt x="579" y="2861"/>
                  </a:cubicBezTo>
                  <a:cubicBezTo>
                    <a:pt x="261" y="2777"/>
                    <a:pt x="60" y="2721"/>
                    <a:pt x="28" y="2721"/>
                  </a:cubicBezTo>
                  <a:cubicBezTo>
                    <a:pt x="25" y="2721"/>
                    <a:pt x="23" y="2722"/>
                    <a:pt x="23" y="2722"/>
                  </a:cubicBezTo>
                  <a:cubicBezTo>
                    <a:pt x="0" y="2734"/>
                    <a:pt x="209" y="2827"/>
                    <a:pt x="533" y="2954"/>
                  </a:cubicBezTo>
                  <a:cubicBezTo>
                    <a:pt x="579" y="2966"/>
                    <a:pt x="625" y="2977"/>
                    <a:pt x="683" y="3000"/>
                  </a:cubicBezTo>
                  <a:cubicBezTo>
                    <a:pt x="696" y="3003"/>
                    <a:pt x="711" y="3004"/>
                    <a:pt x="725" y="3004"/>
                  </a:cubicBezTo>
                  <a:cubicBezTo>
                    <a:pt x="776" y="3004"/>
                    <a:pt x="833" y="2987"/>
                    <a:pt x="869" y="2943"/>
                  </a:cubicBezTo>
                  <a:cubicBezTo>
                    <a:pt x="973" y="2838"/>
                    <a:pt x="961" y="2711"/>
                    <a:pt x="973" y="2607"/>
                  </a:cubicBezTo>
                  <a:cubicBezTo>
                    <a:pt x="996" y="2375"/>
                    <a:pt x="1019" y="2143"/>
                    <a:pt x="1031" y="1877"/>
                  </a:cubicBezTo>
                  <a:cubicBezTo>
                    <a:pt x="1100" y="835"/>
                    <a:pt x="1112" y="1"/>
                    <a:pt x="1077" y="1"/>
                  </a:cubicBezTo>
                  <a:cubicBezTo>
                    <a:pt x="1077" y="1"/>
                    <a:pt x="1077" y="1"/>
                    <a:pt x="10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4"/>
            <p:cNvSpPr/>
            <p:nvPr/>
          </p:nvSpPr>
          <p:spPr>
            <a:xfrm>
              <a:off x="2504163" y="2343013"/>
              <a:ext cx="90320" cy="51941"/>
            </a:xfrm>
            <a:custGeom>
              <a:avLst/>
              <a:gdLst/>
              <a:ahLst/>
              <a:cxnLst/>
              <a:rect l="l" t="t" r="r" b="b"/>
              <a:pathLst>
                <a:path w="1332" h="766" extrusionOk="0">
                  <a:moveTo>
                    <a:pt x="301" y="1"/>
                  </a:moveTo>
                  <a:cubicBezTo>
                    <a:pt x="281" y="1"/>
                    <a:pt x="262" y="1"/>
                    <a:pt x="243" y="3"/>
                  </a:cubicBezTo>
                  <a:cubicBezTo>
                    <a:pt x="104" y="14"/>
                    <a:pt x="0" y="61"/>
                    <a:pt x="0" y="107"/>
                  </a:cubicBezTo>
                  <a:cubicBezTo>
                    <a:pt x="0" y="200"/>
                    <a:pt x="301" y="258"/>
                    <a:pt x="637" y="431"/>
                  </a:cubicBezTo>
                  <a:cubicBezTo>
                    <a:pt x="934" y="585"/>
                    <a:pt x="1158" y="766"/>
                    <a:pt x="1254" y="766"/>
                  </a:cubicBezTo>
                  <a:cubicBezTo>
                    <a:pt x="1267" y="766"/>
                    <a:pt x="1278" y="762"/>
                    <a:pt x="1286" y="756"/>
                  </a:cubicBezTo>
                  <a:cubicBezTo>
                    <a:pt x="1332" y="709"/>
                    <a:pt x="1320" y="617"/>
                    <a:pt x="1216" y="489"/>
                  </a:cubicBezTo>
                  <a:cubicBezTo>
                    <a:pt x="1147" y="362"/>
                    <a:pt x="996" y="223"/>
                    <a:pt x="799" y="119"/>
                  </a:cubicBezTo>
                  <a:cubicBezTo>
                    <a:pt x="627" y="37"/>
                    <a:pt x="445" y="1"/>
                    <a:pt x="3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4"/>
            <p:cNvSpPr/>
            <p:nvPr/>
          </p:nvSpPr>
          <p:spPr>
            <a:xfrm>
              <a:off x="2716197" y="2430959"/>
              <a:ext cx="91133" cy="50923"/>
            </a:xfrm>
            <a:custGeom>
              <a:avLst/>
              <a:gdLst/>
              <a:ahLst/>
              <a:cxnLst/>
              <a:rect l="l" t="t" r="r" b="b"/>
              <a:pathLst>
                <a:path w="1344" h="751" extrusionOk="0">
                  <a:moveTo>
                    <a:pt x="287" y="1"/>
                  </a:moveTo>
                  <a:cubicBezTo>
                    <a:pt x="267" y="1"/>
                    <a:pt x="249" y="2"/>
                    <a:pt x="232" y="3"/>
                  </a:cubicBezTo>
                  <a:cubicBezTo>
                    <a:pt x="70" y="15"/>
                    <a:pt x="0" y="84"/>
                    <a:pt x="12" y="119"/>
                  </a:cubicBezTo>
                  <a:cubicBezTo>
                    <a:pt x="47" y="223"/>
                    <a:pt x="336" y="281"/>
                    <a:pt x="649" y="443"/>
                  </a:cubicBezTo>
                  <a:cubicBezTo>
                    <a:pt x="942" y="569"/>
                    <a:pt x="1159" y="751"/>
                    <a:pt x="1267" y="751"/>
                  </a:cubicBezTo>
                  <a:cubicBezTo>
                    <a:pt x="1278" y="751"/>
                    <a:pt x="1288" y="749"/>
                    <a:pt x="1297" y="744"/>
                  </a:cubicBezTo>
                  <a:cubicBezTo>
                    <a:pt x="1344" y="721"/>
                    <a:pt x="1344" y="628"/>
                    <a:pt x="1263" y="501"/>
                  </a:cubicBezTo>
                  <a:cubicBezTo>
                    <a:pt x="1182" y="385"/>
                    <a:pt x="1031" y="223"/>
                    <a:pt x="811" y="119"/>
                  </a:cubicBezTo>
                  <a:cubicBezTo>
                    <a:pt x="618" y="38"/>
                    <a:pt x="425" y="1"/>
                    <a:pt x="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4"/>
            <p:cNvSpPr/>
            <p:nvPr/>
          </p:nvSpPr>
          <p:spPr>
            <a:xfrm>
              <a:off x="2135156" y="2412244"/>
              <a:ext cx="157788" cy="167688"/>
            </a:xfrm>
            <a:custGeom>
              <a:avLst/>
              <a:gdLst/>
              <a:ahLst/>
              <a:cxnLst/>
              <a:rect l="l" t="t" r="r" b="b"/>
              <a:pathLst>
                <a:path w="2327" h="2473" extrusionOk="0">
                  <a:moveTo>
                    <a:pt x="1472" y="0"/>
                  </a:moveTo>
                  <a:cubicBezTo>
                    <a:pt x="1145" y="0"/>
                    <a:pt x="799" y="180"/>
                    <a:pt x="566" y="754"/>
                  </a:cubicBezTo>
                  <a:cubicBezTo>
                    <a:pt x="0" y="2114"/>
                    <a:pt x="1346" y="2472"/>
                    <a:pt x="1540" y="2472"/>
                  </a:cubicBezTo>
                  <a:cubicBezTo>
                    <a:pt x="1552" y="2472"/>
                    <a:pt x="1560" y="2471"/>
                    <a:pt x="1562" y="2468"/>
                  </a:cubicBezTo>
                  <a:cubicBezTo>
                    <a:pt x="1574" y="2456"/>
                    <a:pt x="1956" y="1495"/>
                    <a:pt x="2199" y="893"/>
                  </a:cubicBezTo>
                  <a:cubicBezTo>
                    <a:pt x="2327" y="557"/>
                    <a:pt x="2164" y="186"/>
                    <a:pt x="1840" y="71"/>
                  </a:cubicBezTo>
                  <a:cubicBezTo>
                    <a:pt x="1726" y="28"/>
                    <a:pt x="1600" y="0"/>
                    <a:pt x="1472" y="0"/>
                  </a:cubicBezTo>
                  <a:close/>
                </a:path>
              </a:pathLst>
            </a:custGeom>
            <a:solidFill>
              <a:srgbClr val="EEB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4"/>
            <p:cNvSpPr/>
            <p:nvPr/>
          </p:nvSpPr>
          <p:spPr>
            <a:xfrm>
              <a:off x="2197064" y="2448182"/>
              <a:ext cx="59738" cy="90998"/>
            </a:xfrm>
            <a:custGeom>
              <a:avLst/>
              <a:gdLst/>
              <a:ahLst/>
              <a:cxnLst/>
              <a:rect l="l" t="t" r="r" b="b"/>
              <a:pathLst>
                <a:path w="881" h="1342" extrusionOk="0">
                  <a:moveTo>
                    <a:pt x="651" y="1"/>
                  </a:moveTo>
                  <a:cubicBezTo>
                    <a:pt x="555" y="1"/>
                    <a:pt x="453" y="59"/>
                    <a:pt x="371" y="131"/>
                  </a:cubicBezTo>
                  <a:cubicBezTo>
                    <a:pt x="267" y="212"/>
                    <a:pt x="174" y="351"/>
                    <a:pt x="116" y="490"/>
                  </a:cubicBezTo>
                  <a:cubicBezTo>
                    <a:pt x="1" y="780"/>
                    <a:pt x="35" y="1116"/>
                    <a:pt x="221" y="1278"/>
                  </a:cubicBezTo>
                  <a:cubicBezTo>
                    <a:pt x="286" y="1327"/>
                    <a:pt x="358" y="1341"/>
                    <a:pt x="415" y="1341"/>
                  </a:cubicBezTo>
                  <a:cubicBezTo>
                    <a:pt x="438" y="1341"/>
                    <a:pt x="459" y="1339"/>
                    <a:pt x="475" y="1336"/>
                  </a:cubicBezTo>
                  <a:cubicBezTo>
                    <a:pt x="545" y="1313"/>
                    <a:pt x="557" y="1289"/>
                    <a:pt x="557" y="1289"/>
                  </a:cubicBezTo>
                  <a:lnTo>
                    <a:pt x="557" y="1289"/>
                  </a:lnTo>
                  <a:cubicBezTo>
                    <a:pt x="557" y="1289"/>
                    <a:pt x="533" y="1301"/>
                    <a:pt x="475" y="1301"/>
                  </a:cubicBezTo>
                  <a:cubicBezTo>
                    <a:pt x="429" y="1301"/>
                    <a:pt x="348" y="1289"/>
                    <a:pt x="290" y="1231"/>
                  </a:cubicBezTo>
                  <a:cubicBezTo>
                    <a:pt x="151" y="1116"/>
                    <a:pt x="128" y="815"/>
                    <a:pt x="232" y="548"/>
                  </a:cubicBezTo>
                  <a:cubicBezTo>
                    <a:pt x="267" y="421"/>
                    <a:pt x="360" y="305"/>
                    <a:pt x="441" y="212"/>
                  </a:cubicBezTo>
                  <a:cubicBezTo>
                    <a:pt x="524" y="139"/>
                    <a:pt x="616" y="95"/>
                    <a:pt x="693" y="95"/>
                  </a:cubicBezTo>
                  <a:cubicBezTo>
                    <a:pt x="702" y="95"/>
                    <a:pt x="710" y="95"/>
                    <a:pt x="719" y="96"/>
                  </a:cubicBezTo>
                  <a:cubicBezTo>
                    <a:pt x="811" y="120"/>
                    <a:pt x="834" y="189"/>
                    <a:pt x="834" y="235"/>
                  </a:cubicBezTo>
                  <a:cubicBezTo>
                    <a:pt x="834" y="270"/>
                    <a:pt x="823" y="305"/>
                    <a:pt x="823" y="305"/>
                  </a:cubicBezTo>
                  <a:cubicBezTo>
                    <a:pt x="823" y="305"/>
                    <a:pt x="858" y="293"/>
                    <a:pt x="881" y="235"/>
                  </a:cubicBezTo>
                  <a:cubicBezTo>
                    <a:pt x="881" y="201"/>
                    <a:pt x="881" y="154"/>
                    <a:pt x="858" y="120"/>
                  </a:cubicBezTo>
                  <a:cubicBezTo>
                    <a:pt x="834" y="73"/>
                    <a:pt x="788" y="39"/>
                    <a:pt x="730" y="15"/>
                  </a:cubicBezTo>
                  <a:cubicBezTo>
                    <a:pt x="705" y="5"/>
                    <a:pt x="678" y="1"/>
                    <a:pt x="6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4"/>
            <p:cNvSpPr/>
            <p:nvPr/>
          </p:nvSpPr>
          <p:spPr>
            <a:xfrm>
              <a:off x="2252801" y="2055714"/>
              <a:ext cx="619693" cy="484281"/>
            </a:xfrm>
            <a:custGeom>
              <a:avLst/>
              <a:gdLst/>
              <a:ahLst/>
              <a:cxnLst/>
              <a:rect l="l" t="t" r="r" b="b"/>
              <a:pathLst>
                <a:path w="9139" h="7142" extrusionOk="0">
                  <a:moveTo>
                    <a:pt x="4256" y="0"/>
                  </a:moveTo>
                  <a:cubicBezTo>
                    <a:pt x="3897" y="0"/>
                    <a:pt x="3541" y="132"/>
                    <a:pt x="3290" y="383"/>
                  </a:cubicBezTo>
                  <a:cubicBezTo>
                    <a:pt x="3109" y="242"/>
                    <a:pt x="2878" y="168"/>
                    <a:pt x="2648" y="168"/>
                  </a:cubicBezTo>
                  <a:cubicBezTo>
                    <a:pt x="2480" y="168"/>
                    <a:pt x="2313" y="207"/>
                    <a:pt x="2167" y="290"/>
                  </a:cubicBezTo>
                  <a:cubicBezTo>
                    <a:pt x="1819" y="476"/>
                    <a:pt x="1611" y="870"/>
                    <a:pt x="1634" y="1275"/>
                  </a:cubicBezTo>
                  <a:cubicBezTo>
                    <a:pt x="1310" y="1298"/>
                    <a:pt x="985" y="1460"/>
                    <a:pt x="835" y="1750"/>
                  </a:cubicBezTo>
                  <a:cubicBezTo>
                    <a:pt x="707" y="2016"/>
                    <a:pt x="835" y="2410"/>
                    <a:pt x="1124" y="2503"/>
                  </a:cubicBezTo>
                  <a:cubicBezTo>
                    <a:pt x="765" y="3163"/>
                    <a:pt x="476" y="3985"/>
                    <a:pt x="198" y="4715"/>
                  </a:cubicBezTo>
                  <a:cubicBezTo>
                    <a:pt x="1" y="5224"/>
                    <a:pt x="511" y="5815"/>
                    <a:pt x="383" y="6162"/>
                  </a:cubicBezTo>
                  <a:cubicBezTo>
                    <a:pt x="186" y="6812"/>
                    <a:pt x="184" y="7142"/>
                    <a:pt x="346" y="7142"/>
                  </a:cubicBezTo>
                  <a:cubicBezTo>
                    <a:pt x="641" y="7142"/>
                    <a:pt x="1477" y="6052"/>
                    <a:pt x="2665" y="3811"/>
                  </a:cubicBezTo>
                  <a:cubicBezTo>
                    <a:pt x="2699" y="3800"/>
                    <a:pt x="2769" y="3788"/>
                    <a:pt x="2804" y="3777"/>
                  </a:cubicBezTo>
                  <a:cubicBezTo>
                    <a:pt x="2908" y="3742"/>
                    <a:pt x="2966" y="3661"/>
                    <a:pt x="3070" y="3614"/>
                  </a:cubicBezTo>
                  <a:cubicBezTo>
                    <a:pt x="3094" y="3603"/>
                    <a:pt x="3118" y="3597"/>
                    <a:pt x="3143" y="3597"/>
                  </a:cubicBezTo>
                  <a:cubicBezTo>
                    <a:pt x="3238" y="3597"/>
                    <a:pt x="3337" y="3673"/>
                    <a:pt x="3429" y="3719"/>
                  </a:cubicBezTo>
                  <a:cubicBezTo>
                    <a:pt x="3571" y="3802"/>
                    <a:pt x="3734" y="3842"/>
                    <a:pt x="3898" y="3842"/>
                  </a:cubicBezTo>
                  <a:cubicBezTo>
                    <a:pt x="4189" y="3842"/>
                    <a:pt x="4483" y="3717"/>
                    <a:pt x="4668" y="3487"/>
                  </a:cubicBezTo>
                  <a:cubicBezTo>
                    <a:pt x="4699" y="3659"/>
                    <a:pt x="4896" y="3760"/>
                    <a:pt x="5085" y="3760"/>
                  </a:cubicBezTo>
                  <a:cubicBezTo>
                    <a:pt x="5112" y="3760"/>
                    <a:pt x="5140" y="3758"/>
                    <a:pt x="5166" y="3753"/>
                  </a:cubicBezTo>
                  <a:cubicBezTo>
                    <a:pt x="5363" y="3730"/>
                    <a:pt x="5560" y="3603"/>
                    <a:pt x="5745" y="3510"/>
                  </a:cubicBezTo>
                  <a:cubicBezTo>
                    <a:pt x="5855" y="3462"/>
                    <a:pt x="5980" y="3427"/>
                    <a:pt x="6100" y="3427"/>
                  </a:cubicBezTo>
                  <a:cubicBezTo>
                    <a:pt x="6184" y="3427"/>
                    <a:pt x="6265" y="3444"/>
                    <a:pt x="6336" y="3487"/>
                  </a:cubicBezTo>
                  <a:cubicBezTo>
                    <a:pt x="6440" y="3545"/>
                    <a:pt x="6510" y="3661"/>
                    <a:pt x="6614" y="3684"/>
                  </a:cubicBezTo>
                  <a:cubicBezTo>
                    <a:pt x="6642" y="3694"/>
                    <a:pt x="6669" y="3699"/>
                    <a:pt x="6697" y="3699"/>
                  </a:cubicBezTo>
                  <a:cubicBezTo>
                    <a:pt x="6859" y="3699"/>
                    <a:pt x="7022" y="3542"/>
                    <a:pt x="7101" y="3394"/>
                  </a:cubicBezTo>
                  <a:cubicBezTo>
                    <a:pt x="7205" y="3255"/>
                    <a:pt x="7297" y="3082"/>
                    <a:pt x="7448" y="3024"/>
                  </a:cubicBezTo>
                  <a:cubicBezTo>
                    <a:pt x="7599" y="3024"/>
                    <a:pt x="7726" y="3035"/>
                    <a:pt x="7853" y="3082"/>
                  </a:cubicBezTo>
                  <a:cubicBezTo>
                    <a:pt x="7934" y="3116"/>
                    <a:pt x="7992" y="3163"/>
                    <a:pt x="8062" y="3209"/>
                  </a:cubicBezTo>
                  <a:cubicBezTo>
                    <a:pt x="8085" y="3221"/>
                    <a:pt x="8120" y="3232"/>
                    <a:pt x="8166" y="3267"/>
                  </a:cubicBezTo>
                  <a:cubicBezTo>
                    <a:pt x="8189" y="3290"/>
                    <a:pt x="8236" y="3336"/>
                    <a:pt x="8259" y="3383"/>
                  </a:cubicBezTo>
                  <a:cubicBezTo>
                    <a:pt x="8757" y="3973"/>
                    <a:pt x="8710" y="5525"/>
                    <a:pt x="8710" y="5525"/>
                  </a:cubicBezTo>
                  <a:cubicBezTo>
                    <a:pt x="9139" y="4715"/>
                    <a:pt x="8988" y="3834"/>
                    <a:pt x="8641" y="3082"/>
                  </a:cubicBezTo>
                  <a:lnTo>
                    <a:pt x="8641" y="2954"/>
                  </a:lnTo>
                  <a:cubicBezTo>
                    <a:pt x="8595" y="2642"/>
                    <a:pt x="8386" y="2375"/>
                    <a:pt x="8120" y="2225"/>
                  </a:cubicBezTo>
                  <a:cubicBezTo>
                    <a:pt x="7992" y="2062"/>
                    <a:pt x="7842" y="1923"/>
                    <a:pt x="7714" y="1796"/>
                  </a:cubicBezTo>
                  <a:cubicBezTo>
                    <a:pt x="7668" y="1356"/>
                    <a:pt x="7425" y="951"/>
                    <a:pt x="7054" y="731"/>
                  </a:cubicBezTo>
                  <a:cubicBezTo>
                    <a:pt x="6847" y="613"/>
                    <a:pt x="6611" y="555"/>
                    <a:pt x="6373" y="555"/>
                  </a:cubicBezTo>
                  <a:cubicBezTo>
                    <a:pt x="6119" y="555"/>
                    <a:pt x="5863" y="622"/>
                    <a:pt x="5641" y="754"/>
                  </a:cubicBezTo>
                  <a:cubicBezTo>
                    <a:pt x="5583" y="731"/>
                    <a:pt x="5514" y="719"/>
                    <a:pt x="5456" y="707"/>
                  </a:cubicBezTo>
                  <a:cubicBezTo>
                    <a:pt x="5259" y="360"/>
                    <a:pt x="4912" y="94"/>
                    <a:pt x="4518" y="24"/>
                  </a:cubicBezTo>
                  <a:cubicBezTo>
                    <a:pt x="4431" y="8"/>
                    <a:pt x="4343" y="0"/>
                    <a:pt x="4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4"/>
            <p:cNvSpPr/>
            <p:nvPr/>
          </p:nvSpPr>
          <p:spPr>
            <a:xfrm>
              <a:off x="2560647" y="2092466"/>
              <a:ext cx="246684" cy="173045"/>
            </a:xfrm>
            <a:custGeom>
              <a:avLst/>
              <a:gdLst/>
              <a:ahLst/>
              <a:cxnLst/>
              <a:rect l="l" t="t" r="r" b="b"/>
              <a:pathLst>
                <a:path w="3638" h="2552" extrusionOk="0">
                  <a:moveTo>
                    <a:pt x="690" y="1"/>
                  </a:moveTo>
                  <a:cubicBezTo>
                    <a:pt x="660" y="1"/>
                    <a:pt x="631" y="2"/>
                    <a:pt x="603" y="3"/>
                  </a:cubicBezTo>
                  <a:cubicBezTo>
                    <a:pt x="383" y="15"/>
                    <a:pt x="233" y="96"/>
                    <a:pt x="140" y="154"/>
                  </a:cubicBezTo>
                  <a:cubicBezTo>
                    <a:pt x="94" y="177"/>
                    <a:pt x="59" y="212"/>
                    <a:pt x="36" y="223"/>
                  </a:cubicBezTo>
                  <a:lnTo>
                    <a:pt x="1" y="246"/>
                  </a:lnTo>
                  <a:cubicBezTo>
                    <a:pt x="1" y="246"/>
                    <a:pt x="59" y="212"/>
                    <a:pt x="117" y="177"/>
                  </a:cubicBezTo>
                  <a:cubicBezTo>
                    <a:pt x="221" y="119"/>
                    <a:pt x="372" y="61"/>
                    <a:pt x="568" y="50"/>
                  </a:cubicBezTo>
                  <a:cubicBezTo>
                    <a:pt x="607" y="45"/>
                    <a:pt x="646" y="43"/>
                    <a:pt x="686" y="43"/>
                  </a:cubicBezTo>
                  <a:cubicBezTo>
                    <a:pt x="866" y="43"/>
                    <a:pt x="1063" y="89"/>
                    <a:pt x="1252" y="212"/>
                  </a:cubicBezTo>
                  <a:cubicBezTo>
                    <a:pt x="1472" y="351"/>
                    <a:pt x="1680" y="594"/>
                    <a:pt x="1761" y="895"/>
                  </a:cubicBezTo>
                  <a:lnTo>
                    <a:pt x="1773" y="930"/>
                  </a:lnTo>
                  <a:lnTo>
                    <a:pt x="1796" y="918"/>
                  </a:lnTo>
                  <a:cubicBezTo>
                    <a:pt x="1935" y="860"/>
                    <a:pt x="2074" y="826"/>
                    <a:pt x="2236" y="814"/>
                  </a:cubicBezTo>
                  <a:cubicBezTo>
                    <a:pt x="2282" y="810"/>
                    <a:pt x="2327" y="807"/>
                    <a:pt x="2372" y="807"/>
                  </a:cubicBezTo>
                  <a:cubicBezTo>
                    <a:pt x="2684" y="807"/>
                    <a:pt x="2987" y="911"/>
                    <a:pt x="3209" y="1104"/>
                  </a:cubicBezTo>
                  <a:cubicBezTo>
                    <a:pt x="3452" y="1324"/>
                    <a:pt x="3580" y="1590"/>
                    <a:pt x="3580" y="1845"/>
                  </a:cubicBezTo>
                  <a:cubicBezTo>
                    <a:pt x="3591" y="2088"/>
                    <a:pt x="3510" y="2273"/>
                    <a:pt x="3441" y="2389"/>
                  </a:cubicBezTo>
                  <a:cubicBezTo>
                    <a:pt x="3360" y="2493"/>
                    <a:pt x="3302" y="2551"/>
                    <a:pt x="3302" y="2551"/>
                  </a:cubicBezTo>
                  <a:cubicBezTo>
                    <a:pt x="3302" y="2551"/>
                    <a:pt x="3325" y="2551"/>
                    <a:pt x="3348" y="2517"/>
                  </a:cubicBezTo>
                  <a:cubicBezTo>
                    <a:pt x="3383" y="2505"/>
                    <a:pt x="3418" y="2459"/>
                    <a:pt x="3464" y="2401"/>
                  </a:cubicBezTo>
                  <a:cubicBezTo>
                    <a:pt x="3557" y="2285"/>
                    <a:pt x="3638" y="2100"/>
                    <a:pt x="3638" y="1845"/>
                  </a:cubicBezTo>
                  <a:cubicBezTo>
                    <a:pt x="3638" y="1578"/>
                    <a:pt x="3522" y="1277"/>
                    <a:pt x="3267" y="1057"/>
                  </a:cubicBezTo>
                  <a:cubicBezTo>
                    <a:pt x="3047" y="867"/>
                    <a:pt x="2742" y="747"/>
                    <a:pt x="2409" y="747"/>
                  </a:cubicBezTo>
                  <a:cubicBezTo>
                    <a:pt x="2356" y="747"/>
                    <a:pt x="2302" y="750"/>
                    <a:pt x="2248" y="756"/>
                  </a:cubicBezTo>
                  <a:cubicBezTo>
                    <a:pt x="2099" y="767"/>
                    <a:pt x="1970" y="797"/>
                    <a:pt x="1834" y="846"/>
                  </a:cubicBezTo>
                  <a:lnTo>
                    <a:pt x="1834" y="846"/>
                  </a:lnTo>
                  <a:cubicBezTo>
                    <a:pt x="1756" y="540"/>
                    <a:pt x="1544" y="299"/>
                    <a:pt x="1310" y="165"/>
                  </a:cubicBezTo>
                  <a:cubicBezTo>
                    <a:pt x="1101" y="36"/>
                    <a:pt x="874" y="1"/>
                    <a:pt x="6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4"/>
            <p:cNvSpPr/>
            <p:nvPr/>
          </p:nvSpPr>
          <p:spPr>
            <a:xfrm>
              <a:off x="2348613" y="2132675"/>
              <a:ext cx="417898" cy="118663"/>
            </a:xfrm>
            <a:custGeom>
              <a:avLst/>
              <a:gdLst/>
              <a:ahLst/>
              <a:cxnLst/>
              <a:rect l="l" t="t" r="r" b="b"/>
              <a:pathLst>
                <a:path w="6163" h="1750" extrusionOk="0">
                  <a:moveTo>
                    <a:pt x="395" y="1"/>
                  </a:moveTo>
                  <a:cubicBezTo>
                    <a:pt x="267" y="1"/>
                    <a:pt x="163" y="36"/>
                    <a:pt x="105" y="59"/>
                  </a:cubicBezTo>
                  <a:cubicBezTo>
                    <a:pt x="82" y="59"/>
                    <a:pt x="47" y="70"/>
                    <a:pt x="36" y="94"/>
                  </a:cubicBezTo>
                  <a:lnTo>
                    <a:pt x="1" y="105"/>
                  </a:lnTo>
                  <a:cubicBezTo>
                    <a:pt x="1" y="106"/>
                    <a:pt x="2" y="106"/>
                    <a:pt x="3" y="106"/>
                  </a:cubicBezTo>
                  <a:cubicBezTo>
                    <a:pt x="18" y="106"/>
                    <a:pt x="122" y="55"/>
                    <a:pt x="304" y="55"/>
                  </a:cubicBezTo>
                  <a:cubicBezTo>
                    <a:pt x="332" y="55"/>
                    <a:pt x="363" y="56"/>
                    <a:pt x="395" y="59"/>
                  </a:cubicBezTo>
                  <a:cubicBezTo>
                    <a:pt x="522" y="59"/>
                    <a:pt x="684" y="82"/>
                    <a:pt x="846" y="163"/>
                  </a:cubicBezTo>
                  <a:cubicBezTo>
                    <a:pt x="997" y="233"/>
                    <a:pt x="1159" y="383"/>
                    <a:pt x="1252" y="580"/>
                  </a:cubicBezTo>
                  <a:lnTo>
                    <a:pt x="1263" y="626"/>
                  </a:lnTo>
                  <a:lnTo>
                    <a:pt x="1286" y="592"/>
                  </a:lnTo>
                  <a:cubicBezTo>
                    <a:pt x="1460" y="360"/>
                    <a:pt x="1796" y="198"/>
                    <a:pt x="2155" y="175"/>
                  </a:cubicBezTo>
                  <a:cubicBezTo>
                    <a:pt x="2181" y="173"/>
                    <a:pt x="2207" y="172"/>
                    <a:pt x="2232" y="172"/>
                  </a:cubicBezTo>
                  <a:cubicBezTo>
                    <a:pt x="2401" y="172"/>
                    <a:pt x="2562" y="204"/>
                    <a:pt x="2723" y="244"/>
                  </a:cubicBezTo>
                  <a:cubicBezTo>
                    <a:pt x="2896" y="325"/>
                    <a:pt x="3082" y="406"/>
                    <a:pt x="3244" y="534"/>
                  </a:cubicBezTo>
                  <a:cubicBezTo>
                    <a:pt x="3568" y="777"/>
                    <a:pt x="3800" y="1090"/>
                    <a:pt x="3985" y="1391"/>
                  </a:cubicBezTo>
                  <a:lnTo>
                    <a:pt x="3997" y="1425"/>
                  </a:lnTo>
                  <a:lnTo>
                    <a:pt x="4031" y="1391"/>
                  </a:lnTo>
                  <a:cubicBezTo>
                    <a:pt x="4286" y="1136"/>
                    <a:pt x="4622" y="1020"/>
                    <a:pt x="4923" y="1020"/>
                  </a:cubicBezTo>
                  <a:cubicBezTo>
                    <a:pt x="4950" y="1018"/>
                    <a:pt x="4977" y="1017"/>
                    <a:pt x="5004" y="1017"/>
                  </a:cubicBezTo>
                  <a:cubicBezTo>
                    <a:pt x="5280" y="1017"/>
                    <a:pt x="5507" y="1123"/>
                    <a:pt x="5676" y="1229"/>
                  </a:cubicBezTo>
                  <a:cubicBezTo>
                    <a:pt x="5873" y="1344"/>
                    <a:pt x="5989" y="1495"/>
                    <a:pt x="6058" y="1599"/>
                  </a:cubicBezTo>
                  <a:cubicBezTo>
                    <a:pt x="6094" y="1647"/>
                    <a:pt x="6121" y="1686"/>
                    <a:pt x="6138" y="1712"/>
                  </a:cubicBezTo>
                  <a:lnTo>
                    <a:pt x="6138" y="1712"/>
                  </a:lnTo>
                  <a:cubicBezTo>
                    <a:pt x="6126" y="1678"/>
                    <a:pt x="6104" y="1644"/>
                    <a:pt x="6070" y="1588"/>
                  </a:cubicBezTo>
                  <a:cubicBezTo>
                    <a:pt x="6012" y="1483"/>
                    <a:pt x="5896" y="1333"/>
                    <a:pt x="5711" y="1205"/>
                  </a:cubicBezTo>
                  <a:cubicBezTo>
                    <a:pt x="5525" y="1078"/>
                    <a:pt x="5259" y="962"/>
                    <a:pt x="4946" y="962"/>
                  </a:cubicBezTo>
                  <a:cubicBezTo>
                    <a:pt x="4645" y="962"/>
                    <a:pt x="4300" y="1070"/>
                    <a:pt x="4027" y="1306"/>
                  </a:cubicBezTo>
                  <a:lnTo>
                    <a:pt x="4027" y="1306"/>
                  </a:lnTo>
                  <a:cubicBezTo>
                    <a:pt x="3844" y="1012"/>
                    <a:pt x="3616" y="689"/>
                    <a:pt x="3290" y="453"/>
                  </a:cubicBezTo>
                  <a:cubicBezTo>
                    <a:pt x="3116" y="325"/>
                    <a:pt x="2931" y="221"/>
                    <a:pt x="2746" y="163"/>
                  </a:cubicBezTo>
                  <a:cubicBezTo>
                    <a:pt x="2591" y="118"/>
                    <a:pt x="2436" y="86"/>
                    <a:pt x="2287" y="86"/>
                  </a:cubicBezTo>
                  <a:cubicBezTo>
                    <a:pt x="2246" y="86"/>
                    <a:pt x="2206" y="89"/>
                    <a:pt x="2167" y="94"/>
                  </a:cubicBezTo>
                  <a:cubicBezTo>
                    <a:pt x="1803" y="116"/>
                    <a:pt x="1471" y="274"/>
                    <a:pt x="1280" y="499"/>
                  </a:cubicBezTo>
                  <a:lnTo>
                    <a:pt x="1280" y="499"/>
                  </a:lnTo>
                  <a:cubicBezTo>
                    <a:pt x="1175" y="308"/>
                    <a:pt x="1022" y="171"/>
                    <a:pt x="858" y="105"/>
                  </a:cubicBezTo>
                  <a:cubicBezTo>
                    <a:pt x="684" y="13"/>
                    <a:pt x="522" y="1"/>
                    <a:pt x="395" y="1"/>
                  </a:cubicBezTo>
                  <a:close/>
                  <a:moveTo>
                    <a:pt x="6138" y="1712"/>
                  </a:moveTo>
                  <a:cubicBezTo>
                    <a:pt x="6139" y="1713"/>
                    <a:pt x="6139" y="1714"/>
                    <a:pt x="6139" y="1715"/>
                  </a:cubicBezTo>
                  <a:cubicBezTo>
                    <a:pt x="6140" y="1716"/>
                    <a:pt x="6141" y="1717"/>
                    <a:pt x="6142" y="1718"/>
                  </a:cubicBezTo>
                  <a:lnTo>
                    <a:pt x="6142" y="1718"/>
                  </a:lnTo>
                  <a:cubicBezTo>
                    <a:pt x="6141" y="1716"/>
                    <a:pt x="6140" y="1714"/>
                    <a:pt x="6138" y="1712"/>
                  </a:cubicBezTo>
                  <a:close/>
                  <a:moveTo>
                    <a:pt x="6142" y="1718"/>
                  </a:moveTo>
                  <a:lnTo>
                    <a:pt x="6142" y="1718"/>
                  </a:lnTo>
                  <a:cubicBezTo>
                    <a:pt x="6156" y="1739"/>
                    <a:pt x="6162" y="1750"/>
                    <a:pt x="6162" y="1750"/>
                  </a:cubicBezTo>
                  <a:cubicBezTo>
                    <a:pt x="6162" y="1750"/>
                    <a:pt x="6162" y="1739"/>
                    <a:pt x="6142" y="17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4"/>
            <p:cNvSpPr/>
            <p:nvPr/>
          </p:nvSpPr>
          <p:spPr>
            <a:xfrm>
              <a:off x="2305420" y="2163324"/>
              <a:ext cx="457158" cy="157313"/>
            </a:xfrm>
            <a:custGeom>
              <a:avLst/>
              <a:gdLst/>
              <a:ahLst/>
              <a:cxnLst/>
              <a:rect l="l" t="t" r="r" b="b"/>
              <a:pathLst>
                <a:path w="6742" h="2320" extrusionOk="0">
                  <a:moveTo>
                    <a:pt x="6742" y="1367"/>
                  </a:moveTo>
                  <a:lnTo>
                    <a:pt x="6695" y="1402"/>
                  </a:lnTo>
                  <a:cubicBezTo>
                    <a:pt x="6692" y="1405"/>
                    <a:pt x="6689" y="1409"/>
                    <a:pt x="6685" y="1412"/>
                  </a:cubicBezTo>
                  <a:lnTo>
                    <a:pt x="6685" y="1412"/>
                  </a:lnTo>
                  <a:lnTo>
                    <a:pt x="6742" y="1367"/>
                  </a:lnTo>
                  <a:close/>
                  <a:moveTo>
                    <a:pt x="198" y="1"/>
                  </a:moveTo>
                  <a:lnTo>
                    <a:pt x="175" y="12"/>
                  </a:lnTo>
                  <a:cubicBezTo>
                    <a:pt x="163" y="12"/>
                    <a:pt x="151" y="24"/>
                    <a:pt x="140" y="59"/>
                  </a:cubicBezTo>
                  <a:cubicBezTo>
                    <a:pt x="105" y="116"/>
                    <a:pt x="59" y="186"/>
                    <a:pt x="36" y="290"/>
                  </a:cubicBezTo>
                  <a:cubicBezTo>
                    <a:pt x="1" y="394"/>
                    <a:pt x="1" y="533"/>
                    <a:pt x="70" y="684"/>
                  </a:cubicBezTo>
                  <a:cubicBezTo>
                    <a:pt x="148" y="817"/>
                    <a:pt x="279" y="940"/>
                    <a:pt x="473" y="990"/>
                  </a:cubicBezTo>
                  <a:lnTo>
                    <a:pt x="473" y="990"/>
                  </a:lnTo>
                  <a:cubicBezTo>
                    <a:pt x="442" y="1184"/>
                    <a:pt x="456" y="1420"/>
                    <a:pt x="557" y="1645"/>
                  </a:cubicBezTo>
                  <a:cubicBezTo>
                    <a:pt x="638" y="1877"/>
                    <a:pt x="835" y="2109"/>
                    <a:pt x="1090" y="2247"/>
                  </a:cubicBezTo>
                  <a:cubicBezTo>
                    <a:pt x="1206" y="2298"/>
                    <a:pt x="1333" y="2320"/>
                    <a:pt x="1463" y="2320"/>
                  </a:cubicBezTo>
                  <a:cubicBezTo>
                    <a:pt x="1632" y="2320"/>
                    <a:pt x="1806" y="2283"/>
                    <a:pt x="1970" y="2224"/>
                  </a:cubicBezTo>
                  <a:cubicBezTo>
                    <a:pt x="2051" y="2201"/>
                    <a:pt x="2120" y="2166"/>
                    <a:pt x="2190" y="2132"/>
                  </a:cubicBezTo>
                  <a:cubicBezTo>
                    <a:pt x="2235" y="2096"/>
                    <a:pt x="2287" y="2066"/>
                    <a:pt x="2341" y="2066"/>
                  </a:cubicBezTo>
                  <a:cubicBezTo>
                    <a:pt x="2356" y="2066"/>
                    <a:pt x="2372" y="2069"/>
                    <a:pt x="2387" y="2074"/>
                  </a:cubicBezTo>
                  <a:cubicBezTo>
                    <a:pt x="2468" y="2074"/>
                    <a:pt x="2526" y="2109"/>
                    <a:pt x="2595" y="2155"/>
                  </a:cubicBezTo>
                  <a:cubicBezTo>
                    <a:pt x="2665" y="2201"/>
                    <a:pt x="2734" y="2224"/>
                    <a:pt x="2827" y="2259"/>
                  </a:cubicBezTo>
                  <a:cubicBezTo>
                    <a:pt x="2929" y="2291"/>
                    <a:pt x="3041" y="2309"/>
                    <a:pt x="3152" y="2309"/>
                  </a:cubicBezTo>
                  <a:cubicBezTo>
                    <a:pt x="3244" y="2309"/>
                    <a:pt x="3334" y="2297"/>
                    <a:pt x="3418" y="2271"/>
                  </a:cubicBezTo>
                  <a:cubicBezTo>
                    <a:pt x="3510" y="2247"/>
                    <a:pt x="3591" y="2201"/>
                    <a:pt x="3684" y="2143"/>
                  </a:cubicBezTo>
                  <a:cubicBezTo>
                    <a:pt x="3737" y="2099"/>
                    <a:pt x="3789" y="2049"/>
                    <a:pt x="3837" y="1991"/>
                  </a:cubicBezTo>
                  <a:lnTo>
                    <a:pt x="3837" y="1991"/>
                  </a:lnTo>
                  <a:cubicBezTo>
                    <a:pt x="3855" y="2035"/>
                    <a:pt x="3889" y="2074"/>
                    <a:pt x="3927" y="2097"/>
                  </a:cubicBezTo>
                  <a:cubicBezTo>
                    <a:pt x="3985" y="2143"/>
                    <a:pt x="4043" y="2166"/>
                    <a:pt x="4101" y="2190"/>
                  </a:cubicBezTo>
                  <a:cubicBezTo>
                    <a:pt x="4183" y="2206"/>
                    <a:pt x="4270" y="2222"/>
                    <a:pt x="4356" y="2222"/>
                  </a:cubicBezTo>
                  <a:cubicBezTo>
                    <a:pt x="4391" y="2222"/>
                    <a:pt x="4426" y="2220"/>
                    <a:pt x="4460" y="2213"/>
                  </a:cubicBezTo>
                  <a:cubicBezTo>
                    <a:pt x="4599" y="2201"/>
                    <a:pt x="4680" y="2132"/>
                    <a:pt x="4784" y="2085"/>
                  </a:cubicBezTo>
                  <a:cubicBezTo>
                    <a:pt x="4888" y="2039"/>
                    <a:pt x="4981" y="2004"/>
                    <a:pt x="5074" y="1958"/>
                  </a:cubicBezTo>
                  <a:cubicBezTo>
                    <a:pt x="5155" y="1912"/>
                    <a:pt x="5259" y="1888"/>
                    <a:pt x="5352" y="1888"/>
                  </a:cubicBezTo>
                  <a:cubicBezTo>
                    <a:pt x="5433" y="1888"/>
                    <a:pt x="5525" y="1923"/>
                    <a:pt x="5595" y="1970"/>
                  </a:cubicBezTo>
                  <a:cubicBezTo>
                    <a:pt x="5664" y="2027"/>
                    <a:pt x="5734" y="2074"/>
                    <a:pt x="5827" y="2097"/>
                  </a:cubicBezTo>
                  <a:cubicBezTo>
                    <a:pt x="5864" y="2113"/>
                    <a:pt x="5904" y="2122"/>
                    <a:pt x="5943" y="2122"/>
                  </a:cubicBezTo>
                  <a:cubicBezTo>
                    <a:pt x="5989" y="2122"/>
                    <a:pt x="6033" y="2110"/>
                    <a:pt x="6070" y="2085"/>
                  </a:cubicBezTo>
                  <a:cubicBezTo>
                    <a:pt x="6220" y="2016"/>
                    <a:pt x="6301" y="1888"/>
                    <a:pt x="6371" y="1796"/>
                  </a:cubicBezTo>
                  <a:cubicBezTo>
                    <a:pt x="6452" y="1692"/>
                    <a:pt x="6510" y="1610"/>
                    <a:pt x="6568" y="1553"/>
                  </a:cubicBezTo>
                  <a:cubicBezTo>
                    <a:pt x="6620" y="1490"/>
                    <a:pt x="6654" y="1446"/>
                    <a:pt x="6685" y="1412"/>
                  </a:cubicBezTo>
                  <a:lnTo>
                    <a:pt x="6685" y="1412"/>
                  </a:lnTo>
                  <a:lnTo>
                    <a:pt x="6684" y="1414"/>
                  </a:lnTo>
                  <a:lnTo>
                    <a:pt x="6545" y="1553"/>
                  </a:lnTo>
                  <a:cubicBezTo>
                    <a:pt x="6487" y="1622"/>
                    <a:pt x="6429" y="1703"/>
                    <a:pt x="6359" y="1796"/>
                  </a:cubicBezTo>
                  <a:cubicBezTo>
                    <a:pt x="6290" y="1900"/>
                    <a:pt x="6197" y="1993"/>
                    <a:pt x="6070" y="2074"/>
                  </a:cubicBezTo>
                  <a:cubicBezTo>
                    <a:pt x="6034" y="2088"/>
                    <a:pt x="5989" y="2098"/>
                    <a:pt x="5941" y="2098"/>
                  </a:cubicBezTo>
                  <a:cubicBezTo>
                    <a:pt x="5912" y="2098"/>
                    <a:pt x="5881" y="2094"/>
                    <a:pt x="5850" y="2085"/>
                  </a:cubicBezTo>
                  <a:cubicBezTo>
                    <a:pt x="5780" y="2062"/>
                    <a:pt x="5711" y="1993"/>
                    <a:pt x="5641" y="1958"/>
                  </a:cubicBezTo>
                  <a:cubicBezTo>
                    <a:pt x="5560" y="1912"/>
                    <a:pt x="5468" y="1854"/>
                    <a:pt x="5363" y="1854"/>
                  </a:cubicBezTo>
                  <a:cubicBezTo>
                    <a:pt x="5259" y="1854"/>
                    <a:pt x="5155" y="1877"/>
                    <a:pt x="5062" y="1923"/>
                  </a:cubicBezTo>
                  <a:cubicBezTo>
                    <a:pt x="4958" y="1958"/>
                    <a:pt x="4865" y="2016"/>
                    <a:pt x="4773" y="2051"/>
                  </a:cubicBezTo>
                  <a:cubicBezTo>
                    <a:pt x="4668" y="2109"/>
                    <a:pt x="4564" y="2166"/>
                    <a:pt x="4460" y="2190"/>
                  </a:cubicBezTo>
                  <a:cubicBezTo>
                    <a:pt x="4421" y="2197"/>
                    <a:pt x="4383" y="2201"/>
                    <a:pt x="4345" y="2201"/>
                  </a:cubicBezTo>
                  <a:cubicBezTo>
                    <a:pt x="4269" y="2201"/>
                    <a:pt x="4197" y="2186"/>
                    <a:pt x="4136" y="2155"/>
                  </a:cubicBezTo>
                  <a:cubicBezTo>
                    <a:pt x="4031" y="2109"/>
                    <a:pt x="3916" y="2039"/>
                    <a:pt x="3904" y="1935"/>
                  </a:cubicBezTo>
                  <a:lnTo>
                    <a:pt x="3881" y="1865"/>
                  </a:lnTo>
                  <a:lnTo>
                    <a:pt x="3846" y="1923"/>
                  </a:lnTo>
                  <a:cubicBezTo>
                    <a:pt x="3845" y="1925"/>
                    <a:pt x="3844" y="1926"/>
                    <a:pt x="3843" y="1927"/>
                  </a:cubicBezTo>
                  <a:lnTo>
                    <a:pt x="3843" y="1927"/>
                  </a:lnTo>
                  <a:lnTo>
                    <a:pt x="3823" y="1923"/>
                  </a:lnTo>
                  <a:lnTo>
                    <a:pt x="3823" y="1923"/>
                  </a:lnTo>
                  <a:cubicBezTo>
                    <a:pt x="3823" y="1932"/>
                    <a:pt x="3824" y="1940"/>
                    <a:pt x="3825" y="1948"/>
                  </a:cubicBezTo>
                  <a:lnTo>
                    <a:pt x="3825" y="1948"/>
                  </a:lnTo>
                  <a:cubicBezTo>
                    <a:pt x="3774" y="2007"/>
                    <a:pt x="3720" y="2058"/>
                    <a:pt x="3649" y="2109"/>
                  </a:cubicBezTo>
                  <a:cubicBezTo>
                    <a:pt x="3580" y="2166"/>
                    <a:pt x="3499" y="2201"/>
                    <a:pt x="3406" y="2224"/>
                  </a:cubicBezTo>
                  <a:cubicBezTo>
                    <a:pt x="3318" y="2246"/>
                    <a:pt x="3231" y="2258"/>
                    <a:pt x="3142" y="2258"/>
                  </a:cubicBezTo>
                  <a:cubicBezTo>
                    <a:pt x="3043" y="2258"/>
                    <a:pt x="2942" y="2243"/>
                    <a:pt x="2838" y="2213"/>
                  </a:cubicBezTo>
                  <a:cubicBezTo>
                    <a:pt x="2769" y="2201"/>
                    <a:pt x="2699" y="2155"/>
                    <a:pt x="2630" y="2132"/>
                  </a:cubicBezTo>
                  <a:lnTo>
                    <a:pt x="2526" y="2074"/>
                  </a:lnTo>
                  <a:cubicBezTo>
                    <a:pt x="2479" y="2039"/>
                    <a:pt x="2433" y="2027"/>
                    <a:pt x="2398" y="2027"/>
                  </a:cubicBezTo>
                  <a:cubicBezTo>
                    <a:pt x="2382" y="2025"/>
                    <a:pt x="2367" y="2024"/>
                    <a:pt x="2352" y="2024"/>
                  </a:cubicBezTo>
                  <a:cubicBezTo>
                    <a:pt x="2278" y="2024"/>
                    <a:pt x="2211" y="2047"/>
                    <a:pt x="2144" y="2085"/>
                  </a:cubicBezTo>
                  <a:cubicBezTo>
                    <a:pt x="2086" y="2109"/>
                    <a:pt x="2016" y="2143"/>
                    <a:pt x="1947" y="2166"/>
                  </a:cubicBezTo>
                  <a:cubicBezTo>
                    <a:pt x="1790" y="2225"/>
                    <a:pt x="1622" y="2262"/>
                    <a:pt x="1460" y="2262"/>
                  </a:cubicBezTo>
                  <a:cubicBezTo>
                    <a:pt x="1334" y="2262"/>
                    <a:pt x="1212" y="2240"/>
                    <a:pt x="1101" y="2190"/>
                  </a:cubicBezTo>
                  <a:cubicBezTo>
                    <a:pt x="858" y="2074"/>
                    <a:pt x="673" y="1854"/>
                    <a:pt x="580" y="1634"/>
                  </a:cubicBezTo>
                  <a:cubicBezTo>
                    <a:pt x="487" y="1414"/>
                    <a:pt x="464" y="1182"/>
                    <a:pt x="510" y="985"/>
                  </a:cubicBezTo>
                  <a:lnTo>
                    <a:pt x="510" y="950"/>
                  </a:lnTo>
                  <a:lnTo>
                    <a:pt x="499" y="950"/>
                  </a:lnTo>
                  <a:cubicBezTo>
                    <a:pt x="314" y="927"/>
                    <a:pt x="175" y="800"/>
                    <a:pt x="105" y="661"/>
                  </a:cubicBezTo>
                  <a:cubicBezTo>
                    <a:pt x="36" y="522"/>
                    <a:pt x="36" y="394"/>
                    <a:pt x="47" y="290"/>
                  </a:cubicBezTo>
                  <a:cubicBezTo>
                    <a:pt x="94" y="82"/>
                    <a:pt x="209" y="1"/>
                    <a:pt x="1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4"/>
            <p:cNvSpPr/>
            <p:nvPr/>
          </p:nvSpPr>
          <p:spPr>
            <a:xfrm>
              <a:off x="639732" y="4031612"/>
              <a:ext cx="1015553" cy="580432"/>
            </a:xfrm>
            <a:custGeom>
              <a:avLst/>
              <a:gdLst/>
              <a:ahLst/>
              <a:cxnLst/>
              <a:rect l="l" t="t" r="r" b="b"/>
              <a:pathLst>
                <a:path w="14977" h="8560" extrusionOk="0">
                  <a:moveTo>
                    <a:pt x="7969" y="1"/>
                  </a:moveTo>
                  <a:lnTo>
                    <a:pt x="1090" y="1032"/>
                  </a:lnTo>
                  <a:cubicBezTo>
                    <a:pt x="1090" y="1032"/>
                    <a:pt x="453" y="2734"/>
                    <a:pt x="221" y="3186"/>
                  </a:cubicBezTo>
                  <a:cubicBezTo>
                    <a:pt x="1" y="3649"/>
                    <a:pt x="221" y="8560"/>
                    <a:pt x="221" y="8560"/>
                  </a:cubicBezTo>
                  <a:lnTo>
                    <a:pt x="14768" y="8560"/>
                  </a:lnTo>
                  <a:lnTo>
                    <a:pt x="14976" y="4228"/>
                  </a:lnTo>
                  <a:lnTo>
                    <a:pt x="79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4"/>
            <p:cNvSpPr/>
            <p:nvPr/>
          </p:nvSpPr>
          <p:spPr>
            <a:xfrm>
              <a:off x="2653340" y="3634263"/>
              <a:ext cx="546664" cy="237326"/>
            </a:xfrm>
            <a:custGeom>
              <a:avLst/>
              <a:gdLst/>
              <a:ahLst/>
              <a:cxnLst/>
              <a:rect l="l" t="t" r="r" b="b"/>
              <a:pathLst>
                <a:path w="8062" h="3500" extrusionOk="0">
                  <a:moveTo>
                    <a:pt x="2329" y="0"/>
                  </a:moveTo>
                  <a:lnTo>
                    <a:pt x="1" y="3429"/>
                  </a:lnTo>
                  <a:cubicBezTo>
                    <a:pt x="1" y="3429"/>
                    <a:pt x="7710" y="3440"/>
                    <a:pt x="8029" y="3494"/>
                  </a:cubicBezTo>
                  <a:lnTo>
                    <a:pt x="8029" y="3494"/>
                  </a:lnTo>
                  <a:cubicBezTo>
                    <a:pt x="7954" y="3370"/>
                    <a:pt x="8062" y="1077"/>
                    <a:pt x="8062" y="1077"/>
                  </a:cubicBezTo>
                  <a:lnTo>
                    <a:pt x="2329" y="0"/>
                  </a:lnTo>
                  <a:close/>
                  <a:moveTo>
                    <a:pt x="8029" y="3494"/>
                  </a:moveTo>
                  <a:cubicBezTo>
                    <a:pt x="8031" y="3497"/>
                    <a:pt x="8033" y="3499"/>
                    <a:pt x="8035" y="3499"/>
                  </a:cubicBezTo>
                  <a:cubicBezTo>
                    <a:pt x="8036" y="3499"/>
                    <a:pt x="8037" y="3499"/>
                    <a:pt x="8038" y="3498"/>
                  </a:cubicBezTo>
                  <a:cubicBezTo>
                    <a:pt x="8040" y="3497"/>
                    <a:pt x="8037" y="3495"/>
                    <a:pt x="8029" y="3494"/>
                  </a:cubicBezTo>
                  <a:close/>
                </a:path>
              </a:pathLst>
            </a:custGeom>
            <a:solidFill>
              <a:srgbClr val="EEB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4"/>
            <p:cNvSpPr/>
            <p:nvPr/>
          </p:nvSpPr>
          <p:spPr>
            <a:xfrm>
              <a:off x="3156741" y="3706477"/>
              <a:ext cx="528627" cy="430442"/>
            </a:xfrm>
            <a:custGeom>
              <a:avLst/>
              <a:gdLst/>
              <a:ahLst/>
              <a:cxnLst/>
              <a:rect l="l" t="t" r="r" b="b"/>
              <a:pathLst>
                <a:path w="7796" h="6348" extrusionOk="0">
                  <a:moveTo>
                    <a:pt x="533" y="1"/>
                  </a:moveTo>
                  <a:lnTo>
                    <a:pt x="93" y="1541"/>
                  </a:lnTo>
                  <a:cubicBezTo>
                    <a:pt x="93" y="1541"/>
                    <a:pt x="1" y="2132"/>
                    <a:pt x="904" y="2665"/>
                  </a:cubicBezTo>
                  <a:cubicBezTo>
                    <a:pt x="1796" y="3197"/>
                    <a:pt x="2433" y="3082"/>
                    <a:pt x="2850" y="3707"/>
                  </a:cubicBezTo>
                  <a:cubicBezTo>
                    <a:pt x="3235" y="4270"/>
                    <a:pt x="3705" y="4298"/>
                    <a:pt x="3796" y="4298"/>
                  </a:cubicBezTo>
                  <a:cubicBezTo>
                    <a:pt x="3806" y="4298"/>
                    <a:pt x="3811" y="4298"/>
                    <a:pt x="3811" y="4298"/>
                  </a:cubicBezTo>
                  <a:lnTo>
                    <a:pt x="4008" y="4634"/>
                  </a:lnTo>
                  <a:lnTo>
                    <a:pt x="3927" y="5074"/>
                  </a:lnTo>
                  <a:lnTo>
                    <a:pt x="3660" y="5340"/>
                  </a:lnTo>
                  <a:cubicBezTo>
                    <a:pt x="3452" y="5792"/>
                    <a:pt x="3695" y="5942"/>
                    <a:pt x="3695" y="5942"/>
                  </a:cubicBezTo>
                  <a:lnTo>
                    <a:pt x="4390" y="5329"/>
                  </a:lnTo>
                  <a:lnTo>
                    <a:pt x="4390" y="5329"/>
                  </a:lnTo>
                  <a:cubicBezTo>
                    <a:pt x="4390" y="5329"/>
                    <a:pt x="4182" y="5595"/>
                    <a:pt x="4158" y="5954"/>
                  </a:cubicBezTo>
                  <a:cubicBezTo>
                    <a:pt x="4124" y="6313"/>
                    <a:pt x="4471" y="6348"/>
                    <a:pt x="4471" y="6348"/>
                  </a:cubicBezTo>
                  <a:lnTo>
                    <a:pt x="5039" y="5560"/>
                  </a:lnTo>
                  <a:cubicBezTo>
                    <a:pt x="5039" y="5560"/>
                    <a:pt x="5398" y="4587"/>
                    <a:pt x="5398" y="4414"/>
                  </a:cubicBezTo>
                  <a:cubicBezTo>
                    <a:pt x="5398" y="4240"/>
                    <a:pt x="5039" y="3603"/>
                    <a:pt x="5039" y="3603"/>
                  </a:cubicBezTo>
                  <a:lnTo>
                    <a:pt x="5039" y="3603"/>
                  </a:lnTo>
                  <a:lnTo>
                    <a:pt x="5386" y="3869"/>
                  </a:lnTo>
                  <a:cubicBezTo>
                    <a:pt x="5386" y="3869"/>
                    <a:pt x="5965" y="4726"/>
                    <a:pt x="6347" y="5398"/>
                  </a:cubicBezTo>
                  <a:cubicBezTo>
                    <a:pt x="6503" y="5680"/>
                    <a:pt x="6675" y="5762"/>
                    <a:pt x="6823" y="5762"/>
                  </a:cubicBezTo>
                  <a:cubicBezTo>
                    <a:pt x="7026" y="5762"/>
                    <a:pt x="7181" y="5607"/>
                    <a:pt x="7181" y="5607"/>
                  </a:cubicBezTo>
                  <a:lnTo>
                    <a:pt x="6023" y="3475"/>
                  </a:lnTo>
                  <a:lnTo>
                    <a:pt x="6023" y="3475"/>
                  </a:lnTo>
                  <a:cubicBezTo>
                    <a:pt x="6023" y="3476"/>
                    <a:pt x="6591" y="4031"/>
                    <a:pt x="7181" y="4321"/>
                  </a:cubicBezTo>
                  <a:cubicBezTo>
                    <a:pt x="7322" y="4390"/>
                    <a:pt x="7430" y="4416"/>
                    <a:pt x="7514" y="4416"/>
                  </a:cubicBezTo>
                  <a:cubicBezTo>
                    <a:pt x="7782" y="4416"/>
                    <a:pt x="7795" y="4147"/>
                    <a:pt x="7795" y="4147"/>
                  </a:cubicBezTo>
                  <a:lnTo>
                    <a:pt x="6243" y="2468"/>
                  </a:lnTo>
                  <a:lnTo>
                    <a:pt x="4506" y="1229"/>
                  </a:lnTo>
                  <a:lnTo>
                    <a:pt x="533" y="1"/>
                  </a:lnTo>
                  <a:close/>
                </a:path>
              </a:pathLst>
            </a:custGeom>
            <a:solidFill>
              <a:srgbClr val="EEB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4"/>
            <p:cNvSpPr/>
            <p:nvPr/>
          </p:nvSpPr>
          <p:spPr>
            <a:xfrm>
              <a:off x="3336770" y="3809408"/>
              <a:ext cx="110594" cy="180639"/>
            </a:xfrm>
            <a:custGeom>
              <a:avLst/>
              <a:gdLst/>
              <a:ahLst/>
              <a:cxnLst/>
              <a:rect l="l" t="t" r="r" b="b"/>
              <a:pathLst>
                <a:path w="1631" h="2664" extrusionOk="0">
                  <a:moveTo>
                    <a:pt x="9" y="0"/>
                  </a:moveTo>
                  <a:cubicBezTo>
                    <a:pt x="9" y="0"/>
                    <a:pt x="0" y="37"/>
                    <a:pt x="31" y="111"/>
                  </a:cubicBezTo>
                  <a:lnTo>
                    <a:pt x="31" y="111"/>
                  </a:lnTo>
                  <a:cubicBezTo>
                    <a:pt x="17" y="41"/>
                    <a:pt x="15" y="0"/>
                    <a:pt x="9" y="0"/>
                  </a:cubicBezTo>
                  <a:close/>
                  <a:moveTo>
                    <a:pt x="31" y="111"/>
                  </a:moveTo>
                  <a:cubicBezTo>
                    <a:pt x="35" y="130"/>
                    <a:pt x="40" y="153"/>
                    <a:pt x="46" y="177"/>
                  </a:cubicBezTo>
                  <a:lnTo>
                    <a:pt x="46" y="177"/>
                  </a:lnTo>
                  <a:cubicBezTo>
                    <a:pt x="45" y="163"/>
                    <a:pt x="44" y="151"/>
                    <a:pt x="44" y="139"/>
                  </a:cubicBezTo>
                  <a:cubicBezTo>
                    <a:pt x="39" y="129"/>
                    <a:pt x="35" y="120"/>
                    <a:pt x="31" y="111"/>
                  </a:cubicBezTo>
                  <a:close/>
                  <a:moveTo>
                    <a:pt x="46" y="177"/>
                  </a:moveTo>
                  <a:cubicBezTo>
                    <a:pt x="52" y="257"/>
                    <a:pt x="77" y="369"/>
                    <a:pt x="137" y="498"/>
                  </a:cubicBezTo>
                  <a:cubicBezTo>
                    <a:pt x="195" y="637"/>
                    <a:pt x="299" y="799"/>
                    <a:pt x="450" y="961"/>
                  </a:cubicBezTo>
                  <a:cubicBezTo>
                    <a:pt x="577" y="1124"/>
                    <a:pt x="751" y="1274"/>
                    <a:pt x="936" y="1425"/>
                  </a:cubicBezTo>
                  <a:cubicBezTo>
                    <a:pt x="1121" y="1587"/>
                    <a:pt x="1318" y="1714"/>
                    <a:pt x="1434" y="1876"/>
                  </a:cubicBezTo>
                  <a:cubicBezTo>
                    <a:pt x="1561" y="2027"/>
                    <a:pt x="1608" y="2224"/>
                    <a:pt x="1561" y="2363"/>
                  </a:cubicBezTo>
                  <a:cubicBezTo>
                    <a:pt x="1515" y="2513"/>
                    <a:pt x="1399" y="2594"/>
                    <a:pt x="1330" y="2629"/>
                  </a:cubicBezTo>
                  <a:cubicBezTo>
                    <a:pt x="1237" y="2652"/>
                    <a:pt x="1202" y="2652"/>
                    <a:pt x="1202" y="2652"/>
                  </a:cubicBezTo>
                  <a:cubicBezTo>
                    <a:pt x="1202" y="2664"/>
                    <a:pt x="1202" y="2664"/>
                    <a:pt x="1225" y="2664"/>
                  </a:cubicBezTo>
                  <a:cubicBezTo>
                    <a:pt x="1237" y="2664"/>
                    <a:pt x="1283" y="2664"/>
                    <a:pt x="1330" y="2652"/>
                  </a:cubicBezTo>
                  <a:cubicBezTo>
                    <a:pt x="1411" y="2629"/>
                    <a:pt x="1527" y="2537"/>
                    <a:pt x="1585" y="2374"/>
                  </a:cubicBezTo>
                  <a:cubicBezTo>
                    <a:pt x="1631" y="2224"/>
                    <a:pt x="1585" y="2015"/>
                    <a:pt x="1457" y="1842"/>
                  </a:cubicBezTo>
                  <a:cubicBezTo>
                    <a:pt x="1330" y="1668"/>
                    <a:pt x="1144" y="1529"/>
                    <a:pt x="948" y="1378"/>
                  </a:cubicBezTo>
                  <a:cubicBezTo>
                    <a:pt x="762" y="1239"/>
                    <a:pt x="600" y="1089"/>
                    <a:pt x="461" y="927"/>
                  </a:cubicBezTo>
                  <a:cubicBezTo>
                    <a:pt x="334" y="776"/>
                    <a:pt x="229" y="626"/>
                    <a:pt x="160" y="487"/>
                  </a:cubicBezTo>
                  <a:cubicBezTo>
                    <a:pt x="100" y="367"/>
                    <a:pt x="66" y="260"/>
                    <a:pt x="46" y="177"/>
                  </a:cubicBezTo>
                  <a:close/>
                </a:path>
              </a:pathLst>
            </a:custGeom>
            <a:solidFill>
              <a:srgbClr val="6F4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4"/>
            <p:cNvSpPr/>
            <p:nvPr/>
          </p:nvSpPr>
          <p:spPr>
            <a:xfrm>
              <a:off x="3390745" y="3850228"/>
              <a:ext cx="173655" cy="84081"/>
            </a:xfrm>
            <a:custGeom>
              <a:avLst/>
              <a:gdLst/>
              <a:ahLst/>
              <a:cxnLst/>
              <a:rect l="l" t="t" r="r" b="b"/>
              <a:pathLst>
                <a:path w="2561" h="1240" extrusionOk="0">
                  <a:moveTo>
                    <a:pt x="580" y="0"/>
                  </a:moveTo>
                  <a:cubicBezTo>
                    <a:pt x="406" y="58"/>
                    <a:pt x="256" y="93"/>
                    <a:pt x="152" y="139"/>
                  </a:cubicBezTo>
                  <a:cubicBezTo>
                    <a:pt x="59" y="186"/>
                    <a:pt x="1" y="209"/>
                    <a:pt x="1" y="209"/>
                  </a:cubicBezTo>
                  <a:cubicBezTo>
                    <a:pt x="1" y="209"/>
                    <a:pt x="59" y="197"/>
                    <a:pt x="152" y="174"/>
                  </a:cubicBezTo>
                  <a:cubicBezTo>
                    <a:pt x="251" y="141"/>
                    <a:pt x="393" y="97"/>
                    <a:pt x="557" y="43"/>
                  </a:cubicBezTo>
                  <a:lnTo>
                    <a:pt x="557" y="43"/>
                  </a:lnTo>
                  <a:cubicBezTo>
                    <a:pt x="763" y="181"/>
                    <a:pt x="1002" y="351"/>
                    <a:pt x="1275" y="522"/>
                  </a:cubicBezTo>
                  <a:cubicBezTo>
                    <a:pt x="1622" y="730"/>
                    <a:pt x="1935" y="927"/>
                    <a:pt x="2167" y="1054"/>
                  </a:cubicBezTo>
                  <a:cubicBezTo>
                    <a:pt x="2283" y="1112"/>
                    <a:pt x="2375" y="1170"/>
                    <a:pt x="2445" y="1193"/>
                  </a:cubicBezTo>
                  <a:cubicBezTo>
                    <a:pt x="2503" y="1228"/>
                    <a:pt x="2549" y="1240"/>
                    <a:pt x="2549" y="1240"/>
                  </a:cubicBezTo>
                  <a:cubicBezTo>
                    <a:pt x="2561" y="1228"/>
                    <a:pt x="2410" y="1135"/>
                    <a:pt x="2213" y="1008"/>
                  </a:cubicBezTo>
                  <a:cubicBezTo>
                    <a:pt x="1981" y="869"/>
                    <a:pt x="1680" y="672"/>
                    <a:pt x="1333" y="464"/>
                  </a:cubicBezTo>
                  <a:cubicBezTo>
                    <a:pt x="1066" y="290"/>
                    <a:pt x="812" y="128"/>
                    <a:pt x="603" y="0"/>
                  </a:cubicBezTo>
                  <a:close/>
                </a:path>
              </a:pathLst>
            </a:custGeom>
            <a:solidFill>
              <a:srgbClr val="6F4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4"/>
            <p:cNvSpPr/>
            <p:nvPr/>
          </p:nvSpPr>
          <p:spPr>
            <a:xfrm>
              <a:off x="3451229" y="3938920"/>
              <a:ext cx="48008" cy="15935"/>
            </a:xfrm>
            <a:custGeom>
              <a:avLst/>
              <a:gdLst/>
              <a:ahLst/>
              <a:cxnLst/>
              <a:rect l="l" t="t" r="r" b="b"/>
              <a:pathLst>
                <a:path w="708" h="235" extrusionOk="0">
                  <a:moveTo>
                    <a:pt x="693" y="0"/>
                  </a:moveTo>
                  <a:cubicBezTo>
                    <a:pt x="671" y="0"/>
                    <a:pt x="546" y="97"/>
                    <a:pt x="360" y="152"/>
                  </a:cubicBezTo>
                  <a:cubicBezTo>
                    <a:pt x="174" y="198"/>
                    <a:pt x="1" y="175"/>
                    <a:pt x="1" y="198"/>
                  </a:cubicBezTo>
                  <a:cubicBezTo>
                    <a:pt x="1" y="206"/>
                    <a:pt x="80" y="235"/>
                    <a:pt x="196" y="235"/>
                  </a:cubicBezTo>
                  <a:cubicBezTo>
                    <a:pt x="252" y="235"/>
                    <a:pt x="316" y="228"/>
                    <a:pt x="383" y="210"/>
                  </a:cubicBezTo>
                  <a:cubicBezTo>
                    <a:pt x="591" y="152"/>
                    <a:pt x="707" y="24"/>
                    <a:pt x="696" y="1"/>
                  </a:cubicBezTo>
                  <a:cubicBezTo>
                    <a:pt x="695" y="1"/>
                    <a:pt x="694" y="0"/>
                    <a:pt x="693" y="0"/>
                  </a:cubicBezTo>
                  <a:close/>
                </a:path>
              </a:pathLst>
            </a:custGeom>
            <a:solidFill>
              <a:srgbClr val="6F4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4"/>
            <p:cNvSpPr/>
            <p:nvPr/>
          </p:nvSpPr>
          <p:spPr>
            <a:xfrm>
              <a:off x="3452043" y="3966449"/>
              <a:ext cx="21292" cy="98253"/>
            </a:xfrm>
            <a:custGeom>
              <a:avLst/>
              <a:gdLst/>
              <a:ahLst/>
              <a:cxnLst/>
              <a:rect l="l" t="t" r="r" b="b"/>
              <a:pathLst>
                <a:path w="314" h="1449" extrusionOk="0">
                  <a:moveTo>
                    <a:pt x="24" y="0"/>
                  </a:moveTo>
                  <a:lnTo>
                    <a:pt x="24" y="0"/>
                  </a:lnTo>
                  <a:cubicBezTo>
                    <a:pt x="0" y="0"/>
                    <a:pt x="93" y="336"/>
                    <a:pt x="220" y="730"/>
                  </a:cubicBezTo>
                  <a:cubicBezTo>
                    <a:pt x="255" y="823"/>
                    <a:pt x="220" y="915"/>
                    <a:pt x="197" y="1008"/>
                  </a:cubicBezTo>
                  <a:cubicBezTo>
                    <a:pt x="151" y="1078"/>
                    <a:pt x="116" y="1147"/>
                    <a:pt x="93" y="1217"/>
                  </a:cubicBezTo>
                  <a:cubicBezTo>
                    <a:pt x="35" y="1367"/>
                    <a:pt x="58" y="1448"/>
                    <a:pt x="58" y="1448"/>
                  </a:cubicBezTo>
                  <a:cubicBezTo>
                    <a:pt x="81" y="1448"/>
                    <a:pt x="81" y="1367"/>
                    <a:pt x="139" y="1251"/>
                  </a:cubicBezTo>
                  <a:cubicBezTo>
                    <a:pt x="162" y="1193"/>
                    <a:pt x="209" y="1124"/>
                    <a:pt x="244" y="1031"/>
                  </a:cubicBezTo>
                  <a:cubicBezTo>
                    <a:pt x="278" y="962"/>
                    <a:pt x="313" y="846"/>
                    <a:pt x="278" y="730"/>
                  </a:cubicBezTo>
                  <a:cubicBezTo>
                    <a:pt x="151" y="325"/>
                    <a:pt x="35" y="0"/>
                    <a:pt x="24" y="0"/>
                  </a:cubicBezTo>
                  <a:close/>
                </a:path>
              </a:pathLst>
            </a:custGeom>
            <a:solidFill>
              <a:srgbClr val="6F4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4"/>
            <p:cNvSpPr/>
            <p:nvPr/>
          </p:nvSpPr>
          <p:spPr>
            <a:xfrm>
              <a:off x="686858" y="2694186"/>
              <a:ext cx="1621820" cy="1891965"/>
            </a:xfrm>
            <a:custGeom>
              <a:avLst/>
              <a:gdLst/>
              <a:ahLst/>
              <a:cxnLst/>
              <a:rect l="l" t="t" r="r" b="b"/>
              <a:pathLst>
                <a:path w="23918" h="27902" extrusionOk="0">
                  <a:moveTo>
                    <a:pt x="21647" y="1"/>
                  </a:moveTo>
                  <a:lnTo>
                    <a:pt x="20304" y="511"/>
                  </a:lnTo>
                  <a:cubicBezTo>
                    <a:pt x="20304" y="511"/>
                    <a:pt x="19313" y="148"/>
                    <a:pt x="17898" y="148"/>
                  </a:cubicBezTo>
                  <a:cubicBezTo>
                    <a:pt x="16542" y="148"/>
                    <a:pt x="14796" y="481"/>
                    <a:pt x="13158" y="1785"/>
                  </a:cubicBezTo>
                  <a:cubicBezTo>
                    <a:pt x="11826" y="2838"/>
                    <a:pt x="5108" y="14386"/>
                    <a:pt x="5108" y="14386"/>
                  </a:cubicBezTo>
                  <a:lnTo>
                    <a:pt x="1" y="19899"/>
                  </a:lnTo>
                  <a:cubicBezTo>
                    <a:pt x="1" y="19899"/>
                    <a:pt x="59" y="22389"/>
                    <a:pt x="1159" y="23790"/>
                  </a:cubicBezTo>
                  <a:cubicBezTo>
                    <a:pt x="3568" y="26848"/>
                    <a:pt x="9162" y="27902"/>
                    <a:pt x="9162" y="27902"/>
                  </a:cubicBezTo>
                  <a:lnTo>
                    <a:pt x="12787" y="22840"/>
                  </a:lnTo>
                  <a:cubicBezTo>
                    <a:pt x="12787" y="22840"/>
                    <a:pt x="22910" y="7518"/>
                    <a:pt x="22991" y="7274"/>
                  </a:cubicBezTo>
                  <a:cubicBezTo>
                    <a:pt x="23083" y="7031"/>
                    <a:pt x="23917" y="5792"/>
                    <a:pt x="23917" y="5792"/>
                  </a:cubicBezTo>
                  <a:lnTo>
                    <a:pt x="216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4"/>
            <p:cNvSpPr/>
            <p:nvPr/>
          </p:nvSpPr>
          <p:spPr>
            <a:xfrm>
              <a:off x="1429010" y="3034238"/>
              <a:ext cx="1058678" cy="1528584"/>
            </a:xfrm>
            <a:custGeom>
              <a:avLst/>
              <a:gdLst/>
              <a:ahLst/>
              <a:cxnLst/>
              <a:rect l="l" t="t" r="r" b="b"/>
              <a:pathLst>
                <a:path w="15613" h="22543" extrusionOk="0">
                  <a:moveTo>
                    <a:pt x="14304" y="1"/>
                  </a:moveTo>
                  <a:lnTo>
                    <a:pt x="13551" y="638"/>
                  </a:lnTo>
                  <a:lnTo>
                    <a:pt x="11849" y="2572"/>
                  </a:lnTo>
                  <a:lnTo>
                    <a:pt x="9069" y="6209"/>
                  </a:lnTo>
                  <a:lnTo>
                    <a:pt x="1981" y="15578"/>
                  </a:lnTo>
                  <a:lnTo>
                    <a:pt x="1402" y="18485"/>
                  </a:lnTo>
                  <a:lnTo>
                    <a:pt x="1" y="22516"/>
                  </a:lnTo>
                  <a:cubicBezTo>
                    <a:pt x="1" y="22516"/>
                    <a:pt x="311" y="22543"/>
                    <a:pt x="741" y="22543"/>
                  </a:cubicBezTo>
                  <a:cubicBezTo>
                    <a:pt x="1613" y="22543"/>
                    <a:pt x="2976" y="22434"/>
                    <a:pt x="3255" y="21775"/>
                  </a:cubicBezTo>
                  <a:cubicBezTo>
                    <a:pt x="3684" y="20790"/>
                    <a:pt x="4008" y="17269"/>
                    <a:pt x="4008" y="17269"/>
                  </a:cubicBezTo>
                  <a:cubicBezTo>
                    <a:pt x="4008" y="17269"/>
                    <a:pt x="10250" y="9869"/>
                    <a:pt x="11038" y="9104"/>
                  </a:cubicBezTo>
                  <a:cubicBezTo>
                    <a:pt x="11814" y="8340"/>
                    <a:pt x="15613" y="3777"/>
                    <a:pt x="15613" y="3777"/>
                  </a:cubicBezTo>
                  <a:lnTo>
                    <a:pt x="14316" y="1958"/>
                  </a:lnTo>
                  <a:lnTo>
                    <a:pt x="143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4"/>
            <p:cNvSpPr/>
            <p:nvPr/>
          </p:nvSpPr>
          <p:spPr>
            <a:xfrm>
              <a:off x="2219033" y="3222742"/>
              <a:ext cx="600096" cy="649528"/>
            </a:xfrm>
            <a:custGeom>
              <a:avLst/>
              <a:gdLst/>
              <a:ahLst/>
              <a:cxnLst/>
              <a:rect l="l" t="t" r="r" b="b"/>
              <a:pathLst>
                <a:path w="8850" h="9579" extrusionOk="0">
                  <a:moveTo>
                    <a:pt x="3128" y="1"/>
                  </a:moveTo>
                  <a:lnTo>
                    <a:pt x="916" y="1124"/>
                  </a:lnTo>
                  <a:lnTo>
                    <a:pt x="1" y="4124"/>
                  </a:lnTo>
                  <a:cubicBezTo>
                    <a:pt x="1" y="4239"/>
                    <a:pt x="3858" y="7922"/>
                    <a:pt x="3858" y="7922"/>
                  </a:cubicBezTo>
                  <a:cubicBezTo>
                    <a:pt x="3858" y="7922"/>
                    <a:pt x="4136" y="8617"/>
                    <a:pt x="4448" y="8733"/>
                  </a:cubicBezTo>
                  <a:cubicBezTo>
                    <a:pt x="4773" y="8849"/>
                    <a:pt x="6359" y="9579"/>
                    <a:pt x="6359" y="9579"/>
                  </a:cubicBezTo>
                  <a:lnTo>
                    <a:pt x="8849" y="6023"/>
                  </a:lnTo>
                  <a:cubicBezTo>
                    <a:pt x="8849" y="6023"/>
                    <a:pt x="7587" y="4865"/>
                    <a:pt x="7228" y="4656"/>
                  </a:cubicBezTo>
                  <a:cubicBezTo>
                    <a:pt x="6869" y="4471"/>
                    <a:pt x="6012" y="3463"/>
                    <a:pt x="6012" y="3463"/>
                  </a:cubicBezTo>
                  <a:lnTo>
                    <a:pt x="31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4"/>
            <p:cNvSpPr/>
            <p:nvPr/>
          </p:nvSpPr>
          <p:spPr>
            <a:xfrm>
              <a:off x="2061991" y="2730327"/>
              <a:ext cx="250617" cy="478382"/>
            </a:xfrm>
            <a:custGeom>
              <a:avLst/>
              <a:gdLst/>
              <a:ahLst/>
              <a:cxnLst/>
              <a:rect l="l" t="t" r="r" b="b"/>
              <a:pathLst>
                <a:path w="3696" h="7055" extrusionOk="0">
                  <a:moveTo>
                    <a:pt x="24" y="1"/>
                  </a:moveTo>
                  <a:cubicBezTo>
                    <a:pt x="1" y="1"/>
                    <a:pt x="24" y="35"/>
                    <a:pt x="35" y="105"/>
                  </a:cubicBezTo>
                  <a:cubicBezTo>
                    <a:pt x="47" y="186"/>
                    <a:pt x="82" y="279"/>
                    <a:pt x="105" y="394"/>
                  </a:cubicBezTo>
                  <a:cubicBezTo>
                    <a:pt x="174" y="661"/>
                    <a:pt x="267" y="1020"/>
                    <a:pt x="383" y="1472"/>
                  </a:cubicBezTo>
                  <a:cubicBezTo>
                    <a:pt x="614" y="2375"/>
                    <a:pt x="927" y="3626"/>
                    <a:pt x="1298" y="5004"/>
                  </a:cubicBezTo>
                  <a:cubicBezTo>
                    <a:pt x="1367" y="5294"/>
                    <a:pt x="1437" y="5560"/>
                    <a:pt x="1506" y="5838"/>
                  </a:cubicBezTo>
                  <a:lnTo>
                    <a:pt x="1529" y="5873"/>
                  </a:lnTo>
                  <a:lnTo>
                    <a:pt x="1552" y="5850"/>
                  </a:lnTo>
                  <a:cubicBezTo>
                    <a:pt x="2314" y="5648"/>
                    <a:pt x="3000" y="5457"/>
                    <a:pt x="3588" y="5309"/>
                  </a:cubicBezTo>
                  <a:lnTo>
                    <a:pt x="3588" y="5309"/>
                  </a:lnTo>
                  <a:cubicBezTo>
                    <a:pt x="3269" y="5836"/>
                    <a:pt x="3004" y="6255"/>
                    <a:pt x="2815" y="6568"/>
                  </a:cubicBezTo>
                  <a:cubicBezTo>
                    <a:pt x="2722" y="6707"/>
                    <a:pt x="2653" y="6846"/>
                    <a:pt x="2595" y="6927"/>
                  </a:cubicBezTo>
                  <a:cubicBezTo>
                    <a:pt x="2572" y="6973"/>
                    <a:pt x="2549" y="6996"/>
                    <a:pt x="2537" y="7031"/>
                  </a:cubicBezTo>
                  <a:cubicBezTo>
                    <a:pt x="2525" y="7042"/>
                    <a:pt x="2525" y="7054"/>
                    <a:pt x="2525" y="7054"/>
                  </a:cubicBezTo>
                  <a:cubicBezTo>
                    <a:pt x="2525" y="7054"/>
                    <a:pt x="2537" y="7042"/>
                    <a:pt x="2549" y="7042"/>
                  </a:cubicBezTo>
                  <a:cubicBezTo>
                    <a:pt x="2572" y="7031"/>
                    <a:pt x="2583" y="6996"/>
                    <a:pt x="2606" y="6950"/>
                  </a:cubicBezTo>
                  <a:cubicBezTo>
                    <a:pt x="2664" y="6869"/>
                    <a:pt x="2745" y="6741"/>
                    <a:pt x="2838" y="6591"/>
                  </a:cubicBezTo>
                  <a:cubicBezTo>
                    <a:pt x="3047" y="6278"/>
                    <a:pt x="3325" y="5826"/>
                    <a:pt x="3672" y="5294"/>
                  </a:cubicBezTo>
                  <a:lnTo>
                    <a:pt x="3695" y="5236"/>
                  </a:lnTo>
                  <a:lnTo>
                    <a:pt x="3637" y="5247"/>
                  </a:lnTo>
                  <a:cubicBezTo>
                    <a:pt x="3634" y="5248"/>
                    <a:pt x="3630" y="5249"/>
                    <a:pt x="3627" y="5250"/>
                  </a:cubicBezTo>
                  <a:lnTo>
                    <a:pt x="3627" y="5250"/>
                  </a:lnTo>
                  <a:lnTo>
                    <a:pt x="3626" y="5247"/>
                  </a:lnTo>
                  <a:cubicBezTo>
                    <a:pt x="3625" y="5249"/>
                    <a:pt x="3624" y="5250"/>
                    <a:pt x="3623" y="5251"/>
                  </a:cubicBezTo>
                  <a:lnTo>
                    <a:pt x="3623" y="5251"/>
                  </a:lnTo>
                  <a:cubicBezTo>
                    <a:pt x="3033" y="5410"/>
                    <a:pt x="2332" y="5591"/>
                    <a:pt x="1575" y="5783"/>
                  </a:cubicBezTo>
                  <a:lnTo>
                    <a:pt x="1575" y="5783"/>
                  </a:lnTo>
                  <a:cubicBezTo>
                    <a:pt x="1499" y="5519"/>
                    <a:pt x="1433" y="5255"/>
                    <a:pt x="1367" y="4981"/>
                  </a:cubicBezTo>
                  <a:cubicBezTo>
                    <a:pt x="1008" y="3626"/>
                    <a:pt x="672" y="2375"/>
                    <a:pt x="429" y="1472"/>
                  </a:cubicBezTo>
                  <a:cubicBezTo>
                    <a:pt x="313" y="1020"/>
                    <a:pt x="209" y="661"/>
                    <a:pt x="140" y="394"/>
                  </a:cubicBezTo>
                  <a:cubicBezTo>
                    <a:pt x="93" y="279"/>
                    <a:pt x="58" y="186"/>
                    <a:pt x="47" y="105"/>
                  </a:cubicBezTo>
                  <a:cubicBezTo>
                    <a:pt x="35" y="35"/>
                    <a:pt x="24"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4"/>
            <p:cNvSpPr/>
            <p:nvPr/>
          </p:nvSpPr>
          <p:spPr>
            <a:xfrm>
              <a:off x="2234765" y="3097841"/>
              <a:ext cx="164230" cy="122596"/>
            </a:xfrm>
            <a:custGeom>
              <a:avLst/>
              <a:gdLst/>
              <a:ahLst/>
              <a:cxnLst/>
              <a:rect l="l" t="t" r="r" b="b"/>
              <a:pathLst>
                <a:path w="2422" h="1808" extrusionOk="0">
                  <a:moveTo>
                    <a:pt x="1610" y="1"/>
                  </a:moveTo>
                  <a:lnTo>
                    <a:pt x="1552" y="59"/>
                  </a:lnTo>
                  <a:cubicBezTo>
                    <a:pt x="1101" y="476"/>
                    <a:pt x="719" y="858"/>
                    <a:pt x="441" y="1136"/>
                  </a:cubicBezTo>
                  <a:lnTo>
                    <a:pt x="116" y="1449"/>
                  </a:lnTo>
                  <a:lnTo>
                    <a:pt x="1" y="1565"/>
                  </a:lnTo>
                  <a:cubicBezTo>
                    <a:pt x="1" y="1566"/>
                    <a:pt x="1" y="1567"/>
                    <a:pt x="3" y="1567"/>
                  </a:cubicBezTo>
                  <a:cubicBezTo>
                    <a:pt x="13" y="1567"/>
                    <a:pt x="58" y="1531"/>
                    <a:pt x="140" y="1460"/>
                  </a:cubicBezTo>
                  <a:cubicBezTo>
                    <a:pt x="221" y="1391"/>
                    <a:pt x="336" y="1287"/>
                    <a:pt x="464" y="1159"/>
                  </a:cubicBezTo>
                  <a:cubicBezTo>
                    <a:pt x="738" y="917"/>
                    <a:pt x="1107" y="561"/>
                    <a:pt x="1530" y="169"/>
                  </a:cubicBezTo>
                  <a:lnTo>
                    <a:pt x="1530" y="169"/>
                  </a:lnTo>
                  <a:cubicBezTo>
                    <a:pt x="1518" y="265"/>
                    <a:pt x="1503" y="371"/>
                    <a:pt x="1495" y="464"/>
                  </a:cubicBezTo>
                  <a:cubicBezTo>
                    <a:pt x="1449" y="922"/>
                    <a:pt x="1414" y="1358"/>
                    <a:pt x="1369" y="1725"/>
                  </a:cubicBezTo>
                  <a:lnTo>
                    <a:pt x="1369" y="1725"/>
                  </a:lnTo>
                  <a:cubicBezTo>
                    <a:pt x="1368" y="1726"/>
                    <a:pt x="1368" y="1726"/>
                    <a:pt x="1367" y="1727"/>
                  </a:cubicBezTo>
                  <a:lnTo>
                    <a:pt x="1369" y="1727"/>
                  </a:lnTo>
                  <a:lnTo>
                    <a:pt x="1369" y="1727"/>
                  </a:lnTo>
                  <a:cubicBezTo>
                    <a:pt x="1368" y="1731"/>
                    <a:pt x="1368" y="1735"/>
                    <a:pt x="1367" y="1738"/>
                  </a:cubicBezTo>
                  <a:lnTo>
                    <a:pt x="1367" y="1808"/>
                  </a:lnTo>
                  <a:lnTo>
                    <a:pt x="1425" y="1773"/>
                  </a:lnTo>
                  <a:cubicBezTo>
                    <a:pt x="1715" y="1518"/>
                    <a:pt x="1958" y="1321"/>
                    <a:pt x="2143" y="1171"/>
                  </a:cubicBezTo>
                  <a:cubicBezTo>
                    <a:pt x="2236" y="1101"/>
                    <a:pt x="2294" y="1043"/>
                    <a:pt x="2352" y="997"/>
                  </a:cubicBezTo>
                  <a:cubicBezTo>
                    <a:pt x="2410" y="974"/>
                    <a:pt x="2421" y="939"/>
                    <a:pt x="2421" y="939"/>
                  </a:cubicBezTo>
                  <a:lnTo>
                    <a:pt x="2421" y="939"/>
                  </a:lnTo>
                  <a:lnTo>
                    <a:pt x="2305" y="997"/>
                  </a:lnTo>
                  <a:cubicBezTo>
                    <a:pt x="2259" y="1043"/>
                    <a:pt x="2189" y="1101"/>
                    <a:pt x="2108" y="1159"/>
                  </a:cubicBezTo>
                  <a:cubicBezTo>
                    <a:pt x="1923" y="1301"/>
                    <a:pt x="1697" y="1473"/>
                    <a:pt x="1420" y="1686"/>
                  </a:cubicBezTo>
                  <a:lnTo>
                    <a:pt x="1420" y="1686"/>
                  </a:lnTo>
                  <a:cubicBezTo>
                    <a:pt x="1454" y="1329"/>
                    <a:pt x="1498" y="913"/>
                    <a:pt x="1552" y="476"/>
                  </a:cubicBezTo>
                  <a:lnTo>
                    <a:pt x="1597" y="107"/>
                  </a:lnTo>
                  <a:lnTo>
                    <a:pt x="1597" y="107"/>
                  </a:lnTo>
                  <a:cubicBezTo>
                    <a:pt x="1598" y="106"/>
                    <a:pt x="1598" y="106"/>
                    <a:pt x="1599" y="105"/>
                  </a:cubicBezTo>
                  <a:lnTo>
                    <a:pt x="1598" y="104"/>
                  </a:lnTo>
                  <a:lnTo>
                    <a:pt x="1598" y="104"/>
                  </a:lnTo>
                  <a:lnTo>
                    <a:pt x="1599" y="94"/>
                  </a:lnTo>
                  <a:lnTo>
                    <a:pt x="16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4"/>
            <p:cNvSpPr/>
            <p:nvPr/>
          </p:nvSpPr>
          <p:spPr>
            <a:xfrm>
              <a:off x="2163296" y="3348388"/>
              <a:ext cx="267840" cy="313406"/>
            </a:xfrm>
            <a:custGeom>
              <a:avLst/>
              <a:gdLst/>
              <a:ahLst/>
              <a:cxnLst/>
              <a:rect l="l" t="t" r="r" b="b"/>
              <a:pathLst>
                <a:path w="3950" h="4622" extrusionOk="0">
                  <a:moveTo>
                    <a:pt x="3950" y="1"/>
                  </a:moveTo>
                  <a:cubicBezTo>
                    <a:pt x="3950" y="1"/>
                    <a:pt x="3938" y="13"/>
                    <a:pt x="3927" y="59"/>
                  </a:cubicBezTo>
                  <a:cubicBezTo>
                    <a:pt x="3913" y="73"/>
                    <a:pt x="3900" y="89"/>
                    <a:pt x="3887" y="107"/>
                  </a:cubicBezTo>
                  <a:lnTo>
                    <a:pt x="3887" y="107"/>
                  </a:lnTo>
                  <a:cubicBezTo>
                    <a:pt x="3901" y="94"/>
                    <a:pt x="3915" y="82"/>
                    <a:pt x="3927" y="70"/>
                  </a:cubicBezTo>
                  <a:cubicBezTo>
                    <a:pt x="3938" y="13"/>
                    <a:pt x="3950" y="1"/>
                    <a:pt x="3950" y="1"/>
                  </a:cubicBezTo>
                  <a:close/>
                  <a:moveTo>
                    <a:pt x="3887" y="107"/>
                  </a:moveTo>
                  <a:cubicBezTo>
                    <a:pt x="3861" y="132"/>
                    <a:pt x="3834" y="160"/>
                    <a:pt x="3811" y="197"/>
                  </a:cubicBezTo>
                  <a:cubicBezTo>
                    <a:pt x="3707" y="336"/>
                    <a:pt x="3568" y="510"/>
                    <a:pt x="3382" y="707"/>
                  </a:cubicBezTo>
                  <a:cubicBezTo>
                    <a:pt x="3023" y="1124"/>
                    <a:pt x="2537" y="1726"/>
                    <a:pt x="1981" y="2363"/>
                  </a:cubicBezTo>
                  <a:cubicBezTo>
                    <a:pt x="1414" y="3000"/>
                    <a:pt x="916" y="3579"/>
                    <a:pt x="545" y="3996"/>
                  </a:cubicBezTo>
                  <a:cubicBezTo>
                    <a:pt x="371" y="4193"/>
                    <a:pt x="232" y="4355"/>
                    <a:pt x="116" y="4483"/>
                  </a:cubicBezTo>
                  <a:cubicBezTo>
                    <a:pt x="70" y="4529"/>
                    <a:pt x="35" y="4575"/>
                    <a:pt x="1" y="4622"/>
                  </a:cubicBezTo>
                  <a:cubicBezTo>
                    <a:pt x="47" y="4575"/>
                    <a:pt x="93" y="4541"/>
                    <a:pt x="128" y="4483"/>
                  </a:cubicBezTo>
                  <a:cubicBezTo>
                    <a:pt x="232" y="4367"/>
                    <a:pt x="394" y="4216"/>
                    <a:pt x="580" y="4008"/>
                  </a:cubicBezTo>
                  <a:cubicBezTo>
                    <a:pt x="962" y="3603"/>
                    <a:pt x="1483" y="3023"/>
                    <a:pt x="2027" y="2386"/>
                  </a:cubicBezTo>
                  <a:cubicBezTo>
                    <a:pt x="2583" y="1749"/>
                    <a:pt x="3070" y="1159"/>
                    <a:pt x="3417" y="719"/>
                  </a:cubicBezTo>
                  <a:cubicBezTo>
                    <a:pt x="3591" y="510"/>
                    <a:pt x="3718" y="336"/>
                    <a:pt x="3823" y="197"/>
                  </a:cubicBezTo>
                  <a:cubicBezTo>
                    <a:pt x="3850" y="163"/>
                    <a:pt x="3869" y="133"/>
                    <a:pt x="3887" y="1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4"/>
            <p:cNvSpPr/>
            <p:nvPr/>
          </p:nvSpPr>
          <p:spPr>
            <a:xfrm>
              <a:off x="2497044" y="3540824"/>
              <a:ext cx="200371" cy="216035"/>
            </a:xfrm>
            <a:custGeom>
              <a:avLst/>
              <a:gdLst/>
              <a:ahLst/>
              <a:cxnLst/>
              <a:rect l="l" t="t" r="r" b="b"/>
              <a:pathLst>
                <a:path w="2955" h="3186" extrusionOk="0">
                  <a:moveTo>
                    <a:pt x="2954" y="0"/>
                  </a:moveTo>
                  <a:lnTo>
                    <a:pt x="2838" y="116"/>
                  </a:lnTo>
                  <a:cubicBezTo>
                    <a:pt x="2746" y="220"/>
                    <a:pt x="2653" y="336"/>
                    <a:pt x="2537" y="475"/>
                  </a:cubicBezTo>
                  <a:cubicBezTo>
                    <a:pt x="2282" y="776"/>
                    <a:pt x="1923" y="1205"/>
                    <a:pt x="1518" y="1633"/>
                  </a:cubicBezTo>
                  <a:cubicBezTo>
                    <a:pt x="1113" y="2085"/>
                    <a:pt x="742" y="2455"/>
                    <a:pt x="453" y="2733"/>
                  </a:cubicBezTo>
                  <a:cubicBezTo>
                    <a:pt x="325" y="2861"/>
                    <a:pt x="209" y="2965"/>
                    <a:pt x="117" y="3058"/>
                  </a:cubicBezTo>
                  <a:cubicBezTo>
                    <a:pt x="47" y="3139"/>
                    <a:pt x="1" y="3185"/>
                    <a:pt x="1" y="3185"/>
                  </a:cubicBezTo>
                  <a:cubicBezTo>
                    <a:pt x="1" y="3185"/>
                    <a:pt x="47" y="3150"/>
                    <a:pt x="128" y="3081"/>
                  </a:cubicBezTo>
                  <a:cubicBezTo>
                    <a:pt x="221" y="3011"/>
                    <a:pt x="337" y="2907"/>
                    <a:pt x="476" y="2780"/>
                  </a:cubicBezTo>
                  <a:cubicBezTo>
                    <a:pt x="788" y="2502"/>
                    <a:pt x="1171" y="2131"/>
                    <a:pt x="1576" y="1691"/>
                  </a:cubicBezTo>
                  <a:cubicBezTo>
                    <a:pt x="1981" y="1239"/>
                    <a:pt x="2329" y="822"/>
                    <a:pt x="2584" y="521"/>
                  </a:cubicBezTo>
                  <a:cubicBezTo>
                    <a:pt x="2699" y="359"/>
                    <a:pt x="2792" y="232"/>
                    <a:pt x="2850" y="139"/>
                  </a:cubicBezTo>
                  <a:cubicBezTo>
                    <a:pt x="2931" y="58"/>
                    <a:pt x="2954" y="0"/>
                    <a:pt x="29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4"/>
            <p:cNvSpPr/>
            <p:nvPr/>
          </p:nvSpPr>
          <p:spPr>
            <a:xfrm>
              <a:off x="1390563" y="3208638"/>
              <a:ext cx="846644" cy="1271458"/>
            </a:xfrm>
            <a:custGeom>
              <a:avLst/>
              <a:gdLst/>
              <a:ahLst/>
              <a:cxnLst/>
              <a:rect l="l" t="t" r="r" b="b"/>
              <a:pathLst>
                <a:path w="12486" h="18751" extrusionOk="0">
                  <a:moveTo>
                    <a:pt x="12485" y="0"/>
                  </a:moveTo>
                  <a:lnTo>
                    <a:pt x="12439" y="46"/>
                  </a:lnTo>
                  <a:cubicBezTo>
                    <a:pt x="12416" y="81"/>
                    <a:pt x="12369" y="116"/>
                    <a:pt x="12323" y="174"/>
                  </a:cubicBezTo>
                  <a:cubicBezTo>
                    <a:pt x="12219" y="290"/>
                    <a:pt x="12091" y="463"/>
                    <a:pt x="11918" y="695"/>
                  </a:cubicBezTo>
                  <a:cubicBezTo>
                    <a:pt x="11570" y="1147"/>
                    <a:pt x="11119" y="1842"/>
                    <a:pt x="10586" y="2710"/>
                  </a:cubicBezTo>
                  <a:cubicBezTo>
                    <a:pt x="9555" y="4482"/>
                    <a:pt x="7992" y="6822"/>
                    <a:pt x="6277" y="9416"/>
                  </a:cubicBezTo>
                  <a:cubicBezTo>
                    <a:pt x="4552" y="11987"/>
                    <a:pt x="2977" y="14327"/>
                    <a:pt x="1830" y="16018"/>
                  </a:cubicBezTo>
                  <a:cubicBezTo>
                    <a:pt x="1262" y="16852"/>
                    <a:pt x="799" y="17535"/>
                    <a:pt x="487" y="18010"/>
                  </a:cubicBezTo>
                  <a:cubicBezTo>
                    <a:pt x="324" y="18241"/>
                    <a:pt x="209" y="18438"/>
                    <a:pt x="116" y="18566"/>
                  </a:cubicBezTo>
                  <a:cubicBezTo>
                    <a:pt x="93" y="18624"/>
                    <a:pt x="58" y="18682"/>
                    <a:pt x="35" y="18705"/>
                  </a:cubicBezTo>
                  <a:cubicBezTo>
                    <a:pt x="27" y="18728"/>
                    <a:pt x="14" y="18741"/>
                    <a:pt x="7" y="18747"/>
                  </a:cubicBezTo>
                  <a:lnTo>
                    <a:pt x="7" y="18747"/>
                  </a:lnTo>
                  <a:lnTo>
                    <a:pt x="35" y="18728"/>
                  </a:lnTo>
                  <a:cubicBezTo>
                    <a:pt x="58" y="18682"/>
                    <a:pt x="93" y="18635"/>
                    <a:pt x="127" y="18577"/>
                  </a:cubicBezTo>
                  <a:cubicBezTo>
                    <a:pt x="220" y="18461"/>
                    <a:pt x="348" y="18276"/>
                    <a:pt x="510" y="18045"/>
                  </a:cubicBezTo>
                  <a:cubicBezTo>
                    <a:pt x="822" y="17570"/>
                    <a:pt x="1286" y="16886"/>
                    <a:pt x="1865" y="16041"/>
                  </a:cubicBezTo>
                  <a:cubicBezTo>
                    <a:pt x="3023" y="14350"/>
                    <a:pt x="4621" y="12034"/>
                    <a:pt x="6347" y="9439"/>
                  </a:cubicBezTo>
                  <a:cubicBezTo>
                    <a:pt x="8061" y="6856"/>
                    <a:pt x="9613" y="4494"/>
                    <a:pt x="10644" y="2722"/>
                  </a:cubicBezTo>
                  <a:cubicBezTo>
                    <a:pt x="11165" y="1842"/>
                    <a:pt x="11628" y="1158"/>
                    <a:pt x="11964" y="695"/>
                  </a:cubicBezTo>
                  <a:cubicBezTo>
                    <a:pt x="12115" y="463"/>
                    <a:pt x="12265" y="290"/>
                    <a:pt x="12346" y="174"/>
                  </a:cubicBezTo>
                  <a:cubicBezTo>
                    <a:pt x="12393" y="116"/>
                    <a:pt x="12427" y="81"/>
                    <a:pt x="12451" y="46"/>
                  </a:cubicBezTo>
                  <a:cubicBezTo>
                    <a:pt x="12462" y="23"/>
                    <a:pt x="12485" y="1"/>
                    <a:pt x="12485" y="0"/>
                  </a:cubicBezTo>
                  <a:close/>
                  <a:moveTo>
                    <a:pt x="7" y="18747"/>
                  </a:moveTo>
                  <a:lnTo>
                    <a:pt x="0" y="18751"/>
                  </a:lnTo>
                  <a:cubicBezTo>
                    <a:pt x="0" y="18751"/>
                    <a:pt x="3" y="18750"/>
                    <a:pt x="7" y="187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4"/>
            <p:cNvSpPr/>
            <p:nvPr/>
          </p:nvSpPr>
          <p:spPr>
            <a:xfrm>
              <a:off x="1116485" y="3752043"/>
              <a:ext cx="293742" cy="311847"/>
            </a:xfrm>
            <a:custGeom>
              <a:avLst/>
              <a:gdLst/>
              <a:ahLst/>
              <a:cxnLst/>
              <a:rect l="l" t="t" r="r" b="b"/>
              <a:pathLst>
                <a:path w="4332" h="4599" extrusionOk="0">
                  <a:moveTo>
                    <a:pt x="0" y="1"/>
                  </a:moveTo>
                  <a:cubicBezTo>
                    <a:pt x="0" y="1"/>
                    <a:pt x="0" y="24"/>
                    <a:pt x="35" y="59"/>
                  </a:cubicBezTo>
                  <a:cubicBezTo>
                    <a:pt x="70" y="82"/>
                    <a:pt x="93" y="140"/>
                    <a:pt x="139" y="198"/>
                  </a:cubicBezTo>
                  <a:cubicBezTo>
                    <a:pt x="232" y="325"/>
                    <a:pt x="382" y="522"/>
                    <a:pt x="556" y="730"/>
                  </a:cubicBezTo>
                  <a:cubicBezTo>
                    <a:pt x="903" y="1182"/>
                    <a:pt x="1425" y="1796"/>
                    <a:pt x="2015" y="2433"/>
                  </a:cubicBezTo>
                  <a:cubicBezTo>
                    <a:pt x="2629" y="3070"/>
                    <a:pt x="3197" y="3614"/>
                    <a:pt x="3625" y="3996"/>
                  </a:cubicBezTo>
                  <a:cubicBezTo>
                    <a:pt x="3834" y="4193"/>
                    <a:pt x="4007" y="4344"/>
                    <a:pt x="4135" y="4436"/>
                  </a:cubicBezTo>
                  <a:cubicBezTo>
                    <a:pt x="4193" y="4483"/>
                    <a:pt x="4239" y="4529"/>
                    <a:pt x="4274" y="4552"/>
                  </a:cubicBezTo>
                  <a:cubicBezTo>
                    <a:pt x="4320" y="4587"/>
                    <a:pt x="4332" y="4599"/>
                    <a:pt x="4332" y="4599"/>
                  </a:cubicBezTo>
                  <a:lnTo>
                    <a:pt x="4285" y="4552"/>
                  </a:lnTo>
                  <a:cubicBezTo>
                    <a:pt x="4262" y="4518"/>
                    <a:pt x="4216" y="4471"/>
                    <a:pt x="4158" y="4425"/>
                  </a:cubicBezTo>
                  <a:cubicBezTo>
                    <a:pt x="4042" y="4309"/>
                    <a:pt x="3868" y="4147"/>
                    <a:pt x="3671" y="3962"/>
                  </a:cubicBezTo>
                  <a:cubicBezTo>
                    <a:pt x="3243" y="3568"/>
                    <a:pt x="2664" y="3024"/>
                    <a:pt x="2073" y="2387"/>
                  </a:cubicBezTo>
                  <a:cubicBezTo>
                    <a:pt x="1483" y="1750"/>
                    <a:pt x="961" y="1136"/>
                    <a:pt x="602" y="707"/>
                  </a:cubicBezTo>
                  <a:cubicBezTo>
                    <a:pt x="405" y="487"/>
                    <a:pt x="266" y="313"/>
                    <a:pt x="162" y="186"/>
                  </a:cubicBezTo>
                  <a:cubicBezTo>
                    <a:pt x="116" y="128"/>
                    <a:pt x="81" y="82"/>
                    <a:pt x="46" y="35"/>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4"/>
            <p:cNvSpPr/>
            <p:nvPr/>
          </p:nvSpPr>
          <p:spPr>
            <a:xfrm>
              <a:off x="1557030" y="2763213"/>
              <a:ext cx="388808" cy="131343"/>
            </a:xfrm>
            <a:custGeom>
              <a:avLst/>
              <a:gdLst/>
              <a:ahLst/>
              <a:cxnLst/>
              <a:rect l="l" t="t" r="r" b="b"/>
              <a:pathLst>
                <a:path w="5734" h="1937" extrusionOk="0">
                  <a:moveTo>
                    <a:pt x="5717" y="1298"/>
                  </a:moveTo>
                  <a:lnTo>
                    <a:pt x="5717" y="1298"/>
                  </a:lnTo>
                  <a:cubicBezTo>
                    <a:pt x="5726" y="1315"/>
                    <a:pt x="5733" y="1322"/>
                    <a:pt x="5733" y="1322"/>
                  </a:cubicBezTo>
                  <a:cubicBezTo>
                    <a:pt x="5733" y="1322"/>
                    <a:pt x="5728" y="1314"/>
                    <a:pt x="5717" y="1298"/>
                  </a:cubicBezTo>
                  <a:close/>
                  <a:moveTo>
                    <a:pt x="2768" y="1"/>
                  </a:moveTo>
                  <a:cubicBezTo>
                    <a:pt x="2733" y="1"/>
                    <a:pt x="2699" y="1"/>
                    <a:pt x="2664" y="2"/>
                  </a:cubicBezTo>
                  <a:cubicBezTo>
                    <a:pt x="2178" y="14"/>
                    <a:pt x="1715" y="141"/>
                    <a:pt x="1355" y="350"/>
                  </a:cubicBezTo>
                  <a:cubicBezTo>
                    <a:pt x="985" y="546"/>
                    <a:pt x="707" y="813"/>
                    <a:pt x="498" y="1056"/>
                  </a:cubicBezTo>
                  <a:cubicBezTo>
                    <a:pt x="302" y="1288"/>
                    <a:pt x="174" y="1519"/>
                    <a:pt x="93" y="1681"/>
                  </a:cubicBezTo>
                  <a:cubicBezTo>
                    <a:pt x="70" y="1763"/>
                    <a:pt x="35" y="1820"/>
                    <a:pt x="24" y="1867"/>
                  </a:cubicBezTo>
                  <a:cubicBezTo>
                    <a:pt x="0" y="1913"/>
                    <a:pt x="0" y="1936"/>
                    <a:pt x="0" y="1936"/>
                  </a:cubicBezTo>
                  <a:cubicBezTo>
                    <a:pt x="12" y="1936"/>
                    <a:pt x="35" y="1855"/>
                    <a:pt x="128" y="1693"/>
                  </a:cubicBezTo>
                  <a:cubicBezTo>
                    <a:pt x="209" y="1531"/>
                    <a:pt x="348" y="1322"/>
                    <a:pt x="545" y="1091"/>
                  </a:cubicBezTo>
                  <a:cubicBezTo>
                    <a:pt x="753" y="859"/>
                    <a:pt x="1020" y="593"/>
                    <a:pt x="1390" y="407"/>
                  </a:cubicBezTo>
                  <a:cubicBezTo>
                    <a:pt x="1749" y="222"/>
                    <a:pt x="2178" y="83"/>
                    <a:pt x="2664" y="72"/>
                  </a:cubicBezTo>
                  <a:cubicBezTo>
                    <a:pt x="2699" y="71"/>
                    <a:pt x="2733" y="70"/>
                    <a:pt x="2768" y="70"/>
                  </a:cubicBezTo>
                  <a:cubicBezTo>
                    <a:pt x="3205" y="70"/>
                    <a:pt x="3620" y="137"/>
                    <a:pt x="3996" y="234"/>
                  </a:cubicBezTo>
                  <a:cubicBezTo>
                    <a:pt x="4402" y="338"/>
                    <a:pt x="4749" y="465"/>
                    <a:pt x="5004" y="628"/>
                  </a:cubicBezTo>
                  <a:cubicBezTo>
                    <a:pt x="5282" y="778"/>
                    <a:pt x="5455" y="975"/>
                    <a:pt x="5571" y="1102"/>
                  </a:cubicBezTo>
                  <a:cubicBezTo>
                    <a:pt x="5643" y="1191"/>
                    <a:pt x="5693" y="1262"/>
                    <a:pt x="5717" y="1298"/>
                  </a:cubicBezTo>
                  <a:lnTo>
                    <a:pt x="5717" y="1298"/>
                  </a:lnTo>
                  <a:cubicBezTo>
                    <a:pt x="5711" y="1285"/>
                    <a:pt x="5704" y="1266"/>
                    <a:pt x="5699" y="1241"/>
                  </a:cubicBezTo>
                  <a:cubicBezTo>
                    <a:pt x="5676" y="1207"/>
                    <a:pt x="5641" y="1149"/>
                    <a:pt x="5583" y="1068"/>
                  </a:cubicBezTo>
                  <a:cubicBezTo>
                    <a:pt x="5479" y="940"/>
                    <a:pt x="5305" y="755"/>
                    <a:pt x="5039" y="581"/>
                  </a:cubicBezTo>
                  <a:cubicBezTo>
                    <a:pt x="4761" y="407"/>
                    <a:pt x="4413" y="257"/>
                    <a:pt x="4008" y="164"/>
                  </a:cubicBezTo>
                  <a:cubicBezTo>
                    <a:pt x="3632" y="68"/>
                    <a:pt x="3206" y="1"/>
                    <a:pt x="2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4"/>
            <p:cNvSpPr/>
            <p:nvPr/>
          </p:nvSpPr>
          <p:spPr>
            <a:xfrm>
              <a:off x="1510718" y="2928256"/>
              <a:ext cx="486926" cy="927335"/>
            </a:xfrm>
            <a:custGeom>
              <a:avLst/>
              <a:gdLst/>
              <a:ahLst/>
              <a:cxnLst/>
              <a:rect l="l" t="t" r="r" b="b"/>
              <a:pathLst>
                <a:path w="7181" h="13676" extrusionOk="0">
                  <a:moveTo>
                    <a:pt x="6949" y="0"/>
                  </a:moveTo>
                  <a:lnTo>
                    <a:pt x="220" y="533"/>
                  </a:lnTo>
                  <a:cubicBezTo>
                    <a:pt x="220" y="533"/>
                    <a:pt x="0" y="8177"/>
                    <a:pt x="220" y="11791"/>
                  </a:cubicBezTo>
                  <a:cubicBezTo>
                    <a:pt x="290" y="12902"/>
                    <a:pt x="695" y="13632"/>
                    <a:pt x="776" y="13667"/>
                  </a:cubicBezTo>
                  <a:cubicBezTo>
                    <a:pt x="794" y="13673"/>
                    <a:pt x="840" y="13675"/>
                    <a:pt x="909" y="13675"/>
                  </a:cubicBezTo>
                  <a:cubicBezTo>
                    <a:pt x="1695" y="13675"/>
                    <a:pt x="5490" y="13343"/>
                    <a:pt x="5490" y="13343"/>
                  </a:cubicBezTo>
                  <a:cubicBezTo>
                    <a:pt x="5490" y="13343"/>
                    <a:pt x="5513" y="11964"/>
                    <a:pt x="5860" y="11466"/>
                  </a:cubicBezTo>
                  <a:cubicBezTo>
                    <a:pt x="6047" y="11177"/>
                    <a:pt x="5862" y="11112"/>
                    <a:pt x="5660" y="11112"/>
                  </a:cubicBezTo>
                  <a:cubicBezTo>
                    <a:pt x="5499" y="11112"/>
                    <a:pt x="5328" y="11154"/>
                    <a:pt x="5328" y="11154"/>
                  </a:cubicBezTo>
                  <a:cubicBezTo>
                    <a:pt x="5328" y="11154"/>
                    <a:pt x="7181" y="1738"/>
                    <a:pt x="69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4"/>
            <p:cNvSpPr/>
            <p:nvPr/>
          </p:nvSpPr>
          <p:spPr>
            <a:xfrm>
              <a:off x="1515396" y="2928256"/>
              <a:ext cx="469703" cy="928352"/>
            </a:xfrm>
            <a:custGeom>
              <a:avLst/>
              <a:gdLst/>
              <a:ahLst/>
              <a:cxnLst/>
              <a:rect l="l" t="t" r="r" b="b"/>
              <a:pathLst>
                <a:path w="6927" h="13691" extrusionOk="0">
                  <a:moveTo>
                    <a:pt x="6892" y="0"/>
                  </a:moveTo>
                  <a:cubicBezTo>
                    <a:pt x="6892" y="0"/>
                    <a:pt x="6892" y="12"/>
                    <a:pt x="6896" y="36"/>
                  </a:cubicBezTo>
                  <a:lnTo>
                    <a:pt x="6896" y="36"/>
                  </a:lnTo>
                  <a:cubicBezTo>
                    <a:pt x="6894" y="12"/>
                    <a:pt x="6892" y="0"/>
                    <a:pt x="6892" y="0"/>
                  </a:cubicBezTo>
                  <a:close/>
                  <a:moveTo>
                    <a:pt x="6896" y="36"/>
                  </a:moveTo>
                  <a:cubicBezTo>
                    <a:pt x="6899" y="70"/>
                    <a:pt x="6903" y="131"/>
                    <a:pt x="6903" y="220"/>
                  </a:cubicBezTo>
                  <a:cubicBezTo>
                    <a:pt x="6903" y="359"/>
                    <a:pt x="6927" y="568"/>
                    <a:pt x="6903" y="834"/>
                  </a:cubicBezTo>
                  <a:cubicBezTo>
                    <a:pt x="6893" y="1083"/>
                    <a:pt x="6869" y="1380"/>
                    <a:pt x="6834" y="1720"/>
                  </a:cubicBezTo>
                  <a:lnTo>
                    <a:pt x="6834" y="1720"/>
                  </a:lnTo>
                  <a:cubicBezTo>
                    <a:pt x="6869" y="1387"/>
                    <a:pt x="6893" y="1098"/>
                    <a:pt x="6903" y="857"/>
                  </a:cubicBezTo>
                  <a:cubicBezTo>
                    <a:pt x="6927" y="579"/>
                    <a:pt x="6927" y="371"/>
                    <a:pt x="6927" y="232"/>
                  </a:cubicBezTo>
                  <a:cubicBezTo>
                    <a:pt x="6927" y="162"/>
                    <a:pt x="6903" y="105"/>
                    <a:pt x="6903" y="70"/>
                  </a:cubicBezTo>
                  <a:cubicBezTo>
                    <a:pt x="6900" y="56"/>
                    <a:pt x="6898" y="45"/>
                    <a:pt x="6896" y="36"/>
                  </a:cubicBezTo>
                  <a:close/>
                  <a:moveTo>
                    <a:pt x="151" y="603"/>
                  </a:moveTo>
                  <a:cubicBezTo>
                    <a:pt x="151" y="660"/>
                    <a:pt x="128" y="753"/>
                    <a:pt x="128" y="857"/>
                  </a:cubicBezTo>
                  <a:cubicBezTo>
                    <a:pt x="116" y="1066"/>
                    <a:pt x="116" y="1390"/>
                    <a:pt x="105" y="1796"/>
                  </a:cubicBezTo>
                  <a:cubicBezTo>
                    <a:pt x="70" y="2618"/>
                    <a:pt x="47" y="3788"/>
                    <a:pt x="35" y="5235"/>
                  </a:cubicBezTo>
                  <a:cubicBezTo>
                    <a:pt x="12" y="6683"/>
                    <a:pt x="1" y="8409"/>
                    <a:pt x="47" y="10331"/>
                  </a:cubicBezTo>
                  <a:cubicBezTo>
                    <a:pt x="58" y="10563"/>
                    <a:pt x="58" y="10818"/>
                    <a:pt x="70" y="11061"/>
                  </a:cubicBezTo>
                  <a:cubicBezTo>
                    <a:pt x="93" y="11304"/>
                    <a:pt x="105" y="11571"/>
                    <a:pt x="116" y="11814"/>
                  </a:cubicBezTo>
                  <a:cubicBezTo>
                    <a:pt x="163" y="12323"/>
                    <a:pt x="267" y="12821"/>
                    <a:pt x="464" y="13319"/>
                  </a:cubicBezTo>
                  <a:cubicBezTo>
                    <a:pt x="522" y="13435"/>
                    <a:pt x="580" y="13551"/>
                    <a:pt x="672" y="13667"/>
                  </a:cubicBezTo>
                  <a:cubicBezTo>
                    <a:pt x="684" y="13678"/>
                    <a:pt x="707" y="13690"/>
                    <a:pt x="730" y="13690"/>
                  </a:cubicBezTo>
                  <a:lnTo>
                    <a:pt x="1089" y="13690"/>
                  </a:lnTo>
                  <a:cubicBezTo>
                    <a:pt x="1344" y="13678"/>
                    <a:pt x="1610" y="13667"/>
                    <a:pt x="1888" y="13655"/>
                  </a:cubicBezTo>
                  <a:cubicBezTo>
                    <a:pt x="2421" y="13621"/>
                    <a:pt x="2966" y="13574"/>
                    <a:pt x="3521" y="13539"/>
                  </a:cubicBezTo>
                  <a:cubicBezTo>
                    <a:pt x="4170" y="13482"/>
                    <a:pt x="4819" y="13424"/>
                    <a:pt x="5432" y="13377"/>
                  </a:cubicBezTo>
                  <a:lnTo>
                    <a:pt x="5456" y="13377"/>
                  </a:lnTo>
                  <a:lnTo>
                    <a:pt x="5456" y="13343"/>
                  </a:lnTo>
                  <a:cubicBezTo>
                    <a:pt x="5490" y="12868"/>
                    <a:pt x="5537" y="12381"/>
                    <a:pt x="5653" y="11930"/>
                  </a:cubicBezTo>
                  <a:cubicBezTo>
                    <a:pt x="5676" y="11814"/>
                    <a:pt x="5722" y="11698"/>
                    <a:pt x="5768" y="11594"/>
                  </a:cubicBezTo>
                  <a:cubicBezTo>
                    <a:pt x="5791" y="11547"/>
                    <a:pt x="5826" y="11513"/>
                    <a:pt x="5849" y="11455"/>
                  </a:cubicBezTo>
                  <a:cubicBezTo>
                    <a:pt x="5884" y="11408"/>
                    <a:pt x="5907" y="11351"/>
                    <a:pt x="5907" y="11281"/>
                  </a:cubicBezTo>
                  <a:cubicBezTo>
                    <a:pt x="5907" y="11246"/>
                    <a:pt x="5907" y="11200"/>
                    <a:pt x="5884" y="11177"/>
                  </a:cubicBezTo>
                  <a:cubicBezTo>
                    <a:pt x="5849" y="11142"/>
                    <a:pt x="5826" y="11130"/>
                    <a:pt x="5791" y="11119"/>
                  </a:cubicBezTo>
                  <a:cubicBezTo>
                    <a:pt x="5722" y="11084"/>
                    <a:pt x="5664" y="11084"/>
                    <a:pt x="5606" y="11084"/>
                  </a:cubicBezTo>
                  <a:cubicBezTo>
                    <a:pt x="5509" y="11084"/>
                    <a:pt x="5411" y="11101"/>
                    <a:pt x="5314" y="11120"/>
                  </a:cubicBezTo>
                  <a:lnTo>
                    <a:pt x="5314" y="11120"/>
                  </a:lnTo>
                  <a:cubicBezTo>
                    <a:pt x="5923" y="7919"/>
                    <a:pt x="6383" y="5145"/>
                    <a:pt x="6660" y="3174"/>
                  </a:cubicBezTo>
                  <a:cubicBezTo>
                    <a:pt x="6731" y="2629"/>
                    <a:pt x="6790" y="2142"/>
                    <a:pt x="6834" y="1720"/>
                  </a:cubicBezTo>
                  <a:lnTo>
                    <a:pt x="6834" y="1720"/>
                  </a:lnTo>
                  <a:cubicBezTo>
                    <a:pt x="6789" y="2140"/>
                    <a:pt x="6726" y="2630"/>
                    <a:pt x="6649" y="3185"/>
                  </a:cubicBezTo>
                  <a:cubicBezTo>
                    <a:pt x="6360" y="5158"/>
                    <a:pt x="5888" y="7925"/>
                    <a:pt x="5266" y="11129"/>
                  </a:cubicBezTo>
                  <a:lnTo>
                    <a:pt x="5266" y="11129"/>
                  </a:lnTo>
                  <a:cubicBezTo>
                    <a:pt x="5263" y="11130"/>
                    <a:pt x="5261" y="11130"/>
                    <a:pt x="5259" y="11130"/>
                  </a:cubicBezTo>
                  <a:lnTo>
                    <a:pt x="5265" y="11135"/>
                  </a:lnTo>
                  <a:lnTo>
                    <a:pt x="5265" y="11135"/>
                  </a:lnTo>
                  <a:cubicBezTo>
                    <a:pt x="5263" y="11145"/>
                    <a:pt x="5261" y="11155"/>
                    <a:pt x="5259" y="11165"/>
                  </a:cubicBezTo>
                  <a:lnTo>
                    <a:pt x="5247" y="11200"/>
                  </a:lnTo>
                  <a:lnTo>
                    <a:pt x="5247" y="11200"/>
                  </a:lnTo>
                  <a:lnTo>
                    <a:pt x="5282" y="11188"/>
                  </a:lnTo>
                  <a:cubicBezTo>
                    <a:pt x="5386" y="11165"/>
                    <a:pt x="5502" y="11142"/>
                    <a:pt x="5618" y="11142"/>
                  </a:cubicBezTo>
                  <a:cubicBezTo>
                    <a:pt x="5633" y="11139"/>
                    <a:pt x="5649" y="11137"/>
                    <a:pt x="5664" y="11137"/>
                  </a:cubicBezTo>
                  <a:cubicBezTo>
                    <a:pt x="5706" y="11137"/>
                    <a:pt x="5746" y="11148"/>
                    <a:pt x="5780" y="11165"/>
                  </a:cubicBezTo>
                  <a:cubicBezTo>
                    <a:pt x="5826" y="11177"/>
                    <a:pt x="5849" y="11223"/>
                    <a:pt x="5849" y="11258"/>
                  </a:cubicBezTo>
                  <a:cubicBezTo>
                    <a:pt x="5838" y="11362"/>
                    <a:pt x="5745" y="11455"/>
                    <a:pt x="5710" y="11571"/>
                  </a:cubicBezTo>
                  <a:cubicBezTo>
                    <a:pt x="5664" y="11663"/>
                    <a:pt x="5618" y="11779"/>
                    <a:pt x="5595" y="11895"/>
                  </a:cubicBezTo>
                  <a:cubicBezTo>
                    <a:pt x="5480" y="12352"/>
                    <a:pt x="5434" y="12831"/>
                    <a:pt x="5399" y="13311"/>
                  </a:cubicBezTo>
                  <a:lnTo>
                    <a:pt x="5399" y="13311"/>
                  </a:lnTo>
                  <a:cubicBezTo>
                    <a:pt x="4795" y="13367"/>
                    <a:pt x="4158" y="13402"/>
                    <a:pt x="3521" y="13458"/>
                  </a:cubicBezTo>
                  <a:cubicBezTo>
                    <a:pt x="2966" y="13505"/>
                    <a:pt x="2421" y="13551"/>
                    <a:pt x="1888" y="13574"/>
                  </a:cubicBezTo>
                  <a:cubicBezTo>
                    <a:pt x="1622" y="13597"/>
                    <a:pt x="1344" y="13609"/>
                    <a:pt x="1089" y="13621"/>
                  </a:cubicBezTo>
                  <a:lnTo>
                    <a:pt x="730" y="13621"/>
                  </a:lnTo>
                  <a:lnTo>
                    <a:pt x="707" y="13609"/>
                  </a:lnTo>
                  <a:cubicBezTo>
                    <a:pt x="638" y="13516"/>
                    <a:pt x="580" y="13389"/>
                    <a:pt x="522" y="13273"/>
                  </a:cubicBezTo>
                  <a:cubicBezTo>
                    <a:pt x="325" y="12798"/>
                    <a:pt x="221" y="12289"/>
                    <a:pt x="186" y="11802"/>
                  </a:cubicBezTo>
                  <a:lnTo>
                    <a:pt x="151" y="11061"/>
                  </a:lnTo>
                  <a:cubicBezTo>
                    <a:pt x="128" y="10818"/>
                    <a:pt x="128" y="10586"/>
                    <a:pt x="116" y="10331"/>
                  </a:cubicBezTo>
                  <a:cubicBezTo>
                    <a:pt x="70" y="8420"/>
                    <a:pt x="70" y="6683"/>
                    <a:pt x="93" y="5235"/>
                  </a:cubicBezTo>
                  <a:cubicBezTo>
                    <a:pt x="105" y="3776"/>
                    <a:pt x="116" y="2606"/>
                    <a:pt x="128" y="1796"/>
                  </a:cubicBezTo>
                  <a:cubicBezTo>
                    <a:pt x="128" y="1390"/>
                    <a:pt x="151" y="1066"/>
                    <a:pt x="151" y="857"/>
                  </a:cubicBezTo>
                  <a:lnTo>
                    <a:pt x="151" y="60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4"/>
            <p:cNvSpPr/>
            <p:nvPr/>
          </p:nvSpPr>
          <p:spPr>
            <a:xfrm>
              <a:off x="1542112" y="3687627"/>
              <a:ext cx="339309" cy="19461"/>
            </a:xfrm>
            <a:custGeom>
              <a:avLst/>
              <a:gdLst/>
              <a:ahLst/>
              <a:cxnLst/>
              <a:rect l="l" t="t" r="r" b="b"/>
              <a:pathLst>
                <a:path w="5004" h="287" extrusionOk="0">
                  <a:moveTo>
                    <a:pt x="5004" y="1"/>
                  </a:moveTo>
                  <a:cubicBezTo>
                    <a:pt x="5004" y="1"/>
                    <a:pt x="4934" y="1"/>
                    <a:pt x="4818" y="36"/>
                  </a:cubicBezTo>
                  <a:cubicBezTo>
                    <a:pt x="4679" y="47"/>
                    <a:pt x="4506" y="59"/>
                    <a:pt x="4286" y="94"/>
                  </a:cubicBezTo>
                  <a:cubicBezTo>
                    <a:pt x="3834" y="128"/>
                    <a:pt x="3209" y="175"/>
                    <a:pt x="2514" y="209"/>
                  </a:cubicBezTo>
                  <a:cubicBezTo>
                    <a:pt x="1819" y="233"/>
                    <a:pt x="1182" y="233"/>
                    <a:pt x="742" y="233"/>
                  </a:cubicBezTo>
                  <a:cubicBezTo>
                    <a:pt x="522" y="221"/>
                    <a:pt x="348" y="221"/>
                    <a:pt x="197" y="221"/>
                  </a:cubicBezTo>
                  <a:lnTo>
                    <a:pt x="0" y="221"/>
                  </a:lnTo>
                  <a:cubicBezTo>
                    <a:pt x="0" y="233"/>
                    <a:pt x="70" y="233"/>
                    <a:pt x="197" y="256"/>
                  </a:cubicBezTo>
                  <a:cubicBezTo>
                    <a:pt x="336" y="267"/>
                    <a:pt x="510" y="267"/>
                    <a:pt x="742" y="279"/>
                  </a:cubicBezTo>
                  <a:cubicBezTo>
                    <a:pt x="929" y="284"/>
                    <a:pt x="1146" y="287"/>
                    <a:pt x="1385" y="287"/>
                  </a:cubicBezTo>
                  <a:cubicBezTo>
                    <a:pt x="1723" y="287"/>
                    <a:pt x="2107" y="281"/>
                    <a:pt x="2514" y="267"/>
                  </a:cubicBezTo>
                  <a:cubicBezTo>
                    <a:pt x="3197" y="233"/>
                    <a:pt x="3834" y="175"/>
                    <a:pt x="4286" y="117"/>
                  </a:cubicBezTo>
                  <a:cubicBezTo>
                    <a:pt x="4517" y="94"/>
                    <a:pt x="4691" y="59"/>
                    <a:pt x="4818" y="47"/>
                  </a:cubicBezTo>
                  <a:cubicBezTo>
                    <a:pt x="4934" y="24"/>
                    <a:pt x="5004" y="1"/>
                    <a:pt x="50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4"/>
            <p:cNvSpPr/>
            <p:nvPr/>
          </p:nvSpPr>
          <p:spPr>
            <a:xfrm>
              <a:off x="1563336" y="3835311"/>
              <a:ext cx="357346" cy="772802"/>
            </a:xfrm>
            <a:custGeom>
              <a:avLst/>
              <a:gdLst/>
              <a:ahLst/>
              <a:cxnLst/>
              <a:rect l="l" t="t" r="r" b="b"/>
              <a:pathLst>
                <a:path w="5270" h="11397" extrusionOk="0">
                  <a:moveTo>
                    <a:pt x="4540" y="0"/>
                  </a:moveTo>
                  <a:lnTo>
                    <a:pt x="0" y="290"/>
                  </a:lnTo>
                  <a:lnTo>
                    <a:pt x="2641" y="11397"/>
                  </a:lnTo>
                  <a:lnTo>
                    <a:pt x="5270" y="11397"/>
                  </a:lnTo>
                  <a:lnTo>
                    <a:pt x="4540" y="0"/>
                  </a:lnTo>
                  <a:close/>
                </a:path>
              </a:pathLst>
            </a:custGeom>
            <a:solidFill>
              <a:srgbClr val="EEB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4"/>
            <p:cNvSpPr/>
            <p:nvPr/>
          </p:nvSpPr>
          <p:spPr>
            <a:xfrm>
              <a:off x="1743161" y="4502057"/>
              <a:ext cx="526254" cy="111543"/>
            </a:xfrm>
            <a:custGeom>
              <a:avLst/>
              <a:gdLst/>
              <a:ahLst/>
              <a:cxnLst/>
              <a:rect l="l" t="t" r="r" b="b"/>
              <a:pathLst>
                <a:path w="7761" h="1645" extrusionOk="0">
                  <a:moveTo>
                    <a:pt x="2386" y="0"/>
                  </a:moveTo>
                  <a:lnTo>
                    <a:pt x="0" y="232"/>
                  </a:lnTo>
                  <a:lnTo>
                    <a:pt x="0" y="1564"/>
                  </a:lnTo>
                  <a:lnTo>
                    <a:pt x="7679" y="1645"/>
                  </a:lnTo>
                  <a:cubicBezTo>
                    <a:pt x="7760" y="1367"/>
                    <a:pt x="7621" y="1240"/>
                    <a:pt x="7401" y="1170"/>
                  </a:cubicBezTo>
                  <a:lnTo>
                    <a:pt x="5027" y="464"/>
                  </a:lnTo>
                  <a:lnTo>
                    <a:pt x="2386" y="0"/>
                  </a:lnTo>
                  <a:close/>
                </a:path>
              </a:pathLst>
            </a:custGeom>
            <a:solidFill>
              <a:srgbClr val="EEB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4"/>
            <p:cNvSpPr/>
            <p:nvPr/>
          </p:nvSpPr>
          <p:spPr>
            <a:xfrm>
              <a:off x="1950448" y="4555421"/>
              <a:ext cx="243565" cy="57433"/>
            </a:xfrm>
            <a:custGeom>
              <a:avLst/>
              <a:gdLst/>
              <a:ahLst/>
              <a:cxnLst/>
              <a:rect l="l" t="t" r="r" b="b"/>
              <a:pathLst>
                <a:path w="3592" h="847" extrusionOk="0">
                  <a:moveTo>
                    <a:pt x="1" y="1"/>
                  </a:moveTo>
                  <a:cubicBezTo>
                    <a:pt x="1" y="1"/>
                    <a:pt x="47" y="24"/>
                    <a:pt x="140" y="36"/>
                  </a:cubicBezTo>
                  <a:cubicBezTo>
                    <a:pt x="256" y="47"/>
                    <a:pt x="406" y="82"/>
                    <a:pt x="568" y="94"/>
                  </a:cubicBezTo>
                  <a:cubicBezTo>
                    <a:pt x="916" y="140"/>
                    <a:pt x="1391" y="198"/>
                    <a:pt x="1923" y="256"/>
                  </a:cubicBezTo>
                  <a:cubicBezTo>
                    <a:pt x="2190" y="279"/>
                    <a:pt x="2445" y="290"/>
                    <a:pt x="2676" y="325"/>
                  </a:cubicBezTo>
                  <a:cubicBezTo>
                    <a:pt x="2908" y="348"/>
                    <a:pt x="3128" y="348"/>
                    <a:pt x="3290" y="406"/>
                  </a:cubicBezTo>
                  <a:cubicBezTo>
                    <a:pt x="3464" y="487"/>
                    <a:pt x="3533" y="615"/>
                    <a:pt x="3545" y="696"/>
                  </a:cubicBezTo>
                  <a:cubicBezTo>
                    <a:pt x="3556" y="782"/>
                    <a:pt x="3546" y="838"/>
                    <a:pt x="3545" y="846"/>
                  </a:cubicBezTo>
                  <a:lnTo>
                    <a:pt x="3545" y="846"/>
                  </a:lnTo>
                  <a:cubicBezTo>
                    <a:pt x="3546" y="842"/>
                    <a:pt x="3552" y="830"/>
                    <a:pt x="3591" y="800"/>
                  </a:cubicBezTo>
                  <a:lnTo>
                    <a:pt x="3591" y="684"/>
                  </a:lnTo>
                  <a:cubicBezTo>
                    <a:pt x="3591" y="580"/>
                    <a:pt x="3499" y="441"/>
                    <a:pt x="3325" y="371"/>
                  </a:cubicBezTo>
                  <a:cubicBezTo>
                    <a:pt x="3244" y="325"/>
                    <a:pt x="3140" y="314"/>
                    <a:pt x="3035" y="290"/>
                  </a:cubicBezTo>
                  <a:cubicBezTo>
                    <a:pt x="2943" y="279"/>
                    <a:pt x="2827" y="267"/>
                    <a:pt x="2711" y="256"/>
                  </a:cubicBezTo>
                  <a:cubicBezTo>
                    <a:pt x="2479" y="221"/>
                    <a:pt x="2213" y="198"/>
                    <a:pt x="1958" y="163"/>
                  </a:cubicBezTo>
                  <a:cubicBezTo>
                    <a:pt x="1414" y="105"/>
                    <a:pt x="927" y="59"/>
                    <a:pt x="580" y="36"/>
                  </a:cubicBezTo>
                  <a:cubicBezTo>
                    <a:pt x="406" y="24"/>
                    <a:pt x="279" y="24"/>
                    <a:pt x="163" y="1"/>
                  </a:cubicBezTo>
                  <a:close/>
                  <a:moveTo>
                    <a:pt x="3545" y="846"/>
                  </a:moveTo>
                  <a:cubicBezTo>
                    <a:pt x="3545" y="846"/>
                    <a:pt x="3545" y="846"/>
                    <a:pt x="3545" y="846"/>
                  </a:cubicBezTo>
                  <a:cubicBezTo>
                    <a:pt x="3545" y="846"/>
                    <a:pt x="3545" y="846"/>
                    <a:pt x="3545" y="846"/>
                  </a:cubicBezTo>
                  <a:close/>
                </a:path>
              </a:pathLst>
            </a:custGeom>
            <a:solidFill>
              <a:srgbClr val="6F4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4"/>
            <p:cNvSpPr/>
            <p:nvPr/>
          </p:nvSpPr>
          <p:spPr>
            <a:xfrm>
              <a:off x="1872741" y="3055462"/>
              <a:ext cx="102932" cy="938524"/>
            </a:xfrm>
            <a:custGeom>
              <a:avLst/>
              <a:gdLst/>
              <a:ahLst/>
              <a:cxnLst/>
              <a:rect l="l" t="t" r="r" b="b"/>
              <a:pathLst>
                <a:path w="1518" h="13841" extrusionOk="0">
                  <a:moveTo>
                    <a:pt x="1518" y="1"/>
                  </a:moveTo>
                  <a:lnTo>
                    <a:pt x="0" y="9289"/>
                  </a:lnTo>
                  <a:lnTo>
                    <a:pt x="186" y="9266"/>
                  </a:lnTo>
                  <a:cubicBezTo>
                    <a:pt x="269" y="9262"/>
                    <a:pt x="358" y="9251"/>
                    <a:pt x="433" y="9251"/>
                  </a:cubicBezTo>
                  <a:cubicBezTo>
                    <a:pt x="556" y="9251"/>
                    <a:pt x="643" y="9280"/>
                    <a:pt x="614" y="9417"/>
                  </a:cubicBezTo>
                  <a:lnTo>
                    <a:pt x="325" y="10054"/>
                  </a:lnTo>
                  <a:lnTo>
                    <a:pt x="0" y="11733"/>
                  </a:lnTo>
                  <a:lnTo>
                    <a:pt x="128" y="13841"/>
                  </a:lnTo>
                  <a:lnTo>
                    <a:pt x="1054" y="9787"/>
                  </a:lnTo>
                  <a:lnTo>
                    <a:pt x="1054" y="8536"/>
                  </a:lnTo>
                  <a:lnTo>
                    <a:pt x="707" y="8316"/>
                  </a:lnTo>
                  <a:lnTo>
                    <a:pt x="1518" y="1"/>
                  </a:ln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4"/>
            <p:cNvSpPr/>
            <p:nvPr/>
          </p:nvSpPr>
          <p:spPr>
            <a:xfrm>
              <a:off x="2446798" y="2669097"/>
              <a:ext cx="96693" cy="90998"/>
            </a:xfrm>
            <a:custGeom>
              <a:avLst/>
              <a:gdLst/>
              <a:ahLst/>
              <a:cxnLst/>
              <a:rect l="l" t="t" r="r" b="b"/>
              <a:pathLst>
                <a:path w="1426" h="1342" extrusionOk="0">
                  <a:moveTo>
                    <a:pt x="383" y="0"/>
                  </a:moveTo>
                  <a:cubicBezTo>
                    <a:pt x="93" y="301"/>
                    <a:pt x="1" y="753"/>
                    <a:pt x="255" y="1101"/>
                  </a:cubicBezTo>
                  <a:cubicBezTo>
                    <a:pt x="336" y="1216"/>
                    <a:pt x="464" y="1297"/>
                    <a:pt x="614" y="1332"/>
                  </a:cubicBezTo>
                  <a:cubicBezTo>
                    <a:pt x="659" y="1338"/>
                    <a:pt x="704" y="1342"/>
                    <a:pt x="749" y="1342"/>
                  </a:cubicBezTo>
                  <a:cubicBezTo>
                    <a:pt x="879" y="1342"/>
                    <a:pt x="1006" y="1311"/>
                    <a:pt x="1101" y="1216"/>
                  </a:cubicBezTo>
                  <a:cubicBezTo>
                    <a:pt x="1240" y="1089"/>
                    <a:pt x="1367" y="950"/>
                    <a:pt x="1425" y="776"/>
                  </a:cubicBezTo>
                  <a:cubicBezTo>
                    <a:pt x="1136" y="533"/>
                    <a:pt x="672" y="220"/>
                    <a:pt x="3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4"/>
            <p:cNvSpPr/>
            <p:nvPr/>
          </p:nvSpPr>
          <p:spPr>
            <a:xfrm>
              <a:off x="2449584" y="2667885"/>
              <a:ext cx="91133" cy="93439"/>
            </a:xfrm>
            <a:custGeom>
              <a:avLst/>
              <a:gdLst/>
              <a:ahLst/>
              <a:cxnLst/>
              <a:rect l="l" t="t" r="r" b="b"/>
              <a:pathLst>
                <a:path w="1344" h="1378" extrusionOk="0">
                  <a:moveTo>
                    <a:pt x="278" y="1"/>
                  </a:moveTo>
                  <a:lnTo>
                    <a:pt x="255" y="24"/>
                  </a:lnTo>
                  <a:cubicBezTo>
                    <a:pt x="186" y="105"/>
                    <a:pt x="128" y="209"/>
                    <a:pt x="81" y="314"/>
                  </a:cubicBezTo>
                  <a:cubicBezTo>
                    <a:pt x="0" y="534"/>
                    <a:pt x="12" y="789"/>
                    <a:pt x="105" y="974"/>
                  </a:cubicBezTo>
                  <a:cubicBezTo>
                    <a:pt x="186" y="1159"/>
                    <a:pt x="348" y="1275"/>
                    <a:pt x="487" y="1333"/>
                  </a:cubicBezTo>
                  <a:cubicBezTo>
                    <a:pt x="576" y="1367"/>
                    <a:pt x="657" y="1377"/>
                    <a:pt x="727" y="1377"/>
                  </a:cubicBezTo>
                  <a:cubicBezTo>
                    <a:pt x="776" y="1377"/>
                    <a:pt x="820" y="1372"/>
                    <a:pt x="857" y="1368"/>
                  </a:cubicBezTo>
                  <a:cubicBezTo>
                    <a:pt x="938" y="1344"/>
                    <a:pt x="985" y="1321"/>
                    <a:pt x="985" y="1321"/>
                  </a:cubicBezTo>
                  <a:cubicBezTo>
                    <a:pt x="985" y="1319"/>
                    <a:pt x="983" y="1318"/>
                    <a:pt x="978" y="1318"/>
                  </a:cubicBezTo>
                  <a:cubicBezTo>
                    <a:pt x="966" y="1318"/>
                    <a:pt x="938" y="1325"/>
                    <a:pt x="887" y="1325"/>
                  </a:cubicBezTo>
                  <a:cubicBezTo>
                    <a:pt x="869" y="1325"/>
                    <a:pt x="847" y="1324"/>
                    <a:pt x="823" y="1321"/>
                  </a:cubicBezTo>
                  <a:cubicBezTo>
                    <a:pt x="801" y="1325"/>
                    <a:pt x="774" y="1327"/>
                    <a:pt x="743" y="1327"/>
                  </a:cubicBezTo>
                  <a:cubicBezTo>
                    <a:pt x="673" y="1327"/>
                    <a:pt x="583" y="1315"/>
                    <a:pt x="487" y="1275"/>
                  </a:cubicBezTo>
                  <a:cubicBezTo>
                    <a:pt x="359" y="1217"/>
                    <a:pt x="220" y="1101"/>
                    <a:pt x="139" y="928"/>
                  </a:cubicBezTo>
                  <a:cubicBezTo>
                    <a:pt x="58" y="765"/>
                    <a:pt x="47" y="534"/>
                    <a:pt x="128" y="337"/>
                  </a:cubicBezTo>
                  <a:cubicBezTo>
                    <a:pt x="170" y="241"/>
                    <a:pt x="223" y="165"/>
                    <a:pt x="285" y="81"/>
                  </a:cubicBezTo>
                  <a:lnTo>
                    <a:pt x="285" y="81"/>
                  </a:lnTo>
                  <a:cubicBezTo>
                    <a:pt x="585" y="302"/>
                    <a:pt x="841" y="480"/>
                    <a:pt x="1031" y="603"/>
                  </a:cubicBezTo>
                  <a:cubicBezTo>
                    <a:pt x="1228" y="742"/>
                    <a:pt x="1344" y="812"/>
                    <a:pt x="1344" y="812"/>
                  </a:cubicBezTo>
                  <a:cubicBezTo>
                    <a:pt x="1344" y="812"/>
                    <a:pt x="1240" y="719"/>
                    <a:pt x="1054" y="580"/>
                  </a:cubicBezTo>
                  <a:cubicBezTo>
                    <a:pt x="869" y="430"/>
                    <a:pt x="603" y="233"/>
                    <a:pt x="301" y="13"/>
                  </a:cubicBezTo>
                  <a:lnTo>
                    <a:pt x="2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4"/>
            <p:cNvSpPr/>
            <p:nvPr/>
          </p:nvSpPr>
          <p:spPr>
            <a:xfrm>
              <a:off x="590300" y="4609667"/>
              <a:ext cx="3970672" cy="3933"/>
            </a:xfrm>
            <a:custGeom>
              <a:avLst/>
              <a:gdLst/>
              <a:ahLst/>
              <a:cxnLst/>
              <a:rect l="l" t="t" r="r" b="b"/>
              <a:pathLst>
                <a:path w="58558" h="58" extrusionOk="0">
                  <a:moveTo>
                    <a:pt x="29279" y="0"/>
                  </a:moveTo>
                  <a:cubicBezTo>
                    <a:pt x="13111" y="0"/>
                    <a:pt x="0" y="12"/>
                    <a:pt x="0" y="35"/>
                  </a:cubicBezTo>
                  <a:cubicBezTo>
                    <a:pt x="0" y="46"/>
                    <a:pt x="13111" y="58"/>
                    <a:pt x="29279" y="58"/>
                  </a:cubicBezTo>
                  <a:cubicBezTo>
                    <a:pt x="45447" y="58"/>
                    <a:pt x="58558" y="46"/>
                    <a:pt x="58558" y="35"/>
                  </a:cubicBezTo>
                  <a:cubicBezTo>
                    <a:pt x="58558" y="12"/>
                    <a:pt x="45436" y="0"/>
                    <a:pt x="292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4"/>
            <p:cNvSpPr/>
            <p:nvPr/>
          </p:nvSpPr>
          <p:spPr>
            <a:xfrm>
              <a:off x="3038960" y="2795489"/>
              <a:ext cx="94320" cy="273400"/>
            </a:xfrm>
            <a:custGeom>
              <a:avLst/>
              <a:gdLst/>
              <a:ahLst/>
              <a:cxnLst/>
              <a:rect l="l" t="t" r="r" b="b"/>
              <a:pathLst>
                <a:path w="1391" h="4032" extrusionOk="0">
                  <a:moveTo>
                    <a:pt x="1390" y="1"/>
                  </a:moveTo>
                  <a:cubicBezTo>
                    <a:pt x="1390" y="1"/>
                    <a:pt x="1344" y="47"/>
                    <a:pt x="1263" y="117"/>
                  </a:cubicBezTo>
                  <a:cubicBezTo>
                    <a:pt x="1216" y="163"/>
                    <a:pt x="1170" y="221"/>
                    <a:pt x="1124" y="279"/>
                  </a:cubicBezTo>
                  <a:cubicBezTo>
                    <a:pt x="1089" y="348"/>
                    <a:pt x="1031" y="406"/>
                    <a:pt x="973" y="499"/>
                  </a:cubicBezTo>
                  <a:cubicBezTo>
                    <a:pt x="857" y="650"/>
                    <a:pt x="742" y="858"/>
                    <a:pt x="603" y="1090"/>
                  </a:cubicBezTo>
                  <a:cubicBezTo>
                    <a:pt x="498" y="1321"/>
                    <a:pt x="383" y="1576"/>
                    <a:pt x="278" y="1866"/>
                  </a:cubicBezTo>
                  <a:cubicBezTo>
                    <a:pt x="186" y="2155"/>
                    <a:pt x="116" y="2433"/>
                    <a:pt x="70" y="2700"/>
                  </a:cubicBezTo>
                  <a:cubicBezTo>
                    <a:pt x="35" y="2954"/>
                    <a:pt x="0" y="3186"/>
                    <a:pt x="0" y="3394"/>
                  </a:cubicBezTo>
                  <a:lnTo>
                    <a:pt x="0" y="3649"/>
                  </a:lnTo>
                  <a:cubicBezTo>
                    <a:pt x="0" y="3742"/>
                    <a:pt x="12" y="3800"/>
                    <a:pt x="12" y="3858"/>
                  </a:cubicBezTo>
                  <a:cubicBezTo>
                    <a:pt x="12" y="3974"/>
                    <a:pt x="35" y="4031"/>
                    <a:pt x="35" y="4031"/>
                  </a:cubicBezTo>
                  <a:lnTo>
                    <a:pt x="35" y="3858"/>
                  </a:lnTo>
                  <a:lnTo>
                    <a:pt x="35" y="3649"/>
                  </a:lnTo>
                  <a:cubicBezTo>
                    <a:pt x="35" y="3580"/>
                    <a:pt x="35" y="3487"/>
                    <a:pt x="47" y="3394"/>
                  </a:cubicBezTo>
                  <a:cubicBezTo>
                    <a:pt x="58" y="3198"/>
                    <a:pt x="93" y="2966"/>
                    <a:pt x="128" y="2711"/>
                  </a:cubicBezTo>
                  <a:cubicBezTo>
                    <a:pt x="186" y="2468"/>
                    <a:pt x="244" y="2190"/>
                    <a:pt x="348" y="1900"/>
                  </a:cubicBezTo>
                  <a:cubicBezTo>
                    <a:pt x="452" y="1611"/>
                    <a:pt x="568" y="1344"/>
                    <a:pt x="684" y="1113"/>
                  </a:cubicBezTo>
                  <a:cubicBezTo>
                    <a:pt x="799" y="881"/>
                    <a:pt x="915" y="684"/>
                    <a:pt x="1031" y="522"/>
                  </a:cubicBezTo>
                  <a:cubicBezTo>
                    <a:pt x="1077" y="441"/>
                    <a:pt x="1135" y="360"/>
                    <a:pt x="1170" y="302"/>
                  </a:cubicBezTo>
                  <a:cubicBezTo>
                    <a:pt x="1216" y="244"/>
                    <a:pt x="1263" y="186"/>
                    <a:pt x="1286" y="152"/>
                  </a:cubicBezTo>
                  <a:cubicBezTo>
                    <a:pt x="1367" y="59"/>
                    <a:pt x="1390" y="1"/>
                    <a:pt x="13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4"/>
            <p:cNvSpPr/>
            <p:nvPr/>
          </p:nvSpPr>
          <p:spPr>
            <a:xfrm>
              <a:off x="3046826" y="2755483"/>
              <a:ext cx="171214" cy="305541"/>
            </a:xfrm>
            <a:custGeom>
              <a:avLst/>
              <a:gdLst/>
              <a:ahLst/>
              <a:cxnLst/>
              <a:rect l="l" t="t" r="r" b="b"/>
              <a:pathLst>
                <a:path w="2525" h="4506" extrusionOk="0">
                  <a:moveTo>
                    <a:pt x="2525" y="0"/>
                  </a:moveTo>
                  <a:lnTo>
                    <a:pt x="2525" y="0"/>
                  </a:lnTo>
                  <a:cubicBezTo>
                    <a:pt x="2525" y="0"/>
                    <a:pt x="2512" y="11"/>
                    <a:pt x="2487" y="35"/>
                  </a:cubicBezTo>
                  <a:lnTo>
                    <a:pt x="2487" y="35"/>
                  </a:lnTo>
                  <a:lnTo>
                    <a:pt x="2525" y="0"/>
                  </a:lnTo>
                  <a:close/>
                  <a:moveTo>
                    <a:pt x="2487" y="35"/>
                  </a:moveTo>
                  <a:lnTo>
                    <a:pt x="2374" y="139"/>
                  </a:lnTo>
                  <a:cubicBezTo>
                    <a:pt x="2328" y="186"/>
                    <a:pt x="2259" y="244"/>
                    <a:pt x="2201" y="301"/>
                  </a:cubicBezTo>
                  <a:lnTo>
                    <a:pt x="2189" y="313"/>
                  </a:lnTo>
                  <a:lnTo>
                    <a:pt x="2189" y="313"/>
                  </a:lnTo>
                  <a:cubicBezTo>
                    <a:pt x="2259" y="255"/>
                    <a:pt x="2316" y="197"/>
                    <a:pt x="2374" y="162"/>
                  </a:cubicBezTo>
                  <a:cubicBezTo>
                    <a:pt x="2423" y="102"/>
                    <a:pt x="2461" y="61"/>
                    <a:pt x="2487" y="35"/>
                  </a:cubicBezTo>
                  <a:close/>
                  <a:moveTo>
                    <a:pt x="2189" y="313"/>
                  </a:moveTo>
                  <a:cubicBezTo>
                    <a:pt x="2120" y="371"/>
                    <a:pt x="2039" y="452"/>
                    <a:pt x="1957" y="533"/>
                  </a:cubicBezTo>
                  <a:cubicBezTo>
                    <a:pt x="1784" y="695"/>
                    <a:pt x="1598" y="915"/>
                    <a:pt x="1390" y="1158"/>
                  </a:cubicBezTo>
                  <a:cubicBezTo>
                    <a:pt x="1193" y="1402"/>
                    <a:pt x="996" y="1691"/>
                    <a:pt x="811" y="2016"/>
                  </a:cubicBezTo>
                  <a:cubicBezTo>
                    <a:pt x="637" y="2328"/>
                    <a:pt x="498" y="2653"/>
                    <a:pt x="382" y="2942"/>
                  </a:cubicBezTo>
                  <a:cubicBezTo>
                    <a:pt x="278" y="3232"/>
                    <a:pt x="185" y="3498"/>
                    <a:pt x="128" y="3730"/>
                  </a:cubicBezTo>
                  <a:cubicBezTo>
                    <a:pt x="104" y="3845"/>
                    <a:pt x="70" y="3961"/>
                    <a:pt x="58" y="4054"/>
                  </a:cubicBezTo>
                  <a:cubicBezTo>
                    <a:pt x="35" y="4158"/>
                    <a:pt x="35" y="4228"/>
                    <a:pt x="12" y="4297"/>
                  </a:cubicBezTo>
                  <a:cubicBezTo>
                    <a:pt x="0" y="4425"/>
                    <a:pt x="0" y="4506"/>
                    <a:pt x="0" y="4506"/>
                  </a:cubicBezTo>
                  <a:cubicBezTo>
                    <a:pt x="0" y="4506"/>
                    <a:pt x="12" y="4425"/>
                    <a:pt x="46" y="4297"/>
                  </a:cubicBezTo>
                  <a:cubicBezTo>
                    <a:pt x="46" y="4239"/>
                    <a:pt x="58" y="4158"/>
                    <a:pt x="93" y="4066"/>
                  </a:cubicBezTo>
                  <a:cubicBezTo>
                    <a:pt x="104" y="3961"/>
                    <a:pt x="128" y="3869"/>
                    <a:pt x="162" y="3753"/>
                  </a:cubicBezTo>
                  <a:cubicBezTo>
                    <a:pt x="220" y="3521"/>
                    <a:pt x="301" y="3243"/>
                    <a:pt x="417" y="2954"/>
                  </a:cubicBezTo>
                  <a:cubicBezTo>
                    <a:pt x="533" y="2664"/>
                    <a:pt x="683" y="2340"/>
                    <a:pt x="857" y="2027"/>
                  </a:cubicBezTo>
                  <a:cubicBezTo>
                    <a:pt x="1031" y="1703"/>
                    <a:pt x="1228" y="1413"/>
                    <a:pt x="1425" y="1170"/>
                  </a:cubicBezTo>
                  <a:cubicBezTo>
                    <a:pt x="1622" y="927"/>
                    <a:pt x="1807" y="707"/>
                    <a:pt x="1969" y="533"/>
                  </a:cubicBezTo>
                  <a:lnTo>
                    <a:pt x="2189" y="31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4"/>
            <p:cNvSpPr/>
            <p:nvPr/>
          </p:nvSpPr>
          <p:spPr>
            <a:xfrm>
              <a:off x="2630556" y="4231914"/>
              <a:ext cx="161857" cy="118595"/>
            </a:xfrm>
            <a:custGeom>
              <a:avLst/>
              <a:gdLst/>
              <a:ahLst/>
              <a:cxnLst/>
              <a:rect l="l" t="t" r="r" b="b"/>
              <a:pathLst>
                <a:path w="2387" h="1749" extrusionOk="0">
                  <a:moveTo>
                    <a:pt x="2259" y="0"/>
                  </a:moveTo>
                  <a:cubicBezTo>
                    <a:pt x="2178" y="0"/>
                    <a:pt x="2062" y="0"/>
                    <a:pt x="1912" y="12"/>
                  </a:cubicBezTo>
                  <a:cubicBezTo>
                    <a:pt x="1622" y="46"/>
                    <a:pt x="1217" y="162"/>
                    <a:pt x="858" y="417"/>
                  </a:cubicBezTo>
                  <a:cubicBezTo>
                    <a:pt x="499" y="695"/>
                    <a:pt x="267" y="1043"/>
                    <a:pt x="151" y="1297"/>
                  </a:cubicBezTo>
                  <a:cubicBezTo>
                    <a:pt x="93" y="1436"/>
                    <a:pt x="47" y="1552"/>
                    <a:pt x="36" y="1622"/>
                  </a:cubicBezTo>
                  <a:cubicBezTo>
                    <a:pt x="1" y="1703"/>
                    <a:pt x="1" y="1749"/>
                    <a:pt x="1" y="1749"/>
                  </a:cubicBezTo>
                  <a:cubicBezTo>
                    <a:pt x="1" y="1749"/>
                    <a:pt x="47" y="1575"/>
                    <a:pt x="186" y="1320"/>
                  </a:cubicBezTo>
                  <a:cubicBezTo>
                    <a:pt x="302" y="1054"/>
                    <a:pt x="534" y="718"/>
                    <a:pt x="893" y="463"/>
                  </a:cubicBezTo>
                  <a:cubicBezTo>
                    <a:pt x="1240" y="197"/>
                    <a:pt x="1634" y="81"/>
                    <a:pt x="1923" y="46"/>
                  </a:cubicBezTo>
                  <a:cubicBezTo>
                    <a:pt x="2116" y="16"/>
                    <a:pt x="2258" y="16"/>
                    <a:pt x="2331" y="16"/>
                  </a:cubicBezTo>
                  <a:lnTo>
                    <a:pt x="2331" y="16"/>
                  </a:lnTo>
                  <a:cubicBezTo>
                    <a:pt x="2367" y="16"/>
                    <a:pt x="2387" y="16"/>
                    <a:pt x="2387" y="12"/>
                  </a:cubicBezTo>
                  <a:cubicBezTo>
                    <a:pt x="2387" y="12"/>
                    <a:pt x="2352" y="0"/>
                    <a:pt x="2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4"/>
            <p:cNvSpPr/>
            <p:nvPr/>
          </p:nvSpPr>
          <p:spPr>
            <a:xfrm>
              <a:off x="2790785" y="4231914"/>
              <a:ext cx="121036" cy="97439"/>
            </a:xfrm>
            <a:custGeom>
              <a:avLst/>
              <a:gdLst/>
              <a:ahLst/>
              <a:cxnLst/>
              <a:rect l="l" t="t" r="r" b="b"/>
              <a:pathLst>
                <a:path w="1785" h="1437" extrusionOk="0">
                  <a:moveTo>
                    <a:pt x="0" y="0"/>
                  </a:moveTo>
                  <a:cubicBezTo>
                    <a:pt x="0" y="12"/>
                    <a:pt x="139" y="12"/>
                    <a:pt x="371" y="58"/>
                  </a:cubicBezTo>
                  <a:cubicBezTo>
                    <a:pt x="603" y="93"/>
                    <a:pt x="927" y="174"/>
                    <a:pt x="1228" y="348"/>
                  </a:cubicBezTo>
                  <a:cubicBezTo>
                    <a:pt x="1298" y="382"/>
                    <a:pt x="1379" y="429"/>
                    <a:pt x="1437" y="487"/>
                  </a:cubicBezTo>
                  <a:cubicBezTo>
                    <a:pt x="1495" y="544"/>
                    <a:pt x="1529" y="602"/>
                    <a:pt x="1576" y="672"/>
                  </a:cubicBezTo>
                  <a:cubicBezTo>
                    <a:pt x="1668" y="811"/>
                    <a:pt x="1703" y="938"/>
                    <a:pt x="1726" y="1054"/>
                  </a:cubicBezTo>
                  <a:cubicBezTo>
                    <a:pt x="1738" y="1170"/>
                    <a:pt x="1738" y="1274"/>
                    <a:pt x="1738" y="1332"/>
                  </a:cubicBezTo>
                  <a:cubicBezTo>
                    <a:pt x="1749" y="1390"/>
                    <a:pt x="1749" y="1436"/>
                    <a:pt x="1749" y="1436"/>
                  </a:cubicBezTo>
                  <a:cubicBezTo>
                    <a:pt x="1749" y="1436"/>
                    <a:pt x="1761" y="1402"/>
                    <a:pt x="1761" y="1332"/>
                  </a:cubicBezTo>
                  <a:cubicBezTo>
                    <a:pt x="1761" y="1251"/>
                    <a:pt x="1784" y="1170"/>
                    <a:pt x="1761" y="1054"/>
                  </a:cubicBezTo>
                  <a:cubicBezTo>
                    <a:pt x="1761" y="938"/>
                    <a:pt x="1726" y="799"/>
                    <a:pt x="1633" y="660"/>
                  </a:cubicBezTo>
                  <a:cubicBezTo>
                    <a:pt x="1587" y="591"/>
                    <a:pt x="1552" y="533"/>
                    <a:pt x="1471" y="475"/>
                  </a:cubicBezTo>
                  <a:cubicBezTo>
                    <a:pt x="1413" y="417"/>
                    <a:pt x="1344" y="359"/>
                    <a:pt x="1263" y="313"/>
                  </a:cubicBezTo>
                  <a:cubicBezTo>
                    <a:pt x="939" y="139"/>
                    <a:pt x="626" y="70"/>
                    <a:pt x="371" y="23"/>
                  </a:cubicBezTo>
                  <a:cubicBezTo>
                    <a:pt x="255" y="12"/>
                    <a:pt x="163"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Content Placeholder 3">
            <a:extLst>
              <a:ext uri="{FF2B5EF4-FFF2-40B4-BE49-F238E27FC236}">
                <a16:creationId xmlns:a16="http://schemas.microsoft.com/office/drawing/2014/main" id="{DE4DCA6F-F4FC-4F84-B01B-DD94F13EE3BE}"/>
              </a:ext>
            </a:extLst>
          </p:cNvPr>
          <p:cNvPicPr>
            <a:picLocks/>
          </p:cNvPicPr>
          <p:nvPr/>
        </p:nvPicPr>
        <p:blipFill rotWithShape="1">
          <a:blip r:embed="rId4">
            <a:extLst>
              <a:ext uri="{28A0092B-C50C-407E-A947-70E740481C1C}">
                <a14:useLocalDpi xmlns:a14="http://schemas.microsoft.com/office/drawing/2010/main" val="0"/>
              </a:ext>
            </a:extLst>
          </a:blip>
          <a:srcRect l="-134" t="2629" r="134" b="-2629"/>
          <a:stretch/>
        </p:blipFill>
        <p:spPr bwMode="auto">
          <a:xfrm>
            <a:off x="1912935" y="1342179"/>
            <a:ext cx="6635637" cy="26831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84093425"/>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0" name="Picture 19">
            <a:extLst>
              <a:ext uri="{FF2B5EF4-FFF2-40B4-BE49-F238E27FC236}">
                <a16:creationId xmlns:a16="http://schemas.microsoft.com/office/drawing/2014/main" id="{4C8F7D7B-D34C-2ABA-F3EE-E532F6C67CC4}"/>
              </a:ext>
            </a:extLst>
          </p:cNvPr>
          <p:cNvPicPr>
            <a:picLocks noGrp="1" noRot="1" noChangeAspect="1" noMove="1" noResize="1" noEditPoints="1" noAdjustHandles="1" noChangeArrowheads="1" noChangeShapeType="1" noCrop="1"/>
          </p:cNvPicPr>
          <p:nvPr/>
        </p:nvPicPr>
        <p:blipFill>
          <a:blip r:embed="rId3"/>
          <a:stretch>
            <a:fillRect/>
          </a:stretch>
        </p:blipFill>
        <p:spPr>
          <a:xfrm>
            <a:off x="0" y="0"/>
            <a:ext cx="9144000" cy="5143500"/>
          </a:xfrm>
          <a:prstGeom prst="rect">
            <a:avLst/>
          </a:prstGeom>
        </p:spPr>
      </p:pic>
      <p:sp>
        <p:nvSpPr>
          <p:cNvPr id="268" name="Google Shape;268;p19"/>
          <p:cNvSpPr txBox="1">
            <a:spLocks noGrp="1"/>
          </p:cNvSpPr>
          <p:nvPr>
            <p:ph type="title"/>
          </p:nvPr>
        </p:nvSpPr>
        <p:spPr>
          <a:xfrm>
            <a:off x="1890329" y="352494"/>
            <a:ext cx="6060559" cy="572700"/>
          </a:xfrm>
          <a:prstGeom prst="rect">
            <a:avLst/>
          </a:prstGeom>
          <a:solidFill>
            <a:schemeClr val="bg2">
              <a:lumMod val="20000"/>
              <a:lumOff val="80000"/>
            </a:schemeClr>
          </a:solidFill>
          <a:scene3d>
            <a:camera prst="orthographicFront"/>
            <a:lightRig rig="threePt" dir="t"/>
          </a:scene3d>
          <a:sp3d>
            <a:bevelT/>
          </a:sp3d>
        </p:spPr>
        <p:txBody>
          <a:bodyPr spcFirstLastPara="1" wrap="square" lIns="91425" tIns="91425" rIns="91425" bIns="91425" anchor="t" anchorCtr="0">
            <a:noAutofit/>
          </a:bodyPr>
          <a:lstStyle/>
          <a:p>
            <a:pPr>
              <a:lnSpc>
                <a:spcPct val="107000"/>
              </a:lnSpc>
              <a:spcAft>
                <a:spcPts val="800"/>
              </a:spcAft>
            </a:pPr>
            <a:r>
              <a:rPr lang="en-ID" sz="1800" dirty="0" err="1">
                <a:effectLst/>
                <a:latin typeface="Roboto" panose="02000000000000000000" pitchFamily="2" charset="0"/>
                <a:ea typeface="Roboto" panose="02000000000000000000" pitchFamily="2" charset="0"/>
                <a:cs typeface="Times New Roman" panose="02020603050405020304" pitchFamily="18" charset="0"/>
              </a:rPr>
              <a:t>Masalah</a:t>
            </a:r>
            <a:r>
              <a:rPr lang="en-ID" sz="1800" dirty="0">
                <a:effectLst/>
                <a:latin typeface="Roboto" panose="02000000000000000000" pitchFamily="2" charset="0"/>
                <a:ea typeface="Roboto" panose="02000000000000000000" pitchFamily="2" charset="0"/>
                <a:cs typeface="Times New Roman" panose="02020603050405020304" pitchFamily="18" charset="0"/>
              </a:rPr>
              <a:t> </a:t>
            </a:r>
            <a:r>
              <a:rPr lang="en-ID" sz="1800" dirty="0" err="1">
                <a:effectLst/>
                <a:latin typeface="Roboto" panose="02000000000000000000" pitchFamily="2" charset="0"/>
                <a:ea typeface="Roboto" panose="02000000000000000000" pitchFamily="2" charset="0"/>
                <a:cs typeface="Times New Roman" panose="02020603050405020304" pitchFamily="18" charset="0"/>
              </a:rPr>
              <a:t>utama</a:t>
            </a:r>
            <a:r>
              <a:rPr lang="en-ID" sz="1800" dirty="0">
                <a:effectLst/>
                <a:latin typeface="Roboto" panose="02000000000000000000" pitchFamily="2" charset="0"/>
                <a:ea typeface="Roboto" panose="02000000000000000000" pitchFamily="2" charset="0"/>
                <a:cs typeface="Times New Roman" panose="02020603050405020304" pitchFamily="18" charset="0"/>
              </a:rPr>
              <a:t> </a:t>
            </a:r>
            <a:r>
              <a:rPr lang="en-ID" sz="1800" dirty="0" err="1">
                <a:effectLst/>
                <a:latin typeface="Roboto" panose="02000000000000000000" pitchFamily="2" charset="0"/>
                <a:ea typeface="Roboto" panose="02000000000000000000" pitchFamily="2" charset="0"/>
                <a:cs typeface="Times New Roman" panose="02020603050405020304" pitchFamily="18" charset="0"/>
              </a:rPr>
              <a:t>dalam</a:t>
            </a:r>
            <a:r>
              <a:rPr lang="en-ID" sz="1800" dirty="0">
                <a:effectLst/>
                <a:latin typeface="Roboto" panose="02000000000000000000" pitchFamily="2" charset="0"/>
                <a:ea typeface="Roboto" panose="02000000000000000000" pitchFamily="2" charset="0"/>
                <a:cs typeface="Times New Roman" panose="02020603050405020304" pitchFamily="18" charset="0"/>
              </a:rPr>
              <a:t> </a:t>
            </a:r>
            <a:r>
              <a:rPr lang="en-ID" sz="1800" dirty="0" err="1">
                <a:latin typeface="Roboto" panose="02000000000000000000" pitchFamily="2" charset="0"/>
                <a:ea typeface="Roboto" panose="02000000000000000000" pitchFamily="2" charset="0"/>
                <a:cs typeface="Times New Roman" panose="02020603050405020304" pitchFamily="18" charset="0"/>
              </a:rPr>
              <a:t>T</a:t>
            </a:r>
            <a:r>
              <a:rPr lang="en-ID" sz="1800" dirty="0" err="1">
                <a:effectLst/>
                <a:latin typeface="Roboto" panose="02000000000000000000" pitchFamily="2" charset="0"/>
                <a:ea typeface="Roboto" panose="02000000000000000000" pitchFamily="2" charset="0"/>
                <a:cs typeface="Times New Roman" panose="02020603050405020304" pitchFamily="18" charset="0"/>
              </a:rPr>
              <a:t>emu</a:t>
            </a:r>
            <a:r>
              <a:rPr lang="en-ID" sz="1800" dirty="0">
                <a:effectLst/>
                <a:latin typeface="Roboto" panose="02000000000000000000" pitchFamily="2" charset="0"/>
                <a:ea typeface="Roboto" panose="02000000000000000000" pitchFamily="2" charset="0"/>
                <a:cs typeface="Times New Roman" panose="02020603050405020304" pitchFamily="18" charset="0"/>
              </a:rPr>
              <a:t> Kembali </a:t>
            </a:r>
            <a:r>
              <a:rPr lang="en-ID" sz="1800" dirty="0" err="1">
                <a:effectLst/>
                <a:latin typeface="Roboto" panose="02000000000000000000" pitchFamily="2" charset="0"/>
                <a:ea typeface="Roboto" panose="02000000000000000000" pitchFamily="2" charset="0"/>
                <a:cs typeface="Times New Roman" panose="02020603050405020304" pitchFamily="18" charset="0"/>
              </a:rPr>
              <a:t>informasi</a:t>
            </a:r>
            <a:endParaRPr lang="en-ID" sz="1800" dirty="0">
              <a:effectLst/>
              <a:latin typeface="Roboto" panose="02000000000000000000" pitchFamily="2" charset="0"/>
              <a:ea typeface="Roboto" panose="02000000000000000000" pitchFamily="2" charset="0"/>
              <a:cs typeface="Times New Roman" panose="02020603050405020304" pitchFamily="18" charset="0"/>
            </a:endParaRPr>
          </a:p>
        </p:txBody>
      </p:sp>
      <p:cxnSp>
        <p:nvCxnSpPr>
          <p:cNvPr id="269" name="Google Shape;269;p19"/>
          <p:cNvCxnSpPr>
            <a:cxnSpLocks/>
            <a:stCxn id="270" idx="3"/>
            <a:endCxn id="271" idx="1"/>
          </p:cNvCxnSpPr>
          <p:nvPr/>
        </p:nvCxnSpPr>
        <p:spPr>
          <a:xfrm>
            <a:off x="4688958" y="1761975"/>
            <a:ext cx="463305" cy="0"/>
          </a:xfrm>
          <a:prstGeom prst="straightConnector1">
            <a:avLst/>
          </a:prstGeom>
          <a:noFill/>
          <a:ln w="28575" cap="flat" cmpd="sng">
            <a:solidFill>
              <a:schemeClr val="dk1"/>
            </a:solidFill>
            <a:prstDash val="solid"/>
            <a:round/>
            <a:headEnd type="none" w="med" len="med"/>
            <a:tailEnd type="none" w="med" len="med"/>
          </a:ln>
        </p:spPr>
      </p:cxnSp>
      <p:sp>
        <p:nvSpPr>
          <p:cNvPr id="272" name="Google Shape;272;p19"/>
          <p:cNvSpPr/>
          <p:nvPr/>
        </p:nvSpPr>
        <p:spPr>
          <a:xfrm>
            <a:off x="1371538" y="1495575"/>
            <a:ext cx="532800" cy="5328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chemeClr val="accent6"/>
                </a:solidFill>
                <a:latin typeface="Fira Sans Extra Condensed"/>
                <a:ea typeface="Fira Sans Extra Condensed"/>
                <a:cs typeface="Fira Sans Extra Condensed"/>
                <a:sym typeface="Fira Sans Extra Condensed"/>
              </a:rPr>
              <a:t>1</a:t>
            </a:r>
            <a:endParaRPr sz="2500">
              <a:solidFill>
                <a:schemeClr val="accent6"/>
              </a:solidFill>
            </a:endParaRPr>
          </a:p>
        </p:txBody>
      </p:sp>
      <p:cxnSp>
        <p:nvCxnSpPr>
          <p:cNvPr id="273" name="Google Shape;273;p19"/>
          <p:cNvCxnSpPr>
            <a:cxnSpLocks/>
            <a:stCxn id="272" idx="6"/>
            <a:endCxn id="270" idx="1"/>
          </p:cNvCxnSpPr>
          <p:nvPr/>
        </p:nvCxnSpPr>
        <p:spPr>
          <a:xfrm>
            <a:off x="1904338" y="1761975"/>
            <a:ext cx="550500" cy="0"/>
          </a:xfrm>
          <a:prstGeom prst="straightConnector1">
            <a:avLst/>
          </a:prstGeom>
          <a:noFill/>
          <a:ln w="28575" cap="flat" cmpd="sng">
            <a:solidFill>
              <a:schemeClr val="dk1"/>
            </a:solidFill>
            <a:prstDash val="solid"/>
            <a:round/>
            <a:headEnd type="none" w="med" len="med"/>
            <a:tailEnd type="none" w="med" len="med"/>
          </a:ln>
        </p:spPr>
      </p:cxnSp>
      <p:sp>
        <p:nvSpPr>
          <p:cNvPr id="270" name="Google Shape;270;p19"/>
          <p:cNvSpPr/>
          <p:nvPr/>
        </p:nvSpPr>
        <p:spPr>
          <a:xfrm>
            <a:off x="2454838" y="1495575"/>
            <a:ext cx="2234120" cy="5328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n-ID" sz="1600" b="1" dirty="0">
                <a:solidFill>
                  <a:schemeClr val="tx1"/>
                </a:solidFill>
                <a:latin typeface="Fira Sans Extra Condensed"/>
                <a:ea typeface="Fira Sans Extra Condensed"/>
                <a:cs typeface="Fira Sans Extra Condensed"/>
                <a:sym typeface="Fira Sans Extra Condensed"/>
              </a:rPr>
              <a:t> </a:t>
            </a:r>
            <a:r>
              <a:rPr lang="en-ID" sz="1600" b="1" dirty="0" err="1">
                <a:solidFill>
                  <a:schemeClr val="tx1"/>
                </a:solidFill>
                <a:latin typeface="Fira Sans Extra Condensed"/>
                <a:ea typeface="Fira Sans Extra Condensed"/>
                <a:cs typeface="Fira Sans Extra Condensed"/>
                <a:sym typeface="Fira Sans Extra Condensed"/>
              </a:rPr>
              <a:t>Pengindeksan</a:t>
            </a:r>
            <a:r>
              <a:rPr lang="en-ID" sz="1600" b="1" dirty="0">
                <a:solidFill>
                  <a:schemeClr val="tx1"/>
                </a:solidFill>
                <a:latin typeface="Fira Sans Extra Condensed"/>
                <a:ea typeface="Fira Sans Extra Condensed"/>
                <a:cs typeface="Fira Sans Extra Condensed"/>
                <a:sym typeface="Fira Sans Extra Condensed"/>
              </a:rPr>
              <a:t> </a:t>
            </a:r>
            <a:r>
              <a:rPr lang="en-ID" sz="1600" b="1" dirty="0" err="1">
                <a:solidFill>
                  <a:schemeClr val="tx1"/>
                </a:solidFill>
                <a:latin typeface="Fira Sans Extra Condensed"/>
                <a:ea typeface="Fira Sans Extra Condensed"/>
                <a:cs typeface="Fira Sans Extra Condensed"/>
                <a:sym typeface="Fira Sans Extra Condensed"/>
              </a:rPr>
              <a:t>dokumen</a:t>
            </a:r>
            <a:r>
              <a:rPr lang="en-ID" sz="1600" b="1" dirty="0">
                <a:solidFill>
                  <a:schemeClr val="tx1"/>
                </a:solidFill>
                <a:latin typeface="Fira Sans Extra Condensed"/>
                <a:ea typeface="Fira Sans Extra Condensed"/>
                <a:cs typeface="Fira Sans Extra Condensed"/>
                <a:sym typeface="Fira Sans Extra Condensed"/>
              </a:rPr>
              <a:t> dan </a:t>
            </a:r>
            <a:r>
              <a:rPr lang="en-ID" sz="1600" b="1" dirty="0" err="1">
                <a:solidFill>
                  <a:schemeClr val="tx1"/>
                </a:solidFill>
                <a:latin typeface="Fira Sans Extra Condensed"/>
                <a:ea typeface="Fira Sans Extra Condensed"/>
                <a:cs typeface="Fira Sans Extra Condensed"/>
                <a:sym typeface="Fira Sans Extra Condensed"/>
              </a:rPr>
              <a:t>kueri</a:t>
            </a:r>
            <a:endParaRPr lang="en-ID" sz="1200" dirty="0">
              <a:solidFill>
                <a:schemeClr val="tx1"/>
              </a:solidFill>
            </a:endParaRPr>
          </a:p>
        </p:txBody>
      </p:sp>
      <p:sp>
        <p:nvSpPr>
          <p:cNvPr id="271" name="Google Shape;271;p19"/>
          <p:cNvSpPr/>
          <p:nvPr/>
        </p:nvSpPr>
        <p:spPr>
          <a:xfrm>
            <a:off x="5152263" y="1495575"/>
            <a:ext cx="3279356" cy="5328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err="1">
                <a:solidFill>
                  <a:schemeClr val="tx1"/>
                </a:solidFill>
                <a:latin typeface="Roboto"/>
                <a:ea typeface="Roboto"/>
                <a:cs typeface="Roboto"/>
                <a:sym typeface="Roboto"/>
              </a:rPr>
              <a:t>Bagaimana</a:t>
            </a:r>
            <a:r>
              <a:rPr lang="en-US" sz="1200" dirty="0">
                <a:solidFill>
                  <a:schemeClr val="tx1"/>
                </a:solidFill>
                <a:latin typeface="Roboto"/>
                <a:ea typeface="Roboto"/>
                <a:cs typeface="Roboto"/>
                <a:sym typeface="Roboto"/>
              </a:rPr>
              <a:t> </a:t>
            </a:r>
            <a:r>
              <a:rPr lang="en-US" sz="1200" dirty="0" err="1">
                <a:solidFill>
                  <a:schemeClr val="tx1"/>
                </a:solidFill>
                <a:latin typeface="Roboto"/>
                <a:ea typeface="Roboto"/>
                <a:cs typeface="Roboto"/>
                <a:sym typeface="Roboto"/>
              </a:rPr>
              <a:t>cara</a:t>
            </a:r>
            <a:r>
              <a:rPr lang="en-US" sz="1200" dirty="0">
                <a:solidFill>
                  <a:schemeClr val="tx1"/>
                </a:solidFill>
                <a:latin typeface="Roboto"/>
                <a:ea typeface="Roboto"/>
                <a:cs typeface="Roboto"/>
                <a:sym typeface="Roboto"/>
              </a:rPr>
              <a:t> </a:t>
            </a:r>
            <a:r>
              <a:rPr lang="en-US" sz="1200" dirty="0" err="1">
                <a:solidFill>
                  <a:schemeClr val="tx1"/>
                </a:solidFill>
                <a:latin typeface="Roboto"/>
                <a:ea typeface="Roboto"/>
                <a:cs typeface="Roboto"/>
                <a:sym typeface="Roboto"/>
              </a:rPr>
              <a:t>terbaik</a:t>
            </a:r>
            <a:r>
              <a:rPr lang="en-US" sz="1200" dirty="0">
                <a:solidFill>
                  <a:schemeClr val="tx1"/>
                </a:solidFill>
                <a:latin typeface="Roboto"/>
                <a:ea typeface="Roboto"/>
                <a:cs typeface="Roboto"/>
                <a:sym typeface="Roboto"/>
              </a:rPr>
              <a:t> </a:t>
            </a:r>
            <a:r>
              <a:rPr lang="en-US" sz="1200" dirty="0" err="1">
                <a:solidFill>
                  <a:schemeClr val="tx1"/>
                </a:solidFill>
                <a:latin typeface="Roboto"/>
                <a:ea typeface="Roboto"/>
                <a:cs typeface="Roboto"/>
                <a:sym typeface="Roboto"/>
              </a:rPr>
              <a:t>mewakili</a:t>
            </a:r>
            <a:r>
              <a:rPr lang="en-US" sz="1200" dirty="0">
                <a:solidFill>
                  <a:schemeClr val="tx1"/>
                </a:solidFill>
                <a:latin typeface="Roboto"/>
                <a:ea typeface="Roboto"/>
                <a:cs typeface="Roboto"/>
                <a:sym typeface="Roboto"/>
              </a:rPr>
              <a:t> </a:t>
            </a:r>
            <a:r>
              <a:rPr lang="en-US" sz="1200" dirty="0" err="1">
                <a:solidFill>
                  <a:schemeClr val="tx1"/>
                </a:solidFill>
                <a:latin typeface="Roboto"/>
                <a:ea typeface="Roboto"/>
                <a:cs typeface="Roboto"/>
                <a:sym typeface="Roboto"/>
              </a:rPr>
              <a:t>konten</a:t>
            </a:r>
            <a:r>
              <a:rPr lang="en-US" sz="1200" dirty="0">
                <a:solidFill>
                  <a:schemeClr val="tx1"/>
                </a:solidFill>
                <a:latin typeface="Roboto"/>
                <a:ea typeface="Roboto"/>
                <a:cs typeface="Roboto"/>
                <a:sym typeface="Roboto"/>
              </a:rPr>
              <a:t> </a:t>
            </a:r>
            <a:r>
              <a:rPr lang="en-US" sz="1200" dirty="0" err="1">
                <a:solidFill>
                  <a:schemeClr val="tx1"/>
                </a:solidFill>
                <a:latin typeface="Roboto"/>
                <a:ea typeface="Roboto"/>
                <a:cs typeface="Roboto"/>
                <a:sym typeface="Roboto"/>
              </a:rPr>
              <a:t>mereka</a:t>
            </a:r>
            <a:r>
              <a:rPr lang="en-US" sz="1200" dirty="0">
                <a:solidFill>
                  <a:schemeClr val="tx1"/>
                </a:solidFill>
                <a:latin typeface="Roboto"/>
                <a:ea typeface="Roboto"/>
                <a:cs typeface="Roboto"/>
                <a:sym typeface="Roboto"/>
              </a:rPr>
              <a:t>?</a:t>
            </a:r>
          </a:p>
        </p:txBody>
      </p:sp>
      <p:cxnSp>
        <p:nvCxnSpPr>
          <p:cNvPr id="274" name="Google Shape;274;p19"/>
          <p:cNvCxnSpPr>
            <a:cxnSpLocks/>
            <a:stCxn id="275" idx="3"/>
            <a:endCxn id="276" idx="1"/>
          </p:cNvCxnSpPr>
          <p:nvPr/>
        </p:nvCxnSpPr>
        <p:spPr>
          <a:xfrm>
            <a:off x="4688958" y="2619718"/>
            <a:ext cx="463304" cy="0"/>
          </a:xfrm>
          <a:prstGeom prst="straightConnector1">
            <a:avLst/>
          </a:prstGeom>
          <a:noFill/>
          <a:ln w="28575" cap="flat" cmpd="sng">
            <a:solidFill>
              <a:schemeClr val="dk1"/>
            </a:solidFill>
            <a:prstDash val="solid"/>
            <a:round/>
            <a:headEnd type="none" w="med" len="med"/>
            <a:tailEnd type="none" w="med" len="med"/>
          </a:ln>
        </p:spPr>
      </p:cxnSp>
      <p:sp>
        <p:nvSpPr>
          <p:cNvPr id="277" name="Google Shape;277;p19"/>
          <p:cNvSpPr/>
          <p:nvPr/>
        </p:nvSpPr>
        <p:spPr>
          <a:xfrm>
            <a:off x="1371538" y="2353318"/>
            <a:ext cx="532800" cy="5328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chemeClr val="accent6"/>
                </a:solidFill>
                <a:latin typeface="Fira Sans Extra Condensed"/>
                <a:ea typeface="Fira Sans Extra Condensed"/>
                <a:cs typeface="Fira Sans Extra Condensed"/>
                <a:sym typeface="Fira Sans Extra Condensed"/>
              </a:rPr>
              <a:t>2</a:t>
            </a:r>
            <a:endParaRPr sz="2500">
              <a:solidFill>
                <a:schemeClr val="accent6"/>
              </a:solidFill>
            </a:endParaRPr>
          </a:p>
        </p:txBody>
      </p:sp>
      <p:cxnSp>
        <p:nvCxnSpPr>
          <p:cNvPr id="278" name="Google Shape;278;p19"/>
          <p:cNvCxnSpPr>
            <a:cxnSpLocks/>
            <a:stCxn id="277" idx="6"/>
            <a:endCxn id="275" idx="1"/>
          </p:cNvCxnSpPr>
          <p:nvPr/>
        </p:nvCxnSpPr>
        <p:spPr>
          <a:xfrm>
            <a:off x="1904338" y="2619718"/>
            <a:ext cx="550500" cy="0"/>
          </a:xfrm>
          <a:prstGeom prst="straightConnector1">
            <a:avLst/>
          </a:prstGeom>
          <a:noFill/>
          <a:ln w="28575" cap="flat" cmpd="sng">
            <a:solidFill>
              <a:schemeClr val="dk1"/>
            </a:solidFill>
            <a:prstDash val="solid"/>
            <a:round/>
            <a:headEnd type="none" w="med" len="med"/>
            <a:tailEnd type="none" w="med" len="med"/>
          </a:ln>
        </p:spPr>
      </p:cxnSp>
      <p:sp>
        <p:nvSpPr>
          <p:cNvPr id="275" name="Google Shape;275;p19"/>
          <p:cNvSpPr/>
          <p:nvPr/>
        </p:nvSpPr>
        <p:spPr>
          <a:xfrm>
            <a:off x="2454838" y="2353318"/>
            <a:ext cx="2234120" cy="5328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just" rtl="0">
              <a:spcBef>
                <a:spcPts val="0"/>
              </a:spcBef>
              <a:spcAft>
                <a:spcPts val="0"/>
              </a:spcAft>
              <a:buClr>
                <a:schemeClr val="dk1"/>
              </a:buClr>
              <a:buSzPts val="1100"/>
              <a:buFont typeface="Arial"/>
              <a:buNone/>
            </a:pPr>
            <a:r>
              <a:rPr lang="en-ID" sz="1600" b="1" dirty="0">
                <a:solidFill>
                  <a:schemeClr val="tx1"/>
                </a:solidFill>
                <a:latin typeface="Fira Sans Extra Condensed"/>
                <a:ea typeface="Fira Sans Extra Condensed"/>
                <a:cs typeface="Fira Sans Extra Condensed"/>
                <a:sym typeface="Fira Sans Extra Condensed"/>
              </a:rPr>
              <a:t> </a:t>
            </a:r>
            <a:r>
              <a:rPr lang="en-ID" sz="1600" b="1" dirty="0" err="1">
                <a:solidFill>
                  <a:schemeClr val="tx1"/>
                </a:solidFill>
                <a:latin typeface="Fira Sans Extra Condensed"/>
                <a:ea typeface="Fira Sans Extra Condensed"/>
                <a:cs typeface="Fira Sans Extra Condensed"/>
                <a:sym typeface="Fira Sans Extra Condensed"/>
              </a:rPr>
              <a:t>Evaluasi</a:t>
            </a:r>
            <a:r>
              <a:rPr lang="en-ID" sz="1600" b="1" dirty="0">
                <a:solidFill>
                  <a:schemeClr val="tx1"/>
                </a:solidFill>
                <a:latin typeface="Fira Sans Extra Condensed"/>
                <a:ea typeface="Fira Sans Extra Condensed"/>
                <a:cs typeface="Fira Sans Extra Condensed"/>
                <a:sym typeface="Fira Sans Extra Condensed"/>
              </a:rPr>
              <a:t> </a:t>
            </a:r>
            <a:r>
              <a:rPr lang="en-ID" sz="1600" b="1" dirty="0" err="1">
                <a:solidFill>
                  <a:schemeClr val="tx1"/>
                </a:solidFill>
                <a:latin typeface="Fira Sans Extra Condensed"/>
                <a:ea typeface="Fira Sans Extra Condensed"/>
                <a:cs typeface="Fira Sans Extra Condensed"/>
                <a:sym typeface="Fira Sans Extra Condensed"/>
              </a:rPr>
              <a:t>kueri</a:t>
            </a:r>
            <a:r>
              <a:rPr lang="en-ID" sz="1600" b="1" dirty="0">
                <a:solidFill>
                  <a:schemeClr val="tx1"/>
                </a:solidFill>
                <a:latin typeface="Fira Sans Extra Condensed"/>
                <a:ea typeface="Fira Sans Extra Condensed"/>
                <a:cs typeface="Fira Sans Extra Condensed"/>
                <a:sym typeface="Fira Sans Extra Condensed"/>
              </a:rPr>
              <a:t> (</a:t>
            </a:r>
            <a:r>
              <a:rPr lang="en-ID" sz="1600" b="1" dirty="0" err="1">
                <a:solidFill>
                  <a:schemeClr val="tx1"/>
                </a:solidFill>
                <a:latin typeface="Fira Sans Extra Condensed"/>
                <a:ea typeface="Fira Sans Extra Condensed"/>
                <a:cs typeface="Fira Sans Extra Condensed"/>
                <a:sym typeface="Fira Sans Extra Condensed"/>
              </a:rPr>
              <a:t>atau</a:t>
            </a:r>
            <a:r>
              <a:rPr lang="en-ID" sz="1600" b="1" dirty="0">
                <a:solidFill>
                  <a:schemeClr val="tx1"/>
                </a:solidFill>
                <a:latin typeface="Fira Sans Extra Condensed"/>
                <a:ea typeface="Fira Sans Extra Condensed"/>
                <a:cs typeface="Fira Sans Extra Condensed"/>
                <a:sym typeface="Fira Sans Extra Condensed"/>
              </a:rPr>
              <a:t> proses </a:t>
            </a:r>
            <a:r>
              <a:rPr lang="en-ID" sz="1600" b="1" dirty="0" err="1">
                <a:solidFill>
                  <a:schemeClr val="tx1"/>
                </a:solidFill>
                <a:latin typeface="Fira Sans Extra Condensed"/>
                <a:ea typeface="Fira Sans Extra Condensed"/>
                <a:cs typeface="Fira Sans Extra Condensed"/>
                <a:sym typeface="Fira Sans Extra Condensed"/>
              </a:rPr>
              <a:t>pengambilan</a:t>
            </a:r>
            <a:r>
              <a:rPr lang="en-ID" sz="1600" b="1" dirty="0">
                <a:solidFill>
                  <a:schemeClr val="tx1"/>
                </a:solidFill>
                <a:latin typeface="Fira Sans Extra Condensed"/>
                <a:ea typeface="Fira Sans Extra Condensed"/>
                <a:cs typeface="Fira Sans Extra Condensed"/>
                <a:sym typeface="Fira Sans Extra Condensed"/>
              </a:rPr>
              <a:t>)</a:t>
            </a:r>
            <a:endParaRPr lang="en-ID" sz="1200" dirty="0">
              <a:solidFill>
                <a:schemeClr val="tx1"/>
              </a:solidFill>
            </a:endParaRPr>
          </a:p>
        </p:txBody>
      </p:sp>
      <p:sp>
        <p:nvSpPr>
          <p:cNvPr id="276" name="Google Shape;276;p19"/>
          <p:cNvSpPr/>
          <p:nvPr/>
        </p:nvSpPr>
        <p:spPr>
          <a:xfrm>
            <a:off x="5152262" y="2353318"/>
            <a:ext cx="3385681" cy="5328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sv-SE" sz="1200" dirty="0">
                <a:solidFill>
                  <a:schemeClr val="tx1"/>
                </a:solidFill>
                <a:latin typeface="Roboto"/>
                <a:ea typeface="Roboto"/>
                <a:cs typeface="Roboto"/>
                <a:sym typeface="Roboto"/>
              </a:rPr>
              <a:t>Sejauh mana suatu dokumen bersesuaian dengan suatu permintaan?</a:t>
            </a:r>
            <a:endParaRPr lang="en-US" sz="1200" dirty="0">
              <a:solidFill>
                <a:schemeClr val="tx1"/>
              </a:solidFill>
              <a:latin typeface="Roboto"/>
              <a:ea typeface="Roboto"/>
              <a:cs typeface="Roboto"/>
              <a:sym typeface="Roboto"/>
            </a:endParaRPr>
          </a:p>
        </p:txBody>
      </p:sp>
      <p:cxnSp>
        <p:nvCxnSpPr>
          <p:cNvPr id="279" name="Google Shape;279;p19"/>
          <p:cNvCxnSpPr>
            <a:cxnSpLocks/>
            <a:stCxn id="280" idx="3"/>
            <a:endCxn id="281" idx="1"/>
          </p:cNvCxnSpPr>
          <p:nvPr/>
        </p:nvCxnSpPr>
        <p:spPr>
          <a:xfrm>
            <a:off x="4688957" y="3647035"/>
            <a:ext cx="463305" cy="1"/>
          </a:xfrm>
          <a:prstGeom prst="straightConnector1">
            <a:avLst/>
          </a:prstGeom>
          <a:noFill/>
          <a:ln w="28575" cap="flat" cmpd="sng">
            <a:solidFill>
              <a:schemeClr val="dk1"/>
            </a:solidFill>
            <a:prstDash val="solid"/>
            <a:round/>
            <a:headEnd type="none" w="med" len="med"/>
            <a:tailEnd type="none" w="med" len="med"/>
          </a:ln>
        </p:spPr>
      </p:cxnSp>
      <p:sp>
        <p:nvSpPr>
          <p:cNvPr id="282" name="Google Shape;282;p19"/>
          <p:cNvSpPr/>
          <p:nvPr/>
        </p:nvSpPr>
        <p:spPr>
          <a:xfrm>
            <a:off x="1371537" y="3380635"/>
            <a:ext cx="532800" cy="532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chemeClr val="accent6"/>
                </a:solidFill>
                <a:latin typeface="Fira Sans Extra Condensed"/>
                <a:ea typeface="Fira Sans Extra Condensed"/>
                <a:cs typeface="Fira Sans Extra Condensed"/>
                <a:sym typeface="Fira Sans Extra Condensed"/>
              </a:rPr>
              <a:t>3</a:t>
            </a:r>
            <a:endParaRPr sz="2500">
              <a:solidFill>
                <a:schemeClr val="accent6"/>
              </a:solidFill>
            </a:endParaRPr>
          </a:p>
        </p:txBody>
      </p:sp>
      <p:cxnSp>
        <p:nvCxnSpPr>
          <p:cNvPr id="283" name="Google Shape;283;p19"/>
          <p:cNvCxnSpPr>
            <a:cxnSpLocks/>
            <a:stCxn id="282" idx="6"/>
            <a:endCxn id="280" idx="1"/>
          </p:cNvCxnSpPr>
          <p:nvPr/>
        </p:nvCxnSpPr>
        <p:spPr>
          <a:xfrm>
            <a:off x="1904337" y="3647035"/>
            <a:ext cx="550500" cy="0"/>
          </a:xfrm>
          <a:prstGeom prst="straightConnector1">
            <a:avLst/>
          </a:prstGeom>
          <a:noFill/>
          <a:ln w="28575" cap="flat" cmpd="sng">
            <a:solidFill>
              <a:schemeClr val="dk1"/>
            </a:solidFill>
            <a:prstDash val="solid"/>
            <a:round/>
            <a:headEnd type="none" w="med" len="med"/>
            <a:tailEnd type="none" w="med" len="med"/>
          </a:ln>
        </p:spPr>
      </p:cxnSp>
      <p:sp>
        <p:nvSpPr>
          <p:cNvPr id="280" name="Google Shape;280;p19"/>
          <p:cNvSpPr/>
          <p:nvPr/>
        </p:nvSpPr>
        <p:spPr>
          <a:xfrm>
            <a:off x="2454837" y="3380635"/>
            <a:ext cx="2234120" cy="5328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just" rtl="0">
              <a:spcBef>
                <a:spcPts val="0"/>
              </a:spcBef>
              <a:spcAft>
                <a:spcPts val="0"/>
              </a:spcAft>
              <a:buClr>
                <a:schemeClr val="dk1"/>
              </a:buClr>
              <a:buSzPts val="1100"/>
              <a:buFont typeface="Arial"/>
              <a:buNone/>
            </a:pPr>
            <a:r>
              <a:rPr lang="en-ID" sz="1800" b="1" dirty="0">
                <a:solidFill>
                  <a:schemeClr val="tx1"/>
                </a:solidFill>
                <a:latin typeface="Fira Sans Extra Condensed"/>
                <a:ea typeface="Fira Sans Extra Condensed"/>
                <a:cs typeface="Fira Sans Extra Condensed"/>
                <a:sym typeface="Fira Sans Extra Condensed"/>
              </a:rPr>
              <a:t> </a:t>
            </a:r>
            <a:r>
              <a:rPr lang="en-ID" sz="1800" b="1" dirty="0" err="1">
                <a:solidFill>
                  <a:schemeClr val="tx1"/>
                </a:solidFill>
                <a:latin typeface="Fira Sans Extra Condensed"/>
                <a:ea typeface="Fira Sans Extra Condensed"/>
                <a:cs typeface="Fira Sans Extra Condensed"/>
                <a:sym typeface="Fira Sans Extra Condensed"/>
              </a:rPr>
              <a:t>Evaluasi</a:t>
            </a:r>
            <a:r>
              <a:rPr lang="en-ID" sz="1800" b="1" dirty="0">
                <a:solidFill>
                  <a:schemeClr val="tx1"/>
                </a:solidFill>
                <a:latin typeface="Fira Sans Extra Condensed"/>
                <a:ea typeface="Fira Sans Extra Condensed"/>
                <a:cs typeface="Fira Sans Extra Condensed"/>
                <a:sym typeface="Fira Sans Extra Condensed"/>
              </a:rPr>
              <a:t> </a:t>
            </a:r>
            <a:r>
              <a:rPr lang="en-ID" sz="1800" b="1" dirty="0" err="1">
                <a:solidFill>
                  <a:schemeClr val="tx1"/>
                </a:solidFill>
                <a:latin typeface="Fira Sans Extra Condensed"/>
                <a:ea typeface="Fira Sans Extra Condensed"/>
                <a:cs typeface="Fira Sans Extra Condensed"/>
                <a:sym typeface="Fira Sans Extra Condensed"/>
              </a:rPr>
              <a:t>sistem</a:t>
            </a:r>
            <a:endParaRPr lang="en-ID" dirty="0">
              <a:solidFill>
                <a:schemeClr val="tx1"/>
              </a:solidFill>
            </a:endParaRPr>
          </a:p>
        </p:txBody>
      </p:sp>
      <p:sp>
        <p:nvSpPr>
          <p:cNvPr id="281" name="Google Shape;281;p19"/>
          <p:cNvSpPr/>
          <p:nvPr/>
        </p:nvSpPr>
        <p:spPr>
          <a:xfrm>
            <a:off x="5152262" y="3037092"/>
            <a:ext cx="3385680" cy="1219887"/>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171450" lvl="0" indent="-171450" algn="ctr" rtl="0">
              <a:spcBef>
                <a:spcPts val="0"/>
              </a:spcBef>
              <a:spcAft>
                <a:spcPts val="0"/>
              </a:spcAft>
              <a:buFont typeface="Arial" panose="020B0604020202020204" pitchFamily="34" charset="0"/>
              <a:buChar char="•"/>
            </a:pPr>
            <a:r>
              <a:rPr lang="en-US" sz="1200" dirty="0" err="1">
                <a:solidFill>
                  <a:schemeClr val="tx1"/>
                </a:solidFill>
                <a:latin typeface="Roboto"/>
                <a:ea typeface="Roboto"/>
                <a:cs typeface="Roboto"/>
                <a:sym typeface="Roboto"/>
              </a:rPr>
              <a:t>Seberapa</a:t>
            </a:r>
            <a:r>
              <a:rPr lang="en-US" sz="1200" dirty="0">
                <a:solidFill>
                  <a:schemeClr val="tx1"/>
                </a:solidFill>
                <a:latin typeface="Roboto"/>
                <a:ea typeface="Roboto"/>
                <a:cs typeface="Roboto"/>
                <a:sym typeface="Roboto"/>
              </a:rPr>
              <a:t> </a:t>
            </a:r>
            <a:r>
              <a:rPr lang="en-US" sz="1200" dirty="0" err="1">
                <a:solidFill>
                  <a:schemeClr val="tx1"/>
                </a:solidFill>
                <a:latin typeface="Roboto"/>
                <a:ea typeface="Roboto"/>
                <a:cs typeface="Roboto"/>
                <a:sym typeface="Roboto"/>
              </a:rPr>
              <a:t>baik</a:t>
            </a:r>
            <a:r>
              <a:rPr lang="en-US" sz="1200" dirty="0">
                <a:solidFill>
                  <a:schemeClr val="tx1"/>
                </a:solidFill>
                <a:latin typeface="Roboto"/>
                <a:ea typeface="Roboto"/>
                <a:cs typeface="Roboto"/>
                <a:sym typeface="Roboto"/>
              </a:rPr>
              <a:t> </a:t>
            </a:r>
            <a:r>
              <a:rPr lang="en-US" sz="1200" dirty="0" err="1">
                <a:solidFill>
                  <a:schemeClr val="tx1"/>
                </a:solidFill>
                <a:latin typeface="Roboto"/>
                <a:ea typeface="Roboto"/>
                <a:cs typeface="Roboto"/>
                <a:sym typeface="Roboto"/>
              </a:rPr>
              <a:t>suatu</a:t>
            </a:r>
            <a:r>
              <a:rPr lang="en-US" sz="1200" dirty="0">
                <a:solidFill>
                  <a:schemeClr val="tx1"/>
                </a:solidFill>
                <a:latin typeface="Roboto"/>
                <a:ea typeface="Roboto"/>
                <a:cs typeface="Roboto"/>
                <a:sym typeface="Roboto"/>
              </a:rPr>
              <a:t> </a:t>
            </a:r>
            <a:r>
              <a:rPr lang="en-US" sz="1200" dirty="0" err="1">
                <a:solidFill>
                  <a:schemeClr val="tx1"/>
                </a:solidFill>
                <a:latin typeface="Roboto"/>
                <a:ea typeface="Roboto"/>
                <a:cs typeface="Roboto"/>
                <a:sym typeface="Roboto"/>
              </a:rPr>
              <a:t>sistem</a:t>
            </a:r>
            <a:r>
              <a:rPr lang="en-US" sz="1200" dirty="0">
                <a:solidFill>
                  <a:schemeClr val="tx1"/>
                </a:solidFill>
                <a:latin typeface="Roboto"/>
                <a:ea typeface="Roboto"/>
                <a:cs typeface="Roboto"/>
                <a:sym typeface="Roboto"/>
              </a:rPr>
              <a:t>?</a:t>
            </a:r>
          </a:p>
          <a:p>
            <a:pPr marL="171450" lvl="0" indent="-171450" algn="ctr" rtl="0">
              <a:spcBef>
                <a:spcPts val="0"/>
              </a:spcBef>
              <a:spcAft>
                <a:spcPts val="0"/>
              </a:spcAft>
              <a:buFont typeface="Arial" panose="020B0604020202020204" pitchFamily="34" charset="0"/>
              <a:buChar char="•"/>
            </a:pPr>
            <a:r>
              <a:rPr lang="en-US" sz="1200" dirty="0" err="1">
                <a:solidFill>
                  <a:schemeClr val="tx1"/>
                </a:solidFill>
                <a:latin typeface="Roboto"/>
                <a:ea typeface="Roboto"/>
                <a:cs typeface="Roboto"/>
                <a:sym typeface="Roboto"/>
              </a:rPr>
              <a:t>Apakah</a:t>
            </a:r>
            <a:r>
              <a:rPr lang="en-US" sz="1200" dirty="0">
                <a:solidFill>
                  <a:schemeClr val="tx1"/>
                </a:solidFill>
                <a:latin typeface="Roboto"/>
                <a:ea typeface="Roboto"/>
                <a:cs typeface="Roboto"/>
                <a:sym typeface="Roboto"/>
              </a:rPr>
              <a:t> </a:t>
            </a:r>
            <a:r>
              <a:rPr lang="en-US" sz="1200" dirty="0" err="1">
                <a:solidFill>
                  <a:schemeClr val="tx1"/>
                </a:solidFill>
                <a:latin typeface="Roboto"/>
                <a:ea typeface="Roboto"/>
                <a:cs typeface="Roboto"/>
                <a:sym typeface="Roboto"/>
              </a:rPr>
              <a:t>dokumen</a:t>
            </a:r>
            <a:r>
              <a:rPr lang="en-US" sz="1200" dirty="0">
                <a:solidFill>
                  <a:schemeClr val="tx1"/>
                </a:solidFill>
                <a:latin typeface="Roboto"/>
                <a:ea typeface="Roboto"/>
                <a:cs typeface="Roboto"/>
                <a:sym typeface="Roboto"/>
              </a:rPr>
              <a:t> yang </a:t>
            </a:r>
            <a:r>
              <a:rPr lang="en-US" sz="1200" dirty="0" err="1">
                <a:solidFill>
                  <a:schemeClr val="tx1"/>
                </a:solidFill>
                <a:latin typeface="Roboto"/>
                <a:ea typeface="Roboto"/>
                <a:cs typeface="Roboto"/>
                <a:sym typeface="Roboto"/>
              </a:rPr>
              <a:t>diambil</a:t>
            </a:r>
            <a:r>
              <a:rPr lang="en-US" sz="1200" dirty="0">
                <a:solidFill>
                  <a:schemeClr val="tx1"/>
                </a:solidFill>
                <a:latin typeface="Roboto"/>
                <a:ea typeface="Roboto"/>
                <a:cs typeface="Roboto"/>
                <a:sym typeface="Roboto"/>
              </a:rPr>
              <a:t> </a:t>
            </a:r>
            <a:r>
              <a:rPr lang="en-US" sz="1200" dirty="0" err="1">
                <a:solidFill>
                  <a:schemeClr val="tx1"/>
                </a:solidFill>
                <a:latin typeface="Roboto"/>
                <a:ea typeface="Roboto"/>
                <a:cs typeface="Roboto"/>
                <a:sym typeface="Roboto"/>
              </a:rPr>
              <a:t>relevan</a:t>
            </a:r>
            <a:r>
              <a:rPr lang="en-US" sz="1200" dirty="0">
                <a:solidFill>
                  <a:schemeClr val="tx1"/>
                </a:solidFill>
                <a:latin typeface="Roboto"/>
                <a:ea typeface="Roboto"/>
                <a:cs typeface="Roboto"/>
                <a:sym typeface="Roboto"/>
              </a:rPr>
              <a:t>? (</a:t>
            </a:r>
            <a:r>
              <a:rPr lang="en-US" sz="1200" dirty="0" err="1">
                <a:solidFill>
                  <a:schemeClr val="tx1"/>
                </a:solidFill>
                <a:latin typeface="Roboto"/>
                <a:ea typeface="Roboto"/>
                <a:cs typeface="Roboto"/>
                <a:sym typeface="Roboto"/>
              </a:rPr>
              <a:t>presisi</a:t>
            </a:r>
            <a:r>
              <a:rPr lang="en-US" sz="1200" dirty="0">
                <a:solidFill>
                  <a:schemeClr val="tx1"/>
                </a:solidFill>
                <a:latin typeface="Roboto"/>
                <a:ea typeface="Roboto"/>
                <a:cs typeface="Roboto"/>
                <a:sym typeface="Roboto"/>
              </a:rPr>
              <a:t>)</a:t>
            </a:r>
          </a:p>
          <a:p>
            <a:pPr marL="171450" lvl="0" indent="-171450" algn="ctr" rtl="0">
              <a:spcBef>
                <a:spcPts val="0"/>
              </a:spcBef>
              <a:spcAft>
                <a:spcPts val="0"/>
              </a:spcAft>
              <a:buFont typeface="Arial" panose="020B0604020202020204" pitchFamily="34" charset="0"/>
              <a:buChar char="•"/>
            </a:pPr>
            <a:r>
              <a:rPr lang="en-US" sz="1200" dirty="0" err="1">
                <a:solidFill>
                  <a:schemeClr val="tx1"/>
                </a:solidFill>
                <a:latin typeface="Roboto"/>
                <a:ea typeface="Roboto"/>
                <a:cs typeface="Roboto"/>
                <a:sym typeface="Roboto"/>
              </a:rPr>
              <a:t>Apakah</a:t>
            </a:r>
            <a:r>
              <a:rPr lang="en-US" sz="1200" dirty="0">
                <a:solidFill>
                  <a:schemeClr val="tx1"/>
                </a:solidFill>
                <a:latin typeface="Roboto"/>
                <a:ea typeface="Roboto"/>
                <a:cs typeface="Roboto"/>
                <a:sym typeface="Roboto"/>
              </a:rPr>
              <a:t> </a:t>
            </a:r>
            <a:r>
              <a:rPr lang="en-US" sz="1200" dirty="0" err="1">
                <a:solidFill>
                  <a:schemeClr val="tx1"/>
                </a:solidFill>
                <a:latin typeface="Roboto"/>
                <a:ea typeface="Roboto"/>
                <a:cs typeface="Roboto"/>
                <a:sym typeface="Roboto"/>
              </a:rPr>
              <a:t>semua</a:t>
            </a:r>
            <a:r>
              <a:rPr lang="en-US" sz="1200" dirty="0">
                <a:solidFill>
                  <a:schemeClr val="tx1"/>
                </a:solidFill>
                <a:latin typeface="Roboto"/>
                <a:ea typeface="Roboto"/>
                <a:cs typeface="Roboto"/>
                <a:sym typeface="Roboto"/>
              </a:rPr>
              <a:t> </a:t>
            </a:r>
            <a:r>
              <a:rPr lang="en-US" sz="1200" dirty="0" err="1">
                <a:solidFill>
                  <a:schemeClr val="tx1"/>
                </a:solidFill>
                <a:latin typeface="Roboto"/>
                <a:ea typeface="Roboto"/>
                <a:cs typeface="Roboto"/>
                <a:sym typeface="Roboto"/>
              </a:rPr>
              <a:t>dokumen</a:t>
            </a:r>
            <a:r>
              <a:rPr lang="en-US" sz="1200" dirty="0">
                <a:solidFill>
                  <a:schemeClr val="tx1"/>
                </a:solidFill>
                <a:latin typeface="Roboto"/>
                <a:ea typeface="Roboto"/>
                <a:cs typeface="Roboto"/>
                <a:sym typeface="Roboto"/>
              </a:rPr>
              <a:t> yang </a:t>
            </a:r>
            <a:r>
              <a:rPr lang="en-US" sz="1200" dirty="0" err="1">
                <a:solidFill>
                  <a:schemeClr val="tx1"/>
                </a:solidFill>
                <a:latin typeface="Roboto"/>
                <a:ea typeface="Roboto"/>
                <a:cs typeface="Roboto"/>
                <a:sym typeface="Roboto"/>
              </a:rPr>
              <a:t>relevan</a:t>
            </a:r>
            <a:r>
              <a:rPr lang="en-US" sz="1200" dirty="0">
                <a:solidFill>
                  <a:schemeClr val="tx1"/>
                </a:solidFill>
                <a:latin typeface="Roboto"/>
                <a:ea typeface="Roboto"/>
                <a:cs typeface="Roboto"/>
                <a:sym typeface="Roboto"/>
              </a:rPr>
              <a:t> </a:t>
            </a:r>
            <a:r>
              <a:rPr lang="en-US" sz="1200" dirty="0" err="1">
                <a:solidFill>
                  <a:schemeClr val="tx1"/>
                </a:solidFill>
                <a:latin typeface="Roboto"/>
                <a:ea typeface="Roboto"/>
                <a:cs typeface="Roboto"/>
                <a:sym typeface="Roboto"/>
              </a:rPr>
              <a:t>diambil</a:t>
            </a:r>
            <a:r>
              <a:rPr lang="en-US" sz="1200" dirty="0">
                <a:solidFill>
                  <a:schemeClr val="tx1"/>
                </a:solidFill>
                <a:latin typeface="Roboto"/>
                <a:ea typeface="Roboto"/>
                <a:cs typeface="Roboto"/>
                <a:sym typeface="Roboto"/>
              </a:rPr>
              <a:t>? (</a:t>
            </a:r>
            <a:r>
              <a:rPr lang="en-US" sz="1200" dirty="0" err="1">
                <a:solidFill>
                  <a:schemeClr val="tx1"/>
                </a:solidFill>
                <a:latin typeface="Roboto"/>
                <a:ea typeface="Roboto"/>
                <a:cs typeface="Roboto"/>
                <a:sym typeface="Roboto"/>
              </a:rPr>
              <a:t>penarikan</a:t>
            </a:r>
            <a:r>
              <a:rPr lang="en-US" sz="1200" dirty="0">
                <a:solidFill>
                  <a:schemeClr val="tx1"/>
                </a:solidFill>
                <a:latin typeface="Roboto"/>
                <a:ea typeface="Roboto"/>
                <a:cs typeface="Roboto"/>
                <a:sym typeface="Roboto"/>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248B3931-57FB-8E2E-5FC8-CAC540998A15}"/>
              </a:ext>
            </a:extLst>
          </p:cNvPr>
          <p:cNvPicPr>
            <a:picLocks noGrp="1" noRot="1" noChangeAspect="1" noMove="1" noResize="1" noEditPoints="1" noAdjustHandles="1" noChangeArrowheads="1" noChangeShapeType="1" noCrop="1"/>
          </p:cNvPicPr>
          <p:nvPr/>
        </p:nvPicPr>
        <p:blipFill>
          <a:blip r:embed="rId3"/>
          <a:stretch>
            <a:fillRect/>
          </a:stretch>
        </p:blipFill>
        <p:spPr>
          <a:xfrm>
            <a:off x="0" y="0"/>
            <a:ext cx="9144000" cy="5143500"/>
          </a:xfrm>
          <a:prstGeom prst="rect">
            <a:avLst/>
          </a:prstGeom>
        </p:spPr>
      </p:pic>
      <p:sp>
        <p:nvSpPr>
          <p:cNvPr id="872" name="Google Shape;872;p24"/>
          <p:cNvSpPr txBox="1">
            <a:spLocks noGrp="1"/>
          </p:cNvSpPr>
          <p:nvPr>
            <p:ph type="title"/>
          </p:nvPr>
        </p:nvSpPr>
        <p:spPr>
          <a:xfrm>
            <a:off x="2410781" y="602411"/>
            <a:ext cx="5611872" cy="572700"/>
          </a:xfrm>
          <a:prstGeom prst="rect">
            <a:avLst/>
          </a:prstGeom>
        </p:spPr>
        <p:txBody>
          <a:bodyPr spcFirstLastPara="1" wrap="square" lIns="91425" tIns="91425" rIns="91425" bIns="91425" anchor="t" anchorCtr="0">
            <a:noAutofit/>
          </a:bodyPr>
          <a:lstStyle/>
          <a:p>
            <a:pPr>
              <a:lnSpc>
                <a:spcPct val="107000"/>
              </a:lnSpc>
              <a:spcAft>
                <a:spcPts val="800"/>
              </a:spcAft>
            </a:pPr>
            <a:r>
              <a:rPr lang="en-ID" sz="1800" dirty="0" err="1">
                <a:effectLst/>
                <a:latin typeface="Calibri" panose="020F0502020204030204" pitchFamily="34" charset="0"/>
                <a:ea typeface="Calibri" panose="020F0502020204030204" pitchFamily="34" charset="0"/>
                <a:cs typeface="Times New Roman" panose="02020603050405020304" pitchFamily="18" charset="0"/>
              </a:rPr>
              <a:t>Sistem</a:t>
            </a:r>
            <a:r>
              <a:rPr lang="en-ID" sz="1800" dirty="0">
                <a:effectLst/>
                <a:latin typeface="Calibri" panose="020F0502020204030204" pitchFamily="34" charset="0"/>
                <a:ea typeface="Calibri" panose="020F0502020204030204" pitchFamily="34" charset="0"/>
                <a:cs typeface="Times New Roman" panose="02020603050405020304" pitchFamily="18" charset="0"/>
              </a:rPr>
              <a:t> </a:t>
            </a:r>
            <a:r>
              <a:rPr lang="en-ID" sz="1800" dirty="0" err="1">
                <a:effectLst/>
                <a:latin typeface="Calibri" panose="020F0502020204030204" pitchFamily="34" charset="0"/>
                <a:ea typeface="Calibri" panose="020F0502020204030204" pitchFamily="34" charset="0"/>
                <a:cs typeface="Times New Roman" panose="02020603050405020304" pitchFamily="18" charset="0"/>
              </a:rPr>
              <a:t>temu</a:t>
            </a:r>
            <a:r>
              <a:rPr lang="en-ID" sz="1800" dirty="0">
                <a:effectLst/>
                <a:latin typeface="Calibri" panose="020F0502020204030204" pitchFamily="34" charset="0"/>
                <a:ea typeface="Calibri" panose="020F0502020204030204" pitchFamily="34" charset="0"/>
                <a:cs typeface="Times New Roman" panose="02020603050405020304" pitchFamily="18" charset="0"/>
              </a:rPr>
              <a:t> Kembali </a:t>
            </a:r>
            <a:r>
              <a:rPr lang="en-ID" sz="1800" dirty="0" err="1">
                <a:effectLst/>
                <a:latin typeface="Calibri" panose="020F0502020204030204" pitchFamily="34" charset="0"/>
                <a:ea typeface="Calibri" panose="020F0502020204030204" pitchFamily="34" charset="0"/>
                <a:cs typeface="Times New Roman" panose="02020603050405020304" pitchFamily="18" charset="0"/>
              </a:rPr>
              <a:t>informasi</a:t>
            </a:r>
            <a:br>
              <a:rPr lang="en-ID" sz="1800" dirty="0">
                <a:effectLst/>
                <a:latin typeface="Calibri" panose="020F0502020204030204" pitchFamily="34" charset="0"/>
                <a:ea typeface="Calibri" panose="020F0502020204030204" pitchFamily="34" charset="0"/>
                <a:cs typeface="Times New Roman" panose="02020603050405020304" pitchFamily="18" charset="0"/>
              </a:rPr>
            </a:b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889" name="Google Shape;889;p24"/>
          <p:cNvGrpSpPr/>
          <p:nvPr/>
        </p:nvGrpSpPr>
        <p:grpSpPr>
          <a:xfrm>
            <a:off x="-83095" y="3465152"/>
            <a:ext cx="2007588" cy="1677019"/>
            <a:chOff x="590300" y="1374525"/>
            <a:chExt cx="3970672" cy="3239076"/>
          </a:xfrm>
        </p:grpSpPr>
        <p:sp>
          <p:nvSpPr>
            <p:cNvPr id="890" name="Google Shape;890;p24"/>
            <p:cNvSpPr/>
            <p:nvPr/>
          </p:nvSpPr>
          <p:spPr>
            <a:xfrm>
              <a:off x="3796029" y="2551181"/>
              <a:ext cx="500284" cy="454175"/>
            </a:xfrm>
            <a:custGeom>
              <a:avLst/>
              <a:gdLst/>
              <a:ahLst/>
              <a:cxnLst/>
              <a:rect l="l" t="t" r="r" b="b"/>
              <a:pathLst>
                <a:path w="7378" h="6698" extrusionOk="0">
                  <a:moveTo>
                    <a:pt x="3721" y="1"/>
                  </a:moveTo>
                  <a:cubicBezTo>
                    <a:pt x="2187" y="1"/>
                    <a:pt x="802" y="1059"/>
                    <a:pt x="452" y="2608"/>
                  </a:cubicBezTo>
                  <a:cubicBezTo>
                    <a:pt x="301" y="3245"/>
                    <a:pt x="348" y="3870"/>
                    <a:pt x="533" y="4426"/>
                  </a:cubicBezTo>
                  <a:lnTo>
                    <a:pt x="0" y="5341"/>
                  </a:lnTo>
                  <a:lnTo>
                    <a:pt x="1124" y="5469"/>
                  </a:lnTo>
                  <a:cubicBezTo>
                    <a:pt x="1575" y="6036"/>
                    <a:pt x="2212" y="6442"/>
                    <a:pt x="2965" y="6615"/>
                  </a:cubicBezTo>
                  <a:cubicBezTo>
                    <a:pt x="3214" y="6671"/>
                    <a:pt x="3463" y="6698"/>
                    <a:pt x="3708" y="6698"/>
                  </a:cubicBezTo>
                  <a:cubicBezTo>
                    <a:pt x="5241" y="6698"/>
                    <a:pt x="6623" y="5650"/>
                    <a:pt x="6972" y="4102"/>
                  </a:cubicBezTo>
                  <a:cubicBezTo>
                    <a:pt x="7378" y="2284"/>
                    <a:pt x="6254" y="488"/>
                    <a:pt x="4459" y="83"/>
                  </a:cubicBezTo>
                  <a:cubicBezTo>
                    <a:pt x="4212" y="28"/>
                    <a:pt x="3965" y="1"/>
                    <a:pt x="37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4"/>
            <p:cNvSpPr/>
            <p:nvPr/>
          </p:nvSpPr>
          <p:spPr>
            <a:xfrm>
              <a:off x="3796029" y="2549621"/>
              <a:ext cx="488553" cy="457701"/>
            </a:xfrm>
            <a:custGeom>
              <a:avLst/>
              <a:gdLst/>
              <a:ahLst/>
              <a:cxnLst/>
              <a:rect l="l" t="t" r="r" b="b"/>
              <a:pathLst>
                <a:path w="7205" h="6750" extrusionOk="0">
                  <a:moveTo>
                    <a:pt x="3709" y="1"/>
                  </a:moveTo>
                  <a:cubicBezTo>
                    <a:pt x="3354" y="1"/>
                    <a:pt x="3011" y="53"/>
                    <a:pt x="2687" y="152"/>
                  </a:cubicBezTo>
                  <a:cubicBezTo>
                    <a:pt x="2235" y="303"/>
                    <a:pt x="1830" y="535"/>
                    <a:pt x="1517" y="824"/>
                  </a:cubicBezTo>
                  <a:cubicBezTo>
                    <a:pt x="869" y="1380"/>
                    <a:pt x="498" y="2133"/>
                    <a:pt x="406" y="2805"/>
                  </a:cubicBezTo>
                  <a:cubicBezTo>
                    <a:pt x="290" y="3461"/>
                    <a:pt x="404" y="4037"/>
                    <a:pt x="531" y="4442"/>
                  </a:cubicBezTo>
                  <a:lnTo>
                    <a:pt x="531" y="4442"/>
                  </a:lnTo>
                  <a:cubicBezTo>
                    <a:pt x="358" y="4741"/>
                    <a:pt x="231" y="4960"/>
                    <a:pt x="139" y="5121"/>
                  </a:cubicBezTo>
                  <a:cubicBezTo>
                    <a:pt x="93" y="5191"/>
                    <a:pt x="70" y="5248"/>
                    <a:pt x="35" y="5295"/>
                  </a:cubicBezTo>
                  <a:cubicBezTo>
                    <a:pt x="12" y="5353"/>
                    <a:pt x="0" y="5364"/>
                    <a:pt x="0" y="5364"/>
                  </a:cubicBezTo>
                  <a:cubicBezTo>
                    <a:pt x="0" y="5364"/>
                    <a:pt x="12" y="5353"/>
                    <a:pt x="47" y="5306"/>
                  </a:cubicBezTo>
                  <a:cubicBezTo>
                    <a:pt x="70" y="5260"/>
                    <a:pt x="104" y="5202"/>
                    <a:pt x="139" y="5133"/>
                  </a:cubicBezTo>
                  <a:cubicBezTo>
                    <a:pt x="232" y="4970"/>
                    <a:pt x="371" y="4762"/>
                    <a:pt x="545" y="4472"/>
                  </a:cubicBezTo>
                  <a:lnTo>
                    <a:pt x="545" y="4449"/>
                  </a:lnTo>
                  <a:cubicBezTo>
                    <a:pt x="417" y="4044"/>
                    <a:pt x="313" y="3476"/>
                    <a:pt x="429" y="2816"/>
                  </a:cubicBezTo>
                  <a:cubicBezTo>
                    <a:pt x="545" y="2168"/>
                    <a:pt x="892" y="1426"/>
                    <a:pt x="1552" y="882"/>
                  </a:cubicBezTo>
                  <a:cubicBezTo>
                    <a:pt x="1865" y="604"/>
                    <a:pt x="2259" y="372"/>
                    <a:pt x="2710" y="222"/>
                  </a:cubicBezTo>
                  <a:cubicBezTo>
                    <a:pt x="3024" y="123"/>
                    <a:pt x="3361" y="65"/>
                    <a:pt x="3709" y="65"/>
                  </a:cubicBezTo>
                  <a:cubicBezTo>
                    <a:pt x="3849" y="65"/>
                    <a:pt x="3992" y="75"/>
                    <a:pt x="4135" y="95"/>
                  </a:cubicBezTo>
                  <a:cubicBezTo>
                    <a:pt x="4633" y="164"/>
                    <a:pt x="5119" y="338"/>
                    <a:pt x="5559" y="627"/>
                  </a:cubicBezTo>
                  <a:cubicBezTo>
                    <a:pt x="5988" y="917"/>
                    <a:pt x="6370" y="1322"/>
                    <a:pt x="6625" y="1809"/>
                  </a:cubicBezTo>
                  <a:cubicBezTo>
                    <a:pt x="7146" y="2758"/>
                    <a:pt x="7135" y="3905"/>
                    <a:pt x="6718" y="4785"/>
                  </a:cubicBezTo>
                  <a:cubicBezTo>
                    <a:pt x="6498" y="5237"/>
                    <a:pt x="6196" y="5607"/>
                    <a:pt x="5849" y="5897"/>
                  </a:cubicBezTo>
                  <a:cubicBezTo>
                    <a:pt x="5502" y="6187"/>
                    <a:pt x="5096" y="6407"/>
                    <a:pt x="4691" y="6534"/>
                  </a:cubicBezTo>
                  <a:cubicBezTo>
                    <a:pt x="4343" y="6653"/>
                    <a:pt x="3996" y="6687"/>
                    <a:pt x="3663" y="6687"/>
                  </a:cubicBezTo>
                  <a:cubicBezTo>
                    <a:pt x="3608" y="6687"/>
                    <a:pt x="3552" y="6686"/>
                    <a:pt x="3498" y="6685"/>
                  </a:cubicBezTo>
                  <a:cubicBezTo>
                    <a:pt x="3127" y="6650"/>
                    <a:pt x="2780" y="6580"/>
                    <a:pt x="2456" y="6453"/>
                  </a:cubicBezTo>
                  <a:cubicBezTo>
                    <a:pt x="1842" y="6210"/>
                    <a:pt x="1413" y="5816"/>
                    <a:pt x="1147" y="5480"/>
                  </a:cubicBezTo>
                  <a:cubicBezTo>
                    <a:pt x="776" y="5434"/>
                    <a:pt x="510" y="5411"/>
                    <a:pt x="313" y="5376"/>
                  </a:cubicBezTo>
                  <a:cubicBezTo>
                    <a:pt x="232" y="5364"/>
                    <a:pt x="162" y="5364"/>
                    <a:pt x="104" y="5353"/>
                  </a:cubicBezTo>
                  <a:cubicBezTo>
                    <a:pt x="23" y="5364"/>
                    <a:pt x="0" y="5364"/>
                    <a:pt x="0" y="5364"/>
                  </a:cubicBezTo>
                  <a:cubicBezTo>
                    <a:pt x="0" y="5364"/>
                    <a:pt x="23" y="5364"/>
                    <a:pt x="70" y="5376"/>
                  </a:cubicBezTo>
                  <a:cubicBezTo>
                    <a:pt x="116" y="5399"/>
                    <a:pt x="185" y="5399"/>
                    <a:pt x="290" y="5411"/>
                  </a:cubicBezTo>
                  <a:cubicBezTo>
                    <a:pt x="475" y="5434"/>
                    <a:pt x="764" y="5480"/>
                    <a:pt x="1122" y="5526"/>
                  </a:cubicBezTo>
                  <a:lnTo>
                    <a:pt x="1122" y="5526"/>
                  </a:lnTo>
                  <a:cubicBezTo>
                    <a:pt x="1400" y="5849"/>
                    <a:pt x="1826" y="6247"/>
                    <a:pt x="2444" y="6499"/>
                  </a:cubicBezTo>
                  <a:cubicBezTo>
                    <a:pt x="2745" y="6627"/>
                    <a:pt x="3104" y="6708"/>
                    <a:pt x="3498" y="6743"/>
                  </a:cubicBezTo>
                  <a:cubicBezTo>
                    <a:pt x="3571" y="6747"/>
                    <a:pt x="3645" y="6749"/>
                    <a:pt x="3719" y="6749"/>
                  </a:cubicBezTo>
                  <a:cubicBezTo>
                    <a:pt x="4043" y="6749"/>
                    <a:pt x="4372" y="6705"/>
                    <a:pt x="4702" y="6592"/>
                  </a:cubicBezTo>
                  <a:cubicBezTo>
                    <a:pt x="5108" y="6465"/>
                    <a:pt x="5513" y="6268"/>
                    <a:pt x="5872" y="5955"/>
                  </a:cubicBezTo>
                  <a:cubicBezTo>
                    <a:pt x="6231" y="5654"/>
                    <a:pt x="6544" y="5260"/>
                    <a:pt x="6752" y="4820"/>
                  </a:cubicBezTo>
                  <a:cubicBezTo>
                    <a:pt x="7192" y="3917"/>
                    <a:pt x="7204" y="2735"/>
                    <a:pt x="6671" y="1774"/>
                  </a:cubicBezTo>
                  <a:cubicBezTo>
                    <a:pt x="6405" y="1287"/>
                    <a:pt x="6034" y="859"/>
                    <a:pt x="5583" y="569"/>
                  </a:cubicBezTo>
                  <a:cubicBezTo>
                    <a:pt x="5131" y="268"/>
                    <a:pt x="4633" y="95"/>
                    <a:pt x="4135" y="25"/>
                  </a:cubicBezTo>
                  <a:cubicBezTo>
                    <a:pt x="3991" y="9"/>
                    <a:pt x="3849" y="1"/>
                    <a:pt x="370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4"/>
            <p:cNvSpPr/>
            <p:nvPr/>
          </p:nvSpPr>
          <p:spPr>
            <a:xfrm>
              <a:off x="3970362" y="2669097"/>
              <a:ext cx="131208" cy="172028"/>
            </a:xfrm>
            <a:custGeom>
              <a:avLst/>
              <a:gdLst/>
              <a:ahLst/>
              <a:cxnLst/>
              <a:rect l="l" t="t" r="r" b="b"/>
              <a:pathLst>
                <a:path w="1935" h="2537" extrusionOk="0">
                  <a:moveTo>
                    <a:pt x="973" y="0"/>
                  </a:moveTo>
                  <a:cubicBezTo>
                    <a:pt x="742" y="0"/>
                    <a:pt x="0" y="47"/>
                    <a:pt x="23" y="938"/>
                  </a:cubicBezTo>
                  <a:lnTo>
                    <a:pt x="522" y="938"/>
                  </a:lnTo>
                  <a:cubicBezTo>
                    <a:pt x="522" y="938"/>
                    <a:pt x="522" y="510"/>
                    <a:pt x="973" y="510"/>
                  </a:cubicBezTo>
                  <a:cubicBezTo>
                    <a:pt x="1205" y="510"/>
                    <a:pt x="1321" y="649"/>
                    <a:pt x="1379" y="765"/>
                  </a:cubicBezTo>
                  <a:cubicBezTo>
                    <a:pt x="1436" y="892"/>
                    <a:pt x="1425" y="1054"/>
                    <a:pt x="1332" y="1170"/>
                  </a:cubicBezTo>
                  <a:cubicBezTo>
                    <a:pt x="1265" y="1295"/>
                    <a:pt x="1117" y="1404"/>
                    <a:pt x="870" y="1404"/>
                  </a:cubicBezTo>
                  <a:cubicBezTo>
                    <a:pt x="820" y="1404"/>
                    <a:pt x="765" y="1400"/>
                    <a:pt x="707" y="1390"/>
                  </a:cubicBezTo>
                  <a:lnTo>
                    <a:pt x="707" y="2537"/>
                  </a:lnTo>
                  <a:lnTo>
                    <a:pt x="1216" y="2537"/>
                  </a:lnTo>
                  <a:lnTo>
                    <a:pt x="1216" y="1865"/>
                  </a:lnTo>
                  <a:cubicBezTo>
                    <a:pt x="1216" y="1865"/>
                    <a:pt x="1934" y="1680"/>
                    <a:pt x="1934" y="904"/>
                  </a:cubicBezTo>
                  <a:cubicBezTo>
                    <a:pt x="1934" y="174"/>
                    <a:pt x="1263" y="0"/>
                    <a:pt x="97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4"/>
            <p:cNvSpPr/>
            <p:nvPr/>
          </p:nvSpPr>
          <p:spPr>
            <a:xfrm>
              <a:off x="4018234" y="2857533"/>
              <a:ext cx="34650" cy="32276"/>
            </a:xfrm>
            <a:custGeom>
              <a:avLst/>
              <a:gdLst/>
              <a:ahLst/>
              <a:cxnLst/>
              <a:rect l="l" t="t" r="r" b="b"/>
              <a:pathLst>
                <a:path w="511" h="476" extrusionOk="0">
                  <a:moveTo>
                    <a:pt x="1" y="1"/>
                  </a:moveTo>
                  <a:lnTo>
                    <a:pt x="1" y="476"/>
                  </a:lnTo>
                  <a:lnTo>
                    <a:pt x="510" y="476"/>
                  </a:lnTo>
                  <a:lnTo>
                    <a:pt x="510"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4"/>
            <p:cNvSpPr/>
            <p:nvPr/>
          </p:nvSpPr>
          <p:spPr>
            <a:xfrm>
              <a:off x="3868244" y="3191415"/>
              <a:ext cx="435934" cy="391995"/>
            </a:xfrm>
            <a:custGeom>
              <a:avLst/>
              <a:gdLst/>
              <a:ahLst/>
              <a:cxnLst/>
              <a:rect l="l" t="t" r="r" b="b"/>
              <a:pathLst>
                <a:path w="6429" h="5781" extrusionOk="0">
                  <a:moveTo>
                    <a:pt x="3303" y="1"/>
                  </a:moveTo>
                  <a:cubicBezTo>
                    <a:pt x="3034" y="1"/>
                    <a:pt x="2761" y="38"/>
                    <a:pt x="2491" y="115"/>
                  </a:cubicBezTo>
                  <a:cubicBezTo>
                    <a:pt x="916" y="567"/>
                    <a:pt x="1" y="2304"/>
                    <a:pt x="522" y="3844"/>
                  </a:cubicBezTo>
                  <a:cubicBezTo>
                    <a:pt x="696" y="4366"/>
                    <a:pt x="1008" y="4806"/>
                    <a:pt x="1414" y="5142"/>
                  </a:cubicBezTo>
                  <a:cubicBezTo>
                    <a:pt x="1425" y="5153"/>
                    <a:pt x="1437" y="5165"/>
                    <a:pt x="1448" y="5165"/>
                  </a:cubicBezTo>
                  <a:cubicBezTo>
                    <a:pt x="2023" y="5554"/>
                    <a:pt x="2712" y="5780"/>
                    <a:pt x="3392" y="5780"/>
                  </a:cubicBezTo>
                  <a:cubicBezTo>
                    <a:pt x="3521" y="5780"/>
                    <a:pt x="3649" y="5772"/>
                    <a:pt x="3776" y="5755"/>
                  </a:cubicBezTo>
                  <a:cubicBezTo>
                    <a:pt x="4054" y="5732"/>
                    <a:pt x="4321" y="5663"/>
                    <a:pt x="4552" y="5547"/>
                  </a:cubicBezTo>
                  <a:cubicBezTo>
                    <a:pt x="5768" y="4979"/>
                    <a:pt x="6429" y="3648"/>
                    <a:pt x="6174" y="2362"/>
                  </a:cubicBezTo>
                  <a:cubicBezTo>
                    <a:pt x="5884" y="924"/>
                    <a:pt x="4646" y="1"/>
                    <a:pt x="33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4"/>
            <p:cNvSpPr/>
            <p:nvPr/>
          </p:nvSpPr>
          <p:spPr>
            <a:xfrm>
              <a:off x="3893401" y="3187211"/>
              <a:ext cx="398233" cy="398708"/>
            </a:xfrm>
            <a:custGeom>
              <a:avLst/>
              <a:gdLst/>
              <a:ahLst/>
              <a:cxnLst/>
              <a:rect l="l" t="t" r="r" b="b"/>
              <a:pathLst>
                <a:path w="5873" h="5880" extrusionOk="0">
                  <a:moveTo>
                    <a:pt x="3002" y="0"/>
                  </a:moveTo>
                  <a:cubicBezTo>
                    <a:pt x="2978" y="0"/>
                    <a:pt x="2954" y="1"/>
                    <a:pt x="2931" y="3"/>
                  </a:cubicBezTo>
                  <a:cubicBezTo>
                    <a:pt x="2444" y="15"/>
                    <a:pt x="1923" y="131"/>
                    <a:pt x="1448" y="420"/>
                  </a:cubicBezTo>
                  <a:cubicBezTo>
                    <a:pt x="1309" y="490"/>
                    <a:pt x="1216" y="582"/>
                    <a:pt x="1101" y="663"/>
                  </a:cubicBezTo>
                  <a:cubicBezTo>
                    <a:pt x="1043" y="710"/>
                    <a:pt x="996" y="768"/>
                    <a:pt x="938" y="814"/>
                  </a:cubicBezTo>
                  <a:lnTo>
                    <a:pt x="869" y="884"/>
                  </a:lnTo>
                  <a:lnTo>
                    <a:pt x="788" y="976"/>
                  </a:lnTo>
                  <a:cubicBezTo>
                    <a:pt x="591" y="1185"/>
                    <a:pt x="429" y="1439"/>
                    <a:pt x="301" y="1706"/>
                  </a:cubicBezTo>
                  <a:cubicBezTo>
                    <a:pt x="267" y="1764"/>
                    <a:pt x="244" y="1845"/>
                    <a:pt x="209" y="1914"/>
                  </a:cubicBezTo>
                  <a:cubicBezTo>
                    <a:pt x="197" y="1984"/>
                    <a:pt x="174" y="2053"/>
                    <a:pt x="139" y="2134"/>
                  </a:cubicBezTo>
                  <a:cubicBezTo>
                    <a:pt x="93" y="2273"/>
                    <a:pt x="58" y="2424"/>
                    <a:pt x="35" y="2574"/>
                  </a:cubicBezTo>
                  <a:cubicBezTo>
                    <a:pt x="0" y="2887"/>
                    <a:pt x="0" y="3200"/>
                    <a:pt x="58" y="3524"/>
                  </a:cubicBezTo>
                  <a:cubicBezTo>
                    <a:pt x="174" y="4161"/>
                    <a:pt x="498" y="4717"/>
                    <a:pt x="938" y="5122"/>
                  </a:cubicBezTo>
                  <a:cubicBezTo>
                    <a:pt x="996" y="5180"/>
                    <a:pt x="1054" y="5227"/>
                    <a:pt x="1112" y="5273"/>
                  </a:cubicBezTo>
                  <a:cubicBezTo>
                    <a:pt x="1170" y="5319"/>
                    <a:pt x="1240" y="5343"/>
                    <a:pt x="1297" y="5389"/>
                  </a:cubicBezTo>
                  <a:cubicBezTo>
                    <a:pt x="1425" y="5458"/>
                    <a:pt x="1564" y="5528"/>
                    <a:pt x="1691" y="5586"/>
                  </a:cubicBezTo>
                  <a:cubicBezTo>
                    <a:pt x="1946" y="5702"/>
                    <a:pt x="2224" y="5794"/>
                    <a:pt x="2502" y="5841"/>
                  </a:cubicBezTo>
                  <a:cubicBezTo>
                    <a:pt x="2675" y="5866"/>
                    <a:pt x="2848" y="5879"/>
                    <a:pt x="3019" y="5879"/>
                  </a:cubicBezTo>
                  <a:cubicBezTo>
                    <a:pt x="3385" y="5879"/>
                    <a:pt x="3738" y="5820"/>
                    <a:pt x="4054" y="5702"/>
                  </a:cubicBezTo>
                  <a:cubicBezTo>
                    <a:pt x="4286" y="5621"/>
                    <a:pt x="4482" y="5493"/>
                    <a:pt x="4668" y="5354"/>
                  </a:cubicBezTo>
                  <a:cubicBezTo>
                    <a:pt x="4842" y="5227"/>
                    <a:pt x="5015" y="5088"/>
                    <a:pt x="5154" y="4926"/>
                  </a:cubicBezTo>
                  <a:cubicBezTo>
                    <a:pt x="5421" y="4601"/>
                    <a:pt x="5594" y="4254"/>
                    <a:pt x="5710" y="3953"/>
                  </a:cubicBezTo>
                  <a:cubicBezTo>
                    <a:pt x="5814" y="3652"/>
                    <a:pt x="5861" y="3362"/>
                    <a:pt x="5872" y="3130"/>
                  </a:cubicBezTo>
                  <a:cubicBezTo>
                    <a:pt x="5872" y="2899"/>
                    <a:pt x="5861" y="2713"/>
                    <a:pt x="5849" y="2598"/>
                  </a:cubicBezTo>
                  <a:cubicBezTo>
                    <a:pt x="5826" y="2540"/>
                    <a:pt x="5814" y="2493"/>
                    <a:pt x="5814" y="2459"/>
                  </a:cubicBezTo>
                  <a:cubicBezTo>
                    <a:pt x="5803" y="2436"/>
                    <a:pt x="5803" y="2424"/>
                    <a:pt x="5803" y="2424"/>
                  </a:cubicBezTo>
                  <a:lnTo>
                    <a:pt x="5803" y="2493"/>
                  </a:lnTo>
                  <a:cubicBezTo>
                    <a:pt x="5803" y="2517"/>
                    <a:pt x="5803" y="2563"/>
                    <a:pt x="5814" y="2621"/>
                  </a:cubicBezTo>
                  <a:cubicBezTo>
                    <a:pt x="5826" y="2748"/>
                    <a:pt x="5849" y="2922"/>
                    <a:pt x="5826" y="3154"/>
                  </a:cubicBezTo>
                  <a:cubicBezTo>
                    <a:pt x="5814" y="3385"/>
                    <a:pt x="5768" y="3675"/>
                    <a:pt x="5652" y="3987"/>
                  </a:cubicBezTo>
                  <a:cubicBezTo>
                    <a:pt x="5536" y="4289"/>
                    <a:pt x="5363" y="4624"/>
                    <a:pt x="5096" y="4926"/>
                  </a:cubicBezTo>
                  <a:cubicBezTo>
                    <a:pt x="4957" y="5088"/>
                    <a:pt x="4784" y="5227"/>
                    <a:pt x="4610" y="5354"/>
                  </a:cubicBezTo>
                  <a:cubicBezTo>
                    <a:pt x="4425" y="5493"/>
                    <a:pt x="4239" y="5609"/>
                    <a:pt x="4008" y="5690"/>
                  </a:cubicBezTo>
                  <a:cubicBezTo>
                    <a:pt x="3711" y="5797"/>
                    <a:pt x="3379" y="5853"/>
                    <a:pt x="3036" y="5853"/>
                  </a:cubicBezTo>
                  <a:cubicBezTo>
                    <a:pt x="2856" y="5853"/>
                    <a:pt x="2673" y="5838"/>
                    <a:pt x="2490" y="5806"/>
                  </a:cubicBezTo>
                  <a:cubicBezTo>
                    <a:pt x="2224" y="5759"/>
                    <a:pt x="1946" y="5690"/>
                    <a:pt x="1691" y="5574"/>
                  </a:cubicBezTo>
                  <a:cubicBezTo>
                    <a:pt x="1564" y="5516"/>
                    <a:pt x="1448" y="5447"/>
                    <a:pt x="1309" y="5377"/>
                  </a:cubicBezTo>
                  <a:cubicBezTo>
                    <a:pt x="1240" y="5343"/>
                    <a:pt x="1182" y="5296"/>
                    <a:pt x="1124" y="5261"/>
                  </a:cubicBezTo>
                  <a:cubicBezTo>
                    <a:pt x="1054" y="5215"/>
                    <a:pt x="1008" y="5157"/>
                    <a:pt x="950" y="5111"/>
                  </a:cubicBezTo>
                  <a:cubicBezTo>
                    <a:pt x="521" y="4706"/>
                    <a:pt x="197" y="4161"/>
                    <a:pt x="81" y="3536"/>
                  </a:cubicBezTo>
                  <a:cubicBezTo>
                    <a:pt x="23" y="3211"/>
                    <a:pt x="23" y="2910"/>
                    <a:pt x="70" y="2609"/>
                  </a:cubicBezTo>
                  <a:cubicBezTo>
                    <a:pt x="93" y="2447"/>
                    <a:pt x="128" y="2308"/>
                    <a:pt x="174" y="2158"/>
                  </a:cubicBezTo>
                  <a:cubicBezTo>
                    <a:pt x="197" y="2088"/>
                    <a:pt x="209" y="2019"/>
                    <a:pt x="244" y="1937"/>
                  </a:cubicBezTo>
                  <a:cubicBezTo>
                    <a:pt x="255" y="1868"/>
                    <a:pt x="301" y="1810"/>
                    <a:pt x="325" y="1741"/>
                  </a:cubicBezTo>
                  <a:cubicBezTo>
                    <a:pt x="464" y="1463"/>
                    <a:pt x="614" y="1219"/>
                    <a:pt x="811" y="1011"/>
                  </a:cubicBezTo>
                  <a:lnTo>
                    <a:pt x="881" y="941"/>
                  </a:lnTo>
                  <a:lnTo>
                    <a:pt x="950" y="872"/>
                  </a:lnTo>
                  <a:cubicBezTo>
                    <a:pt x="1008" y="814"/>
                    <a:pt x="1054" y="768"/>
                    <a:pt x="1112" y="721"/>
                  </a:cubicBezTo>
                  <a:cubicBezTo>
                    <a:pt x="1216" y="652"/>
                    <a:pt x="1332" y="571"/>
                    <a:pt x="1448" y="490"/>
                  </a:cubicBezTo>
                  <a:cubicBezTo>
                    <a:pt x="1911" y="223"/>
                    <a:pt x="2432" y="84"/>
                    <a:pt x="2907" y="84"/>
                  </a:cubicBezTo>
                  <a:cubicBezTo>
                    <a:pt x="2938" y="81"/>
                    <a:pt x="2969" y="80"/>
                    <a:pt x="3000" y="80"/>
                  </a:cubicBezTo>
                  <a:cubicBezTo>
                    <a:pt x="3085" y="80"/>
                    <a:pt x="3170" y="91"/>
                    <a:pt x="3255" y="108"/>
                  </a:cubicBezTo>
                  <a:cubicBezTo>
                    <a:pt x="3371" y="119"/>
                    <a:pt x="3475" y="142"/>
                    <a:pt x="3591" y="165"/>
                  </a:cubicBezTo>
                  <a:cubicBezTo>
                    <a:pt x="3706" y="200"/>
                    <a:pt x="3799" y="223"/>
                    <a:pt x="3903" y="258"/>
                  </a:cubicBezTo>
                  <a:cubicBezTo>
                    <a:pt x="4008" y="304"/>
                    <a:pt x="4112" y="351"/>
                    <a:pt x="4193" y="397"/>
                  </a:cubicBezTo>
                  <a:cubicBezTo>
                    <a:pt x="4575" y="582"/>
                    <a:pt x="4865" y="814"/>
                    <a:pt x="5073" y="1057"/>
                  </a:cubicBezTo>
                  <a:cubicBezTo>
                    <a:pt x="5177" y="1185"/>
                    <a:pt x="5282" y="1300"/>
                    <a:pt x="5351" y="1416"/>
                  </a:cubicBezTo>
                  <a:cubicBezTo>
                    <a:pt x="5444" y="1532"/>
                    <a:pt x="5479" y="1648"/>
                    <a:pt x="5536" y="1752"/>
                  </a:cubicBezTo>
                  <a:cubicBezTo>
                    <a:pt x="5571" y="1799"/>
                    <a:pt x="5594" y="1856"/>
                    <a:pt x="5617" y="1903"/>
                  </a:cubicBezTo>
                  <a:cubicBezTo>
                    <a:pt x="5641" y="1937"/>
                    <a:pt x="5652" y="1984"/>
                    <a:pt x="5675" y="2030"/>
                  </a:cubicBezTo>
                  <a:cubicBezTo>
                    <a:pt x="5710" y="2111"/>
                    <a:pt x="5733" y="2192"/>
                    <a:pt x="5745" y="2250"/>
                  </a:cubicBezTo>
                  <a:cubicBezTo>
                    <a:pt x="5768" y="2308"/>
                    <a:pt x="5768" y="2343"/>
                    <a:pt x="5791" y="2378"/>
                  </a:cubicBezTo>
                  <a:cubicBezTo>
                    <a:pt x="5803" y="2401"/>
                    <a:pt x="5803" y="2424"/>
                    <a:pt x="5803" y="2424"/>
                  </a:cubicBezTo>
                  <a:lnTo>
                    <a:pt x="5803" y="2424"/>
                  </a:lnTo>
                  <a:cubicBezTo>
                    <a:pt x="5803" y="2424"/>
                    <a:pt x="5803" y="2400"/>
                    <a:pt x="5791" y="2320"/>
                  </a:cubicBezTo>
                  <a:cubicBezTo>
                    <a:pt x="5791" y="2285"/>
                    <a:pt x="5768" y="2250"/>
                    <a:pt x="5756" y="2192"/>
                  </a:cubicBezTo>
                  <a:cubicBezTo>
                    <a:pt x="5745" y="2134"/>
                    <a:pt x="5733" y="2053"/>
                    <a:pt x="5699" y="1972"/>
                  </a:cubicBezTo>
                  <a:lnTo>
                    <a:pt x="5652" y="1845"/>
                  </a:lnTo>
                  <a:cubicBezTo>
                    <a:pt x="5641" y="1799"/>
                    <a:pt x="5629" y="1752"/>
                    <a:pt x="5594" y="1694"/>
                  </a:cubicBezTo>
                  <a:cubicBezTo>
                    <a:pt x="5536" y="1590"/>
                    <a:pt x="5502" y="1474"/>
                    <a:pt x="5409" y="1358"/>
                  </a:cubicBezTo>
                  <a:cubicBezTo>
                    <a:pt x="5340" y="1231"/>
                    <a:pt x="5235" y="1115"/>
                    <a:pt x="5131" y="988"/>
                  </a:cubicBezTo>
                  <a:cubicBezTo>
                    <a:pt x="4923" y="745"/>
                    <a:pt x="4633" y="490"/>
                    <a:pt x="4251" y="304"/>
                  </a:cubicBezTo>
                  <a:cubicBezTo>
                    <a:pt x="4170" y="247"/>
                    <a:pt x="4066" y="223"/>
                    <a:pt x="3961" y="177"/>
                  </a:cubicBezTo>
                  <a:cubicBezTo>
                    <a:pt x="3857" y="131"/>
                    <a:pt x="3764" y="108"/>
                    <a:pt x="3649" y="73"/>
                  </a:cubicBezTo>
                  <a:cubicBezTo>
                    <a:pt x="3533" y="61"/>
                    <a:pt x="3417" y="26"/>
                    <a:pt x="3301" y="15"/>
                  </a:cubicBezTo>
                  <a:cubicBezTo>
                    <a:pt x="3208" y="15"/>
                    <a:pt x="3101" y="0"/>
                    <a:pt x="300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4"/>
            <p:cNvSpPr/>
            <p:nvPr/>
          </p:nvSpPr>
          <p:spPr>
            <a:xfrm>
              <a:off x="4027659" y="3297329"/>
              <a:ext cx="113984" cy="152431"/>
            </a:xfrm>
            <a:custGeom>
              <a:avLst/>
              <a:gdLst/>
              <a:ahLst/>
              <a:cxnLst/>
              <a:rect l="l" t="t" r="r" b="b"/>
              <a:pathLst>
                <a:path w="1681" h="2248" extrusionOk="0">
                  <a:moveTo>
                    <a:pt x="846" y="1"/>
                  </a:moveTo>
                  <a:cubicBezTo>
                    <a:pt x="638" y="1"/>
                    <a:pt x="1" y="47"/>
                    <a:pt x="1" y="835"/>
                  </a:cubicBezTo>
                  <a:lnTo>
                    <a:pt x="441" y="835"/>
                  </a:lnTo>
                  <a:cubicBezTo>
                    <a:pt x="441" y="835"/>
                    <a:pt x="441" y="464"/>
                    <a:pt x="835" y="464"/>
                  </a:cubicBezTo>
                  <a:cubicBezTo>
                    <a:pt x="1043" y="464"/>
                    <a:pt x="1136" y="591"/>
                    <a:pt x="1182" y="696"/>
                  </a:cubicBezTo>
                  <a:cubicBezTo>
                    <a:pt x="1228" y="812"/>
                    <a:pt x="1217" y="939"/>
                    <a:pt x="1159" y="1055"/>
                  </a:cubicBezTo>
                  <a:cubicBezTo>
                    <a:pt x="1101" y="1161"/>
                    <a:pt x="970" y="1251"/>
                    <a:pt x="760" y="1251"/>
                  </a:cubicBezTo>
                  <a:cubicBezTo>
                    <a:pt x="719" y="1251"/>
                    <a:pt x="674" y="1248"/>
                    <a:pt x="626" y="1240"/>
                  </a:cubicBezTo>
                  <a:lnTo>
                    <a:pt x="626" y="2248"/>
                  </a:lnTo>
                  <a:lnTo>
                    <a:pt x="1055" y="2248"/>
                  </a:lnTo>
                  <a:lnTo>
                    <a:pt x="1055" y="1634"/>
                  </a:lnTo>
                  <a:cubicBezTo>
                    <a:pt x="1055" y="1634"/>
                    <a:pt x="1680" y="1472"/>
                    <a:pt x="1680" y="800"/>
                  </a:cubicBezTo>
                  <a:cubicBezTo>
                    <a:pt x="1680" y="140"/>
                    <a:pt x="1101" y="1"/>
                    <a:pt x="84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4"/>
            <p:cNvSpPr/>
            <p:nvPr/>
          </p:nvSpPr>
          <p:spPr>
            <a:xfrm>
              <a:off x="4068547" y="3462236"/>
              <a:ext cx="30649" cy="28344"/>
            </a:xfrm>
            <a:custGeom>
              <a:avLst/>
              <a:gdLst/>
              <a:ahLst/>
              <a:cxnLst/>
              <a:rect l="l" t="t" r="r" b="b"/>
              <a:pathLst>
                <a:path w="452" h="418" extrusionOk="0">
                  <a:moveTo>
                    <a:pt x="0" y="1"/>
                  </a:moveTo>
                  <a:lnTo>
                    <a:pt x="0" y="418"/>
                  </a:lnTo>
                  <a:lnTo>
                    <a:pt x="452" y="418"/>
                  </a:lnTo>
                  <a:lnTo>
                    <a:pt x="452"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4"/>
            <p:cNvSpPr/>
            <p:nvPr/>
          </p:nvSpPr>
          <p:spPr>
            <a:xfrm>
              <a:off x="3779484" y="3347642"/>
              <a:ext cx="80216" cy="80148"/>
            </a:xfrm>
            <a:custGeom>
              <a:avLst/>
              <a:gdLst/>
              <a:ahLst/>
              <a:cxnLst/>
              <a:rect l="l" t="t" r="r" b="b"/>
              <a:pathLst>
                <a:path w="1183" h="1182" extrusionOk="0">
                  <a:moveTo>
                    <a:pt x="592" y="0"/>
                  </a:moveTo>
                  <a:cubicBezTo>
                    <a:pt x="256" y="0"/>
                    <a:pt x="1" y="255"/>
                    <a:pt x="1" y="591"/>
                  </a:cubicBezTo>
                  <a:cubicBezTo>
                    <a:pt x="1" y="927"/>
                    <a:pt x="256" y="1181"/>
                    <a:pt x="592" y="1181"/>
                  </a:cubicBezTo>
                  <a:cubicBezTo>
                    <a:pt x="928" y="1181"/>
                    <a:pt x="1182" y="927"/>
                    <a:pt x="1182" y="591"/>
                  </a:cubicBezTo>
                  <a:cubicBezTo>
                    <a:pt x="1182" y="255"/>
                    <a:pt x="904" y="0"/>
                    <a:pt x="5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4"/>
            <p:cNvSpPr/>
            <p:nvPr/>
          </p:nvSpPr>
          <p:spPr>
            <a:xfrm>
              <a:off x="3776365" y="3347574"/>
              <a:ext cx="83335" cy="82996"/>
            </a:xfrm>
            <a:custGeom>
              <a:avLst/>
              <a:gdLst/>
              <a:ahLst/>
              <a:cxnLst/>
              <a:rect l="l" t="t" r="r" b="b"/>
              <a:pathLst>
                <a:path w="1229" h="1224" extrusionOk="0">
                  <a:moveTo>
                    <a:pt x="1186" y="398"/>
                  </a:moveTo>
                  <a:cubicBezTo>
                    <a:pt x="1197" y="426"/>
                    <a:pt x="1205" y="453"/>
                    <a:pt x="1214" y="478"/>
                  </a:cubicBezTo>
                  <a:lnTo>
                    <a:pt x="1214" y="478"/>
                  </a:lnTo>
                  <a:cubicBezTo>
                    <a:pt x="1211" y="466"/>
                    <a:pt x="1208" y="454"/>
                    <a:pt x="1205" y="441"/>
                  </a:cubicBezTo>
                  <a:cubicBezTo>
                    <a:pt x="1199" y="428"/>
                    <a:pt x="1193" y="414"/>
                    <a:pt x="1186" y="398"/>
                  </a:cubicBezTo>
                  <a:close/>
                  <a:moveTo>
                    <a:pt x="1214" y="478"/>
                  </a:moveTo>
                  <a:cubicBezTo>
                    <a:pt x="1226" y="537"/>
                    <a:pt x="1228" y="576"/>
                    <a:pt x="1228" y="588"/>
                  </a:cubicBezTo>
                  <a:lnTo>
                    <a:pt x="1228" y="588"/>
                  </a:lnTo>
                  <a:cubicBezTo>
                    <a:pt x="1228" y="563"/>
                    <a:pt x="1226" y="525"/>
                    <a:pt x="1217" y="487"/>
                  </a:cubicBezTo>
                  <a:cubicBezTo>
                    <a:pt x="1216" y="484"/>
                    <a:pt x="1215" y="481"/>
                    <a:pt x="1214" y="478"/>
                  </a:cubicBezTo>
                  <a:close/>
                  <a:moveTo>
                    <a:pt x="1228" y="588"/>
                  </a:moveTo>
                  <a:cubicBezTo>
                    <a:pt x="1228" y="589"/>
                    <a:pt x="1228" y="590"/>
                    <a:pt x="1228" y="592"/>
                  </a:cubicBezTo>
                  <a:lnTo>
                    <a:pt x="1228" y="592"/>
                  </a:lnTo>
                  <a:cubicBezTo>
                    <a:pt x="1228" y="592"/>
                    <a:pt x="1228" y="592"/>
                    <a:pt x="1228" y="592"/>
                  </a:cubicBezTo>
                  <a:cubicBezTo>
                    <a:pt x="1228" y="592"/>
                    <a:pt x="1228" y="590"/>
                    <a:pt x="1228" y="588"/>
                  </a:cubicBezTo>
                  <a:close/>
                  <a:moveTo>
                    <a:pt x="616" y="1"/>
                  </a:moveTo>
                  <a:cubicBezTo>
                    <a:pt x="551" y="1"/>
                    <a:pt x="484" y="11"/>
                    <a:pt x="418" y="36"/>
                  </a:cubicBezTo>
                  <a:cubicBezTo>
                    <a:pt x="198" y="105"/>
                    <a:pt x="12" y="348"/>
                    <a:pt x="12" y="615"/>
                  </a:cubicBezTo>
                  <a:cubicBezTo>
                    <a:pt x="1" y="893"/>
                    <a:pt x="198" y="1124"/>
                    <a:pt x="418" y="1194"/>
                  </a:cubicBezTo>
                  <a:cubicBezTo>
                    <a:pt x="483" y="1215"/>
                    <a:pt x="549" y="1224"/>
                    <a:pt x="614" y="1224"/>
                  </a:cubicBezTo>
                  <a:cubicBezTo>
                    <a:pt x="766" y="1224"/>
                    <a:pt x="907" y="1171"/>
                    <a:pt x="997" y="1090"/>
                  </a:cubicBezTo>
                  <a:cubicBezTo>
                    <a:pt x="1147" y="974"/>
                    <a:pt x="1205" y="835"/>
                    <a:pt x="1217" y="742"/>
                  </a:cubicBezTo>
                  <a:cubicBezTo>
                    <a:pt x="1228" y="684"/>
                    <a:pt x="1228" y="661"/>
                    <a:pt x="1228" y="638"/>
                  </a:cubicBezTo>
                  <a:lnTo>
                    <a:pt x="1228" y="603"/>
                  </a:lnTo>
                  <a:cubicBezTo>
                    <a:pt x="1228" y="600"/>
                    <a:pt x="1228" y="596"/>
                    <a:pt x="1228" y="592"/>
                  </a:cubicBezTo>
                  <a:lnTo>
                    <a:pt x="1228" y="592"/>
                  </a:lnTo>
                  <a:cubicBezTo>
                    <a:pt x="1217" y="592"/>
                    <a:pt x="1217" y="650"/>
                    <a:pt x="1205" y="731"/>
                  </a:cubicBezTo>
                  <a:cubicBezTo>
                    <a:pt x="1170" y="823"/>
                    <a:pt x="1112" y="939"/>
                    <a:pt x="985" y="1043"/>
                  </a:cubicBezTo>
                  <a:cubicBezTo>
                    <a:pt x="898" y="1099"/>
                    <a:pt x="772" y="1144"/>
                    <a:pt x="638" y="1144"/>
                  </a:cubicBezTo>
                  <a:cubicBezTo>
                    <a:pt x="577" y="1144"/>
                    <a:pt x="514" y="1135"/>
                    <a:pt x="452" y="1113"/>
                  </a:cubicBezTo>
                  <a:cubicBezTo>
                    <a:pt x="255" y="1055"/>
                    <a:pt x="82" y="835"/>
                    <a:pt x="82" y="592"/>
                  </a:cubicBezTo>
                  <a:cubicBezTo>
                    <a:pt x="70" y="348"/>
                    <a:pt x="244" y="140"/>
                    <a:pt x="452" y="71"/>
                  </a:cubicBezTo>
                  <a:cubicBezTo>
                    <a:pt x="522" y="46"/>
                    <a:pt x="593" y="34"/>
                    <a:pt x="662" y="34"/>
                  </a:cubicBezTo>
                  <a:cubicBezTo>
                    <a:pt x="787" y="34"/>
                    <a:pt x="903" y="73"/>
                    <a:pt x="985" y="140"/>
                  </a:cubicBezTo>
                  <a:cubicBezTo>
                    <a:pt x="1092" y="218"/>
                    <a:pt x="1150" y="320"/>
                    <a:pt x="1186" y="398"/>
                  </a:cubicBezTo>
                  <a:lnTo>
                    <a:pt x="1186" y="398"/>
                  </a:lnTo>
                  <a:cubicBezTo>
                    <a:pt x="1155" y="315"/>
                    <a:pt x="1106" y="224"/>
                    <a:pt x="997" y="140"/>
                  </a:cubicBezTo>
                  <a:cubicBezTo>
                    <a:pt x="908" y="59"/>
                    <a:pt x="767" y="1"/>
                    <a:pt x="61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4"/>
            <p:cNvSpPr/>
            <p:nvPr/>
          </p:nvSpPr>
          <p:spPr>
            <a:xfrm>
              <a:off x="3483437" y="2093483"/>
              <a:ext cx="450038" cy="404540"/>
            </a:xfrm>
            <a:custGeom>
              <a:avLst/>
              <a:gdLst/>
              <a:ahLst/>
              <a:cxnLst/>
              <a:rect l="l" t="t" r="r" b="b"/>
              <a:pathLst>
                <a:path w="6637" h="5966" extrusionOk="0">
                  <a:moveTo>
                    <a:pt x="3393" y="0"/>
                  </a:moveTo>
                  <a:cubicBezTo>
                    <a:pt x="3120" y="0"/>
                    <a:pt x="2845" y="37"/>
                    <a:pt x="2572" y="116"/>
                  </a:cubicBezTo>
                  <a:cubicBezTo>
                    <a:pt x="939" y="579"/>
                    <a:pt x="1" y="2363"/>
                    <a:pt x="545" y="3972"/>
                  </a:cubicBezTo>
                  <a:cubicBezTo>
                    <a:pt x="730" y="4505"/>
                    <a:pt x="1043" y="4957"/>
                    <a:pt x="1437" y="5304"/>
                  </a:cubicBezTo>
                  <a:cubicBezTo>
                    <a:pt x="1448" y="5316"/>
                    <a:pt x="1472" y="5327"/>
                    <a:pt x="1483" y="5327"/>
                  </a:cubicBezTo>
                  <a:cubicBezTo>
                    <a:pt x="2078" y="5737"/>
                    <a:pt x="2779" y="5966"/>
                    <a:pt x="3484" y="5966"/>
                  </a:cubicBezTo>
                  <a:cubicBezTo>
                    <a:pt x="3616" y="5966"/>
                    <a:pt x="3749" y="5958"/>
                    <a:pt x="3881" y="5941"/>
                  </a:cubicBezTo>
                  <a:cubicBezTo>
                    <a:pt x="4170" y="5895"/>
                    <a:pt x="4436" y="5825"/>
                    <a:pt x="4680" y="5721"/>
                  </a:cubicBezTo>
                  <a:cubicBezTo>
                    <a:pt x="5942" y="5142"/>
                    <a:pt x="6637" y="3764"/>
                    <a:pt x="6359" y="2432"/>
                  </a:cubicBezTo>
                  <a:cubicBezTo>
                    <a:pt x="6059" y="961"/>
                    <a:pt x="4773" y="0"/>
                    <a:pt x="33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4"/>
            <p:cNvSpPr/>
            <p:nvPr/>
          </p:nvSpPr>
          <p:spPr>
            <a:xfrm>
              <a:off x="3507780" y="2093212"/>
              <a:ext cx="411592" cy="406777"/>
            </a:xfrm>
            <a:custGeom>
              <a:avLst/>
              <a:gdLst/>
              <a:ahLst/>
              <a:cxnLst/>
              <a:rect l="l" t="t" r="r" b="b"/>
              <a:pathLst>
                <a:path w="6070" h="5999" extrusionOk="0">
                  <a:moveTo>
                    <a:pt x="3139" y="1"/>
                  </a:moveTo>
                  <a:cubicBezTo>
                    <a:pt x="3113" y="1"/>
                    <a:pt x="3086" y="2"/>
                    <a:pt x="3058" y="4"/>
                  </a:cubicBezTo>
                  <a:cubicBezTo>
                    <a:pt x="2560" y="4"/>
                    <a:pt x="2016" y="120"/>
                    <a:pt x="1529" y="421"/>
                  </a:cubicBezTo>
                  <a:cubicBezTo>
                    <a:pt x="1402" y="502"/>
                    <a:pt x="1286" y="583"/>
                    <a:pt x="1170" y="676"/>
                  </a:cubicBezTo>
                  <a:cubicBezTo>
                    <a:pt x="1113" y="710"/>
                    <a:pt x="1066" y="768"/>
                    <a:pt x="1008" y="815"/>
                  </a:cubicBezTo>
                  <a:lnTo>
                    <a:pt x="916" y="884"/>
                  </a:lnTo>
                  <a:lnTo>
                    <a:pt x="846" y="977"/>
                  </a:lnTo>
                  <a:cubicBezTo>
                    <a:pt x="649" y="1197"/>
                    <a:pt x="476" y="1452"/>
                    <a:pt x="337" y="1730"/>
                  </a:cubicBezTo>
                  <a:cubicBezTo>
                    <a:pt x="290" y="1799"/>
                    <a:pt x="267" y="1869"/>
                    <a:pt x="244" y="1950"/>
                  </a:cubicBezTo>
                  <a:cubicBezTo>
                    <a:pt x="221" y="2019"/>
                    <a:pt x="198" y="2089"/>
                    <a:pt x="163" y="2158"/>
                  </a:cubicBezTo>
                  <a:cubicBezTo>
                    <a:pt x="116" y="2309"/>
                    <a:pt x="82" y="2471"/>
                    <a:pt x="59" y="2621"/>
                  </a:cubicBezTo>
                  <a:cubicBezTo>
                    <a:pt x="1" y="2946"/>
                    <a:pt x="1" y="3281"/>
                    <a:pt x="82" y="3594"/>
                  </a:cubicBezTo>
                  <a:cubicBezTo>
                    <a:pt x="198" y="4243"/>
                    <a:pt x="545" y="4822"/>
                    <a:pt x="985" y="5250"/>
                  </a:cubicBezTo>
                  <a:cubicBezTo>
                    <a:pt x="1031" y="5285"/>
                    <a:pt x="1089" y="5343"/>
                    <a:pt x="1159" y="5389"/>
                  </a:cubicBezTo>
                  <a:cubicBezTo>
                    <a:pt x="1217" y="5436"/>
                    <a:pt x="1275" y="5459"/>
                    <a:pt x="1356" y="5505"/>
                  </a:cubicBezTo>
                  <a:cubicBezTo>
                    <a:pt x="1483" y="5575"/>
                    <a:pt x="1622" y="5656"/>
                    <a:pt x="1761" y="5714"/>
                  </a:cubicBezTo>
                  <a:cubicBezTo>
                    <a:pt x="2027" y="5829"/>
                    <a:pt x="2317" y="5911"/>
                    <a:pt x="2595" y="5957"/>
                  </a:cubicBezTo>
                  <a:cubicBezTo>
                    <a:pt x="2787" y="5984"/>
                    <a:pt x="2977" y="5999"/>
                    <a:pt x="3162" y="5999"/>
                  </a:cubicBezTo>
                  <a:cubicBezTo>
                    <a:pt x="3524" y="5999"/>
                    <a:pt x="3872" y="5944"/>
                    <a:pt x="4193" y="5829"/>
                  </a:cubicBezTo>
                  <a:cubicBezTo>
                    <a:pt x="4425" y="5737"/>
                    <a:pt x="4633" y="5609"/>
                    <a:pt x="4830" y="5482"/>
                  </a:cubicBezTo>
                  <a:cubicBezTo>
                    <a:pt x="5016" y="5343"/>
                    <a:pt x="5178" y="5192"/>
                    <a:pt x="5317" y="5030"/>
                  </a:cubicBezTo>
                  <a:cubicBezTo>
                    <a:pt x="5606" y="4694"/>
                    <a:pt x="5780" y="4347"/>
                    <a:pt x="5896" y="4034"/>
                  </a:cubicBezTo>
                  <a:cubicBezTo>
                    <a:pt x="6012" y="3710"/>
                    <a:pt x="6058" y="3409"/>
                    <a:pt x="6070" y="3177"/>
                  </a:cubicBezTo>
                  <a:cubicBezTo>
                    <a:pt x="6070" y="2934"/>
                    <a:pt x="6058" y="2760"/>
                    <a:pt x="6046" y="2621"/>
                  </a:cubicBezTo>
                  <a:cubicBezTo>
                    <a:pt x="6023" y="2563"/>
                    <a:pt x="6012" y="2517"/>
                    <a:pt x="6012" y="2482"/>
                  </a:cubicBezTo>
                  <a:cubicBezTo>
                    <a:pt x="6000" y="2459"/>
                    <a:pt x="6000" y="2436"/>
                    <a:pt x="6000" y="2436"/>
                  </a:cubicBezTo>
                  <a:cubicBezTo>
                    <a:pt x="6000" y="2436"/>
                    <a:pt x="6000" y="2459"/>
                    <a:pt x="5988" y="2482"/>
                  </a:cubicBezTo>
                  <a:cubicBezTo>
                    <a:pt x="5988" y="2529"/>
                    <a:pt x="5988" y="2575"/>
                    <a:pt x="6000" y="2633"/>
                  </a:cubicBezTo>
                  <a:cubicBezTo>
                    <a:pt x="6012" y="2760"/>
                    <a:pt x="6035" y="2946"/>
                    <a:pt x="6012" y="3177"/>
                  </a:cubicBezTo>
                  <a:cubicBezTo>
                    <a:pt x="6000" y="3409"/>
                    <a:pt x="5954" y="3698"/>
                    <a:pt x="5838" y="4023"/>
                  </a:cubicBezTo>
                  <a:cubicBezTo>
                    <a:pt x="5722" y="4335"/>
                    <a:pt x="5548" y="4683"/>
                    <a:pt x="5259" y="5007"/>
                  </a:cubicBezTo>
                  <a:cubicBezTo>
                    <a:pt x="5120" y="5158"/>
                    <a:pt x="4958" y="5320"/>
                    <a:pt x="4772" y="5447"/>
                  </a:cubicBezTo>
                  <a:cubicBezTo>
                    <a:pt x="4564" y="5586"/>
                    <a:pt x="4367" y="5714"/>
                    <a:pt x="4135" y="5795"/>
                  </a:cubicBezTo>
                  <a:cubicBezTo>
                    <a:pt x="3831" y="5901"/>
                    <a:pt x="3487" y="5958"/>
                    <a:pt x="3132" y="5958"/>
                  </a:cubicBezTo>
                  <a:cubicBezTo>
                    <a:pt x="2947" y="5958"/>
                    <a:pt x="2759" y="5942"/>
                    <a:pt x="2572" y="5911"/>
                  </a:cubicBezTo>
                  <a:cubicBezTo>
                    <a:pt x="2294" y="5876"/>
                    <a:pt x="2016" y="5783"/>
                    <a:pt x="1750" y="5667"/>
                  </a:cubicBezTo>
                  <a:cubicBezTo>
                    <a:pt x="1611" y="5609"/>
                    <a:pt x="1483" y="5540"/>
                    <a:pt x="1356" y="5470"/>
                  </a:cubicBezTo>
                  <a:cubicBezTo>
                    <a:pt x="1298" y="5436"/>
                    <a:pt x="1228" y="5389"/>
                    <a:pt x="1170" y="5355"/>
                  </a:cubicBezTo>
                  <a:cubicBezTo>
                    <a:pt x="1113" y="5308"/>
                    <a:pt x="1055" y="5262"/>
                    <a:pt x="997" y="5204"/>
                  </a:cubicBezTo>
                  <a:cubicBezTo>
                    <a:pt x="557" y="4787"/>
                    <a:pt x="221" y="4220"/>
                    <a:pt x="105" y="3583"/>
                  </a:cubicBezTo>
                  <a:cubicBezTo>
                    <a:pt x="47" y="3270"/>
                    <a:pt x="47" y="2934"/>
                    <a:pt x="93" y="2633"/>
                  </a:cubicBezTo>
                  <a:cubicBezTo>
                    <a:pt x="105" y="2471"/>
                    <a:pt x="151" y="2309"/>
                    <a:pt x="198" y="2170"/>
                  </a:cubicBezTo>
                  <a:cubicBezTo>
                    <a:pt x="209" y="2089"/>
                    <a:pt x="244" y="2019"/>
                    <a:pt x="267" y="1950"/>
                  </a:cubicBezTo>
                  <a:cubicBezTo>
                    <a:pt x="279" y="1880"/>
                    <a:pt x="325" y="1822"/>
                    <a:pt x="360" y="1741"/>
                  </a:cubicBezTo>
                  <a:cubicBezTo>
                    <a:pt x="487" y="1475"/>
                    <a:pt x="649" y="1220"/>
                    <a:pt x="846" y="1011"/>
                  </a:cubicBezTo>
                  <a:lnTo>
                    <a:pt x="916" y="919"/>
                  </a:lnTo>
                  <a:lnTo>
                    <a:pt x="1008" y="849"/>
                  </a:lnTo>
                  <a:cubicBezTo>
                    <a:pt x="1066" y="803"/>
                    <a:pt x="1113" y="745"/>
                    <a:pt x="1170" y="699"/>
                  </a:cubicBezTo>
                  <a:cubicBezTo>
                    <a:pt x="1286" y="618"/>
                    <a:pt x="1402" y="525"/>
                    <a:pt x="1518" y="456"/>
                  </a:cubicBezTo>
                  <a:cubicBezTo>
                    <a:pt x="1993" y="166"/>
                    <a:pt x="2525" y="39"/>
                    <a:pt x="3024" y="39"/>
                  </a:cubicBezTo>
                  <a:cubicBezTo>
                    <a:pt x="3059" y="31"/>
                    <a:pt x="3096" y="29"/>
                    <a:pt x="3134" y="29"/>
                  </a:cubicBezTo>
                  <a:cubicBezTo>
                    <a:pt x="3217" y="29"/>
                    <a:pt x="3303" y="42"/>
                    <a:pt x="3383" y="50"/>
                  </a:cubicBezTo>
                  <a:cubicBezTo>
                    <a:pt x="3498" y="62"/>
                    <a:pt x="3614" y="96"/>
                    <a:pt x="3730" y="108"/>
                  </a:cubicBezTo>
                  <a:cubicBezTo>
                    <a:pt x="3834" y="143"/>
                    <a:pt x="3950" y="166"/>
                    <a:pt x="4043" y="212"/>
                  </a:cubicBezTo>
                  <a:cubicBezTo>
                    <a:pt x="4147" y="247"/>
                    <a:pt x="4263" y="293"/>
                    <a:pt x="4355" y="340"/>
                  </a:cubicBezTo>
                  <a:cubicBezTo>
                    <a:pt x="4726" y="525"/>
                    <a:pt x="5027" y="780"/>
                    <a:pt x="5259" y="1023"/>
                  </a:cubicBezTo>
                  <a:cubicBezTo>
                    <a:pt x="5375" y="1150"/>
                    <a:pt x="5479" y="1266"/>
                    <a:pt x="5548" y="1394"/>
                  </a:cubicBezTo>
                  <a:cubicBezTo>
                    <a:pt x="5629" y="1509"/>
                    <a:pt x="5687" y="1648"/>
                    <a:pt x="5745" y="1741"/>
                  </a:cubicBezTo>
                  <a:cubicBezTo>
                    <a:pt x="5768" y="1799"/>
                    <a:pt x="5803" y="1857"/>
                    <a:pt x="5815" y="1903"/>
                  </a:cubicBezTo>
                  <a:cubicBezTo>
                    <a:pt x="5838" y="1961"/>
                    <a:pt x="5861" y="2007"/>
                    <a:pt x="5873" y="2054"/>
                  </a:cubicBezTo>
                  <a:cubicBezTo>
                    <a:pt x="5919" y="2135"/>
                    <a:pt x="5931" y="2204"/>
                    <a:pt x="5942" y="2262"/>
                  </a:cubicBezTo>
                  <a:cubicBezTo>
                    <a:pt x="5954" y="2320"/>
                    <a:pt x="5977" y="2367"/>
                    <a:pt x="5988" y="2401"/>
                  </a:cubicBezTo>
                  <a:cubicBezTo>
                    <a:pt x="6000" y="2424"/>
                    <a:pt x="6000" y="2436"/>
                    <a:pt x="6000" y="2436"/>
                  </a:cubicBezTo>
                  <a:lnTo>
                    <a:pt x="6000" y="2390"/>
                  </a:lnTo>
                  <a:cubicBezTo>
                    <a:pt x="6000" y="2355"/>
                    <a:pt x="5988" y="2309"/>
                    <a:pt x="5977" y="2251"/>
                  </a:cubicBezTo>
                  <a:cubicBezTo>
                    <a:pt x="5954" y="2193"/>
                    <a:pt x="5942" y="2123"/>
                    <a:pt x="5907" y="2031"/>
                  </a:cubicBezTo>
                  <a:cubicBezTo>
                    <a:pt x="5896" y="1984"/>
                    <a:pt x="5884" y="1926"/>
                    <a:pt x="5873" y="1892"/>
                  </a:cubicBezTo>
                  <a:cubicBezTo>
                    <a:pt x="5838" y="1834"/>
                    <a:pt x="5826" y="1787"/>
                    <a:pt x="5792" y="1730"/>
                  </a:cubicBezTo>
                  <a:cubicBezTo>
                    <a:pt x="5757" y="1625"/>
                    <a:pt x="5699" y="1498"/>
                    <a:pt x="5606" y="1382"/>
                  </a:cubicBezTo>
                  <a:cubicBezTo>
                    <a:pt x="5537" y="1266"/>
                    <a:pt x="5433" y="1139"/>
                    <a:pt x="5328" y="1000"/>
                  </a:cubicBezTo>
                  <a:cubicBezTo>
                    <a:pt x="5120" y="757"/>
                    <a:pt x="4819" y="502"/>
                    <a:pt x="4425" y="305"/>
                  </a:cubicBezTo>
                  <a:lnTo>
                    <a:pt x="4124" y="178"/>
                  </a:lnTo>
                  <a:cubicBezTo>
                    <a:pt x="4008" y="131"/>
                    <a:pt x="3904" y="108"/>
                    <a:pt x="3788" y="73"/>
                  </a:cubicBezTo>
                  <a:cubicBezTo>
                    <a:pt x="3672" y="62"/>
                    <a:pt x="3556" y="39"/>
                    <a:pt x="3440" y="15"/>
                  </a:cubicBezTo>
                  <a:cubicBezTo>
                    <a:pt x="3339" y="15"/>
                    <a:pt x="3244" y="1"/>
                    <a:pt x="313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4"/>
            <p:cNvSpPr/>
            <p:nvPr/>
          </p:nvSpPr>
          <p:spPr>
            <a:xfrm>
              <a:off x="3646785" y="2201839"/>
              <a:ext cx="118663" cy="156296"/>
            </a:xfrm>
            <a:custGeom>
              <a:avLst/>
              <a:gdLst/>
              <a:ahLst/>
              <a:cxnLst/>
              <a:rect l="l" t="t" r="r" b="b"/>
              <a:pathLst>
                <a:path w="1750" h="2305" extrusionOk="0">
                  <a:moveTo>
                    <a:pt x="892" y="0"/>
                  </a:moveTo>
                  <a:cubicBezTo>
                    <a:pt x="684" y="12"/>
                    <a:pt x="1" y="70"/>
                    <a:pt x="12" y="869"/>
                  </a:cubicBezTo>
                  <a:lnTo>
                    <a:pt x="475" y="869"/>
                  </a:lnTo>
                  <a:cubicBezTo>
                    <a:pt x="475" y="869"/>
                    <a:pt x="475" y="475"/>
                    <a:pt x="881" y="475"/>
                  </a:cubicBezTo>
                  <a:cubicBezTo>
                    <a:pt x="1089" y="475"/>
                    <a:pt x="1205" y="602"/>
                    <a:pt x="1240" y="707"/>
                  </a:cubicBezTo>
                  <a:cubicBezTo>
                    <a:pt x="1298" y="822"/>
                    <a:pt x="1275" y="961"/>
                    <a:pt x="1217" y="1089"/>
                  </a:cubicBezTo>
                  <a:cubicBezTo>
                    <a:pt x="1150" y="1193"/>
                    <a:pt x="1022" y="1289"/>
                    <a:pt x="813" y="1289"/>
                  </a:cubicBezTo>
                  <a:cubicBezTo>
                    <a:pt x="766" y="1289"/>
                    <a:pt x="716" y="1285"/>
                    <a:pt x="661" y="1274"/>
                  </a:cubicBezTo>
                  <a:lnTo>
                    <a:pt x="661" y="2305"/>
                  </a:lnTo>
                  <a:lnTo>
                    <a:pt x="1112" y="2305"/>
                  </a:lnTo>
                  <a:lnTo>
                    <a:pt x="1112" y="1691"/>
                  </a:lnTo>
                  <a:cubicBezTo>
                    <a:pt x="1112" y="1691"/>
                    <a:pt x="1749" y="1529"/>
                    <a:pt x="1749" y="822"/>
                  </a:cubicBezTo>
                  <a:cubicBezTo>
                    <a:pt x="1749" y="151"/>
                    <a:pt x="1159" y="0"/>
                    <a:pt x="89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4"/>
            <p:cNvSpPr/>
            <p:nvPr/>
          </p:nvSpPr>
          <p:spPr>
            <a:xfrm>
              <a:off x="3689979" y="2372238"/>
              <a:ext cx="31463" cy="29903"/>
            </a:xfrm>
            <a:custGeom>
              <a:avLst/>
              <a:gdLst/>
              <a:ahLst/>
              <a:cxnLst/>
              <a:rect l="l" t="t" r="r" b="b"/>
              <a:pathLst>
                <a:path w="464" h="441" extrusionOk="0">
                  <a:moveTo>
                    <a:pt x="1" y="0"/>
                  </a:moveTo>
                  <a:lnTo>
                    <a:pt x="1" y="440"/>
                  </a:lnTo>
                  <a:lnTo>
                    <a:pt x="464" y="440"/>
                  </a:lnTo>
                  <a:lnTo>
                    <a:pt x="46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4"/>
            <p:cNvSpPr/>
            <p:nvPr/>
          </p:nvSpPr>
          <p:spPr>
            <a:xfrm>
              <a:off x="3495236" y="2492392"/>
              <a:ext cx="82522" cy="82522"/>
            </a:xfrm>
            <a:custGeom>
              <a:avLst/>
              <a:gdLst/>
              <a:ahLst/>
              <a:cxnLst/>
              <a:rect l="l" t="t" r="r" b="b"/>
              <a:pathLst>
                <a:path w="1217" h="1217" extrusionOk="0">
                  <a:moveTo>
                    <a:pt x="614" y="0"/>
                  </a:moveTo>
                  <a:cubicBezTo>
                    <a:pt x="278" y="0"/>
                    <a:pt x="0" y="278"/>
                    <a:pt x="0" y="603"/>
                  </a:cubicBezTo>
                  <a:cubicBezTo>
                    <a:pt x="0" y="939"/>
                    <a:pt x="278" y="1216"/>
                    <a:pt x="614" y="1216"/>
                  </a:cubicBezTo>
                  <a:cubicBezTo>
                    <a:pt x="950" y="1216"/>
                    <a:pt x="1216" y="939"/>
                    <a:pt x="1216" y="603"/>
                  </a:cubicBezTo>
                  <a:cubicBezTo>
                    <a:pt x="1216" y="278"/>
                    <a:pt x="950" y="0"/>
                    <a:pt x="6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4"/>
            <p:cNvSpPr/>
            <p:nvPr/>
          </p:nvSpPr>
          <p:spPr>
            <a:xfrm>
              <a:off x="3493676" y="2491578"/>
              <a:ext cx="84081" cy="85370"/>
            </a:xfrm>
            <a:custGeom>
              <a:avLst/>
              <a:gdLst/>
              <a:ahLst/>
              <a:cxnLst/>
              <a:rect l="l" t="t" r="r" b="b"/>
              <a:pathLst>
                <a:path w="1240" h="1259" extrusionOk="0">
                  <a:moveTo>
                    <a:pt x="623" y="0"/>
                  </a:moveTo>
                  <a:cubicBezTo>
                    <a:pt x="556" y="0"/>
                    <a:pt x="487" y="11"/>
                    <a:pt x="417" y="36"/>
                  </a:cubicBezTo>
                  <a:cubicBezTo>
                    <a:pt x="197" y="105"/>
                    <a:pt x="0" y="337"/>
                    <a:pt x="0" y="626"/>
                  </a:cubicBezTo>
                  <a:cubicBezTo>
                    <a:pt x="0" y="904"/>
                    <a:pt x="185" y="1147"/>
                    <a:pt x="417" y="1228"/>
                  </a:cubicBezTo>
                  <a:cubicBezTo>
                    <a:pt x="482" y="1249"/>
                    <a:pt x="550" y="1259"/>
                    <a:pt x="616" y="1259"/>
                  </a:cubicBezTo>
                  <a:cubicBezTo>
                    <a:pt x="771" y="1259"/>
                    <a:pt x="918" y="1206"/>
                    <a:pt x="1008" y="1124"/>
                  </a:cubicBezTo>
                  <a:cubicBezTo>
                    <a:pt x="1158" y="1008"/>
                    <a:pt x="1216" y="881"/>
                    <a:pt x="1228" y="777"/>
                  </a:cubicBezTo>
                  <a:cubicBezTo>
                    <a:pt x="1239" y="719"/>
                    <a:pt x="1239" y="696"/>
                    <a:pt x="1239" y="661"/>
                  </a:cubicBezTo>
                  <a:lnTo>
                    <a:pt x="1239" y="615"/>
                  </a:lnTo>
                  <a:cubicBezTo>
                    <a:pt x="1239" y="615"/>
                    <a:pt x="1239" y="673"/>
                    <a:pt x="1216" y="788"/>
                  </a:cubicBezTo>
                  <a:cubicBezTo>
                    <a:pt x="1205" y="881"/>
                    <a:pt x="1124" y="1008"/>
                    <a:pt x="996" y="1113"/>
                  </a:cubicBezTo>
                  <a:cubicBezTo>
                    <a:pt x="911" y="1174"/>
                    <a:pt x="785" y="1216"/>
                    <a:pt x="652" y="1216"/>
                  </a:cubicBezTo>
                  <a:cubicBezTo>
                    <a:pt x="586" y="1216"/>
                    <a:pt x="517" y="1205"/>
                    <a:pt x="452" y="1182"/>
                  </a:cubicBezTo>
                  <a:cubicBezTo>
                    <a:pt x="243" y="1113"/>
                    <a:pt x="70" y="893"/>
                    <a:pt x="70" y="626"/>
                  </a:cubicBezTo>
                  <a:cubicBezTo>
                    <a:pt x="70" y="371"/>
                    <a:pt x="243" y="151"/>
                    <a:pt x="452" y="82"/>
                  </a:cubicBezTo>
                  <a:cubicBezTo>
                    <a:pt x="521" y="49"/>
                    <a:pt x="593" y="35"/>
                    <a:pt x="662" y="35"/>
                  </a:cubicBezTo>
                  <a:cubicBezTo>
                    <a:pt x="791" y="35"/>
                    <a:pt x="913" y="84"/>
                    <a:pt x="996" y="151"/>
                  </a:cubicBezTo>
                  <a:cubicBezTo>
                    <a:pt x="1124" y="256"/>
                    <a:pt x="1182" y="383"/>
                    <a:pt x="1216" y="476"/>
                  </a:cubicBezTo>
                  <a:cubicBezTo>
                    <a:pt x="1239" y="557"/>
                    <a:pt x="1239" y="615"/>
                    <a:pt x="1239" y="615"/>
                  </a:cubicBezTo>
                  <a:lnTo>
                    <a:pt x="1239" y="603"/>
                  </a:lnTo>
                  <a:cubicBezTo>
                    <a:pt x="1239" y="568"/>
                    <a:pt x="1239" y="534"/>
                    <a:pt x="1228" y="487"/>
                  </a:cubicBezTo>
                  <a:cubicBezTo>
                    <a:pt x="1216" y="395"/>
                    <a:pt x="1158" y="256"/>
                    <a:pt x="1008" y="140"/>
                  </a:cubicBezTo>
                  <a:cubicBezTo>
                    <a:pt x="919" y="59"/>
                    <a:pt x="779" y="0"/>
                    <a:pt x="62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4"/>
            <p:cNvSpPr/>
            <p:nvPr/>
          </p:nvSpPr>
          <p:spPr>
            <a:xfrm>
              <a:off x="1235013" y="1911218"/>
              <a:ext cx="853764" cy="688856"/>
            </a:xfrm>
            <a:custGeom>
              <a:avLst/>
              <a:gdLst/>
              <a:ahLst/>
              <a:cxnLst/>
              <a:rect l="l" t="t" r="r" b="b"/>
              <a:pathLst>
                <a:path w="12591" h="10159" extrusionOk="0">
                  <a:moveTo>
                    <a:pt x="2155" y="1"/>
                  </a:moveTo>
                  <a:cubicBezTo>
                    <a:pt x="962" y="1"/>
                    <a:pt x="1" y="974"/>
                    <a:pt x="1" y="2155"/>
                  </a:cubicBezTo>
                  <a:lnTo>
                    <a:pt x="1" y="6243"/>
                  </a:lnTo>
                  <a:cubicBezTo>
                    <a:pt x="1" y="7425"/>
                    <a:pt x="962" y="8398"/>
                    <a:pt x="2155" y="8398"/>
                  </a:cubicBezTo>
                  <a:lnTo>
                    <a:pt x="8305" y="8398"/>
                  </a:lnTo>
                  <a:lnTo>
                    <a:pt x="9359" y="10158"/>
                  </a:lnTo>
                  <a:lnTo>
                    <a:pt x="10355" y="8398"/>
                  </a:lnTo>
                  <a:lnTo>
                    <a:pt x="10413" y="8398"/>
                  </a:lnTo>
                  <a:cubicBezTo>
                    <a:pt x="11606" y="8398"/>
                    <a:pt x="12579" y="7425"/>
                    <a:pt x="12579" y="6243"/>
                  </a:cubicBezTo>
                  <a:lnTo>
                    <a:pt x="12579" y="2155"/>
                  </a:lnTo>
                  <a:cubicBezTo>
                    <a:pt x="12590" y="974"/>
                    <a:pt x="11641" y="1"/>
                    <a:pt x="104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4"/>
            <p:cNvSpPr/>
            <p:nvPr/>
          </p:nvSpPr>
          <p:spPr>
            <a:xfrm>
              <a:off x="1231894" y="1910472"/>
              <a:ext cx="860003" cy="695841"/>
            </a:xfrm>
            <a:custGeom>
              <a:avLst/>
              <a:gdLst/>
              <a:ahLst/>
              <a:cxnLst/>
              <a:rect l="l" t="t" r="r" b="b"/>
              <a:pathLst>
                <a:path w="12683" h="10262" extrusionOk="0">
                  <a:moveTo>
                    <a:pt x="10528" y="0"/>
                  </a:moveTo>
                  <a:cubicBezTo>
                    <a:pt x="10520" y="6"/>
                    <a:pt x="10512" y="10"/>
                    <a:pt x="10507" y="12"/>
                  </a:cubicBezTo>
                  <a:lnTo>
                    <a:pt x="10667" y="12"/>
                  </a:lnTo>
                  <a:cubicBezTo>
                    <a:pt x="10598" y="12"/>
                    <a:pt x="10552" y="0"/>
                    <a:pt x="10528" y="0"/>
                  </a:cubicBezTo>
                  <a:close/>
                  <a:moveTo>
                    <a:pt x="10482" y="12"/>
                  </a:moveTo>
                  <a:cubicBezTo>
                    <a:pt x="10482" y="12"/>
                    <a:pt x="10485" y="15"/>
                    <a:pt x="10492" y="15"/>
                  </a:cubicBezTo>
                  <a:cubicBezTo>
                    <a:pt x="10496" y="15"/>
                    <a:pt x="10501" y="14"/>
                    <a:pt x="10507" y="12"/>
                  </a:cubicBezTo>
                  <a:close/>
                  <a:moveTo>
                    <a:pt x="2375" y="0"/>
                  </a:moveTo>
                  <a:cubicBezTo>
                    <a:pt x="2247" y="0"/>
                    <a:pt x="2108" y="0"/>
                    <a:pt x="1981" y="12"/>
                  </a:cubicBezTo>
                  <a:cubicBezTo>
                    <a:pt x="1912" y="23"/>
                    <a:pt x="1854" y="23"/>
                    <a:pt x="1784" y="35"/>
                  </a:cubicBezTo>
                  <a:cubicBezTo>
                    <a:pt x="1703" y="58"/>
                    <a:pt x="1645" y="70"/>
                    <a:pt x="1576" y="81"/>
                  </a:cubicBezTo>
                  <a:cubicBezTo>
                    <a:pt x="1054" y="232"/>
                    <a:pt x="580" y="591"/>
                    <a:pt x="290" y="1101"/>
                  </a:cubicBezTo>
                  <a:cubicBezTo>
                    <a:pt x="140" y="1344"/>
                    <a:pt x="47" y="1633"/>
                    <a:pt x="12" y="1923"/>
                  </a:cubicBezTo>
                  <a:cubicBezTo>
                    <a:pt x="1" y="2062"/>
                    <a:pt x="1" y="2224"/>
                    <a:pt x="1" y="2375"/>
                  </a:cubicBezTo>
                  <a:lnTo>
                    <a:pt x="1" y="2815"/>
                  </a:lnTo>
                  <a:lnTo>
                    <a:pt x="1" y="4668"/>
                  </a:lnTo>
                  <a:lnTo>
                    <a:pt x="1" y="5629"/>
                  </a:lnTo>
                  <a:lnTo>
                    <a:pt x="1" y="6115"/>
                  </a:lnTo>
                  <a:lnTo>
                    <a:pt x="1" y="6370"/>
                  </a:lnTo>
                  <a:lnTo>
                    <a:pt x="1" y="6498"/>
                  </a:lnTo>
                  <a:lnTo>
                    <a:pt x="12" y="6625"/>
                  </a:lnTo>
                  <a:cubicBezTo>
                    <a:pt x="116" y="7297"/>
                    <a:pt x="545" y="7899"/>
                    <a:pt x="1159" y="8223"/>
                  </a:cubicBezTo>
                  <a:cubicBezTo>
                    <a:pt x="1460" y="8374"/>
                    <a:pt x="1807" y="8467"/>
                    <a:pt x="2155" y="8467"/>
                  </a:cubicBezTo>
                  <a:lnTo>
                    <a:pt x="8312" y="8467"/>
                  </a:lnTo>
                  <a:cubicBezTo>
                    <a:pt x="8692" y="9065"/>
                    <a:pt x="9048" y="9652"/>
                    <a:pt x="9382" y="10215"/>
                  </a:cubicBezTo>
                  <a:lnTo>
                    <a:pt x="9405" y="10262"/>
                  </a:lnTo>
                  <a:lnTo>
                    <a:pt x="9440" y="10215"/>
                  </a:lnTo>
                  <a:cubicBezTo>
                    <a:pt x="9785" y="9617"/>
                    <a:pt x="10118" y="9008"/>
                    <a:pt x="10429" y="8467"/>
                  </a:cubicBezTo>
                  <a:lnTo>
                    <a:pt x="10429" y="8467"/>
                  </a:lnTo>
                  <a:cubicBezTo>
                    <a:pt x="10518" y="8467"/>
                    <a:pt x="10616" y="8466"/>
                    <a:pt x="10714" y="8455"/>
                  </a:cubicBezTo>
                  <a:cubicBezTo>
                    <a:pt x="10818" y="8432"/>
                    <a:pt x="10911" y="8420"/>
                    <a:pt x="11015" y="8397"/>
                  </a:cubicBezTo>
                  <a:cubicBezTo>
                    <a:pt x="11200" y="8339"/>
                    <a:pt x="11397" y="8258"/>
                    <a:pt x="11571" y="8165"/>
                  </a:cubicBezTo>
                  <a:cubicBezTo>
                    <a:pt x="11745" y="8061"/>
                    <a:pt x="11883" y="7934"/>
                    <a:pt x="12034" y="7795"/>
                  </a:cubicBezTo>
                  <a:cubicBezTo>
                    <a:pt x="12161" y="7656"/>
                    <a:pt x="12289" y="7494"/>
                    <a:pt x="12382" y="7332"/>
                  </a:cubicBezTo>
                  <a:cubicBezTo>
                    <a:pt x="12567" y="7007"/>
                    <a:pt x="12671" y="6637"/>
                    <a:pt x="12671" y="6278"/>
                  </a:cubicBezTo>
                  <a:lnTo>
                    <a:pt x="12671" y="5247"/>
                  </a:lnTo>
                  <a:lnTo>
                    <a:pt x="12671" y="3382"/>
                  </a:lnTo>
                  <a:lnTo>
                    <a:pt x="12671" y="2560"/>
                  </a:lnTo>
                  <a:cubicBezTo>
                    <a:pt x="12671" y="2293"/>
                    <a:pt x="12683" y="2050"/>
                    <a:pt x="12636" y="1807"/>
                  </a:cubicBezTo>
                  <a:cubicBezTo>
                    <a:pt x="12590" y="1564"/>
                    <a:pt x="12520" y="1344"/>
                    <a:pt x="12416" y="1158"/>
                  </a:cubicBezTo>
                  <a:cubicBezTo>
                    <a:pt x="12300" y="962"/>
                    <a:pt x="12185" y="788"/>
                    <a:pt x="12057" y="660"/>
                  </a:cubicBezTo>
                  <a:cubicBezTo>
                    <a:pt x="11802" y="382"/>
                    <a:pt x="11513" y="232"/>
                    <a:pt x="11258" y="139"/>
                  </a:cubicBezTo>
                  <a:cubicBezTo>
                    <a:pt x="11131" y="81"/>
                    <a:pt x="11026" y="70"/>
                    <a:pt x="10934" y="35"/>
                  </a:cubicBezTo>
                  <a:cubicBezTo>
                    <a:pt x="10830" y="23"/>
                    <a:pt x="10760" y="12"/>
                    <a:pt x="10679" y="12"/>
                  </a:cubicBezTo>
                  <a:lnTo>
                    <a:pt x="10667" y="12"/>
                  </a:lnTo>
                  <a:cubicBezTo>
                    <a:pt x="10737" y="23"/>
                    <a:pt x="10818" y="35"/>
                    <a:pt x="10911" y="47"/>
                  </a:cubicBezTo>
                  <a:cubicBezTo>
                    <a:pt x="11003" y="81"/>
                    <a:pt x="11119" y="116"/>
                    <a:pt x="11235" y="151"/>
                  </a:cubicBezTo>
                  <a:cubicBezTo>
                    <a:pt x="11478" y="255"/>
                    <a:pt x="11756" y="406"/>
                    <a:pt x="12011" y="672"/>
                  </a:cubicBezTo>
                  <a:cubicBezTo>
                    <a:pt x="12150" y="811"/>
                    <a:pt x="12266" y="962"/>
                    <a:pt x="12358" y="1158"/>
                  </a:cubicBezTo>
                  <a:cubicBezTo>
                    <a:pt x="12463" y="1344"/>
                    <a:pt x="12532" y="1552"/>
                    <a:pt x="12578" y="1784"/>
                  </a:cubicBezTo>
                  <a:cubicBezTo>
                    <a:pt x="12625" y="2027"/>
                    <a:pt x="12613" y="2282"/>
                    <a:pt x="12613" y="2548"/>
                  </a:cubicBezTo>
                  <a:lnTo>
                    <a:pt x="12613" y="3371"/>
                  </a:lnTo>
                  <a:lnTo>
                    <a:pt x="12613" y="5235"/>
                  </a:lnTo>
                  <a:lnTo>
                    <a:pt x="12613" y="6266"/>
                  </a:lnTo>
                  <a:cubicBezTo>
                    <a:pt x="12613" y="6613"/>
                    <a:pt x="12520" y="6973"/>
                    <a:pt x="12335" y="7297"/>
                  </a:cubicBezTo>
                  <a:cubicBezTo>
                    <a:pt x="12243" y="7447"/>
                    <a:pt x="12127" y="7610"/>
                    <a:pt x="11999" y="7737"/>
                  </a:cubicBezTo>
                  <a:cubicBezTo>
                    <a:pt x="11872" y="7876"/>
                    <a:pt x="11721" y="8003"/>
                    <a:pt x="11548" y="8084"/>
                  </a:cubicBezTo>
                  <a:cubicBezTo>
                    <a:pt x="11397" y="8177"/>
                    <a:pt x="11200" y="8258"/>
                    <a:pt x="11015" y="8304"/>
                  </a:cubicBezTo>
                  <a:cubicBezTo>
                    <a:pt x="10934" y="8339"/>
                    <a:pt x="10830" y="8351"/>
                    <a:pt x="10725" y="8362"/>
                  </a:cubicBezTo>
                  <a:cubicBezTo>
                    <a:pt x="10621" y="8374"/>
                    <a:pt x="10528" y="8374"/>
                    <a:pt x="10424" y="8374"/>
                  </a:cubicBezTo>
                  <a:lnTo>
                    <a:pt x="10413" y="8374"/>
                  </a:lnTo>
                  <a:lnTo>
                    <a:pt x="10389" y="8397"/>
                  </a:lnTo>
                  <a:cubicBezTo>
                    <a:pt x="10085" y="8938"/>
                    <a:pt x="9759" y="9522"/>
                    <a:pt x="9422" y="10108"/>
                  </a:cubicBezTo>
                  <a:lnTo>
                    <a:pt x="9422" y="10108"/>
                  </a:lnTo>
                  <a:cubicBezTo>
                    <a:pt x="9095" y="9556"/>
                    <a:pt x="8746" y="8982"/>
                    <a:pt x="8397" y="8397"/>
                  </a:cubicBezTo>
                  <a:lnTo>
                    <a:pt x="8386" y="8374"/>
                  </a:lnTo>
                  <a:lnTo>
                    <a:pt x="2190" y="8374"/>
                  </a:lnTo>
                  <a:cubicBezTo>
                    <a:pt x="1854" y="8374"/>
                    <a:pt x="1506" y="8293"/>
                    <a:pt x="1217" y="8131"/>
                  </a:cubicBezTo>
                  <a:cubicBezTo>
                    <a:pt x="626" y="7818"/>
                    <a:pt x="186" y="7216"/>
                    <a:pt x="105" y="6579"/>
                  </a:cubicBezTo>
                  <a:lnTo>
                    <a:pt x="82" y="6463"/>
                  </a:lnTo>
                  <a:lnTo>
                    <a:pt x="82" y="6347"/>
                  </a:lnTo>
                  <a:lnTo>
                    <a:pt x="82" y="6104"/>
                  </a:lnTo>
                  <a:lnTo>
                    <a:pt x="82" y="5617"/>
                  </a:lnTo>
                  <a:lnTo>
                    <a:pt x="82" y="4656"/>
                  </a:lnTo>
                  <a:lnTo>
                    <a:pt x="82" y="2803"/>
                  </a:lnTo>
                  <a:lnTo>
                    <a:pt x="82" y="2351"/>
                  </a:lnTo>
                  <a:cubicBezTo>
                    <a:pt x="82" y="2212"/>
                    <a:pt x="82" y="2062"/>
                    <a:pt x="105" y="1923"/>
                  </a:cubicBezTo>
                  <a:cubicBezTo>
                    <a:pt x="128" y="1633"/>
                    <a:pt x="221" y="1355"/>
                    <a:pt x="360" y="1112"/>
                  </a:cubicBezTo>
                  <a:cubicBezTo>
                    <a:pt x="649" y="614"/>
                    <a:pt x="1112" y="255"/>
                    <a:pt x="1622" y="116"/>
                  </a:cubicBezTo>
                  <a:cubicBezTo>
                    <a:pt x="1680" y="93"/>
                    <a:pt x="1749" y="81"/>
                    <a:pt x="1807" y="70"/>
                  </a:cubicBezTo>
                  <a:cubicBezTo>
                    <a:pt x="1865" y="58"/>
                    <a:pt x="1935" y="58"/>
                    <a:pt x="1993" y="35"/>
                  </a:cubicBezTo>
                  <a:cubicBezTo>
                    <a:pt x="2051" y="23"/>
                    <a:pt x="2132" y="23"/>
                    <a:pt x="2190" y="23"/>
                  </a:cubicBezTo>
                  <a:lnTo>
                    <a:pt x="4575" y="23"/>
                  </a:lnTo>
                  <a:cubicBezTo>
                    <a:pt x="6394" y="12"/>
                    <a:pt x="7876" y="12"/>
                    <a:pt x="8907" y="12"/>
                  </a:cubicBezTo>
                  <a:cubicBezTo>
                    <a:pt x="7876" y="12"/>
                    <a:pt x="6394" y="0"/>
                    <a:pt x="457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4"/>
            <p:cNvSpPr/>
            <p:nvPr/>
          </p:nvSpPr>
          <p:spPr>
            <a:xfrm>
              <a:off x="1351235" y="2060461"/>
              <a:ext cx="620506" cy="4001"/>
            </a:xfrm>
            <a:custGeom>
              <a:avLst/>
              <a:gdLst/>
              <a:ahLst/>
              <a:cxnLst/>
              <a:rect l="l" t="t" r="r" b="b"/>
              <a:pathLst>
                <a:path w="9151" h="59" extrusionOk="0">
                  <a:moveTo>
                    <a:pt x="4576" y="0"/>
                  </a:moveTo>
                  <a:cubicBezTo>
                    <a:pt x="2051" y="0"/>
                    <a:pt x="1" y="12"/>
                    <a:pt x="1" y="24"/>
                  </a:cubicBezTo>
                  <a:cubicBezTo>
                    <a:pt x="1" y="47"/>
                    <a:pt x="2051" y="58"/>
                    <a:pt x="4576" y="58"/>
                  </a:cubicBezTo>
                  <a:cubicBezTo>
                    <a:pt x="7112" y="58"/>
                    <a:pt x="9151" y="47"/>
                    <a:pt x="9151" y="24"/>
                  </a:cubicBezTo>
                  <a:cubicBezTo>
                    <a:pt x="9151" y="12"/>
                    <a:pt x="7101" y="0"/>
                    <a:pt x="457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4"/>
            <p:cNvSpPr/>
            <p:nvPr/>
          </p:nvSpPr>
          <p:spPr>
            <a:xfrm>
              <a:off x="1351235" y="2127183"/>
              <a:ext cx="620506" cy="4001"/>
            </a:xfrm>
            <a:custGeom>
              <a:avLst/>
              <a:gdLst/>
              <a:ahLst/>
              <a:cxnLst/>
              <a:rect l="l" t="t" r="r" b="b"/>
              <a:pathLst>
                <a:path w="9151" h="59" extrusionOk="0">
                  <a:moveTo>
                    <a:pt x="4576" y="1"/>
                  </a:moveTo>
                  <a:cubicBezTo>
                    <a:pt x="2051" y="1"/>
                    <a:pt x="1" y="12"/>
                    <a:pt x="1" y="24"/>
                  </a:cubicBezTo>
                  <a:cubicBezTo>
                    <a:pt x="1" y="47"/>
                    <a:pt x="2051" y="59"/>
                    <a:pt x="4576" y="59"/>
                  </a:cubicBezTo>
                  <a:cubicBezTo>
                    <a:pt x="7112" y="59"/>
                    <a:pt x="9151" y="47"/>
                    <a:pt x="9151" y="24"/>
                  </a:cubicBezTo>
                  <a:cubicBezTo>
                    <a:pt x="9151" y="12"/>
                    <a:pt x="7101" y="1"/>
                    <a:pt x="457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4"/>
            <p:cNvSpPr/>
            <p:nvPr/>
          </p:nvSpPr>
          <p:spPr>
            <a:xfrm>
              <a:off x="1351235" y="2194719"/>
              <a:ext cx="620506" cy="4001"/>
            </a:xfrm>
            <a:custGeom>
              <a:avLst/>
              <a:gdLst/>
              <a:ahLst/>
              <a:cxnLst/>
              <a:rect l="l" t="t" r="r" b="b"/>
              <a:pathLst>
                <a:path w="9151" h="59" extrusionOk="0">
                  <a:moveTo>
                    <a:pt x="4576" y="1"/>
                  </a:moveTo>
                  <a:cubicBezTo>
                    <a:pt x="2051" y="1"/>
                    <a:pt x="1" y="12"/>
                    <a:pt x="1" y="36"/>
                  </a:cubicBezTo>
                  <a:cubicBezTo>
                    <a:pt x="1" y="47"/>
                    <a:pt x="2051" y="59"/>
                    <a:pt x="4576" y="59"/>
                  </a:cubicBezTo>
                  <a:cubicBezTo>
                    <a:pt x="7112" y="59"/>
                    <a:pt x="9151" y="47"/>
                    <a:pt x="9151" y="36"/>
                  </a:cubicBezTo>
                  <a:cubicBezTo>
                    <a:pt x="9151" y="12"/>
                    <a:pt x="7101" y="1"/>
                    <a:pt x="457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4"/>
            <p:cNvSpPr/>
            <p:nvPr/>
          </p:nvSpPr>
          <p:spPr>
            <a:xfrm>
              <a:off x="1351235" y="2261509"/>
              <a:ext cx="620506" cy="4001"/>
            </a:xfrm>
            <a:custGeom>
              <a:avLst/>
              <a:gdLst/>
              <a:ahLst/>
              <a:cxnLst/>
              <a:rect l="l" t="t" r="r" b="b"/>
              <a:pathLst>
                <a:path w="9151" h="59" extrusionOk="0">
                  <a:moveTo>
                    <a:pt x="4576" y="0"/>
                  </a:moveTo>
                  <a:cubicBezTo>
                    <a:pt x="2051" y="0"/>
                    <a:pt x="1" y="12"/>
                    <a:pt x="1" y="35"/>
                  </a:cubicBezTo>
                  <a:cubicBezTo>
                    <a:pt x="1" y="47"/>
                    <a:pt x="2051" y="58"/>
                    <a:pt x="4576" y="58"/>
                  </a:cubicBezTo>
                  <a:cubicBezTo>
                    <a:pt x="7112" y="58"/>
                    <a:pt x="9151" y="47"/>
                    <a:pt x="9151" y="35"/>
                  </a:cubicBezTo>
                  <a:cubicBezTo>
                    <a:pt x="9151" y="12"/>
                    <a:pt x="7101" y="0"/>
                    <a:pt x="457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4"/>
            <p:cNvSpPr/>
            <p:nvPr/>
          </p:nvSpPr>
          <p:spPr>
            <a:xfrm>
              <a:off x="1351235" y="2329045"/>
              <a:ext cx="620506" cy="4001"/>
            </a:xfrm>
            <a:custGeom>
              <a:avLst/>
              <a:gdLst/>
              <a:ahLst/>
              <a:cxnLst/>
              <a:rect l="l" t="t" r="r" b="b"/>
              <a:pathLst>
                <a:path w="9151" h="59" extrusionOk="0">
                  <a:moveTo>
                    <a:pt x="4576" y="0"/>
                  </a:moveTo>
                  <a:cubicBezTo>
                    <a:pt x="2051" y="0"/>
                    <a:pt x="1" y="12"/>
                    <a:pt x="1" y="35"/>
                  </a:cubicBezTo>
                  <a:cubicBezTo>
                    <a:pt x="1" y="47"/>
                    <a:pt x="2051" y="58"/>
                    <a:pt x="4576" y="58"/>
                  </a:cubicBezTo>
                  <a:cubicBezTo>
                    <a:pt x="7112" y="58"/>
                    <a:pt x="9151" y="47"/>
                    <a:pt x="9151" y="35"/>
                  </a:cubicBezTo>
                  <a:cubicBezTo>
                    <a:pt x="9151" y="24"/>
                    <a:pt x="7101" y="0"/>
                    <a:pt x="457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4"/>
            <p:cNvSpPr/>
            <p:nvPr/>
          </p:nvSpPr>
          <p:spPr>
            <a:xfrm>
              <a:off x="1636365" y="1376423"/>
              <a:ext cx="855256" cy="563955"/>
            </a:xfrm>
            <a:custGeom>
              <a:avLst/>
              <a:gdLst/>
              <a:ahLst/>
              <a:cxnLst/>
              <a:rect l="l" t="t" r="r" b="b"/>
              <a:pathLst>
                <a:path w="12613" h="8317" extrusionOk="0">
                  <a:moveTo>
                    <a:pt x="1633" y="1"/>
                  </a:moveTo>
                  <a:cubicBezTo>
                    <a:pt x="741" y="1"/>
                    <a:pt x="0" y="719"/>
                    <a:pt x="0" y="1634"/>
                  </a:cubicBezTo>
                  <a:lnTo>
                    <a:pt x="0" y="4923"/>
                  </a:lnTo>
                  <a:cubicBezTo>
                    <a:pt x="0" y="5815"/>
                    <a:pt x="718" y="6556"/>
                    <a:pt x="1633" y="6556"/>
                  </a:cubicBezTo>
                  <a:lnTo>
                    <a:pt x="8328" y="6556"/>
                  </a:lnTo>
                  <a:lnTo>
                    <a:pt x="9381" y="8316"/>
                  </a:lnTo>
                  <a:lnTo>
                    <a:pt x="10377" y="6556"/>
                  </a:lnTo>
                  <a:lnTo>
                    <a:pt x="10968" y="6556"/>
                  </a:lnTo>
                  <a:cubicBezTo>
                    <a:pt x="11872" y="6556"/>
                    <a:pt x="12613" y="5826"/>
                    <a:pt x="12613" y="4923"/>
                  </a:cubicBezTo>
                  <a:lnTo>
                    <a:pt x="12613" y="1634"/>
                  </a:lnTo>
                  <a:cubicBezTo>
                    <a:pt x="12590" y="730"/>
                    <a:pt x="11872" y="1"/>
                    <a:pt x="109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4"/>
            <p:cNvSpPr/>
            <p:nvPr/>
          </p:nvSpPr>
          <p:spPr>
            <a:xfrm>
              <a:off x="1632432" y="1374525"/>
              <a:ext cx="860003" cy="569786"/>
            </a:xfrm>
            <a:custGeom>
              <a:avLst/>
              <a:gdLst/>
              <a:ahLst/>
              <a:cxnLst/>
              <a:rect l="l" t="t" r="r" b="b"/>
              <a:pathLst>
                <a:path w="12683" h="8403" extrusionOk="0">
                  <a:moveTo>
                    <a:pt x="1703" y="0"/>
                  </a:moveTo>
                  <a:cubicBezTo>
                    <a:pt x="1660" y="0"/>
                    <a:pt x="1618" y="2"/>
                    <a:pt x="1575" y="5"/>
                  </a:cubicBezTo>
                  <a:cubicBezTo>
                    <a:pt x="1448" y="29"/>
                    <a:pt x="1309" y="52"/>
                    <a:pt x="1182" y="87"/>
                  </a:cubicBezTo>
                  <a:cubicBezTo>
                    <a:pt x="927" y="156"/>
                    <a:pt x="695" y="318"/>
                    <a:pt x="487" y="503"/>
                  </a:cubicBezTo>
                  <a:cubicBezTo>
                    <a:pt x="301" y="700"/>
                    <a:pt x="139" y="955"/>
                    <a:pt x="70" y="1222"/>
                  </a:cubicBezTo>
                  <a:cubicBezTo>
                    <a:pt x="23" y="1349"/>
                    <a:pt x="12" y="1500"/>
                    <a:pt x="12" y="1639"/>
                  </a:cubicBezTo>
                  <a:lnTo>
                    <a:pt x="12" y="2079"/>
                  </a:lnTo>
                  <a:lnTo>
                    <a:pt x="12" y="2947"/>
                  </a:lnTo>
                  <a:lnTo>
                    <a:pt x="12" y="4742"/>
                  </a:lnTo>
                  <a:cubicBezTo>
                    <a:pt x="0" y="5044"/>
                    <a:pt x="23" y="5368"/>
                    <a:pt x="174" y="5657"/>
                  </a:cubicBezTo>
                  <a:cubicBezTo>
                    <a:pt x="301" y="5947"/>
                    <a:pt x="521" y="6190"/>
                    <a:pt x="788" y="6364"/>
                  </a:cubicBezTo>
                  <a:cubicBezTo>
                    <a:pt x="1066" y="6538"/>
                    <a:pt x="1402" y="6607"/>
                    <a:pt x="1714" y="6607"/>
                  </a:cubicBezTo>
                  <a:lnTo>
                    <a:pt x="8346" y="6607"/>
                  </a:lnTo>
                  <a:cubicBezTo>
                    <a:pt x="8715" y="7205"/>
                    <a:pt x="9082" y="7804"/>
                    <a:pt x="9405" y="8356"/>
                  </a:cubicBezTo>
                  <a:lnTo>
                    <a:pt x="9439" y="8402"/>
                  </a:lnTo>
                  <a:lnTo>
                    <a:pt x="9463" y="8356"/>
                  </a:lnTo>
                  <a:cubicBezTo>
                    <a:pt x="9808" y="7758"/>
                    <a:pt x="10141" y="7171"/>
                    <a:pt x="10464" y="6607"/>
                  </a:cubicBezTo>
                  <a:lnTo>
                    <a:pt x="10945" y="6607"/>
                  </a:lnTo>
                  <a:cubicBezTo>
                    <a:pt x="11015" y="6607"/>
                    <a:pt x="11107" y="6596"/>
                    <a:pt x="11188" y="6596"/>
                  </a:cubicBezTo>
                  <a:cubicBezTo>
                    <a:pt x="11281" y="6584"/>
                    <a:pt x="11362" y="6584"/>
                    <a:pt x="11432" y="6549"/>
                  </a:cubicBezTo>
                  <a:cubicBezTo>
                    <a:pt x="11594" y="6503"/>
                    <a:pt x="11756" y="6457"/>
                    <a:pt x="11883" y="6364"/>
                  </a:cubicBezTo>
                  <a:cubicBezTo>
                    <a:pt x="12011" y="6271"/>
                    <a:pt x="12150" y="6179"/>
                    <a:pt x="12242" y="6063"/>
                  </a:cubicBezTo>
                  <a:cubicBezTo>
                    <a:pt x="12462" y="5831"/>
                    <a:pt x="12590" y="5542"/>
                    <a:pt x="12648" y="5252"/>
                  </a:cubicBezTo>
                  <a:cubicBezTo>
                    <a:pt x="12682" y="5101"/>
                    <a:pt x="12682" y="4962"/>
                    <a:pt x="12682" y="4812"/>
                  </a:cubicBezTo>
                  <a:lnTo>
                    <a:pt x="12682" y="4395"/>
                  </a:lnTo>
                  <a:cubicBezTo>
                    <a:pt x="12671" y="3295"/>
                    <a:pt x="12682" y="2333"/>
                    <a:pt x="12671" y="1557"/>
                  </a:cubicBezTo>
                  <a:cubicBezTo>
                    <a:pt x="12648" y="1349"/>
                    <a:pt x="12613" y="1164"/>
                    <a:pt x="12532" y="1002"/>
                  </a:cubicBezTo>
                  <a:cubicBezTo>
                    <a:pt x="12462" y="851"/>
                    <a:pt x="12381" y="700"/>
                    <a:pt x="12277" y="585"/>
                  </a:cubicBezTo>
                  <a:cubicBezTo>
                    <a:pt x="12069" y="353"/>
                    <a:pt x="11860" y="214"/>
                    <a:pt x="11652" y="133"/>
                  </a:cubicBezTo>
                  <a:cubicBezTo>
                    <a:pt x="11466" y="52"/>
                    <a:pt x="11293" y="40"/>
                    <a:pt x="11188" y="29"/>
                  </a:cubicBezTo>
                  <a:lnTo>
                    <a:pt x="11026" y="29"/>
                  </a:lnTo>
                  <a:cubicBezTo>
                    <a:pt x="11026" y="40"/>
                    <a:pt x="11258" y="5"/>
                    <a:pt x="11640" y="133"/>
                  </a:cubicBezTo>
                  <a:cubicBezTo>
                    <a:pt x="11825" y="214"/>
                    <a:pt x="12045" y="353"/>
                    <a:pt x="12242" y="585"/>
                  </a:cubicBezTo>
                  <a:cubicBezTo>
                    <a:pt x="12335" y="700"/>
                    <a:pt x="12416" y="851"/>
                    <a:pt x="12497" y="1002"/>
                  </a:cubicBezTo>
                  <a:cubicBezTo>
                    <a:pt x="12555" y="1164"/>
                    <a:pt x="12590" y="1361"/>
                    <a:pt x="12613" y="1546"/>
                  </a:cubicBezTo>
                  <a:cubicBezTo>
                    <a:pt x="12624" y="2322"/>
                    <a:pt x="12613" y="3283"/>
                    <a:pt x="12613" y="4383"/>
                  </a:cubicBezTo>
                  <a:lnTo>
                    <a:pt x="12613" y="4800"/>
                  </a:lnTo>
                  <a:cubicBezTo>
                    <a:pt x="12613" y="4928"/>
                    <a:pt x="12613" y="5078"/>
                    <a:pt x="12578" y="5217"/>
                  </a:cubicBezTo>
                  <a:cubicBezTo>
                    <a:pt x="12520" y="5507"/>
                    <a:pt x="12393" y="5785"/>
                    <a:pt x="12184" y="6005"/>
                  </a:cubicBezTo>
                  <a:cubicBezTo>
                    <a:pt x="12092" y="6121"/>
                    <a:pt x="11953" y="6213"/>
                    <a:pt x="11825" y="6294"/>
                  </a:cubicBezTo>
                  <a:cubicBezTo>
                    <a:pt x="11698" y="6364"/>
                    <a:pt x="11547" y="6433"/>
                    <a:pt x="11397" y="6468"/>
                  </a:cubicBezTo>
                  <a:cubicBezTo>
                    <a:pt x="11316" y="6491"/>
                    <a:pt x="11235" y="6491"/>
                    <a:pt x="11165" y="6503"/>
                  </a:cubicBezTo>
                  <a:cubicBezTo>
                    <a:pt x="11072" y="6526"/>
                    <a:pt x="11003" y="6526"/>
                    <a:pt x="10910" y="6526"/>
                  </a:cubicBezTo>
                  <a:lnTo>
                    <a:pt x="10389" y="6526"/>
                  </a:lnTo>
                  <a:lnTo>
                    <a:pt x="10378" y="6538"/>
                  </a:lnTo>
                  <a:cubicBezTo>
                    <a:pt x="10072" y="7093"/>
                    <a:pt x="9744" y="7670"/>
                    <a:pt x="9404" y="8270"/>
                  </a:cubicBezTo>
                  <a:lnTo>
                    <a:pt x="9404" y="8270"/>
                  </a:lnTo>
                  <a:cubicBezTo>
                    <a:pt x="9075" y="7714"/>
                    <a:pt x="8724" y="7137"/>
                    <a:pt x="8362" y="6538"/>
                  </a:cubicBezTo>
                  <a:lnTo>
                    <a:pt x="8351" y="6526"/>
                  </a:lnTo>
                  <a:lnTo>
                    <a:pt x="1691" y="6526"/>
                  </a:lnTo>
                  <a:cubicBezTo>
                    <a:pt x="1390" y="6526"/>
                    <a:pt x="1066" y="6433"/>
                    <a:pt x="811" y="6271"/>
                  </a:cubicBezTo>
                  <a:cubicBezTo>
                    <a:pt x="545" y="6121"/>
                    <a:pt x="336" y="5866"/>
                    <a:pt x="197" y="5599"/>
                  </a:cubicBezTo>
                  <a:cubicBezTo>
                    <a:pt x="139" y="5449"/>
                    <a:pt x="81" y="5310"/>
                    <a:pt x="70" y="5159"/>
                  </a:cubicBezTo>
                  <a:cubicBezTo>
                    <a:pt x="58" y="5020"/>
                    <a:pt x="58" y="4870"/>
                    <a:pt x="58" y="4708"/>
                  </a:cubicBezTo>
                  <a:lnTo>
                    <a:pt x="58" y="2913"/>
                  </a:lnTo>
                  <a:lnTo>
                    <a:pt x="58" y="2044"/>
                  </a:lnTo>
                  <a:cubicBezTo>
                    <a:pt x="58" y="1754"/>
                    <a:pt x="47" y="1465"/>
                    <a:pt x="116" y="1210"/>
                  </a:cubicBezTo>
                  <a:cubicBezTo>
                    <a:pt x="186" y="955"/>
                    <a:pt x="336" y="700"/>
                    <a:pt x="521" y="515"/>
                  </a:cubicBezTo>
                  <a:cubicBezTo>
                    <a:pt x="718" y="330"/>
                    <a:pt x="950" y="179"/>
                    <a:pt x="1205" y="110"/>
                  </a:cubicBezTo>
                  <a:cubicBezTo>
                    <a:pt x="1394" y="47"/>
                    <a:pt x="1590" y="40"/>
                    <a:pt x="1793" y="40"/>
                  </a:cubicBezTo>
                  <a:cubicBezTo>
                    <a:pt x="1851" y="40"/>
                    <a:pt x="1910" y="40"/>
                    <a:pt x="1969" y="40"/>
                  </a:cubicBezTo>
                  <a:lnTo>
                    <a:pt x="5513" y="40"/>
                  </a:lnTo>
                  <a:cubicBezTo>
                    <a:pt x="7204" y="29"/>
                    <a:pt x="8582" y="29"/>
                    <a:pt x="9544" y="29"/>
                  </a:cubicBezTo>
                  <a:lnTo>
                    <a:pt x="9532" y="29"/>
                  </a:lnTo>
                  <a:cubicBezTo>
                    <a:pt x="8582" y="29"/>
                    <a:pt x="7204" y="5"/>
                    <a:pt x="5513" y="5"/>
                  </a:cubicBezTo>
                  <a:lnTo>
                    <a:pt x="1969" y="5"/>
                  </a:lnTo>
                  <a:cubicBezTo>
                    <a:pt x="1877" y="5"/>
                    <a:pt x="1789" y="0"/>
                    <a:pt x="170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4"/>
            <p:cNvSpPr/>
            <p:nvPr/>
          </p:nvSpPr>
          <p:spPr>
            <a:xfrm>
              <a:off x="1770623" y="1530820"/>
              <a:ext cx="620506" cy="4340"/>
            </a:xfrm>
            <a:custGeom>
              <a:avLst/>
              <a:gdLst/>
              <a:ahLst/>
              <a:cxnLst/>
              <a:rect l="l" t="t" r="r" b="b"/>
              <a:pathLst>
                <a:path w="9151" h="64" extrusionOk="0">
                  <a:moveTo>
                    <a:pt x="6360" y="1"/>
                  </a:moveTo>
                  <a:cubicBezTo>
                    <a:pt x="5813" y="1"/>
                    <a:pt x="5210" y="2"/>
                    <a:pt x="4575" y="5"/>
                  </a:cubicBezTo>
                  <a:cubicBezTo>
                    <a:pt x="2039" y="5"/>
                    <a:pt x="1" y="17"/>
                    <a:pt x="1" y="40"/>
                  </a:cubicBezTo>
                  <a:cubicBezTo>
                    <a:pt x="1" y="52"/>
                    <a:pt x="2039" y="63"/>
                    <a:pt x="4575" y="63"/>
                  </a:cubicBezTo>
                  <a:cubicBezTo>
                    <a:pt x="7112" y="63"/>
                    <a:pt x="9150" y="52"/>
                    <a:pt x="9150" y="40"/>
                  </a:cubicBezTo>
                  <a:cubicBezTo>
                    <a:pt x="9150" y="14"/>
                    <a:pt x="8004" y="1"/>
                    <a:pt x="636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4"/>
            <p:cNvSpPr/>
            <p:nvPr/>
          </p:nvSpPr>
          <p:spPr>
            <a:xfrm>
              <a:off x="1770623" y="1597881"/>
              <a:ext cx="620506" cy="4001"/>
            </a:xfrm>
            <a:custGeom>
              <a:avLst/>
              <a:gdLst/>
              <a:ahLst/>
              <a:cxnLst/>
              <a:rect l="l" t="t" r="r" b="b"/>
              <a:pathLst>
                <a:path w="9151" h="59" extrusionOk="0">
                  <a:moveTo>
                    <a:pt x="4575" y="1"/>
                  </a:moveTo>
                  <a:cubicBezTo>
                    <a:pt x="2039" y="1"/>
                    <a:pt x="1" y="12"/>
                    <a:pt x="1" y="24"/>
                  </a:cubicBezTo>
                  <a:cubicBezTo>
                    <a:pt x="1" y="47"/>
                    <a:pt x="2039" y="59"/>
                    <a:pt x="4575" y="59"/>
                  </a:cubicBezTo>
                  <a:cubicBezTo>
                    <a:pt x="7112" y="59"/>
                    <a:pt x="9150" y="47"/>
                    <a:pt x="9150" y="24"/>
                  </a:cubicBezTo>
                  <a:cubicBezTo>
                    <a:pt x="9150" y="12"/>
                    <a:pt x="7112" y="1"/>
                    <a:pt x="457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4"/>
            <p:cNvSpPr/>
            <p:nvPr/>
          </p:nvSpPr>
          <p:spPr>
            <a:xfrm>
              <a:off x="1770623" y="1665146"/>
              <a:ext cx="620506" cy="4272"/>
            </a:xfrm>
            <a:custGeom>
              <a:avLst/>
              <a:gdLst/>
              <a:ahLst/>
              <a:cxnLst/>
              <a:rect l="l" t="t" r="r" b="b"/>
              <a:pathLst>
                <a:path w="9151" h="63" extrusionOk="0">
                  <a:moveTo>
                    <a:pt x="6360" y="0"/>
                  </a:moveTo>
                  <a:cubicBezTo>
                    <a:pt x="5813" y="0"/>
                    <a:pt x="5210" y="2"/>
                    <a:pt x="4575" y="5"/>
                  </a:cubicBezTo>
                  <a:cubicBezTo>
                    <a:pt x="2039" y="5"/>
                    <a:pt x="1" y="28"/>
                    <a:pt x="1" y="39"/>
                  </a:cubicBezTo>
                  <a:cubicBezTo>
                    <a:pt x="1" y="51"/>
                    <a:pt x="2039" y="63"/>
                    <a:pt x="4575" y="63"/>
                  </a:cubicBezTo>
                  <a:cubicBezTo>
                    <a:pt x="7112" y="63"/>
                    <a:pt x="9150" y="51"/>
                    <a:pt x="9150" y="39"/>
                  </a:cubicBezTo>
                  <a:cubicBezTo>
                    <a:pt x="9150" y="13"/>
                    <a:pt x="8004" y="0"/>
                    <a:pt x="636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4"/>
            <p:cNvSpPr/>
            <p:nvPr/>
          </p:nvSpPr>
          <p:spPr>
            <a:xfrm>
              <a:off x="2727182" y="2565013"/>
              <a:ext cx="1031216" cy="863935"/>
            </a:xfrm>
            <a:custGeom>
              <a:avLst/>
              <a:gdLst/>
              <a:ahLst/>
              <a:cxnLst/>
              <a:rect l="l" t="t" r="r" b="b"/>
              <a:pathLst>
                <a:path w="15208" h="12741" extrusionOk="0">
                  <a:moveTo>
                    <a:pt x="8360" y="0"/>
                  </a:moveTo>
                  <a:cubicBezTo>
                    <a:pt x="7664" y="0"/>
                    <a:pt x="6955" y="284"/>
                    <a:pt x="6486" y="782"/>
                  </a:cubicBezTo>
                  <a:cubicBezTo>
                    <a:pt x="6173" y="1095"/>
                    <a:pt x="5919" y="1524"/>
                    <a:pt x="5502" y="1663"/>
                  </a:cubicBezTo>
                  <a:cubicBezTo>
                    <a:pt x="5354" y="1712"/>
                    <a:pt x="5203" y="1725"/>
                    <a:pt x="5051" y="1725"/>
                  </a:cubicBezTo>
                  <a:cubicBezTo>
                    <a:pt x="4882" y="1725"/>
                    <a:pt x="4711" y="1709"/>
                    <a:pt x="4541" y="1709"/>
                  </a:cubicBezTo>
                  <a:cubicBezTo>
                    <a:pt x="4467" y="1709"/>
                    <a:pt x="4394" y="1712"/>
                    <a:pt x="4320" y="1721"/>
                  </a:cubicBezTo>
                  <a:cubicBezTo>
                    <a:pt x="3799" y="1790"/>
                    <a:pt x="3359" y="2161"/>
                    <a:pt x="3093" y="2624"/>
                  </a:cubicBezTo>
                  <a:cubicBezTo>
                    <a:pt x="2838" y="3064"/>
                    <a:pt x="2722" y="3608"/>
                    <a:pt x="2664" y="4130"/>
                  </a:cubicBezTo>
                  <a:cubicBezTo>
                    <a:pt x="2606" y="4604"/>
                    <a:pt x="2560" y="5137"/>
                    <a:pt x="2236" y="5485"/>
                  </a:cubicBezTo>
                  <a:cubicBezTo>
                    <a:pt x="1923" y="5832"/>
                    <a:pt x="1402" y="5902"/>
                    <a:pt x="996" y="6133"/>
                  </a:cubicBezTo>
                  <a:cubicBezTo>
                    <a:pt x="244" y="6597"/>
                    <a:pt x="0" y="7732"/>
                    <a:pt x="487" y="8450"/>
                  </a:cubicBezTo>
                  <a:cubicBezTo>
                    <a:pt x="649" y="8681"/>
                    <a:pt x="881" y="8901"/>
                    <a:pt x="892" y="9179"/>
                  </a:cubicBezTo>
                  <a:cubicBezTo>
                    <a:pt x="904" y="9434"/>
                    <a:pt x="753" y="9666"/>
                    <a:pt x="660" y="9921"/>
                  </a:cubicBezTo>
                  <a:cubicBezTo>
                    <a:pt x="464" y="10558"/>
                    <a:pt x="985" y="11310"/>
                    <a:pt x="1645" y="11334"/>
                  </a:cubicBezTo>
                  <a:cubicBezTo>
                    <a:pt x="1660" y="11334"/>
                    <a:pt x="1675" y="11334"/>
                    <a:pt x="1690" y="11334"/>
                  </a:cubicBezTo>
                  <a:cubicBezTo>
                    <a:pt x="1879" y="11334"/>
                    <a:pt x="2074" y="11297"/>
                    <a:pt x="2261" y="11297"/>
                  </a:cubicBezTo>
                  <a:cubicBezTo>
                    <a:pt x="2393" y="11297"/>
                    <a:pt x="2522" y="11316"/>
                    <a:pt x="2641" y="11380"/>
                  </a:cubicBezTo>
                  <a:cubicBezTo>
                    <a:pt x="2942" y="11519"/>
                    <a:pt x="3046" y="11889"/>
                    <a:pt x="3232" y="12156"/>
                  </a:cubicBezTo>
                  <a:cubicBezTo>
                    <a:pt x="3495" y="12531"/>
                    <a:pt x="3945" y="12741"/>
                    <a:pt x="4396" y="12741"/>
                  </a:cubicBezTo>
                  <a:cubicBezTo>
                    <a:pt x="4600" y="12741"/>
                    <a:pt x="4804" y="12698"/>
                    <a:pt x="4992" y="12608"/>
                  </a:cubicBezTo>
                  <a:cubicBezTo>
                    <a:pt x="5223" y="12498"/>
                    <a:pt x="5443" y="12305"/>
                    <a:pt x="5702" y="12305"/>
                  </a:cubicBezTo>
                  <a:cubicBezTo>
                    <a:pt x="5716" y="12305"/>
                    <a:pt x="5730" y="12305"/>
                    <a:pt x="5745" y="12306"/>
                  </a:cubicBezTo>
                  <a:cubicBezTo>
                    <a:pt x="6011" y="12318"/>
                    <a:pt x="6231" y="12550"/>
                    <a:pt x="6498" y="12608"/>
                  </a:cubicBezTo>
                  <a:cubicBezTo>
                    <a:pt x="6537" y="12615"/>
                    <a:pt x="6576" y="12619"/>
                    <a:pt x="6615" y="12619"/>
                  </a:cubicBezTo>
                  <a:cubicBezTo>
                    <a:pt x="6919" y="12619"/>
                    <a:pt x="7205" y="12390"/>
                    <a:pt x="7390" y="12133"/>
                  </a:cubicBezTo>
                  <a:cubicBezTo>
                    <a:pt x="7598" y="11843"/>
                    <a:pt x="7760" y="11496"/>
                    <a:pt x="8015" y="11264"/>
                  </a:cubicBezTo>
                  <a:cubicBezTo>
                    <a:pt x="8362" y="10940"/>
                    <a:pt x="8860" y="10870"/>
                    <a:pt x="9301" y="10731"/>
                  </a:cubicBezTo>
                  <a:cubicBezTo>
                    <a:pt x="9938" y="10511"/>
                    <a:pt x="10505" y="10106"/>
                    <a:pt x="10922" y="9585"/>
                  </a:cubicBezTo>
                  <a:lnTo>
                    <a:pt x="10922" y="9585"/>
                  </a:lnTo>
                  <a:lnTo>
                    <a:pt x="10887" y="12063"/>
                  </a:lnTo>
                  <a:cubicBezTo>
                    <a:pt x="11246" y="12063"/>
                    <a:pt x="11466" y="11924"/>
                    <a:pt x="11605" y="11739"/>
                  </a:cubicBezTo>
                  <a:cubicBezTo>
                    <a:pt x="11675" y="11797"/>
                    <a:pt x="11767" y="11843"/>
                    <a:pt x="11849" y="11866"/>
                  </a:cubicBezTo>
                  <a:cubicBezTo>
                    <a:pt x="11960" y="11904"/>
                    <a:pt x="12075" y="11922"/>
                    <a:pt x="12190" y="11922"/>
                  </a:cubicBezTo>
                  <a:cubicBezTo>
                    <a:pt x="12531" y="11922"/>
                    <a:pt x="12866" y="11764"/>
                    <a:pt x="13065" y="11496"/>
                  </a:cubicBezTo>
                  <a:cubicBezTo>
                    <a:pt x="13215" y="11310"/>
                    <a:pt x="13296" y="11056"/>
                    <a:pt x="13505" y="10928"/>
                  </a:cubicBezTo>
                  <a:cubicBezTo>
                    <a:pt x="13678" y="10812"/>
                    <a:pt x="13899" y="10824"/>
                    <a:pt x="14107" y="10801"/>
                  </a:cubicBezTo>
                  <a:cubicBezTo>
                    <a:pt x="14559" y="10708"/>
                    <a:pt x="14952" y="10384"/>
                    <a:pt x="15115" y="9955"/>
                  </a:cubicBezTo>
                  <a:cubicBezTo>
                    <a:pt x="15207" y="9527"/>
                    <a:pt x="15126" y="9017"/>
                    <a:pt x="14837" y="8658"/>
                  </a:cubicBezTo>
                  <a:cubicBezTo>
                    <a:pt x="14721" y="8508"/>
                    <a:pt x="14559" y="8392"/>
                    <a:pt x="14536" y="8206"/>
                  </a:cubicBezTo>
                  <a:cubicBezTo>
                    <a:pt x="14501" y="8033"/>
                    <a:pt x="14570" y="7859"/>
                    <a:pt x="14617" y="7685"/>
                  </a:cubicBezTo>
                  <a:cubicBezTo>
                    <a:pt x="14721" y="7210"/>
                    <a:pt x="14420" y="6678"/>
                    <a:pt x="13956" y="6516"/>
                  </a:cubicBezTo>
                  <a:cubicBezTo>
                    <a:pt x="13690" y="6423"/>
                    <a:pt x="13343" y="6411"/>
                    <a:pt x="13215" y="6168"/>
                  </a:cubicBezTo>
                  <a:cubicBezTo>
                    <a:pt x="13088" y="5913"/>
                    <a:pt x="13238" y="5624"/>
                    <a:pt x="13343" y="5369"/>
                  </a:cubicBezTo>
                  <a:cubicBezTo>
                    <a:pt x="13505" y="4940"/>
                    <a:pt x="13458" y="4442"/>
                    <a:pt x="13238" y="4037"/>
                  </a:cubicBezTo>
                  <a:cubicBezTo>
                    <a:pt x="13215" y="3944"/>
                    <a:pt x="13169" y="3863"/>
                    <a:pt x="13123" y="3782"/>
                  </a:cubicBezTo>
                  <a:cubicBezTo>
                    <a:pt x="12775" y="3099"/>
                    <a:pt x="12069" y="2636"/>
                    <a:pt x="11351" y="2636"/>
                  </a:cubicBezTo>
                  <a:cubicBezTo>
                    <a:pt x="11235" y="2068"/>
                    <a:pt x="10771" y="1640"/>
                    <a:pt x="10250" y="1512"/>
                  </a:cubicBezTo>
                  <a:cubicBezTo>
                    <a:pt x="10250" y="1315"/>
                    <a:pt x="10204" y="1118"/>
                    <a:pt x="10111" y="933"/>
                  </a:cubicBezTo>
                  <a:cubicBezTo>
                    <a:pt x="9856" y="435"/>
                    <a:pt x="9301" y="122"/>
                    <a:pt x="8745" y="30"/>
                  </a:cubicBezTo>
                  <a:cubicBezTo>
                    <a:pt x="8618" y="10"/>
                    <a:pt x="8489" y="0"/>
                    <a:pt x="8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4"/>
            <p:cNvSpPr/>
            <p:nvPr/>
          </p:nvSpPr>
          <p:spPr>
            <a:xfrm>
              <a:off x="3054624" y="2723546"/>
              <a:ext cx="501165" cy="947000"/>
            </a:xfrm>
            <a:custGeom>
              <a:avLst/>
              <a:gdLst/>
              <a:ahLst/>
              <a:cxnLst/>
              <a:rect l="l" t="t" r="r" b="b"/>
              <a:pathLst>
                <a:path w="7391" h="13966" extrusionOk="0">
                  <a:moveTo>
                    <a:pt x="3630" y="0"/>
                  </a:moveTo>
                  <a:cubicBezTo>
                    <a:pt x="3488" y="0"/>
                    <a:pt x="3344" y="7"/>
                    <a:pt x="3198" y="20"/>
                  </a:cubicBezTo>
                  <a:cubicBezTo>
                    <a:pt x="2757" y="54"/>
                    <a:pt x="2063" y="251"/>
                    <a:pt x="1715" y="552"/>
                  </a:cubicBezTo>
                  <a:cubicBezTo>
                    <a:pt x="1205" y="877"/>
                    <a:pt x="36" y="2290"/>
                    <a:pt x="13" y="2718"/>
                  </a:cubicBezTo>
                  <a:lnTo>
                    <a:pt x="128" y="11208"/>
                  </a:lnTo>
                  <a:cubicBezTo>
                    <a:pt x="117" y="11845"/>
                    <a:pt x="1" y="12401"/>
                    <a:pt x="383" y="12922"/>
                  </a:cubicBezTo>
                  <a:cubicBezTo>
                    <a:pt x="964" y="13613"/>
                    <a:pt x="1963" y="13965"/>
                    <a:pt x="2828" y="13965"/>
                  </a:cubicBezTo>
                  <a:cubicBezTo>
                    <a:pt x="3514" y="13965"/>
                    <a:pt x="4115" y="13743"/>
                    <a:pt x="4356" y="13292"/>
                  </a:cubicBezTo>
                  <a:cubicBezTo>
                    <a:pt x="4402" y="13223"/>
                    <a:pt x="4437" y="13153"/>
                    <a:pt x="4448" y="13096"/>
                  </a:cubicBezTo>
                  <a:cubicBezTo>
                    <a:pt x="4460" y="13003"/>
                    <a:pt x="4495" y="12945"/>
                    <a:pt x="4495" y="12887"/>
                  </a:cubicBezTo>
                  <a:cubicBezTo>
                    <a:pt x="4634" y="12169"/>
                    <a:pt x="4622" y="11474"/>
                    <a:pt x="4622" y="11474"/>
                  </a:cubicBezTo>
                  <a:cubicBezTo>
                    <a:pt x="4690" y="10665"/>
                    <a:pt x="4725" y="10316"/>
                    <a:pt x="4726" y="10316"/>
                  </a:cubicBezTo>
                  <a:cubicBezTo>
                    <a:pt x="4726" y="10316"/>
                    <a:pt x="4726" y="10316"/>
                    <a:pt x="4726" y="10316"/>
                  </a:cubicBezTo>
                  <a:cubicBezTo>
                    <a:pt x="4726" y="10316"/>
                    <a:pt x="6498" y="10154"/>
                    <a:pt x="7020" y="7895"/>
                  </a:cubicBezTo>
                  <a:cubicBezTo>
                    <a:pt x="7286" y="6772"/>
                    <a:pt x="7367" y="4896"/>
                    <a:pt x="7390" y="3367"/>
                  </a:cubicBezTo>
                  <a:cubicBezTo>
                    <a:pt x="7390" y="3100"/>
                    <a:pt x="7332" y="2799"/>
                    <a:pt x="7193" y="2487"/>
                  </a:cubicBezTo>
                  <a:cubicBezTo>
                    <a:pt x="6586" y="856"/>
                    <a:pt x="5263" y="0"/>
                    <a:pt x="3630" y="0"/>
                  </a:cubicBez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4"/>
            <p:cNvSpPr/>
            <p:nvPr/>
          </p:nvSpPr>
          <p:spPr>
            <a:xfrm>
              <a:off x="3379014" y="2987112"/>
              <a:ext cx="58925" cy="181860"/>
            </a:xfrm>
            <a:custGeom>
              <a:avLst/>
              <a:gdLst/>
              <a:ahLst/>
              <a:cxnLst/>
              <a:rect l="l" t="t" r="r" b="b"/>
              <a:pathLst>
                <a:path w="869" h="2682" extrusionOk="0">
                  <a:moveTo>
                    <a:pt x="59" y="1"/>
                  </a:moveTo>
                  <a:cubicBezTo>
                    <a:pt x="59" y="1"/>
                    <a:pt x="58" y="1"/>
                    <a:pt x="58" y="1"/>
                  </a:cubicBezTo>
                  <a:cubicBezTo>
                    <a:pt x="23" y="13"/>
                    <a:pt x="209" y="754"/>
                    <a:pt x="475" y="1646"/>
                  </a:cubicBezTo>
                  <a:cubicBezTo>
                    <a:pt x="533" y="1877"/>
                    <a:pt x="602" y="2086"/>
                    <a:pt x="660" y="2283"/>
                  </a:cubicBezTo>
                  <a:cubicBezTo>
                    <a:pt x="695" y="2387"/>
                    <a:pt x="718" y="2479"/>
                    <a:pt x="695" y="2537"/>
                  </a:cubicBezTo>
                  <a:cubicBezTo>
                    <a:pt x="672" y="2595"/>
                    <a:pt x="602" y="2607"/>
                    <a:pt x="521" y="2607"/>
                  </a:cubicBezTo>
                  <a:cubicBezTo>
                    <a:pt x="197" y="2618"/>
                    <a:pt x="0" y="2653"/>
                    <a:pt x="0" y="2665"/>
                  </a:cubicBezTo>
                  <a:cubicBezTo>
                    <a:pt x="0" y="2673"/>
                    <a:pt x="93" y="2681"/>
                    <a:pt x="266" y="2681"/>
                  </a:cubicBezTo>
                  <a:cubicBezTo>
                    <a:pt x="338" y="2681"/>
                    <a:pt x="423" y="2680"/>
                    <a:pt x="521" y="2676"/>
                  </a:cubicBezTo>
                  <a:cubicBezTo>
                    <a:pt x="556" y="2676"/>
                    <a:pt x="602" y="2676"/>
                    <a:pt x="660" y="2665"/>
                  </a:cubicBezTo>
                  <a:cubicBezTo>
                    <a:pt x="718" y="2665"/>
                    <a:pt x="776" y="2618"/>
                    <a:pt x="811" y="2561"/>
                  </a:cubicBezTo>
                  <a:cubicBezTo>
                    <a:pt x="869" y="2445"/>
                    <a:pt x="823" y="2329"/>
                    <a:pt x="788" y="2248"/>
                  </a:cubicBezTo>
                  <a:cubicBezTo>
                    <a:pt x="730" y="2039"/>
                    <a:pt x="660" y="1819"/>
                    <a:pt x="602" y="1611"/>
                  </a:cubicBezTo>
                  <a:cubicBezTo>
                    <a:pt x="327" y="715"/>
                    <a:pt x="97"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4"/>
            <p:cNvSpPr/>
            <p:nvPr/>
          </p:nvSpPr>
          <p:spPr>
            <a:xfrm>
              <a:off x="3170913" y="3351507"/>
              <a:ext cx="202677" cy="107746"/>
            </a:xfrm>
            <a:custGeom>
              <a:avLst/>
              <a:gdLst/>
              <a:ahLst/>
              <a:cxnLst/>
              <a:rect l="l" t="t" r="r" b="b"/>
              <a:pathLst>
                <a:path w="2989" h="1589" extrusionOk="0">
                  <a:moveTo>
                    <a:pt x="0" y="1"/>
                  </a:moveTo>
                  <a:cubicBezTo>
                    <a:pt x="0" y="1"/>
                    <a:pt x="631" y="1589"/>
                    <a:pt x="2847" y="1589"/>
                  </a:cubicBezTo>
                  <a:cubicBezTo>
                    <a:pt x="2878" y="1589"/>
                    <a:pt x="2910" y="1588"/>
                    <a:pt x="2942" y="1588"/>
                  </a:cubicBezTo>
                  <a:lnTo>
                    <a:pt x="2988" y="1043"/>
                  </a:lnTo>
                  <a:cubicBezTo>
                    <a:pt x="2988" y="1043"/>
                    <a:pt x="1448" y="1020"/>
                    <a:pt x="0" y="1"/>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4"/>
            <p:cNvSpPr/>
            <p:nvPr/>
          </p:nvSpPr>
          <p:spPr>
            <a:xfrm>
              <a:off x="3298120" y="3200704"/>
              <a:ext cx="69977" cy="46855"/>
            </a:xfrm>
            <a:custGeom>
              <a:avLst/>
              <a:gdLst/>
              <a:ahLst/>
              <a:cxnLst/>
              <a:rect l="l" t="t" r="r" b="b"/>
              <a:pathLst>
                <a:path w="1032" h="691" extrusionOk="0">
                  <a:moveTo>
                    <a:pt x="528" y="0"/>
                  </a:moveTo>
                  <a:cubicBezTo>
                    <a:pt x="518" y="0"/>
                    <a:pt x="508" y="1"/>
                    <a:pt x="498" y="1"/>
                  </a:cubicBezTo>
                  <a:cubicBezTo>
                    <a:pt x="348" y="1"/>
                    <a:pt x="220" y="59"/>
                    <a:pt x="116" y="163"/>
                  </a:cubicBezTo>
                  <a:cubicBezTo>
                    <a:pt x="35" y="268"/>
                    <a:pt x="0" y="430"/>
                    <a:pt x="58" y="546"/>
                  </a:cubicBezTo>
                  <a:cubicBezTo>
                    <a:pt x="110" y="641"/>
                    <a:pt x="220" y="691"/>
                    <a:pt x="340" y="691"/>
                  </a:cubicBezTo>
                  <a:cubicBezTo>
                    <a:pt x="380" y="691"/>
                    <a:pt x="422" y="685"/>
                    <a:pt x="464" y="673"/>
                  </a:cubicBezTo>
                  <a:cubicBezTo>
                    <a:pt x="626" y="638"/>
                    <a:pt x="753" y="557"/>
                    <a:pt x="881" y="453"/>
                  </a:cubicBezTo>
                  <a:cubicBezTo>
                    <a:pt x="915" y="430"/>
                    <a:pt x="962" y="395"/>
                    <a:pt x="985" y="372"/>
                  </a:cubicBezTo>
                  <a:cubicBezTo>
                    <a:pt x="1020" y="349"/>
                    <a:pt x="1031" y="314"/>
                    <a:pt x="985" y="256"/>
                  </a:cubicBezTo>
                  <a:cubicBezTo>
                    <a:pt x="886" y="102"/>
                    <a:pt x="714" y="0"/>
                    <a:pt x="528" y="0"/>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4"/>
            <p:cNvSpPr/>
            <p:nvPr/>
          </p:nvSpPr>
          <p:spPr>
            <a:xfrm>
              <a:off x="3309105" y="3177175"/>
              <a:ext cx="68418" cy="66045"/>
            </a:xfrm>
            <a:custGeom>
              <a:avLst/>
              <a:gdLst/>
              <a:ahLst/>
              <a:cxnLst/>
              <a:rect l="l" t="t" r="r" b="b"/>
              <a:pathLst>
                <a:path w="1009" h="974" extrusionOk="0">
                  <a:moveTo>
                    <a:pt x="70" y="1"/>
                  </a:moveTo>
                  <a:cubicBezTo>
                    <a:pt x="58" y="1"/>
                    <a:pt x="12" y="82"/>
                    <a:pt x="0" y="232"/>
                  </a:cubicBezTo>
                  <a:cubicBezTo>
                    <a:pt x="0" y="383"/>
                    <a:pt x="58" y="580"/>
                    <a:pt x="232" y="742"/>
                  </a:cubicBezTo>
                  <a:cubicBezTo>
                    <a:pt x="406" y="904"/>
                    <a:pt x="614" y="974"/>
                    <a:pt x="765" y="974"/>
                  </a:cubicBezTo>
                  <a:cubicBezTo>
                    <a:pt x="927" y="974"/>
                    <a:pt x="1008" y="950"/>
                    <a:pt x="1008" y="916"/>
                  </a:cubicBezTo>
                  <a:cubicBezTo>
                    <a:pt x="1008" y="869"/>
                    <a:pt x="649" y="869"/>
                    <a:pt x="371" y="615"/>
                  </a:cubicBezTo>
                  <a:cubicBezTo>
                    <a:pt x="105" y="348"/>
                    <a:pt x="128"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4"/>
            <p:cNvSpPr/>
            <p:nvPr/>
          </p:nvSpPr>
          <p:spPr>
            <a:xfrm>
              <a:off x="3210920" y="2925815"/>
              <a:ext cx="99813" cy="25699"/>
            </a:xfrm>
            <a:custGeom>
              <a:avLst/>
              <a:gdLst/>
              <a:ahLst/>
              <a:cxnLst/>
              <a:rect l="l" t="t" r="r" b="b"/>
              <a:pathLst>
                <a:path w="1472" h="379" extrusionOk="0">
                  <a:moveTo>
                    <a:pt x="776" y="0"/>
                  </a:moveTo>
                  <a:cubicBezTo>
                    <a:pt x="757" y="0"/>
                    <a:pt x="738" y="1"/>
                    <a:pt x="719" y="2"/>
                  </a:cubicBezTo>
                  <a:cubicBezTo>
                    <a:pt x="487" y="2"/>
                    <a:pt x="302" y="83"/>
                    <a:pt x="174" y="152"/>
                  </a:cubicBezTo>
                  <a:cubicBezTo>
                    <a:pt x="59" y="222"/>
                    <a:pt x="1" y="291"/>
                    <a:pt x="12" y="337"/>
                  </a:cubicBezTo>
                  <a:cubicBezTo>
                    <a:pt x="27" y="368"/>
                    <a:pt x="70" y="378"/>
                    <a:pt x="133" y="378"/>
                  </a:cubicBezTo>
                  <a:cubicBezTo>
                    <a:pt x="264" y="378"/>
                    <a:pt x="485" y="334"/>
                    <a:pt x="742" y="326"/>
                  </a:cubicBezTo>
                  <a:cubicBezTo>
                    <a:pt x="816" y="319"/>
                    <a:pt x="887" y="317"/>
                    <a:pt x="955" y="317"/>
                  </a:cubicBezTo>
                  <a:cubicBezTo>
                    <a:pt x="1089" y="317"/>
                    <a:pt x="1206" y="326"/>
                    <a:pt x="1294" y="326"/>
                  </a:cubicBezTo>
                  <a:cubicBezTo>
                    <a:pt x="1382" y="326"/>
                    <a:pt x="1442" y="317"/>
                    <a:pt x="1460" y="280"/>
                  </a:cubicBezTo>
                  <a:cubicBezTo>
                    <a:pt x="1472" y="233"/>
                    <a:pt x="1414" y="164"/>
                    <a:pt x="1275" y="106"/>
                  </a:cubicBezTo>
                  <a:cubicBezTo>
                    <a:pt x="1158" y="53"/>
                    <a:pt x="975" y="0"/>
                    <a:pt x="7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4"/>
            <p:cNvSpPr/>
            <p:nvPr/>
          </p:nvSpPr>
          <p:spPr>
            <a:xfrm>
              <a:off x="3435565" y="2919576"/>
              <a:ext cx="90387" cy="26852"/>
            </a:xfrm>
            <a:custGeom>
              <a:avLst/>
              <a:gdLst/>
              <a:ahLst/>
              <a:cxnLst/>
              <a:rect l="l" t="t" r="r" b="b"/>
              <a:pathLst>
                <a:path w="1333" h="396" extrusionOk="0">
                  <a:moveTo>
                    <a:pt x="553" y="1"/>
                  </a:moveTo>
                  <a:cubicBezTo>
                    <a:pt x="404" y="1"/>
                    <a:pt x="262" y="38"/>
                    <a:pt x="174" y="82"/>
                  </a:cubicBezTo>
                  <a:cubicBezTo>
                    <a:pt x="58" y="140"/>
                    <a:pt x="0" y="198"/>
                    <a:pt x="35" y="244"/>
                  </a:cubicBezTo>
                  <a:cubicBezTo>
                    <a:pt x="93" y="314"/>
                    <a:pt x="359" y="290"/>
                    <a:pt x="672" y="314"/>
                  </a:cubicBezTo>
                  <a:cubicBezTo>
                    <a:pt x="908" y="331"/>
                    <a:pt x="1105" y="395"/>
                    <a:pt x="1222" y="395"/>
                  </a:cubicBezTo>
                  <a:cubicBezTo>
                    <a:pt x="1260" y="395"/>
                    <a:pt x="1289" y="388"/>
                    <a:pt x="1309" y="372"/>
                  </a:cubicBezTo>
                  <a:cubicBezTo>
                    <a:pt x="1332" y="325"/>
                    <a:pt x="1309" y="256"/>
                    <a:pt x="1193" y="198"/>
                  </a:cubicBezTo>
                  <a:cubicBezTo>
                    <a:pt x="1089" y="117"/>
                    <a:pt x="915" y="24"/>
                    <a:pt x="695" y="12"/>
                  </a:cubicBezTo>
                  <a:cubicBezTo>
                    <a:pt x="648" y="4"/>
                    <a:pt x="600" y="1"/>
                    <a:pt x="5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4"/>
            <p:cNvSpPr/>
            <p:nvPr/>
          </p:nvSpPr>
          <p:spPr>
            <a:xfrm>
              <a:off x="2966542" y="3062514"/>
              <a:ext cx="120358" cy="163348"/>
            </a:xfrm>
            <a:custGeom>
              <a:avLst/>
              <a:gdLst/>
              <a:ahLst/>
              <a:cxnLst/>
              <a:rect l="l" t="t" r="r" b="b"/>
              <a:pathLst>
                <a:path w="1775" h="2409" extrusionOk="0">
                  <a:moveTo>
                    <a:pt x="1070" y="1"/>
                  </a:moveTo>
                  <a:cubicBezTo>
                    <a:pt x="645" y="1"/>
                    <a:pt x="165" y="198"/>
                    <a:pt x="95" y="1055"/>
                  </a:cubicBezTo>
                  <a:cubicBezTo>
                    <a:pt x="0" y="2222"/>
                    <a:pt x="867" y="2408"/>
                    <a:pt x="1318" y="2408"/>
                  </a:cubicBezTo>
                  <a:cubicBezTo>
                    <a:pt x="1470" y="2408"/>
                    <a:pt x="1575" y="2387"/>
                    <a:pt x="1578" y="2375"/>
                  </a:cubicBezTo>
                  <a:cubicBezTo>
                    <a:pt x="1578" y="2352"/>
                    <a:pt x="1717" y="1263"/>
                    <a:pt x="1763" y="673"/>
                  </a:cubicBezTo>
                  <a:cubicBezTo>
                    <a:pt x="1775" y="499"/>
                    <a:pt x="1601" y="70"/>
                    <a:pt x="1451" y="47"/>
                  </a:cubicBezTo>
                  <a:cubicBezTo>
                    <a:pt x="1340" y="22"/>
                    <a:pt x="1208" y="1"/>
                    <a:pt x="1070" y="1"/>
                  </a:cubicBez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4"/>
            <p:cNvSpPr/>
            <p:nvPr/>
          </p:nvSpPr>
          <p:spPr>
            <a:xfrm>
              <a:off x="2998886" y="3094722"/>
              <a:ext cx="44821" cy="93100"/>
            </a:xfrm>
            <a:custGeom>
              <a:avLst/>
              <a:gdLst/>
              <a:ahLst/>
              <a:cxnLst/>
              <a:rect l="l" t="t" r="r" b="b"/>
              <a:pathLst>
                <a:path w="661" h="1373" extrusionOk="0">
                  <a:moveTo>
                    <a:pt x="452" y="1"/>
                  </a:moveTo>
                  <a:cubicBezTo>
                    <a:pt x="337" y="1"/>
                    <a:pt x="221" y="105"/>
                    <a:pt x="140" y="221"/>
                  </a:cubicBezTo>
                  <a:cubicBezTo>
                    <a:pt x="70" y="337"/>
                    <a:pt x="24" y="487"/>
                    <a:pt x="12" y="638"/>
                  </a:cubicBezTo>
                  <a:cubicBezTo>
                    <a:pt x="1" y="962"/>
                    <a:pt x="128" y="1263"/>
                    <a:pt x="360" y="1356"/>
                  </a:cubicBezTo>
                  <a:cubicBezTo>
                    <a:pt x="396" y="1368"/>
                    <a:pt x="432" y="1373"/>
                    <a:pt x="466" y="1373"/>
                  </a:cubicBezTo>
                  <a:cubicBezTo>
                    <a:pt x="528" y="1373"/>
                    <a:pt x="580" y="1355"/>
                    <a:pt x="603" y="1333"/>
                  </a:cubicBezTo>
                  <a:cubicBezTo>
                    <a:pt x="661" y="1309"/>
                    <a:pt x="661" y="1275"/>
                    <a:pt x="661" y="1263"/>
                  </a:cubicBezTo>
                  <a:lnTo>
                    <a:pt x="661" y="1263"/>
                  </a:lnTo>
                  <a:cubicBezTo>
                    <a:pt x="661" y="1263"/>
                    <a:pt x="638" y="1275"/>
                    <a:pt x="591" y="1298"/>
                  </a:cubicBezTo>
                  <a:cubicBezTo>
                    <a:pt x="571" y="1303"/>
                    <a:pt x="543" y="1308"/>
                    <a:pt x="512" y="1308"/>
                  </a:cubicBezTo>
                  <a:cubicBezTo>
                    <a:pt x="475" y="1308"/>
                    <a:pt x="433" y="1300"/>
                    <a:pt x="394" y="1275"/>
                  </a:cubicBezTo>
                  <a:cubicBezTo>
                    <a:pt x="232" y="1205"/>
                    <a:pt x="116" y="927"/>
                    <a:pt x="128" y="661"/>
                  </a:cubicBezTo>
                  <a:cubicBezTo>
                    <a:pt x="140" y="510"/>
                    <a:pt x="174" y="383"/>
                    <a:pt x="232" y="279"/>
                  </a:cubicBezTo>
                  <a:cubicBezTo>
                    <a:pt x="290" y="163"/>
                    <a:pt x="360" y="93"/>
                    <a:pt x="452" y="93"/>
                  </a:cubicBezTo>
                  <a:cubicBezTo>
                    <a:pt x="460" y="92"/>
                    <a:pt x="467" y="92"/>
                    <a:pt x="473" y="92"/>
                  </a:cubicBezTo>
                  <a:cubicBezTo>
                    <a:pt x="543" y="92"/>
                    <a:pt x="592" y="143"/>
                    <a:pt x="603" y="174"/>
                  </a:cubicBezTo>
                  <a:cubicBezTo>
                    <a:pt x="626" y="221"/>
                    <a:pt x="603" y="255"/>
                    <a:pt x="626" y="255"/>
                  </a:cubicBezTo>
                  <a:cubicBezTo>
                    <a:pt x="626" y="255"/>
                    <a:pt x="649" y="221"/>
                    <a:pt x="649" y="163"/>
                  </a:cubicBezTo>
                  <a:cubicBezTo>
                    <a:pt x="649" y="140"/>
                    <a:pt x="638" y="93"/>
                    <a:pt x="591" y="59"/>
                  </a:cubicBezTo>
                  <a:cubicBezTo>
                    <a:pt x="568" y="35"/>
                    <a:pt x="510" y="1"/>
                    <a:pt x="452" y="1"/>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4"/>
            <p:cNvSpPr/>
            <p:nvPr/>
          </p:nvSpPr>
          <p:spPr>
            <a:xfrm>
              <a:off x="3042757" y="2906151"/>
              <a:ext cx="949" cy="3051"/>
            </a:xfrm>
            <a:custGeom>
              <a:avLst/>
              <a:gdLst/>
              <a:ahLst/>
              <a:cxnLst/>
              <a:rect l="l" t="t" r="r" b="b"/>
              <a:pathLst>
                <a:path w="14" h="45" extrusionOk="0">
                  <a:moveTo>
                    <a:pt x="11" y="1"/>
                  </a:moveTo>
                  <a:cubicBezTo>
                    <a:pt x="7" y="1"/>
                    <a:pt x="1" y="44"/>
                    <a:pt x="5" y="44"/>
                  </a:cubicBezTo>
                  <a:cubicBezTo>
                    <a:pt x="6" y="44"/>
                    <a:pt x="9" y="39"/>
                    <a:pt x="14" y="25"/>
                  </a:cubicBezTo>
                  <a:cubicBezTo>
                    <a:pt x="14" y="7"/>
                    <a:pt x="13" y="1"/>
                    <a:pt x="1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4"/>
            <p:cNvSpPr/>
            <p:nvPr/>
          </p:nvSpPr>
          <p:spPr>
            <a:xfrm>
              <a:off x="3000445" y="2702051"/>
              <a:ext cx="569447" cy="374704"/>
            </a:xfrm>
            <a:custGeom>
              <a:avLst/>
              <a:gdLst/>
              <a:ahLst/>
              <a:cxnLst/>
              <a:rect l="l" t="t" r="r" b="b"/>
              <a:pathLst>
                <a:path w="8398" h="5526" extrusionOk="0">
                  <a:moveTo>
                    <a:pt x="4564" y="1"/>
                  </a:moveTo>
                  <a:cubicBezTo>
                    <a:pt x="3464" y="1"/>
                    <a:pt x="2665" y="638"/>
                    <a:pt x="1819" y="1391"/>
                  </a:cubicBezTo>
                  <a:cubicBezTo>
                    <a:pt x="719" y="2363"/>
                    <a:pt x="1" y="3927"/>
                    <a:pt x="464" y="5328"/>
                  </a:cubicBezTo>
                  <a:lnTo>
                    <a:pt x="927" y="5525"/>
                  </a:lnTo>
                  <a:lnTo>
                    <a:pt x="1379" y="4448"/>
                  </a:lnTo>
                  <a:cubicBezTo>
                    <a:pt x="2143" y="2804"/>
                    <a:pt x="3730" y="1391"/>
                    <a:pt x="5433" y="1321"/>
                  </a:cubicBezTo>
                  <a:cubicBezTo>
                    <a:pt x="5484" y="1318"/>
                    <a:pt x="5533" y="1316"/>
                    <a:pt x="5582" y="1316"/>
                  </a:cubicBezTo>
                  <a:cubicBezTo>
                    <a:pt x="5699" y="1316"/>
                    <a:pt x="5809" y="1324"/>
                    <a:pt x="5908" y="1333"/>
                  </a:cubicBezTo>
                  <a:cubicBezTo>
                    <a:pt x="7043" y="1448"/>
                    <a:pt x="8201" y="3510"/>
                    <a:pt x="8201" y="3510"/>
                  </a:cubicBezTo>
                  <a:cubicBezTo>
                    <a:pt x="8201" y="3510"/>
                    <a:pt x="8398" y="1761"/>
                    <a:pt x="7043" y="846"/>
                  </a:cubicBezTo>
                  <a:cubicBezTo>
                    <a:pt x="6463" y="452"/>
                    <a:pt x="5989" y="1"/>
                    <a:pt x="4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4"/>
            <p:cNvSpPr/>
            <p:nvPr/>
          </p:nvSpPr>
          <p:spPr>
            <a:xfrm>
              <a:off x="3063303" y="2951785"/>
              <a:ext cx="58925" cy="210407"/>
            </a:xfrm>
            <a:custGeom>
              <a:avLst/>
              <a:gdLst/>
              <a:ahLst/>
              <a:cxnLst/>
              <a:rect l="l" t="t" r="r" b="b"/>
              <a:pathLst>
                <a:path w="869" h="3103" extrusionOk="0">
                  <a:moveTo>
                    <a:pt x="869" y="1"/>
                  </a:moveTo>
                  <a:lnTo>
                    <a:pt x="869" y="1"/>
                  </a:lnTo>
                  <a:cubicBezTo>
                    <a:pt x="579" y="371"/>
                    <a:pt x="290" y="1043"/>
                    <a:pt x="0" y="1808"/>
                  </a:cubicBezTo>
                  <a:cubicBezTo>
                    <a:pt x="35" y="2132"/>
                    <a:pt x="81" y="2433"/>
                    <a:pt x="105" y="2746"/>
                  </a:cubicBezTo>
                  <a:cubicBezTo>
                    <a:pt x="116" y="2885"/>
                    <a:pt x="151" y="3058"/>
                    <a:pt x="278" y="3093"/>
                  </a:cubicBezTo>
                  <a:cubicBezTo>
                    <a:pt x="295" y="3099"/>
                    <a:pt x="312" y="3102"/>
                    <a:pt x="328" y="3102"/>
                  </a:cubicBezTo>
                  <a:cubicBezTo>
                    <a:pt x="403" y="3102"/>
                    <a:pt x="474" y="3044"/>
                    <a:pt x="522" y="2977"/>
                  </a:cubicBezTo>
                  <a:cubicBezTo>
                    <a:pt x="568" y="2896"/>
                    <a:pt x="579" y="2792"/>
                    <a:pt x="603" y="2711"/>
                  </a:cubicBezTo>
                  <a:cubicBezTo>
                    <a:pt x="695" y="1726"/>
                    <a:pt x="776" y="985"/>
                    <a:pt x="8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4"/>
            <p:cNvSpPr/>
            <p:nvPr/>
          </p:nvSpPr>
          <p:spPr>
            <a:xfrm>
              <a:off x="2988715" y="3196365"/>
              <a:ext cx="58179" cy="64553"/>
            </a:xfrm>
            <a:custGeom>
              <a:avLst/>
              <a:gdLst/>
              <a:ahLst/>
              <a:cxnLst/>
              <a:rect l="l" t="t" r="r" b="b"/>
              <a:pathLst>
                <a:path w="858" h="952" extrusionOk="0">
                  <a:moveTo>
                    <a:pt x="507" y="0"/>
                  </a:moveTo>
                  <a:cubicBezTo>
                    <a:pt x="460" y="0"/>
                    <a:pt x="406" y="8"/>
                    <a:pt x="348" y="30"/>
                  </a:cubicBezTo>
                  <a:cubicBezTo>
                    <a:pt x="266" y="54"/>
                    <a:pt x="162" y="112"/>
                    <a:pt x="93" y="227"/>
                  </a:cubicBezTo>
                  <a:cubicBezTo>
                    <a:pt x="23" y="332"/>
                    <a:pt x="0" y="494"/>
                    <a:pt x="46" y="633"/>
                  </a:cubicBezTo>
                  <a:cubicBezTo>
                    <a:pt x="93" y="783"/>
                    <a:pt x="220" y="876"/>
                    <a:pt x="336" y="922"/>
                  </a:cubicBezTo>
                  <a:cubicBezTo>
                    <a:pt x="387" y="943"/>
                    <a:pt x="440" y="952"/>
                    <a:pt x="491" y="952"/>
                  </a:cubicBezTo>
                  <a:cubicBezTo>
                    <a:pt x="557" y="952"/>
                    <a:pt x="620" y="937"/>
                    <a:pt x="672" y="911"/>
                  </a:cubicBezTo>
                  <a:cubicBezTo>
                    <a:pt x="753" y="864"/>
                    <a:pt x="811" y="806"/>
                    <a:pt x="834" y="749"/>
                  </a:cubicBezTo>
                  <a:cubicBezTo>
                    <a:pt x="857" y="691"/>
                    <a:pt x="846" y="667"/>
                    <a:pt x="846" y="667"/>
                  </a:cubicBezTo>
                  <a:lnTo>
                    <a:pt x="846" y="667"/>
                  </a:lnTo>
                  <a:cubicBezTo>
                    <a:pt x="846" y="667"/>
                    <a:pt x="834" y="691"/>
                    <a:pt x="822" y="749"/>
                  </a:cubicBezTo>
                  <a:cubicBezTo>
                    <a:pt x="799" y="795"/>
                    <a:pt x="753" y="853"/>
                    <a:pt x="672" y="876"/>
                  </a:cubicBezTo>
                  <a:cubicBezTo>
                    <a:pt x="625" y="899"/>
                    <a:pt x="573" y="911"/>
                    <a:pt x="520" y="911"/>
                  </a:cubicBezTo>
                  <a:cubicBezTo>
                    <a:pt x="466" y="911"/>
                    <a:pt x="411" y="899"/>
                    <a:pt x="359" y="876"/>
                  </a:cubicBezTo>
                  <a:cubicBezTo>
                    <a:pt x="243" y="841"/>
                    <a:pt x="151" y="749"/>
                    <a:pt x="104" y="621"/>
                  </a:cubicBezTo>
                  <a:cubicBezTo>
                    <a:pt x="58" y="494"/>
                    <a:pt x="81" y="355"/>
                    <a:pt x="127" y="262"/>
                  </a:cubicBezTo>
                  <a:cubicBezTo>
                    <a:pt x="185" y="158"/>
                    <a:pt x="278" y="100"/>
                    <a:pt x="371" y="65"/>
                  </a:cubicBezTo>
                  <a:cubicBezTo>
                    <a:pt x="439" y="38"/>
                    <a:pt x="498" y="30"/>
                    <a:pt x="544" y="30"/>
                  </a:cubicBezTo>
                  <a:cubicBezTo>
                    <a:pt x="606" y="30"/>
                    <a:pt x="646" y="44"/>
                    <a:pt x="657" y="44"/>
                  </a:cubicBezTo>
                  <a:cubicBezTo>
                    <a:pt x="659" y="44"/>
                    <a:pt x="660" y="43"/>
                    <a:pt x="660" y="42"/>
                  </a:cubicBezTo>
                  <a:cubicBezTo>
                    <a:pt x="660" y="42"/>
                    <a:pt x="637" y="30"/>
                    <a:pt x="579" y="7"/>
                  </a:cubicBezTo>
                  <a:cubicBezTo>
                    <a:pt x="558" y="3"/>
                    <a:pt x="534" y="0"/>
                    <a:pt x="5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4"/>
            <p:cNvSpPr/>
            <p:nvPr/>
          </p:nvSpPr>
          <p:spPr>
            <a:xfrm>
              <a:off x="3269031" y="2788031"/>
              <a:ext cx="157924" cy="44550"/>
            </a:xfrm>
            <a:custGeom>
              <a:avLst/>
              <a:gdLst/>
              <a:ahLst/>
              <a:cxnLst/>
              <a:rect l="l" t="t" r="r" b="b"/>
              <a:pathLst>
                <a:path w="2329" h="657" extrusionOk="0">
                  <a:moveTo>
                    <a:pt x="1567" y="0"/>
                  </a:moveTo>
                  <a:cubicBezTo>
                    <a:pt x="1163" y="0"/>
                    <a:pt x="622" y="88"/>
                    <a:pt x="1" y="412"/>
                  </a:cubicBezTo>
                  <a:cubicBezTo>
                    <a:pt x="1" y="412"/>
                    <a:pt x="894" y="656"/>
                    <a:pt x="1415" y="656"/>
                  </a:cubicBezTo>
                  <a:cubicBezTo>
                    <a:pt x="1505" y="656"/>
                    <a:pt x="1584" y="649"/>
                    <a:pt x="1645" y="632"/>
                  </a:cubicBezTo>
                  <a:cubicBezTo>
                    <a:pt x="2109" y="493"/>
                    <a:pt x="2329" y="123"/>
                    <a:pt x="2329" y="123"/>
                  </a:cubicBezTo>
                  <a:cubicBezTo>
                    <a:pt x="2329" y="123"/>
                    <a:pt x="2044" y="0"/>
                    <a:pt x="15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4"/>
            <p:cNvSpPr/>
            <p:nvPr/>
          </p:nvSpPr>
          <p:spPr>
            <a:xfrm>
              <a:off x="3499169" y="2742057"/>
              <a:ext cx="255295" cy="289131"/>
            </a:xfrm>
            <a:custGeom>
              <a:avLst/>
              <a:gdLst/>
              <a:ahLst/>
              <a:cxnLst/>
              <a:rect l="l" t="t" r="r" b="b"/>
              <a:pathLst>
                <a:path w="3765" h="4264" extrusionOk="0">
                  <a:moveTo>
                    <a:pt x="821" y="1"/>
                  </a:moveTo>
                  <a:cubicBezTo>
                    <a:pt x="599" y="1"/>
                    <a:pt x="416" y="31"/>
                    <a:pt x="278" y="48"/>
                  </a:cubicBezTo>
                  <a:cubicBezTo>
                    <a:pt x="197" y="71"/>
                    <a:pt x="116" y="82"/>
                    <a:pt x="81" y="94"/>
                  </a:cubicBezTo>
                  <a:cubicBezTo>
                    <a:pt x="35" y="94"/>
                    <a:pt x="0" y="106"/>
                    <a:pt x="0" y="106"/>
                  </a:cubicBezTo>
                  <a:cubicBezTo>
                    <a:pt x="0" y="113"/>
                    <a:pt x="4" y="116"/>
                    <a:pt x="11" y="116"/>
                  </a:cubicBezTo>
                  <a:cubicBezTo>
                    <a:pt x="25" y="116"/>
                    <a:pt x="50" y="106"/>
                    <a:pt x="81" y="106"/>
                  </a:cubicBezTo>
                  <a:cubicBezTo>
                    <a:pt x="139" y="94"/>
                    <a:pt x="209" y="94"/>
                    <a:pt x="290" y="82"/>
                  </a:cubicBezTo>
                  <a:cubicBezTo>
                    <a:pt x="432" y="57"/>
                    <a:pt x="604" y="38"/>
                    <a:pt x="814" y="38"/>
                  </a:cubicBezTo>
                  <a:cubicBezTo>
                    <a:pt x="896" y="38"/>
                    <a:pt x="984" y="41"/>
                    <a:pt x="1077" y="48"/>
                  </a:cubicBezTo>
                  <a:cubicBezTo>
                    <a:pt x="1390" y="82"/>
                    <a:pt x="1784" y="187"/>
                    <a:pt x="2120" y="453"/>
                  </a:cubicBezTo>
                  <a:cubicBezTo>
                    <a:pt x="2293" y="604"/>
                    <a:pt x="2421" y="789"/>
                    <a:pt x="2490" y="1009"/>
                  </a:cubicBezTo>
                  <a:cubicBezTo>
                    <a:pt x="2571" y="1229"/>
                    <a:pt x="2583" y="1472"/>
                    <a:pt x="2537" y="1716"/>
                  </a:cubicBezTo>
                  <a:cubicBezTo>
                    <a:pt x="2490" y="2017"/>
                    <a:pt x="2375" y="2295"/>
                    <a:pt x="2247" y="2561"/>
                  </a:cubicBezTo>
                  <a:lnTo>
                    <a:pt x="2224" y="2596"/>
                  </a:lnTo>
                  <a:lnTo>
                    <a:pt x="2282" y="2596"/>
                  </a:lnTo>
                  <a:cubicBezTo>
                    <a:pt x="2323" y="2593"/>
                    <a:pt x="2363" y="2592"/>
                    <a:pt x="2404" y="2592"/>
                  </a:cubicBezTo>
                  <a:cubicBezTo>
                    <a:pt x="2735" y="2592"/>
                    <a:pt x="3063" y="2677"/>
                    <a:pt x="3289" y="2862"/>
                  </a:cubicBezTo>
                  <a:cubicBezTo>
                    <a:pt x="3556" y="3059"/>
                    <a:pt x="3695" y="3337"/>
                    <a:pt x="3706" y="3569"/>
                  </a:cubicBezTo>
                  <a:cubicBezTo>
                    <a:pt x="3730" y="3812"/>
                    <a:pt x="3649" y="4009"/>
                    <a:pt x="3579" y="4101"/>
                  </a:cubicBezTo>
                  <a:cubicBezTo>
                    <a:pt x="3510" y="4217"/>
                    <a:pt x="3452" y="4264"/>
                    <a:pt x="3452" y="4264"/>
                  </a:cubicBezTo>
                  <a:cubicBezTo>
                    <a:pt x="3452" y="4264"/>
                    <a:pt x="3510" y="4240"/>
                    <a:pt x="3591" y="4125"/>
                  </a:cubicBezTo>
                  <a:cubicBezTo>
                    <a:pt x="3683" y="4020"/>
                    <a:pt x="3764" y="3812"/>
                    <a:pt x="3753" y="3569"/>
                  </a:cubicBezTo>
                  <a:cubicBezTo>
                    <a:pt x="3741" y="3314"/>
                    <a:pt x="3591" y="3024"/>
                    <a:pt x="3313" y="2816"/>
                  </a:cubicBezTo>
                  <a:cubicBezTo>
                    <a:pt x="3071" y="2637"/>
                    <a:pt x="2733" y="2535"/>
                    <a:pt x="2370" y="2535"/>
                  </a:cubicBezTo>
                  <a:cubicBezTo>
                    <a:pt x="2353" y="2535"/>
                    <a:pt x="2335" y="2535"/>
                    <a:pt x="2318" y="2535"/>
                  </a:cubicBezTo>
                  <a:lnTo>
                    <a:pt x="2318" y="2535"/>
                  </a:lnTo>
                  <a:cubicBezTo>
                    <a:pt x="2437" y="2293"/>
                    <a:pt x="2551" y="2019"/>
                    <a:pt x="2595" y="1716"/>
                  </a:cubicBezTo>
                  <a:cubicBezTo>
                    <a:pt x="2629" y="1472"/>
                    <a:pt x="2606" y="1206"/>
                    <a:pt x="2537" y="974"/>
                  </a:cubicBezTo>
                  <a:cubicBezTo>
                    <a:pt x="2467" y="743"/>
                    <a:pt x="2317" y="557"/>
                    <a:pt x="2143" y="418"/>
                  </a:cubicBezTo>
                  <a:cubicBezTo>
                    <a:pt x="1795" y="129"/>
                    <a:pt x="1390" y="36"/>
                    <a:pt x="1066" y="13"/>
                  </a:cubicBezTo>
                  <a:cubicBezTo>
                    <a:pt x="980" y="4"/>
                    <a:pt x="898" y="1"/>
                    <a:pt x="82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4"/>
            <p:cNvSpPr/>
            <p:nvPr/>
          </p:nvSpPr>
          <p:spPr>
            <a:xfrm>
              <a:off x="2728741" y="2669979"/>
              <a:ext cx="395860" cy="541036"/>
            </a:xfrm>
            <a:custGeom>
              <a:avLst/>
              <a:gdLst/>
              <a:ahLst/>
              <a:cxnLst/>
              <a:rect l="l" t="t" r="r" b="b"/>
              <a:pathLst>
                <a:path w="5838" h="7979" extrusionOk="0">
                  <a:moveTo>
                    <a:pt x="5767" y="173"/>
                  </a:moveTo>
                  <a:lnTo>
                    <a:pt x="5767" y="173"/>
                  </a:lnTo>
                  <a:cubicBezTo>
                    <a:pt x="5783" y="181"/>
                    <a:pt x="5797" y="187"/>
                    <a:pt x="5808" y="192"/>
                  </a:cubicBezTo>
                  <a:lnTo>
                    <a:pt x="5808" y="192"/>
                  </a:lnTo>
                  <a:cubicBezTo>
                    <a:pt x="5806" y="190"/>
                    <a:pt x="5805" y="187"/>
                    <a:pt x="5803" y="184"/>
                  </a:cubicBezTo>
                  <a:cubicBezTo>
                    <a:pt x="5792" y="179"/>
                    <a:pt x="5780" y="176"/>
                    <a:pt x="5767" y="173"/>
                  </a:cubicBezTo>
                  <a:close/>
                  <a:moveTo>
                    <a:pt x="5808" y="192"/>
                  </a:moveTo>
                  <a:cubicBezTo>
                    <a:pt x="5820" y="207"/>
                    <a:pt x="5838" y="207"/>
                    <a:pt x="5838" y="207"/>
                  </a:cubicBezTo>
                  <a:cubicBezTo>
                    <a:pt x="5838" y="207"/>
                    <a:pt x="5828" y="202"/>
                    <a:pt x="5808" y="192"/>
                  </a:cubicBezTo>
                  <a:close/>
                  <a:moveTo>
                    <a:pt x="4854" y="1"/>
                  </a:moveTo>
                  <a:cubicBezTo>
                    <a:pt x="4590" y="1"/>
                    <a:pt x="4280" y="40"/>
                    <a:pt x="3950" y="161"/>
                  </a:cubicBezTo>
                  <a:cubicBezTo>
                    <a:pt x="3672" y="254"/>
                    <a:pt x="3382" y="404"/>
                    <a:pt x="3116" y="636"/>
                  </a:cubicBezTo>
                  <a:cubicBezTo>
                    <a:pt x="2850" y="868"/>
                    <a:pt x="2606" y="1157"/>
                    <a:pt x="2421" y="1505"/>
                  </a:cubicBezTo>
                  <a:cubicBezTo>
                    <a:pt x="2224" y="1852"/>
                    <a:pt x="2097" y="2257"/>
                    <a:pt x="2039" y="2674"/>
                  </a:cubicBezTo>
                  <a:cubicBezTo>
                    <a:pt x="2016" y="2894"/>
                    <a:pt x="1993" y="3114"/>
                    <a:pt x="2016" y="3334"/>
                  </a:cubicBezTo>
                  <a:cubicBezTo>
                    <a:pt x="2027" y="3566"/>
                    <a:pt x="2050" y="3775"/>
                    <a:pt x="2039" y="3995"/>
                  </a:cubicBezTo>
                  <a:cubicBezTo>
                    <a:pt x="2027" y="4215"/>
                    <a:pt x="1935" y="4435"/>
                    <a:pt x="1761" y="4562"/>
                  </a:cubicBezTo>
                  <a:cubicBezTo>
                    <a:pt x="1614" y="4670"/>
                    <a:pt x="1425" y="4678"/>
                    <a:pt x="1252" y="4678"/>
                  </a:cubicBezTo>
                  <a:cubicBezTo>
                    <a:pt x="1220" y="4678"/>
                    <a:pt x="1189" y="4678"/>
                    <a:pt x="1159" y="4678"/>
                  </a:cubicBezTo>
                  <a:cubicBezTo>
                    <a:pt x="1110" y="4673"/>
                    <a:pt x="1061" y="4670"/>
                    <a:pt x="1013" y="4670"/>
                  </a:cubicBezTo>
                  <a:cubicBezTo>
                    <a:pt x="840" y="4670"/>
                    <a:pt x="669" y="4706"/>
                    <a:pt x="533" y="4805"/>
                  </a:cubicBezTo>
                  <a:cubicBezTo>
                    <a:pt x="360" y="4921"/>
                    <a:pt x="244" y="5106"/>
                    <a:pt x="186" y="5292"/>
                  </a:cubicBezTo>
                  <a:cubicBezTo>
                    <a:pt x="128" y="5489"/>
                    <a:pt x="105" y="5674"/>
                    <a:pt x="70" y="5859"/>
                  </a:cubicBezTo>
                  <a:cubicBezTo>
                    <a:pt x="47" y="6033"/>
                    <a:pt x="12" y="6218"/>
                    <a:pt x="12" y="6392"/>
                  </a:cubicBezTo>
                  <a:cubicBezTo>
                    <a:pt x="0" y="6740"/>
                    <a:pt x="58" y="7087"/>
                    <a:pt x="244" y="7342"/>
                  </a:cubicBezTo>
                  <a:cubicBezTo>
                    <a:pt x="429" y="7585"/>
                    <a:pt x="684" y="7712"/>
                    <a:pt x="892" y="7805"/>
                  </a:cubicBezTo>
                  <a:cubicBezTo>
                    <a:pt x="1124" y="7875"/>
                    <a:pt x="1332" y="7921"/>
                    <a:pt x="1495" y="7932"/>
                  </a:cubicBezTo>
                  <a:cubicBezTo>
                    <a:pt x="1645" y="7944"/>
                    <a:pt x="1784" y="7967"/>
                    <a:pt x="1865" y="7967"/>
                  </a:cubicBezTo>
                  <a:lnTo>
                    <a:pt x="1922" y="7967"/>
                  </a:lnTo>
                  <a:cubicBezTo>
                    <a:pt x="1906" y="7961"/>
                    <a:pt x="1888" y="7956"/>
                    <a:pt x="1865" y="7956"/>
                  </a:cubicBezTo>
                  <a:cubicBezTo>
                    <a:pt x="1784" y="7944"/>
                    <a:pt x="1645" y="7944"/>
                    <a:pt x="1495" y="7921"/>
                  </a:cubicBezTo>
                  <a:cubicBezTo>
                    <a:pt x="1332" y="7886"/>
                    <a:pt x="1124" y="7863"/>
                    <a:pt x="915" y="7770"/>
                  </a:cubicBezTo>
                  <a:cubicBezTo>
                    <a:pt x="695" y="7689"/>
                    <a:pt x="464" y="7539"/>
                    <a:pt x="290" y="7307"/>
                  </a:cubicBezTo>
                  <a:cubicBezTo>
                    <a:pt x="116" y="7064"/>
                    <a:pt x="58" y="6740"/>
                    <a:pt x="70" y="6392"/>
                  </a:cubicBezTo>
                  <a:cubicBezTo>
                    <a:pt x="82" y="6218"/>
                    <a:pt x="105" y="6045"/>
                    <a:pt x="128" y="5859"/>
                  </a:cubicBezTo>
                  <a:cubicBezTo>
                    <a:pt x="163" y="5686"/>
                    <a:pt x="186" y="5500"/>
                    <a:pt x="244" y="5315"/>
                  </a:cubicBezTo>
                  <a:cubicBezTo>
                    <a:pt x="302" y="5141"/>
                    <a:pt x="417" y="4968"/>
                    <a:pt x="580" y="4852"/>
                  </a:cubicBezTo>
                  <a:cubicBezTo>
                    <a:pt x="742" y="4736"/>
                    <a:pt x="950" y="4736"/>
                    <a:pt x="1159" y="4736"/>
                  </a:cubicBezTo>
                  <a:cubicBezTo>
                    <a:pt x="1274" y="4736"/>
                    <a:pt x="1379" y="4736"/>
                    <a:pt x="1495" y="4713"/>
                  </a:cubicBezTo>
                  <a:cubicBezTo>
                    <a:pt x="1610" y="4701"/>
                    <a:pt x="1703" y="4678"/>
                    <a:pt x="1807" y="4597"/>
                  </a:cubicBezTo>
                  <a:cubicBezTo>
                    <a:pt x="1993" y="4458"/>
                    <a:pt x="2097" y="4226"/>
                    <a:pt x="2108" y="3995"/>
                  </a:cubicBezTo>
                  <a:cubicBezTo>
                    <a:pt x="2132" y="3763"/>
                    <a:pt x="2097" y="3543"/>
                    <a:pt x="2085" y="3323"/>
                  </a:cubicBezTo>
                  <a:cubicBezTo>
                    <a:pt x="2074" y="3114"/>
                    <a:pt x="2085" y="2894"/>
                    <a:pt x="2108" y="2686"/>
                  </a:cubicBezTo>
                  <a:cubicBezTo>
                    <a:pt x="2155" y="2269"/>
                    <a:pt x="2282" y="1875"/>
                    <a:pt x="2479" y="1528"/>
                  </a:cubicBezTo>
                  <a:cubicBezTo>
                    <a:pt x="2653" y="1180"/>
                    <a:pt x="2896" y="891"/>
                    <a:pt x="3151" y="682"/>
                  </a:cubicBezTo>
                  <a:cubicBezTo>
                    <a:pt x="3417" y="462"/>
                    <a:pt x="3707" y="300"/>
                    <a:pt x="3985" y="207"/>
                  </a:cubicBezTo>
                  <a:cubicBezTo>
                    <a:pt x="4335" y="76"/>
                    <a:pt x="4663" y="32"/>
                    <a:pt x="4935" y="32"/>
                  </a:cubicBezTo>
                  <a:cubicBezTo>
                    <a:pt x="5095" y="32"/>
                    <a:pt x="5236" y="47"/>
                    <a:pt x="5351" y="68"/>
                  </a:cubicBezTo>
                  <a:cubicBezTo>
                    <a:pt x="5513" y="103"/>
                    <a:pt x="5629" y="126"/>
                    <a:pt x="5722" y="161"/>
                  </a:cubicBezTo>
                  <a:cubicBezTo>
                    <a:pt x="5735" y="167"/>
                    <a:pt x="5751" y="170"/>
                    <a:pt x="5767" y="173"/>
                  </a:cubicBezTo>
                  <a:lnTo>
                    <a:pt x="5767" y="173"/>
                  </a:lnTo>
                  <a:cubicBezTo>
                    <a:pt x="5689" y="140"/>
                    <a:pt x="5548" y="88"/>
                    <a:pt x="5340" y="45"/>
                  </a:cubicBezTo>
                  <a:cubicBezTo>
                    <a:pt x="5209" y="21"/>
                    <a:pt x="5044" y="1"/>
                    <a:pt x="4854" y="1"/>
                  </a:cubicBezTo>
                  <a:close/>
                  <a:moveTo>
                    <a:pt x="1998" y="7960"/>
                  </a:moveTo>
                  <a:cubicBezTo>
                    <a:pt x="1994" y="7960"/>
                    <a:pt x="1990" y="7962"/>
                    <a:pt x="1982" y="7967"/>
                  </a:cubicBezTo>
                  <a:lnTo>
                    <a:pt x="2004" y="7967"/>
                  </a:lnTo>
                  <a:cubicBezTo>
                    <a:pt x="2004" y="7967"/>
                    <a:pt x="2004" y="7960"/>
                    <a:pt x="1998" y="7960"/>
                  </a:cubicBezTo>
                  <a:close/>
                  <a:moveTo>
                    <a:pt x="1922" y="7967"/>
                  </a:moveTo>
                  <a:lnTo>
                    <a:pt x="1922" y="7967"/>
                  </a:lnTo>
                  <a:cubicBezTo>
                    <a:pt x="1938" y="7973"/>
                    <a:pt x="1952" y="7979"/>
                    <a:pt x="1969" y="7979"/>
                  </a:cubicBezTo>
                  <a:cubicBezTo>
                    <a:pt x="1974" y="7974"/>
                    <a:pt x="1979" y="7970"/>
                    <a:pt x="1982" y="7967"/>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4"/>
            <p:cNvSpPr/>
            <p:nvPr/>
          </p:nvSpPr>
          <p:spPr>
            <a:xfrm>
              <a:off x="2796277" y="2626853"/>
              <a:ext cx="554530" cy="639967"/>
            </a:xfrm>
            <a:custGeom>
              <a:avLst/>
              <a:gdLst/>
              <a:ahLst/>
              <a:cxnLst/>
              <a:rect l="l" t="t" r="r" b="b"/>
              <a:pathLst>
                <a:path w="8178" h="9438" extrusionOk="0">
                  <a:moveTo>
                    <a:pt x="1842" y="9252"/>
                  </a:moveTo>
                  <a:cubicBezTo>
                    <a:pt x="1842" y="9252"/>
                    <a:pt x="1799" y="9273"/>
                    <a:pt x="1733" y="9327"/>
                  </a:cubicBezTo>
                  <a:lnTo>
                    <a:pt x="1733" y="9327"/>
                  </a:lnTo>
                  <a:cubicBezTo>
                    <a:pt x="1768" y="9315"/>
                    <a:pt x="1787" y="9295"/>
                    <a:pt x="1807" y="9275"/>
                  </a:cubicBezTo>
                  <a:lnTo>
                    <a:pt x="1842" y="9252"/>
                  </a:lnTo>
                  <a:close/>
                  <a:moveTo>
                    <a:pt x="1733" y="9327"/>
                  </a:moveTo>
                  <a:cubicBezTo>
                    <a:pt x="1727" y="9329"/>
                    <a:pt x="1721" y="9331"/>
                    <a:pt x="1715" y="9333"/>
                  </a:cubicBezTo>
                  <a:cubicBezTo>
                    <a:pt x="1673" y="9351"/>
                    <a:pt x="1624" y="9372"/>
                    <a:pt x="1567" y="9390"/>
                  </a:cubicBezTo>
                  <a:lnTo>
                    <a:pt x="1567" y="9390"/>
                  </a:lnTo>
                  <a:cubicBezTo>
                    <a:pt x="1629" y="9373"/>
                    <a:pt x="1681" y="9353"/>
                    <a:pt x="1726" y="9333"/>
                  </a:cubicBezTo>
                  <a:cubicBezTo>
                    <a:pt x="1728" y="9331"/>
                    <a:pt x="1731" y="9329"/>
                    <a:pt x="1733" y="9327"/>
                  </a:cubicBezTo>
                  <a:close/>
                  <a:moveTo>
                    <a:pt x="6876" y="1"/>
                  </a:moveTo>
                  <a:cubicBezTo>
                    <a:pt x="6689" y="1"/>
                    <a:pt x="6491" y="35"/>
                    <a:pt x="6301" y="114"/>
                  </a:cubicBezTo>
                  <a:cubicBezTo>
                    <a:pt x="6139" y="183"/>
                    <a:pt x="5977" y="299"/>
                    <a:pt x="5838" y="450"/>
                  </a:cubicBezTo>
                  <a:cubicBezTo>
                    <a:pt x="5687" y="612"/>
                    <a:pt x="5595" y="785"/>
                    <a:pt x="5490" y="971"/>
                  </a:cubicBezTo>
                  <a:cubicBezTo>
                    <a:pt x="5444" y="1052"/>
                    <a:pt x="5386" y="1144"/>
                    <a:pt x="5317" y="1226"/>
                  </a:cubicBezTo>
                  <a:lnTo>
                    <a:pt x="5201" y="1341"/>
                  </a:lnTo>
                  <a:cubicBezTo>
                    <a:pt x="5154" y="1388"/>
                    <a:pt x="5108" y="1422"/>
                    <a:pt x="5073" y="1446"/>
                  </a:cubicBezTo>
                  <a:cubicBezTo>
                    <a:pt x="4900" y="1573"/>
                    <a:pt x="4680" y="1666"/>
                    <a:pt x="4448" y="1735"/>
                  </a:cubicBezTo>
                  <a:cubicBezTo>
                    <a:pt x="4216" y="1805"/>
                    <a:pt x="3985" y="1851"/>
                    <a:pt x="3741" y="1920"/>
                  </a:cubicBezTo>
                  <a:cubicBezTo>
                    <a:pt x="3487" y="2002"/>
                    <a:pt x="3243" y="2083"/>
                    <a:pt x="3023" y="2233"/>
                  </a:cubicBezTo>
                  <a:cubicBezTo>
                    <a:pt x="2815" y="2372"/>
                    <a:pt x="2618" y="2592"/>
                    <a:pt x="2525" y="2847"/>
                  </a:cubicBezTo>
                  <a:cubicBezTo>
                    <a:pt x="2410" y="3113"/>
                    <a:pt x="2363" y="3391"/>
                    <a:pt x="2328" y="3658"/>
                  </a:cubicBezTo>
                  <a:cubicBezTo>
                    <a:pt x="2305" y="3947"/>
                    <a:pt x="2305" y="4225"/>
                    <a:pt x="2294" y="4492"/>
                  </a:cubicBezTo>
                  <a:cubicBezTo>
                    <a:pt x="2271" y="4758"/>
                    <a:pt x="2247" y="5024"/>
                    <a:pt x="2178" y="5268"/>
                  </a:cubicBezTo>
                  <a:cubicBezTo>
                    <a:pt x="2097" y="5511"/>
                    <a:pt x="2004" y="5742"/>
                    <a:pt x="1830" y="5916"/>
                  </a:cubicBezTo>
                  <a:cubicBezTo>
                    <a:pt x="1657" y="6102"/>
                    <a:pt x="1437" y="6229"/>
                    <a:pt x="1228" y="6345"/>
                  </a:cubicBezTo>
                  <a:cubicBezTo>
                    <a:pt x="1031" y="6461"/>
                    <a:pt x="823" y="6576"/>
                    <a:pt x="649" y="6727"/>
                  </a:cubicBezTo>
                  <a:cubicBezTo>
                    <a:pt x="475" y="6889"/>
                    <a:pt x="336" y="7063"/>
                    <a:pt x="232" y="7248"/>
                  </a:cubicBezTo>
                  <a:cubicBezTo>
                    <a:pt x="128" y="7422"/>
                    <a:pt x="58" y="7630"/>
                    <a:pt x="35" y="7827"/>
                  </a:cubicBezTo>
                  <a:cubicBezTo>
                    <a:pt x="1" y="8036"/>
                    <a:pt x="1" y="8233"/>
                    <a:pt x="47" y="8406"/>
                  </a:cubicBezTo>
                  <a:cubicBezTo>
                    <a:pt x="116" y="8754"/>
                    <a:pt x="325" y="9066"/>
                    <a:pt x="568" y="9217"/>
                  </a:cubicBezTo>
                  <a:cubicBezTo>
                    <a:pt x="800" y="9379"/>
                    <a:pt x="1054" y="9437"/>
                    <a:pt x="1263" y="9437"/>
                  </a:cubicBezTo>
                  <a:cubicBezTo>
                    <a:pt x="1381" y="9437"/>
                    <a:pt x="1482" y="9416"/>
                    <a:pt x="1567" y="9390"/>
                  </a:cubicBezTo>
                  <a:lnTo>
                    <a:pt x="1567" y="9390"/>
                  </a:lnTo>
                  <a:cubicBezTo>
                    <a:pt x="1487" y="9411"/>
                    <a:pt x="1392" y="9426"/>
                    <a:pt x="1275" y="9426"/>
                  </a:cubicBezTo>
                  <a:cubicBezTo>
                    <a:pt x="1078" y="9414"/>
                    <a:pt x="834" y="9356"/>
                    <a:pt x="603" y="9194"/>
                  </a:cubicBezTo>
                  <a:cubicBezTo>
                    <a:pt x="360" y="9032"/>
                    <a:pt x="174" y="8742"/>
                    <a:pt x="105" y="8395"/>
                  </a:cubicBezTo>
                  <a:cubicBezTo>
                    <a:pt x="58" y="8221"/>
                    <a:pt x="58" y="8036"/>
                    <a:pt x="93" y="7850"/>
                  </a:cubicBezTo>
                  <a:cubicBezTo>
                    <a:pt x="116" y="7653"/>
                    <a:pt x="186" y="7468"/>
                    <a:pt x="290" y="7283"/>
                  </a:cubicBezTo>
                  <a:cubicBezTo>
                    <a:pt x="394" y="7098"/>
                    <a:pt x="522" y="6924"/>
                    <a:pt x="695" y="6773"/>
                  </a:cubicBezTo>
                  <a:cubicBezTo>
                    <a:pt x="869" y="6634"/>
                    <a:pt x="1054" y="6518"/>
                    <a:pt x="1275" y="6403"/>
                  </a:cubicBezTo>
                  <a:cubicBezTo>
                    <a:pt x="1483" y="6287"/>
                    <a:pt x="1715" y="6171"/>
                    <a:pt x="1888" y="5974"/>
                  </a:cubicBezTo>
                  <a:cubicBezTo>
                    <a:pt x="2062" y="5789"/>
                    <a:pt x="2178" y="5546"/>
                    <a:pt x="2247" y="5302"/>
                  </a:cubicBezTo>
                  <a:cubicBezTo>
                    <a:pt x="2317" y="5036"/>
                    <a:pt x="2352" y="4781"/>
                    <a:pt x="2363" y="4503"/>
                  </a:cubicBezTo>
                  <a:cubicBezTo>
                    <a:pt x="2375" y="4237"/>
                    <a:pt x="2375" y="3970"/>
                    <a:pt x="2410" y="3692"/>
                  </a:cubicBezTo>
                  <a:cubicBezTo>
                    <a:pt x="2421" y="3415"/>
                    <a:pt x="2479" y="3160"/>
                    <a:pt x="2583" y="2905"/>
                  </a:cubicBezTo>
                  <a:cubicBezTo>
                    <a:pt x="2676" y="2662"/>
                    <a:pt x="2838" y="2465"/>
                    <a:pt x="3058" y="2314"/>
                  </a:cubicBezTo>
                  <a:cubicBezTo>
                    <a:pt x="3278" y="2175"/>
                    <a:pt x="3521" y="2083"/>
                    <a:pt x="3753" y="2013"/>
                  </a:cubicBezTo>
                  <a:cubicBezTo>
                    <a:pt x="3996" y="1955"/>
                    <a:pt x="4228" y="1897"/>
                    <a:pt x="4460" y="1828"/>
                  </a:cubicBezTo>
                  <a:cubicBezTo>
                    <a:pt x="4691" y="1747"/>
                    <a:pt x="4911" y="1654"/>
                    <a:pt x="5097" y="1515"/>
                  </a:cubicBezTo>
                  <a:cubicBezTo>
                    <a:pt x="5143" y="1480"/>
                    <a:pt x="5189" y="1446"/>
                    <a:pt x="5224" y="1399"/>
                  </a:cubicBezTo>
                  <a:cubicBezTo>
                    <a:pt x="5270" y="1365"/>
                    <a:pt x="5317" y="1318"/>
                    <a:pt x="5340" y="1272"/>
                  </a:cubicBezTo>
                  <a:cubicBezTo>
                    <a:pt x="5421" y="1191"/>
                    <a:pt x="5479" y="1087"/>
                    <a:pt x="5537" y="994"/>
                  </a:cubicBezTo>
                  <a:cubicBezTo>
                    <a:pt x="5629" y="809"/>
                    <a:pt x="5734" y="635"/>
                    <a:pt x="5861" y="496"/>
                  </a:cubicBezTo>
                  <a:cubicBezTo>
                    <a:pt x="6000" y="345"/>
                    <a:pt x="6150" y="241"/>
                    <a:pt x="6313" y="172"/>
                  </a:cubicBezTo>
                  <a:cubicBezTo>
                    <a:pt x="6514" y="88"/>
                    <a:pt x="6716" y="47"/>
                    <a:pt x="6902" y="47"/>
                  </a:cubicBezTo>
                  <a:cubicBezTo>
                    <a:pt x="7027" y="47"/>
                    <a:pt x="7144" y="65"/>
                    <a:pt x="7251" y="102"/>
                  </a:cubicBezTo>
                  <a:cubicBezTo>
                    <a:pt x="7529" y="183"/>
                    <a:pt x="7737" y="345"/>
                    <a:pt x="7865" y="496"/>
                  </a:cubicBezTo>
                  <a:cubicBezTo>
                    <a:pt x="8004" y="635"/>
                    <a:pt x="8085" y="762"/>
                    <a:pt x="8119" y="867"/>
                  </a:cubicBezTo>
                  <a:cubicBezTo>
                    <a:pt x="8166" y="959"/>
                    <a:pt x="8177" y="1017"/>
                    <a:pt x="8177" y="1017"/>
                  </a:cubicBezTo>
                  <a:cubicBezTo>
                    <a:pt x="8177" y="1017"/>
                    <a:pt x="8177" y="959"/>
                    <a:pt x="8143" y="855"/>
                  </a:cubicBezTo>
                  <a:cubicBezTo>
                    <a:pt x="8096" y="751"/>
                    <a:pt x="8027" y="612"/>
                    <a:pt x="7888" y="461"/>
                  </a:cubicBezTo>
                  <a:cubicBezTo>
                    <a:pt x="7749" y="299"/>
                    <a:pt x="7540" y="148"/>
                    <a:pt x="7274" y="56"/>
                  </a:cubicBezTo>
                  <a:cubicBezTo>
                    <a:pt x="7154" y="21"/>
                    <a:pt x="7018" y="1"/>
                    <a:pt x="6876"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4"/>
            <p:cNvSpPr/>
            <p:nvPr/>
          </p:nvSpPr>
          <p:spPr>
            <a:xfrm>
              <a:off x="3458281" y="3049156"/>
              <a:ext cx="40956" cy="40210"/>
            </a:xfrm>
            <a:custGeom>
              <a:avLst/>
              <a:gdLst/>
              <a:ahLst/>
              <a:cxnLst/>
              <a:rect l="l" t="t" r="r" b="b"/>
              <a:pathLst>
                <a:path w="604" h="593" extrusionOk="0">
                  <a:moveTo>
                    <a:pt x="291" y="1"/>
                  </a:moveTo>
                  <a:cubicBezTo>
                    <a:pt x="128" y="13"/>
                    <a:pt x="1" y="151"/>
                    <a:pt x="1" y="314"/>
                  </a:cubicBezTo>
                  <a:cubicBezTo>
                    <a:pt x="1" y="469"/>
                    <a:pt x="128" y="592"/>
                    <a:pt x="292" y="592"/>
                  </a:cubicBezTo>
                  <a:cubicBezTo>
                    <a:pt x="299" y="592"/>
                    <a:pt x="306" y="592"/>
                    <a:pt x="314" y="592"/>
                  </a:cubicBezTo>
                  <a:cubicBezTo>
                    <a:pt x="476" y="580"/>
                    <a:pt x="603" y="429"/>
                    <a:pt x="603" y="267"/>
                  </a:cubicBezTo>
                  <a:cubicBezTo>
                    <a:pt x="603" y="117"/>
                    <a:pt x="464"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4"/>
            <p:cNvSpPr/>
            <p:nvPr/>
          </p:nvSpPr>
          <p:spPr>
            <a:xfrm>
              <a:off x="3433192" y="2981552"/>
              <a:ext cx="84895" cy="22716"/>
            </a:xfrm>
            <a:custGeom>
              <a:avLst/>
              <a:gdLst/>
              <a:ahLst/>
              <a:cxnLst/>
              <a:rect l="l" t="t" r="r" b="b"/>
              <a:pathLst>
                <a:path w="1252" h="335" extrusionOk="0">
                  <a:moveTo>
                    <a:pt x="602" y="1"/>
                  </a:moveTo>
                  <a:cubicBezTo>
                    <a:pt x="409" y="1"/>
                    <a:pt x="249" y="87"/>
                    <a:pt x="151" y="152"/>
                  </a:cubicBezTo>
                  <a:cubicBezTo>
                    <a:pt x="35" y="245"/>
                    <a:pt x="0" y="315"/>
                    <a:pt x="24" y="326"/>
                  </a:cubicBezTo>
                  <a:cubicBezTo>
                    <a:pt x="26" y="332"/>
                    <a:pt x="32" y="334"/>
                    <a:pt x="41" y="334"/>
                  </a:cubicBezTo>
                  <a:cubicBezTo>
                    <a:pt x="108" y="334"/>
                    <a:pt x="340" y="199"/>
                    <a:pt x="626" y="199"/>
                  </a:cubicBezTo>
                  <a:cubicBezTo>
                    <a:pt x="922" y="199"/>
                    <a:pt x="1137" y="334"/>
                    <a:pt x="1216" y="334"/>
                  </a:cubicBezTo>
                  <a:cubicBezTo>
                    <a:pt x="1226" y="334"/>
                    <a:pt x="1234" y="332"/>
                    <a:pt x="1240" y="326"/>
                  </a:cubicBezTo>
                  <a:cubicBezTo>
                    <a:pt x="1251" y="315"/>
                    <a:pt x="1228" y="245"/>
                    <a:pt x="1124" y="164"/>
                  </a:cubicBezTo>
                  <a:cubicBezTo>
                    <a:pt x="1020" y="83"/>
                    <a:pt x="846" y="2"/>
                    <a:pt x="637" y="2"/>
                  </a:cubicBezTo>
                  <a:cubicBezTo>
                    <a:pt x="625" y="1"/>
                    <a:pt x="613" y="1"/>
                    <a:pt x="6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4"/>
            <p:cNvSpPr/>
            <p:nvPr/>
          </p:nvSpPr>
          <p:spPr>
            <a:xfrm>
              <a:off x="3263538" y="3049156"/>
              <a:ext cx="41702" cy="40210"/>
            </a:xfrm>
            <a:custGeom>
              <a:avLst/>
              <a:gdLst/>
              <a:ahLst/>
              <a:cxnLst/>
              <a:rect l="l" t="t" r="r" b="b"/>
              <a:pathLst>
                <a:path w="615" h="593" extrusionOk="0">
                  <a:moveTo>
                    <a:pt x="290" y="1"/>
                  </a:moveTo>
                  <a:cubicBezTo>
                    <a:pt x="128" y="13"/>
                    <a:pt x="1" y="151"/>
                    <a:pt x="1" y="314"/>
                  </a:cubicBezTo>
                  <a:cubicBezTo>
                    <a:pt x="1" y="469"/>
                    <a:pt x="139" y="592"/>
                    <a:pt x="303" y="592"/>
                  </a:cubicBezTo>
                  <a:cubicBezTo>
                    <a:pt x="310" y="592"/>
                    <a:pt x="318" y="592"/>
                    <a:pt x="325" y="592"/>
                  </a:cubicBezTo>
                  <a:cubicBezTo>
                    <a:pt x="487" y="580"/>
                    <a:pt x="615" y="429"/>
                    <a:pt x="615" y="267"/>
                  </a:cubicBezTo>
                  <a:cubicBezTo>
                    <a:pt x="603" y="117"/>
                    <a:pt x="452" y="1"/>
                    <a:pt x="2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4"/>
            <p:cNvSpPr/>
            <p:nvPr/>
          </p:nvSpPr>
          <p:spPr>
            <a:xfrm>
              <a:off x="3220345" y="2982976"/>
              <a:ext cx="84895" cy="22037"/>
            </a:xfrm>
            <a:custGeom>
              <a:avLst/>
              <a:gdLst/>
              <a:ahLst/>
              <a:cxnLst/>
              <a:rect l="l" t="t" r="r" b="b"/>
              <a:pathLst>
                <a:path w="1252" h="325" extrusionOk="0">
                  <a:moveTo>
                    <a:pt x="569" y="0"/>
                  </a:moveTo>
                  <a:cubicBezTo>
                    <a:pt x="381" y="0"/>
                    <a:pt x="234" y="81"/>
                    <a:pt x="151" y="143"/>
                  </a:cubicBezTo>
                  <a:cubicBezTo>
                    <a:pt x="35" y="236"/>
                    <a:pt x="1" y="305"/>
                    <a:pt x="12" y="317"/>
                  </a:cubicBezTo>
                  <a:cubicBezTo>
                    <a:pt x="16" y="322"/>
                    <a:pt x="23" y="325"/>
                    <a:pt x="33" y="325"/>
                  </a:cubicBezTo>
                  <a:cubicBezTo>
                    <a:pt x="106" y="325"/>
                    <a:pt x="330" y="189"/>
                    <a:pt x="626" y="189"/>
                  </a:cubicBezTo>
                  <a:cubicBezTo>
                    <a:pt x="922" y="189"/>
                    <a:pt x="1138" y="325"/>
                    <a:pt x="1216" y="325"/>
                  </a:cubicBezTo>
                  <a:cubicBezTo>
                    <a:pt x="1226" y="325"/>
                    <a:pt x="1235" y="322"/>
                    <a:pt x="1240" y="317"/>
                  </a:cubicBezTo>
                  <a:cubicBezTo>
                    <a:pt x="1252" y="294"/>
                    <a:pt x="1217" y="224"/>
                    <a:pt x="1113" y="166"/>
                  </a:cubicBezTo>
                  <a:cubicBezTo>
                    <a:pt x="1020" y="74"/>
                    <a:pt x="846" y="4"/>
                    <a:pt x="638" y="4"/>
                  </a:cubicBezTo>
                  <a:cubicBezTo>
                    <a:pt x="614" y="2"/>
                    <a:pt x="591"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4"/>
            <p:cNvSpPr/>
            <p:nvPr/>
          </p:nvSpPr>
          <p:spPr>
            <a:xfrm>
              <a:off x="3505407" y="3572965"/>
              <a:ext cx="435934" cy="812944"/>
            </a:xfrm>
            <a:custGeom>
              <a:avLst/>
              <a:gdLst/>
              <a:ahLst/>
              <a:cxnLst/>
              <a:rect l="l" t="t" r="r" b="b"/>
              <a:pathLst>
                <a:path w="6429" h="11989" extrusionOk="0">
                  <a:moveTo>
                    <a:pt x="1" y="1"/>
                  </a:moveTo>
                  <a:lnTo>
                    <a:pt x="12" y="6209"/>
                  </a:lnTo>
                  <a:lnTo>
                    <a:pt x="4576" y="11988"/>
                  </a:lnTo>
                  <a:lnTo>
                    <a:pt x="6429" y="7240"/>
                  </a:lnTo>
                  <a:cubicBezTo>
                    <a:pt x="6406" y="7240"/>
                    <a:pt x="3638" y="3174"/>
                    <a:pt x="2665" y="1981"/>
                  </a:cubicBezTo>
                  <a:cubicBezTo>
                    <a:pt x="1229" y="244"/>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4"/>
            <p:cNvSpPr/>
            <p:nvPr/>
          </p:nvSpPr>
          <p:spPr>
            <a:xfrm>
              <a:off x="2602281" y="3485019"/>
              <a:ext cx="974665" cy="1123909"/>
            </a:xfrm>
            <a:custGeom>
              <a:avLst/>
              <a:gdLst/>
              <a:ahLst/>
              <a:cxnLst/>
              <a:rect l="l" t="t" r="r" b="b"/>
              <a:pathLst>
                <a:path w="14374" h="16575" extrusionOk="0">
                  <a:moveTo>
                    <a:pt x="6487" y="1"/>
                  </a:moveTo>
                  <a:cubicBezTo>
                    <a:pt x="5340" y="198"/>
                    <a:pt x="3997" y="441"/>
                    <a:pt x="3603" y="545"/>
                  </a:cubicBezTo>
                  <a:cubicBezTo>
                    <a:pt x="4251" y="1773"/>
                    <a:pt x="4228" y="4437"/>
                    <a:pt x="4228" y="4437"/>
                  </a:cubicBezTo>
                  <a:lnTo>
                    <a:pt x="1" y="16574"/>
                  </a:lnTo>
                  <a:lnTo>
                    <a:pt x="12613" y="16574"/>
                  </a:lnTo>
                  <a:cubicBezTo>
                    <a:pt x="12613" y="16574"/>
                    <a:pt x="13656" y="10343"/>
                    <a:pt x="13980" y="9000"/>
                  </a:cubicBezTo>
                  <a:cubicBezTo>
                    <a:pt x="14374" y="7425"/>
                    <a:pt x="13320" y="1298"/>
                    <a:pt x="13320" y="1298"/>
                  </a:cubicBezTo>
                  <a:lnTo>
                    <a:pt x="11282" y="812"/>
                  </a:lnTo>
                  <a:cubicBezTo>
                    <a:pt x="11282" y="812"/>
                    <a:pt x="10995" y="1286"/>
                    <a:pt x="9824" y="1286"/>
                  </a:cubicBezTo>
                  <a:cubicBezTo>
                    <a:pt x="9602" y="1286"/>
                    <a:pt x="9348" y="1269"/>
                    <a:pt x="9058" y="1229"/>
                  </a:cubicBezTo>
                  <a:cubicBezTo>
                    <a:pt x="7251" y="951"/>
                    <a:pt x="6487" y="1"/>
                    <a:pt x="64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4"/>
            <p:cNvSpPr/>
            <p:nvPr/>
          </p:nvSpPr>
          <p:spPr>
            <a:xfrm>
              <a:off x="2603094" y="3887115"/>
              <a:ext cx="933845" cy="721811"/>
            </a:xfrm>
            <a:custGeom>
              <a:avLst/>
              <a:gdLst/>
              <a:ahLst/>
              <a:cxnLst/>
              <a:rect l="l" t="t" r="r" b="b"/>
              <a:pathLst>
                <a:path w="13772" h="10645" extrusionOk="0">
                  <a:moveTo>
                    <a:pt x="5849" y="1"/>
                  </a:moveTo>
                  <a:cubicBezTo>
                    <a:pt x="5154" y="4054"/>
                    <a:pt x="3475" y="5606"/>
                    <a:pt x="498" y="7946"/>
                  </a:cubicBezTo>
                  <a:lnTo>
                    <a:pt x="0" y="10644"/>
                  </a:lnTo>
                  <a:lnTo>
                    <a:pt x="12613" y="10644"/>
                  </a:lnTo>
                  <a:lnTo>
                    <a:pt x="13354" y="6417"/>
                  </a:lnTo>
                  <a:lnTo>
                    <a:pt x="13308" y="4854"/>
                  </a:lnTo>
                  <a:lnTo>
                    <a:pt x="13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4"/>
            <p:cNvSpPr/>
            <p:nvPr/>
          </p:nvSpPr>
          <p:spPr>
            <a:xfrm>
              <a:off x="2493924" y="3517228"/>
              <a:ext cx="433019" cy="1044575"/>
            </a:xfrm>
            <a:custGeom>
              <a:avLst/>
              <a:gdLst/>
              <a:ahLst/>
              <a:cxnLst/>
              <a:rect l="l" t="t" r="r" b="b"/>
              <a:pathLst>
                <a:path w="6386" h="15405" extrusionOk="0">
                  <a:moveTo>
                    <a:pt x="5525" y="1"/>
                  </a:moveTo>
                  <a:cubicBezTo>
                    <a:pt x="5525" y="1"/>
                    <a:pt x="2514" y="244"/>
                    <a:pt x="1425" y="5178"/>
                  </a:cubicBezTo>
                  <a:cubicBezTo>
                    <a:pt x="927" y="7413"/>
                    <a:pt x="325" y="10031"/>
                    <a:pt x="140" y="11779"/>
                  </a:cubicBezTo>
                  <a:cubicBezTo>
                    <a:pt x="1" y="13053"/>
                    <a:pt x="464" y="14825"/>
                    <a:pt x="1680" y="15115"/>
                  </a:cubicBezTo>
                  <a:lnTo>
                    <a:pt x="3915" y="15405"/>
                  </a:lnTo>
                  <a:cubicBezTo>
                    <a:pt x="3922" y="15405"/>
                    <a:pt x="3929" y="15405"/>
                    <a:pt x="3936" y="15405"/>
                  </a:cubicBezTo>
                  <a:cubicBezTo>
                    <a:pt x="4921" y="15405"/>
                    <a:pt x="5596" y="14599"/>
                    <a:pt x="5791" y="13737"/>
                  </a:cubicBezTo>
                  <a:lnTo>
                    <a:pt x="6139" y="12358"/>
                  </a:lnTo>
                  <a:cubicBezTo>
                    <a:pt x="6385" y="10735"/>
                    <a:pt x="5181" y="10551"/>
                    <a:pt x="4452" y="10551"/>
                  </a:cubicBezTo>
                  <a:cubicBezTo>
                    <a:pt x="4427" y="10551"/>
                    <a:pt x="4402" y="10551"/>
                    <a:pt x="4378" y="10552"/>
                  </a:cubicBezTo>
                  <a:lnTo>
                    <a:pt x="5965" y="4286"/>
                  </a:lnTo>
                  <a:lnTo>
                    <a:pt x="6278" y="1240"/>
                  </a:lnTo>
                  <a:lnTo>
                    <a:pt x="5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4"/>
            <p:cNvSpPr/>
            <p:nvPr/>
          </p:nvSpPr>
          <p:spPr>
            <a:xfrm rot="-173653">
              <a:off x="3494944" y="3844097"/>
              <a:ext cx="67985" cy="461813"/>
            </a:xfrm>
            <a:custGeom>
              <a:avLst/>
              <a:gdLst/>
              <a:ahLst/>
              <a:cxnLst/>
              <a:rect l="l" t="t" r="r" b="b"/>
              <a:pathLst>
                <a:path w="916" h="6811" extrusionOk="0">
                  <a:moveTo>
                    <a:pt x="777" y="0"/>
                  </a:moveTo>
                  <a:lnTo>
                    <a:pt x="777" y="47"/>
                  </a:lnTo>
                  <a:cubicBezTo>
                    <a:pt x="777" y="105"/>
                    <a:pt x="777" y="162"/>
                    <a:pt x="800" y="255"/>
                  </a:cubicBezTo>
                  <a:cubicBezTo>
                    <a:pt x="800" y="290"/>
                    <a:pt x="811" y="336"/>
                    <a:pt x="811" y="394"/>
                  </a:cubicBezTo>
                  <a:cubicBezTo>
                    <a:pt x="811" y="452"/>
                    <a:pt x="823" y="510"/>
                    <a:pt x="823" y="568"/>
                  </a:cubicBezTo>
                  <a:cubicBezTo>
                    <a:pt x="835" y="695"/>
                    <a:pt x="858" y="834"/>
                    <a:pt x="858" y="985"/>
                  </a:cubicBezTo>
                  <a:cubicBezTo>
                    <a:pt x="869" y="1309"/>
                    <a:pt x="869" y="1680"/>
                    <a:pt x="858" y="2085"/>
                  </a:cubicBezTo>
                  <a:cubicBezTo>
                    <a:pt x="835" y="2490"/>
                    <a:pt x="800" y="2954"/>
                    <a:pt x="719" y="3417"/>
                  </a:cubicBezTo>
                  <a:cubicBezTo>
                    <a:pt x="649" y="3880"/>
                    <a:pt x="568" y="4332"/>
                    <a:pt x="476" y="4737"/>
                  </a:cubicBezTo>
                  <a:cubicBezTo>
                    <a:pt x="395" y="5143"/>
                    <a:pt x="302" y="5502"/>
                    <a:pt x="232" y="5814"/>
                  </a:cubicBezTo>
                  <a:cubicBezTo>
                    <a:pt x="163" y="6116"/>
                    <a:pt x="105" y="6359"/>
                    <a:pt x="59" y="6532"/>
                  </a:cubicBezTo>
                  <a:cubicBezTo>
                    <a:pt x="47" y="6625"/>
                    <a:pt x="24" y="6695"/>
                    <a:pt x="12" y="6741"/>
                  </a:cubicBezTo>
                  <a:cubicBezTo>
                    <a:pt x="1" y="6776"/>
                    <a:pt x="1" y="6810"/>
                    <a:pt x="1" y="6810"/>
                  </a:cubicBezTo>
                  <a:cubicBezTo>
                    <a:pt x="12" y="6810"/>
                    <a:pt x="12" y="6776"/>
                    <a:pt x="24" y="6741"/>
                  </a:cubicBezTo>
                  <a:cubicBezTo>
                    <a:pt x="47" y="6695"/>
                    <a:pt x="59" y="6637"/>
                    <a:pt x="82" y="6544"/>
                  </a:cubicBezTo>
                  <a:cubicBezTo>
                    <a:pt x="128" y="6393"/>
                    <a:pt x="198" y="6139"/>
                    <a:pt x="279" y="5838"/>
                  </a:cubicBezTo>
                  <a:cubicBezTo>
                    <a:pt x="348" y="5536"/>
                    <a:pt x="429" y="5177"/>
                    <a:pt x="522" y="4772"/>
                  </a:cubicBezTo>
                  <a:cubicBezTo>
                    <a:pt x="603" y="4367"/>
                    <a:pt x="696" y="3927"/>
                    <a:pt x="765" y="3452"/>
                  </a:cubicBezTo>
                  <a:cubicBezTo>
                    <a:pt x="835" y="2988"/>
                    <a:pt x="881" y="2537"/>
                    <a:pt x="893" y="2120"/>
                  </a:cubicBezTo>
                  <a:cubicBezTo>
                    <a:pt x="916" y="1703"/>
                    <a:pt x="916" y="1332"/>
                    <a:pt x="881" y="1020"/>
                  </a:cubicBezTo>
                  <a:cubicBezTo>
                    <a:pt x="881" y="857"/>
                    <a:pt x="869" y="730"/>
                    <a:pt x="858" y="603"/>
                  </a:cubicBezTo>
                  <a:cubicBezTo>
                    <a:pt x="858" y="545"/>
                    <a:pt x="835" y="487"/>
                    <a:pt x="835" y="429"/>
                  </a:cubicBezTo>
                  <a:cubicBezTo>
                    <a:pt x="835" y="371"/>
                    <a:pt x="823" y="325"/>
                    <a:pt x="823" y="278"/>
                  </a:cubicBezTo>
                  <a:cubicBezTo>
                    <a:pt x="811" y="197"/>
                    <a:pt x="811" y="116"/>
                    <a:pt x="800" y="81"/>
                  </a:cubicBezTo>
                  <a:cubicBezTo>
                    <a:pt x="777" y="35"/>
                    <a:pt x="777" y="0"/>
                    <a:pt x="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4"/>
            <p:cNvSpPr/>
            <p:nvPr/>
          </p:nvSpPr>
          <p:spPr>
            <a:xfrm>
              <a:off x="2677682" y="4183974"/>
              <a:ext cx="113171" cy="47194"/>
            </a:xfrm>
            <a:custGeom>
              <a:avLst/>
              <a:gdLst/>
              <a:ahLst/>
              <a:cxnLst/>
              <a:rect l="l" t="t" r="r" b="b"/>
              <a:pathLst>
                <a:path w="1669" h="696" extrusionOk="0">
                  <a:moveTo>
                    <a:pt x="1" y="1"/>
                  </a:moveTo>
                  <a:cubicBezTo>
                    <a:pt x="1" y="1"/>
                    <a:pt x="105" y="12"/>
                    <a:pt x="267" y="35"/>
                  </a:cubicBezTo>
                  <a:cubicBezTo>
                    <a:pt x="418" y="70"/>
                    <a:pt x="649" y="105"/>
                    <a:pt x="881" y="209"/>
                  </a:cubicBezTo>
                  <a:cubicBezTo>
                    <a:pt x="1113" y="313"/>
                    <a:pt x="1321" y="429"/>
                    <a:pt x="1448" y="533"/>
                  </a:cubicBezTo>
                  <a:cubicBezTo>
                    <a:pt x="1576" y="638"/>
                    <a:pt x="1668" y="696"/>
                    <a:pt x="1668" y="696"/>
                  </a:cubicBezTo>
                  <a:cubicBezTo>
                    <a:pt x="1668" y="696"/>
                    <a:pt x="1657" y="661"/>
                    <a:pt x="1622" y="638"/>
                  </a:cubicBezTo>
                  <a:cubicBezTo>
                    <a:pt x="1587" y="603"/>
                    <a:pt x="1529" y="557"/>
                    <a:pt x="1483" y="499"/>
                  </a:cubicBezTo>
                  <a:cubicBezTo>
                    <a:pt x="1344" y="406"/>
                    <a:pt x="1147" y="267"/>
                    <a:pt x="916" y="174"/>
                  </a:cubicBezTo>
                  <a:cubicBezTo>
                    <a:pt x="672" y="70"/>
                    <a:pt x="452" y="24"/>
                    <a:pt x="279" y="12"/>
                  </a:cubicBezTo>
                  <a:cubicBezTo>
                    <a:pt x="186" y="1"/>
                    <a:pt x="11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4"/>
            <p:cNvSpPr/>
            <p:nvPr/>
          </p:nvSpPr>
          <p:spPr>
            <a:xfrm>
              <a:off x="2826926" y="3533705"/>
              <a:ext cx="62858" cy="216035"/>
            </a:xfrm>
            <a:custGeom>
              <a:avLst/>
              <a:gdLst/>
              <a:ahLst/>
              <a:cxnLst/>
              <a:rect l="l" t="t" r="r" b="b"/>
              <a:pathLst>
                <a:path w="927" h="3186" extrusionOk="0">
                  <a:moveTo>
                    <a:pt x="12" y="1"/>
                  </a:moveTo>
                  <a:cubicBezTo>
                    <a:pt x="0" y="1"/>
                    <a:pt x="35" y="47"/>
                    <a:pt x="70" y="117"/>
                  </a:cubicBezTo>
                  <a:cubicBezTo>
                    <a:pt x="116" y="186"/>
                    <a:pt x="174" y="302"/>
                    <a:pt x="243" y="441"/>
                  </a:cubicBezTo>
                  <a:cubicBezTo>
                    <a:pt x="394" y="707"/>
                    <a:pt x="556" y="1090"/>
                    <a:pt x="684" y="1541"/>
                  </a:cubicBezTo>
                  <a:cubicBezTo>
                    <a:pt x="811" y="1970"/>
                    <a:pt x="869" y="2387"/>
                    <a:pt x="880" y="2699"/>
                  </a:cubicBezTo>
                  <a:cubicBezTo>
                    <a:pt x="904" y="2850"/>
                    <a:pt x="904" y="2966"/>
                    <a:pt x="904" y="3059"/>
                  </a:cubicBezTo>
                  <a:cubicBezTo>
                    <a:pt x="915" y="3140"/>
                    <a:pt x="915" y="3186"/>
                    <a:pt x="915" y="3186"/>
                  </a:cubicBezTo>
                  <a:cubicBezTo>
                    <a:pt x="915" y="3186"/>
                    <a:pt x="927" y="3140"/>
                    <a:pt x="915" y="3047"/>
                  </a:cubicBezTo>
                  <a:lnTo>
                    <a:pt x="915" y="2676"/>
                  </a:lnTo>
                  <a:cubicBezTo>
                    <a:pt x="904" y="2375"/>
                    <a:pt x="857" y="1958"/>
                    <a:pt x="730" y="1507"/>
                  </a:cubicBezTo>
                  <a:cubicBezTo>
                    <a:pt x="591" y="1055"/>
                    <a:pt x="417" y="673"/>
                    <a:pt x="278" y="406"/>
                  </a:cubicBezTo>
                  <a:cubicBezTo>
                    <a:pt x="197" y="279"/>
                    <a:pt x="128" y="175"/>
                    <a:pt x="93" y="105"/>
                  </a:cubicBezTo>
                  <a:cubicBezTo>
                    <a:pt x="47" y="36"/>
                    <a:pt x="12" y="1"/>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4"/>
            <p:cNvSpPr/>
            <p:nvPr/>
          </p:nvSpPr>
          <p:spPr>
            <a:xfrm>
              <a:off x="3544670" y="3771698"/>
              <a:ext cx="53432" cy="294556"/>
            </a:xfrm>
            <a:custGeom>
              <a:avLst/>
              <a:gdLst/>
              <a:ahLst/>
              <a:cxnLst/>
              <a:rect l="l" t="t" r="r" b="b"/>
              <a:pathLst>
                <a:path w="788" h="4344" extrusionOk="0">
                  <a:moveTo>
                    <a:pt x="128" y="0"/>
                  </a:moveTo>
                  <a:lnTo>
                    <a:pt x="128" y="0"/>
                  </a:lnTo>
                  <a:cubicBezTo>
                    <a:pt x="324" y="1448"/>
                    <a:pt x="313" y="2930"/>
                    <a:pt x="0" y="4343"/>
                  </a:cubicBezTo>
                  <a:lnTo>
                    <a:pt x="12" y="4343"/>
                  </a:lnTo>
                  <a:cubicBezTo>
                    <a:pt x="776" y="3046"/>
                    <a:pt x="788" y="1343"/>
                    <a:pt x="128"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4"/>
            <p:cNvSpPr/>
            <p:nvPr/>
          </p:nvSpPr>
          <p:spPr>
            <a:xfrm>
              <a:off x="2517454" y="4443947"/>
              <a:ext cx="332325" cy="118799"/>
            </a:xfrm>
            <a:custGeom>
              <a:avLst/>
              <a:gdLst/>
              <a:ahLst/>
              <a:cxnLst/>
              <a:rect l="l" t="t" r="r" b="b"/>
              <a:pathLst>
                <a:path w="4901" h="1752" extrusionOk="0">
                  <a:moveTo>
                    <a:pt x="1" y="0"/>
                  </a:moveTo>
                  <a:cubicBezTo>
                    <a:pt x="1" y="0"/>
                    <a:pt x="1" y="12"/>
                    <a:pt x="24" y="58"/>
                  </a:cubicBezTo>
                  <a:cubicBezTo>
                    <a:pt x="36" y="93"/>
                    <a:pt x="47" y="139"/>
                    <a:pt x="82" y="209"/>
                  </a:cubicBezTo>
                  <a:cubicBezTo>
                    <a:pt x="140" y="348"/>
                    <a:pt x="221" y="545"/>
                    <a:pt x="383" y="765"/>
                  </a:cubicBezTo>
                  <a:cubicBezTo>
                    <a:pt x="453" y="869"/>
                    <a:pt x="557" y="985"/>
                    <a:pt x="661" y="1101"/>
                  </a:cubicBezTo>
                  <a:cubicBezTo>
                    <a:pt x="777" y="1193"/>
                    <a:pt x="904" y="1309"/>
                    <a:pt x="1067" y="1367"/>
                  </a:cubicBezTo>
                  <a:cubicBezTo>
                    <a:pt x="1391" y="1506"/>
                    <a:pt x="1773" y="1575"/>
                    <a:pt x="2167" y="1633"/>
                  </a:cubicBezTo>
                  <a:cubicBezTo>
                    <a:pt x="2549" y="1691"/>
                    <a:pt x="2943" y="1738"/>
                    <a:pt x="3290" y="1749"/>
                  </a:cubicBezTo>
                  <a:cubicBezTo>
                    <a:pt x="3345" y="1751"/>
                    <a:pt x="3400" y="1752"/>
                    <a:pt x="3453" y="1752"/>
                  </a:cubicBezTo>
                  <a:cubicBezTo>
                    <a:pt x="3738" y="1752"/>
                    <a:pt x="4000" y="1725"/>
                    <a:pt x="4205" y="1656"/>
                  </a:cubicBezTo>
                  <a:cubicBezTo>
                    <a:pt x="4460" y="1587"/>
                    <a:pt x="4657" y="1471"/>
                    <a:pt x="4750" y="1390"/>
                  </a:cubicBezTo>
                  <a:cubicBezTo>
                    <a:pt x="4807" y="1344"/>
                    <a:pt x="4854" y="1297"/>
                    <a:pt x="4865" y="1274"/>
                  </a:cubicBezTo>
                  <a:cubicBezTo>
                    <a:pt x="4888" y="1216"/>
                    <a:pt x="4900" y="1205"/>
                    <a:pt x="4900" y="1205"/>
                  </a:cubicBezTo>
                  <a:lnTo>
                    <a:pt x="4900" y="1205"/>
                  </a:lnTo>
                  <a:lnTo>
                    <a:pt x="4738" y="1355"/>
                  </a:lnTo>
                  <a:cubicBezTo>
                    <a:pt x="4622" y="1448"/>
                    <a:pt x="4437" y="1564"/>
                    <a:pt x="4194" y="1622"/>
                  </a:cubicBezTo>
                  <a:cubicBezTo>
                    <a:pt x="3992" y="1677"/>
                    <a:pt x="3754" y="1710"/>
                    <a:pt x="3491" y="1710"/>
                  </a:cubicBezTo>
                  <a:cubicBezTo>
                    <a:pt x="3422" y="1710"/>
                    <a:pt x="3351" y="1708"/>
                    <a:pt x="3279" y="1703"/>
                  </a:cubicBezTo>
                  <a:cubicBezTo>
                    <a:pt x="2931" y="1680"/>
                    <a:pt x="2549" y="1645"/>
                    <a:pt x="2167" y="1575"/>
                  </a:cubicBezTo>
                  <a:cubicBezTo>
                    <a:pt x="1773" y="1517"/>
                    <a:pt x="1391" y="1448"/>
                    <a:pt x="1078" y="1332"/>
                  </a:cubicBezTo>
                  <a:cubicBezTo>
                    <a:pt x="916" y="1263"/>
                    <a:pt x="789" y="1170"/>
                    <a:pt x="673" y="1066"/>
                  </a:cubicBezTo>
                  <a:cubicBezTo>
                    <a:pt x="557" y="973"/>
                    <a:pt x="464" y="857"/>
                    <a:pt x="395" y="753"/>
                  </a:cubicBezTo>
                  <a:cubicBezTo>
                    <a:pt x="233" y="533"/>
                    <a:pt x="152" y="348"/>
                    <a:pt x="94" y="209"/>
                  </a:cubicBezTo>
                  <a:cubicBezTo>
                    <a:pt x="59" y="139"/>
                    <a:pt x="36" y="104"/>
                    <a:pt x="36" y="58"/>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4"/>
            <p:cNvSpPr/>
            <p:nvPr/>
          </p:nvSpPr>
          <p:spPr>
            <a:xfrm>
              <a:off x="2788412" y="3856534"/>
              <a:ext cx="95880" cy="374636"/>
            </a:xfrm>
            <a:custGeom>
              <a:avLst/>
              <a:gdLst/>
              <a:ahLst/>
              <a:cxnLst/>
              <a:rect l="l" t="t" r="r" b="b"/>
              <a:pathLst>
                <a:path w="1414" h="5525" extrusionOk="0">
                  <a:moveTo>
                    <a:pt x="1391" y="0"/>
                  </a:moveTo>
                  <a:cubicBezTo>
                    <a:pt x="1379" y="0"/>
                    <a:pt x="1066" y="1239"/>
                    <a:pt x="684" y="2757"/>
                  </a:cubicBezTo>
                  <a:cubicBezTo>
                    <a:pt x="313" y="4274"/>
                    <a:pt x="1" y="5525"/>
                    <a:pt x="24" y="5525"/>
                  </a:cubicBezTo>
                  <a:cubicBezTo>
                    <a:pt x="35" y="5525"/>
                    <a:pt x="348" y="4285"/>
                    <a:pt x="730" y="2768"/>
                  </a:cubicBezTo>
                  <a:cubicBezTo>
                    <a:pt x="1124" y="1251"/>
                    <a:pt x="1414" y="0"/>
                    <a:pt x="1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4"/>
            <p:cNvSpPr/>
            <p:nvPr/>
          </p:nvSpPr>
          <p:spPr>
            <a:xfrm>
              <a:off x="3322463" y="4317486"/>
              <a:ext cx="68" cy="68"/>
            </a:xfrm>
            <a:custGeom>
              <a:avLst/>
              <a:gdLst/>
              <a:ahLst/>
              <a:cxnLst/>
              <a:rect l="l" t="t" r="r" b="b"/>
              <a:pathLst>
                <a:path w="1" h="1" extrusionOk="0">
                  <a:moveTo>
                    <a:pt x="0" y="1"/>
                  </a:moveTo>
                  <a:lnTo>
                    <a:pt x="0" y="1"/>
                  </a:ln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4"/>
            <p:cNvSpPr/>
            <p:nvPr/>
          </p:nvSpPr>
          <p:spPr>
            <a:xfrm>
              <a:off x="3320089" y="4318300"/>
              <a:ext cx="881" cy="68"/>
            </a:xfrm>
            <a:custGeom>
              <a:avLst/>
              <a:gdLst/>
              <a:ahLst/>
              <a:cxnLst/>
              <a:rect l="l" t="t" r="r" b="b"/>
              <a:pathLst>
                <a:path w="13" h="1" extrusionOk="0">
                  <a:moveTo>
                    <a:pt x="12" y="0"/>
                  </a:moveTo>
                  <a:cubicBezTo>
                    <a:pt x="1" y="0"/>
                    <a:pt x="1" y="0"/>
                    <a:pt x="12" y="0"/>
                  </a:cubicBezTo>
                  <a:cubicBezTo>
                    <a:pt x="1" y="0"/>
                    <a:pt x="1" y="0"/>
                    <a:pt x="12" y="0"/>
                  </a:cubicBez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4"/>
            <p:cNvSpPr/>
            <p:nvPr/>
          </p:nvSpPr>
          <p:spPr>
            <a:xfrm>
              <a:off x="3320089" y="4317486"/>
              <a:ext cx="1627" cy="881"/>
            </a:xfrm>
            <a:custGeom>
              <a:avLst/>
              <a:gdLst/>
              <a:ahLst/>
              <a:cxnLst/>
              <a:rect l="l" t="t" r="r" b="b"/>
              <a:pathLst>
                <a:path w="24" h="13" extrusionOk="0">
                  <a:moveTo>
                    <a:pt x="24" y="1"/>
                  </a:moveTo>
                  <a:cubicBezTo>
                    <a:pt x="12" y="1"/>
                    <a:pt x="12" y="12"/>
                    <a:pt x="1" y="12"/>
                  </a:cubicBezTo>
                  <a:cubicBezTo>
                    <a:pt x="12" y="12"/>
                    <a:pt x="24" y="1"/>
                    <a:pt x="24" y="1"/>
                  </a:cubicBez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4"/>
            <p:cNvSpPr/>
            <p:nvPr/>
          </p:nvSpPr>
          <p:spPr>
            <a:xfrm>
              <a:off x="3322463" y="4315927"/>
              <a:ext cx="1627" cy="1627"/>
            </a:xfrm>
            <a:custGeom>
              <a:avLst/>
              <a:gdLst/>
              <a:ahLst/>
              <a:cxnLst/>
              <a:rect l="l" t="t" r="r" b="b"/>
              <a:pathLst>
                <a:path w="24" h="24" extrusionOk="0">
                  <a:moveTo>
                    <a:pt x="24" y="0"/>
                  </a:moveTo>
                  <a:cubicBezTo>
                    <a:pt x="0" y="24"/>
                    <a:pt x="0" y="24"/>
                    <a:pt x="24" y="0"/>
                  </a:cubicBezTo>
                  <a:cubicBezTo>
                    <a:pt x="0" y="24"/>
                    <a:pt x="24" y="0"/>
                    <a:pt x="24" y="0"/>
                  </a:cubicBez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4"/>
            <p:cNvSpPr/>
            <p:nvPr/>
          </p:nvSpPr>
          <p:spPr>
            <a:xfrm>
              <a:off x="2805703" y="4301755"/>
              <a:ext cx="726490" cy="302964"/>
            </a:xfrm>
            <a:custGeom>
              <a:avLst/>
              <a:gdLst/>
              <a:ahLst/>
              <a:cxnLst/>
              <a:rect l="l" t="t" r="r" b="b"/>
              <a:pathLst>
                <a:path w="10714" h="4468" extrusionOk="0">
                  <a:moveTo>
                    <a:pt x="8872" y="1"/>
                  </a:moveTo>
                  <a:cubicBezTo>
                    <a:pt x="8872" y="1"/>
                    <a:pt x="7807" y="151"/>
                    <a:pt x="7656" y="244"/>
                  </a:cubicBezTo>
                  <a:lnTo>
                    <a:pt x="7204" y="650"/>
                  </a:lnTo>
                  <a:cubicBezTo>
                    <a:pt x="6996" y="812"/>
                    <a:pt x="6440" y="1414"/>
                    <a:pt x="6278" y="1425"/>
                  </a:cubicBezTo>
                  <a:cubicBezTo>
                    <a:pt x="6276" y="1426"/>
                    <a:pt x="6274" y="1426"/>
                    <a:pt x="6271" y="1426"/>
                  </a:cubicBezTo>
                  <a:cubicBezTo>
                    <a:pt x="6015" y="1426"/>
                    <a:pt x="1240" y="348"/>
                    <a:pt x="1240" y="348"/>
                  </a:cubicBezTo>
                  <a:cubicBezTo>
                    <a:pt x="568" y="881"/>
                    <a:pt x="209" y="1924"/>
                    <a:pt x="116" y="2688"/>
                  </a:cubicBezTo>
                  <a:cubicBezTo>
                    <a:pt x="116" y="2688"/>
                    <a:pt x="1" y="3070"/>
                    <a:pt x="128" y="3267"/>
                  </a:cubicBezTo>
                  <a:lnTo>
                    <a:pt x="6116" y="3730"/>
                  </a:lnTo>
                  <a:lnTo>
                    <a:pt x="7390" y="4078"/>
                  </a:lnTo>
                  <a:cubicBezTo>
                    <a:pt x="7390" y="4078"/>
                    <a:pt x="8096" y="4367"/>
                    <a:pt x="8432" y="4437"/>
                  </a:cubicBezTo>
                  <a:cubicBezTo>
                    <a:pt x="8528" y="4458"/>
                    <a:pt x="8617" y="4467"/>
                    <a:pt x="8697" y="4467"/>
                  </a:cubicBezTo>
                  <a:cubicBezTo>
                    <a:pt x="8976" y="4467"/>
                    <a:pt x="9153" y="4350"/>
                    <a:pt x="9162" y="4170"/>
                  </a:cubicBezTo>
                  <a:cubicBezTo>
                    <a:pt x="9173" y="3939"/>
                    <a:pt x="8837" y="3904"/>
                    <a:pt x="8837" y="3904"/>
                  </a:cubicBezTo>
                  <a:cubicBezTo>
                    <a:pt x="8837" y="3904"/>
                    <a:pt x="8305" y="3719"/>
                    <a:pt x="8027" y="3545"/>
                  </a:cubicBezTo>
                  <a:cubicBezTo>
                    <a:pt x="7737" y="3383"/>
                    <a:pt x="7563" y="3035"/>
                    <a:pt x="7563" y="3035"/>
                  </a:cubicBezTo>
                  <a:lnTo>
                    <a:pt x="7563" y="3035"/>
                  </a:lnTo>
                  <a:lnTo>
                    <a:pt x="8015" y="3093"/>
                  </a:lnTo>
                  <a:cubicBezTo>
                    <a:pt x="8015" y="3093"/>
                    <a:pt x="8965" y="3765"/>
                    <a:pt x="9335" y="3962"/>
                  </a:cubicBezTo>
                  <a:cubicBezTo>
                    <a:pt x="9412" y="4006"/>
                    <a:pt x="9475" y="4024"/>
                    <a:pt x="9528" y="4024"/>
                  </a:cubicBezTo>
                  <a:cubicBezTo>
                    <a:pt x="9722" y="4024"/>
                    <a:pt x="9771" y="3775"/>
                    <a:pt x="9799" y="3684"/>
                  </a:cubicBezTo>
                  <a:cubicBezTo>
                    <a:pt x="9822" y="3568"/>
                    <a:pt x="8710" y="2491"/>
                    <a:pt x="8710" y="2491"/>
                  </a:cubicBezTo>
                  <a:lnTo>
                    <a:pt x="8710" y="2491"/>
                  </a:lnTo>
                  <a:cubicBezTo>
                    <a:pt x="8710" y="2491"/>
                    <a:pt x="9764" y="3140"/>
                    <a:pt x="9961" y="3302"/>
                  </a:cubicBezTo>
                  <a:cubicBezTo>
                    <a:pt x="10079" y="3397"/>
                    <a:pt x="10239" y="3456"/>
                    <a:pt x="10354" y="3456"/>
                  </a:cubicBezTo>
                  <a:cubicBezTo>
                    <a:pt x="10421" y="3456"/>
                    <a:pt x="10473" y="3437"/>
                    <a:pt x="10494" y="3394"/>
                  </a:cubicBezTo>
                  <a:cubicBezTo>
                    <a:pt x="10540" y="3279"/>
                    <a:pt x="10714" y="3279"/>
                    <a:pt x="10459" y="2815"/>
                  </a:cubicBezTo>
                  <a:cubicBezTo>
                    <a:pt x="10216" y="2352"/>
                    <a:pt x="8328" y="1159"/>
                    <a:pt x="8328" y="1159"/>
                  </a:cubicBezTo>
                  <a:lnTo>
                    <a:pt x="8837" y="1043"/>
                  </a:lnTo>
                  <a:lnTo>
                    <a:pt x="9405" y="1287"/>
                  </a:lnTo>
                  <a:cubicBezTo>
                    <a:pt x="9405" y="1287"/>
                    <a:pt x="9440" y="1518"/>
                    <a:pt x="9648" y="1819"/>
                  </a:cubicBezTo>
                  <a:cubicBezTo>
                    <a:pt x="9716" y="1913"/>
                    <a:pt x="9799" y="1945"/>
                    <a:pt x="9881" y="1945"/>
                  </a:cubicBezTo>
                  <a:cubicBezTo>
                    <a:pt x="10052" y="1945"/>
                    <a:pt x="10216" y="1808"/>
                    <a:pt x="10216" y="1808"/>
                  </a:cubicBezTo>
                  <a:lnTo>
                    <a:pt x="9984" y="661"/>
                  </a:lnTo>
                  <a:lnTo>
                    <a:pt x="8872" y="1"/>
                  </a:ln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4"/>
            <p:cNvSpPr/>
            <p:nvPr/>
          </p:nvSpPr>
          <p:spPr>
            <a:xfrm>
              <a:off x="3318530" y="4318300"/>
              <a:ext cx="1627" cy="814"/>
            </a:xfrm>
            <a:custGeom>
              <a:avLst/>
              <a:gdLst/>
              <a:ahLst/>
              <a:cxnLst/>
              <a:rect l="l" t="t" r="r" b="b"/>
              <a:pathLst>
                <a:path w="24" h="12" extrusionOk="0">
                  <a:moveTo>
                    <a:pt x="24" y="0"/>
                  </a:moveTo>
                  <a:cubicBezTo>
                    <a:pt x="0" y="0"/>
                    <a:pt x="0" y="12"/>
                    <a:pt x="24" y="0"/>
                  </a:cubicBezTo>
                  <a:cubicBezTo>
                    <a:pt x="0" y="12"/>
                    <a:pt x="0" y="0"/>
                    <a:pt x="24" y="0"/>
                  </a:cubicBez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4"/>
            <p:cNvSpPr/>
            <p:nvPr/>
          </p:nvSpPr>
          <p:spPr>
            <a:xfrm>
              <a:off x="3317716" y="4319046"/>
              <a:ext cx="881" cy="68"/>
            </a:xfrm>
            <a:custGeom>
              <a:avLst/>
              <a:gdLst/>
              <a:ahLst/>
              <a:cxnLst/>
              <a:rect l="l" t="t" r="r" b="b"/>
              <a:pathLst>
                <a:path w="13" h="1" extrusionOk="0">
                  <a:moveTo>
                    <a:pt x="12" y="1"/>
                  </a:moveTo>
                  <a:cubicBezTo>
                    <a:pt x="1" y="1"/>
                    <a:pt x="1" y="1"/>
                    <a:pt x="12" y="1"/>
                  </a:cubicBez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4"/>
            <p:cNvSpPr/>
            <p:nvPr/>
          </p:nvSpPr>
          <p:spPr>
            <a:xfrm>
              <a:off x="3318530" y="4319046"/>
              <a:ext cx="68" cy="68"/>
            </a:xfrm>
            <a:custGeom>
              <a:avLst/>
              <a:gdLst/>
              <a:ahLst/>
              <a:cxnLst/>
              <a:rect l="l" t="t" r="r" b="b"/>
              <a:pathLst>
                <a:path w="1" h="1" extrusionOk="0">
                  <a:moveTo>
                    <a:pt x="0" y="1"/>
                  </a:moveTo>
                  <a:lnTo>
                    <a:pt x="0" y="1"/>
                  </a:ln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4"/>
            <p:cNvSpPr/>
            <p:nvPr/>
          </p:nvSpPr>
          <p:spPr>
            <a:xfrm>
              <a:off x="3163048" y="4396821"/>
              <a:ext cx="67604" cy="102932"/>
            </a:xfrm>
            <a:custGeom>
              <a:avLst/>
              <a:gdLst/>
              <a:ahLst/>
              <a:cxnLst/>
              <a:rect l="l" t="t" r="r" b="b"/>
              <a:pathLst>
                <a:path w="997" h="1518" extrusionOk="0">
                  <a:moveTo>
                    <a:pt x="996" y="0"/>
                  </a:moveTo>
                  <a:cubicBezTo>
                    <a:pt x="996" y="0"/>
                    <a:pt x="904" y="58"/>
                    <a:pt x="776" y="174"/>
                  </a:cubicBezTo>
                  <a:cubicBezTo>
                    <a:pt x="649" y="290"/>
                    <a:pt x="475" y="452"/>
                    <a:pt x="313" y="649"/>
                  </a:cubicBezTo>
                  <a:cubicBezTo>
                    <a:pt x="151" y="857"/>
                    <a:pt x="58" y="1066"/>
                    <a:pt x="12" y="1240"/>
                  </a:cubicBezTo>
                  <a:cubicBezTo>
                    <a:pt x="12" y="1286"/>
                    <a:pt x="0" y="1332"/>
                    <a:pt x="0" y="1355"/>
                  </a:cubicBezTo>
                  <a:lnTo>
                    <a:pt x="0" y="1448"/>
                  </a:lnTo>
                  <a:lnTo>
                    <a:pt x="0" y="1518"/>
                  </a:lnTo>
                  <a:cubicBezTo>
                    <a:pt x="0" y="1518"/>
                    <a:pt x="0" y="1413"/>
                    <a:pt x="23" y="1240"/>
                  </a:cubicBezTo>
                  <a:cubicBezTo>
                    <a:pt x="81" y="1066"/>
                    <a:pt x="186" y="869"/>
                    <a:pt x="348" y="661"/>
                  </a:cubicBezTo>
                  <a:cubicBezTo>
                    <a:pt x="498" y="464"/>
                    <a:pt x="672" y="301"/>
                    <a:pt x="788" y="186"/>
                  </a:cubicBezTo>
                  <a:cubicBezTo>
                    <a:pt x="927" y="70"/>
                    <a:pt x="996" y="0"/>
                    <a:pt x="996" y="0"/>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4"/>
            <p:cNvSpPr/>
            <p:nvPr/>
          </p:nvSpPr>
          <p:spPr>
            <a:xfrm>
              <a:off x="3326396" y="4363731"/>
              <a:ext cx="41702" cy="15189"/>
            </a:xfrm>
            <a:custGeom>
              <a:avLst/>
              <a:gdLst/>
              <a:ahLst/>
              <a:cxnLst/>
              <a:rect l="l" t="t" r="r" b="b"/>
              <a:pathLst>
                <a:path w="615" h="224" extrusionOk="0">
                  <a:moveTo>
                    <a:pt x="26" y="1"/>
                  </a:moveTo>
                  <a:cubicBezTo>
                    <a:pt x="25" y="1"/>
                    <a:pt x="24" y="1"/>
                    <a:pt x="23" y="2"/>
                  </a:cubicBezTo>
                  <a:cubicBezTo>
                    <a:pt x="0" y="25"/>
                    <a:pt x="116" y="129"/>
                    <a:pt x="290" y="176"/>
                  </a:cubicBezTo>
                  <a:cubicBezTo>
                    <a:pt x="383" y="213"/>
                    <a:pt x="470" y="224"/>
                    <a:pt x="530" y="224"/>
                  </a:cubicBezTo>
                  <a:cubicBezTo>
                    <a:pt x="582" y="224"/>
                    <a:pt x="614" y="216"/>
                    <a:pt x="614" y="210"/>
                  </a:cubicBezTo>
                  <a:cubicBezTo>
                    <a:pt x="614" y="199"/>
                    <a:pt x="464" y="199"/>
                    <a:pt x="313" y="141"/>
                  </a:cubicBezTo>
                  <a:cubicBezTo>
                    <a:pt x="160" y="86"/>
                    <a:pt x="49" y="1"/>
                    <a:pt x="26" y="1"/>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4"/>
            <p:cNvSpPr/>
            <p:nvPr/>
          </p:nvSpPr>
          <p:spPr>
            <a:xfrm>
              <a:off x="3325582" y="4435810"/>
              <a:ext cx="63671" cy="27123"/>
            </a:xfrm>
            <a:custGeom>
              <a:avLst/>
              <a:gdLst/>
              <a:ahLst/>
              <a:cxnLst/>
              <a:rect l="l" t="t" r="r" b="b"/>
              <a:pathLst>
                <a:path w="939" h="400" extrusionOk="0">
                  <a:moveTo>
                    <a:pt x="8" y="1"/>
                  </a:moveTo>
                  <a:cubicBezTo>
                    <a:pt x="3" y="1"/>
                    <a:pt x="1" y="2"/>
                    <a:pt x="1" y="4"/>
                  </a:cubicBezTo>
                  <a:cubicBezTo>
                    <a:pt x="1" y="16"/>
                    <a:pt x="209" y="120"/>
                    <a:pt x="464" y="224"/>
                  </a:cubicBezTo>
                  <a:cubicBezTo>
                    <a:pt x="715" y="312"/>
                    <a:pt x="915" y="399"/>
                    <a:pt x="937" y="399"/>
                  </a:cubicBezTo>
                  <a:cubicBezTo>
                    <a:pt x="938" y="399"/>
                    <a:pt x="939" y="399"/>
                    <a:pt x="939" y="398"/>
                  </a:cubicBezTo>
                  <a:cubicBezTo>
                    <a:pt x="939" y="375"/>
                    <a:pt x="742" y="294"/>
                    <a:pt x="476" y="178"/>
                  </a:cubicBezTo>
                  <a:cubicBezTo>
                    <a:pt x="247" y="85"/>
                    <a:pt x="47" y="1"/>
                    <a:pt x="8" y="1"/>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4"/>
            <p:cNvSpPr/>
            <p:nvPr/>
          </p:nvSpPr>
          <p:spPr>
            <a:xfrm>
              <a:off x="3287135" y="4492429"/>
              <a:ext cx="33836" cy="13697"/>
            </a:xfrm>
            <a:custGeom>
              <a:avLst/>
              <a:gdLst/>
              <a:ahLst/>
              <a:cxnLst/>
              <a:rect l="l" t="t" r="r" b="b"/>
              <a:pathLst>
                <a:path w="499" h="202" extrusionOk="0">
                  <a:moveTo>
                    <a:pt x="10" y="0"/>
                  </a:moveTo>
                  <a:cubicBezTo>
                    <a:pt x="4" y="0"/>
                    <a:pt x="0" y="1"/>
                    <a:pt x="0" y="3"/>
                  </a:cubicBezTo>
                  <a:cubicBezTo>
                    <a:pt x="0" y="15"/>
                    <a:pt x="116" y="50"/>
                    <a:pt x="255" y="108"/>
                  </a:cubicBezTo>
                  <a:cubicBezTo>
                    <a:pt x="369" y="159"/>
                    <a:pt x="474" y="202"/>
                    <a:pt x="495" y="202"/>
                  </a:cubicBezTo>
                  <a:cubicBezTo>
                    <a:pt x="497" y="202"/>
                    <a:pt x="498" y="201"/>
                    <a:pt x="498" y="200"/>
                  </a:cubicBezTo>
                  <a:cubicBezTo>
                    <a:pt x="498" y="200"/>
                    <a:pt x="394" y="119"/>
                    <a:pt x="267" y="61"/>
                  </a:cubicBezTo>
                  <a:cubicBezTo>
                    <a:pt x="142" y="23"/>
                    <a:pt x="41" y="0"/>
                    <a:pt x="10" y="0"/>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4"/>
            <p:cNvSpPr/>
            <p:nvPr/>
          </p:nvSpPr>
          <p:spPr>
            <a:xfrm>
              <a:off x="3357790" y="4468289"/>
              <a:ext cx="21292" cy="26038"/>
            </a:xfrm>
            <a:custGeom>
              <a:avLst/>
              <a:gdLst/>
              <a:ahLst/>
              <a:cxnLst/>
              <a:rect l="l" t="t" r="r" b="b"/>
              <a:pathLst>
                <a:path w="314" h="384" extrusionOk="0">
                  <a:moveTo>
                    <a:pt x="313" y="0"/>
                  </a:moveTo>
                  <a:cubicBezTo>
                    <a:pt x="313" y="0"/>
                    <a:pt x="278" y="0"/>
                    <a:pt x="232" y="12"/>
                  </a:cubicBezTo>
                  <a:cubicBezTo>
                    <a:pt x="197" y="35"/>
                    <a:pt x="140" y="70"/>
                    <a:pt x="93" y="128"/>
                  </a:cubicBezTo>
                  <a:cubicBezTo>
                    <a:pt x="47" y="186"/>
                    <a:pt x="24" y="267"/>
                    <a:pt x="24" y="301"/>
                  </a:cubicBezTo>
                  <a:cubicBezTo>
                    <a:pt x="1" y="348"/>
                    <a:pt x="24" y="382"/>
                    <a:pt x="24" y="382"/>
                  </a:cubicBezTo>
                  <a:cubicBezTo>
                    <a:pt x="24" y="383"/>
                    <a:pt x="24" y="383"/>
                    <a:pt x="24" y="383"/>
                  </a:cubicBezTo>
                  <a:cubicBezTo>
                    <a:pt x="25" y="383"/>
                    <a:pt x="39" y="262"/>
                    <a:pt x="116" y="162"/>
                  </a:cubicBezTo>
                  <a:cubicBezTo>
                    <a:pt x="209" y="58"/>
                    <a:pt x="313" y="12"/>
                    <a:pt x="313" y="0"/>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4"/>
            <p:cNvSpPr/>
            <p:nvPr/>
          </p:nvSpPr>
          <p:spPr>
            <a:xfrm>
              <a:off x="3392372" y="4420960"/>
              <a:ext cx="15731" cy="23800"/>
            </a:xfrm>
            <a:custGeom>
              <a:avLst/>
              <a:gdLst/>
              <a:ahLst/>
              <a:cxnLst/>
              <a:rect l="l" t="t" r="r" b="b"/>
              <a:pathLst>
                <a:path w="232" h="351" extrusionOk="0">
                  <a:moveTo>
                    <a:pt x="225" y="1"/>
                  </a:moveTo>
                  <a:cubicBezTo>
                    <a:pt x="202" y="1"/>
                    <a:pt x="117" y="32"/>
                    <a:pt x="58" y="131"/>
                  </a:cubicBezTo>
                  <a:cubicBezTo>
                    <a:pt x="0" y="247"/>
                    <a:pt x="12" y="351"/>
                    <a:pt x="35" y="351"/>
                  </a:cubicBezTo>
                  <a:cubicBezTo>
                    <a:pt x="46" y="351"/>
                    <a:pt x="46" y="270"/>
                    <a:pt x="104" y="166"/>
                  </a:cubicBezTo>
                  <a:cubicBezTo>
                    <a:pt x="162" y="61"/>
                    <a:pt x="232" y="15"/>
                    <a:pt x="232" y="3"/>
                  </a:cubicBezTo>
                  <a:cubicBezTo>
                    <a:pt x="232" y="2"/>
                    <a:pt x="229" y="1"/>
                    <a:pt x="225" y="1"/>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4"/>
            <p:cNvSpPr/>
            <p:nvPr/>
          </p:nvSpPr>
          <p:spPr>
            <a:xfrm>
              <a:off x="3395491" y="4307315"/>
              <a:ext cx="11053" cy="28276"/>
            </a:xfrm>
            <a:custGeom>
              <a:avLst/>
              <a:gdLst/>
              <a:ahLst/>
              <a:cxnLst/>
              <a:rect l="l" t="t" r="r" b="b"/>
              <a:pathLst>
                <a:path w="163" h="417" extrusionOk="0">
                  <a:moveTo>
                    <a:pt x="139" y="0"/>
                  </a:moveTo>
                  <a:lnTo>
                    <a:pt x="139" y="0"/>
                  </a:lnTo>
                  <a:cubicBezTo>
                    <a:pt x="139" y="0"/>
                    <a:pt x="116" y="12"/>
                    <a:pt x="82" y="46"/>
                  </a:cubicBezTo>
                  <a:cubicBezTo>
                    <a:pt x="58" y="69"/>
                    <a:pt x="24" y="127"/>
                    <a:pt x="12" y="185"/>
                  </a:cubicBezTo>
                  <a:cubicBezTo>
                    <a:pt x="0" y="266"/>
                    <a:pt x="0" y="324"/>
                    <a:pt x="12" y="359"/>
                  </a:cubicBezTo>
                  <a:cubicBezTo>
                    <a:pt x="12" y="405"/>
                    <a:pt x="47" y="417"/>
                    <a:pt x="47" y="417"/>
                  </a:cubicBezTo>
                  <a:cubicBezTo>
                    <a:pt x="58" y="417"/>
                    <a:pt x="12" y="324"/>
                    <a:pt x="35" y="185"/>
                  </a:cubicBezTo>
                  <a:cubicBezTo>
                    <a:pt x="70" y="69"/>
                    <a:pt x="163" y="12"/>
                    <a:pt x="139" y="0"/>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4"/>
            <p:cNvSpPr/>
            <p:nvPr/>
          </p:nvSpPr>
          <p:spPr>
            <a:xfrm>
              <a:off x="2808822" y="4318300"/>
              <a:ext cx="84895" cy="215357"/>
            </a:xfrm>
            <a:custGeom>
              <a:avLst/>
              <a:gdLst/>
              <a:ahLst/>
              <a:cxnLst/>
              <a:rect l="l" t="t" r="r" b="b"/>
              <a:pathLst>
                <a:path w="1252" h="3176" extrusionOk="0">
                  <a:moveTo>
                    <a:pt x="1252" y="0"/>
                  </a:moveTo>
                  <a:lnTo>
                    <a:pt x="1252" y="0"/>
                  </a:lnTo>
                  <a:cubicBezTo>
                    <a:pt x="1252" y="0"/>
                    <a:pt x="1205" y="23"/>
                    <a:pt x="1147" y="81"/>
                  </a:cubicBezTo>
                  <a:cubicBezTo>
                    <a:pt x="1124" y="116"/>
                    <a:pt x="1078" y="139"/>
                    <a:pt x="1032" y="197"/>
                  </a:cubicBezTo>
                  <a:cubicBezTo>
                    <a:pt x="997" y="243"/>
                    <a:pt x="939" y="301"/>
                    <a:pt x="893" y="359"/>
                  </a:cubicBezTo>
                  <a:cubicBezTo>
                    <a:pt x="858" y="394"/>
                    <a:pt x="835" y="417"/>
                    <a:pt x="800" y="463"/>
                  </a:cubicBezTo>
                  <a:cubicBezTo>
                    <a:pt x="777" y="487"/>
                    <a:pt x="742" y="533"/>
                    <a:pt x="719" y="579"/>
                  </a:cubicBezTo>
                  <a:cubicBezTo>
                    <a:pt x="661" y="649"/>
                    <a:pt x="615" y="741"/>
                    <a:pt x="557" y="822"/>
                  </a:cubicBezTo>
                  <a:cubicBezTo>
                    <a:pt x="453" y="1008"/>
                    <a:pt x="360" y="1216"/>
                    <a:pt x="267" y="1448"/>
                  </a:cubicBezTo>
                  <a:cubicBezTo>
                    <a:pt x="105" y="1911"/>
                    <a:pt x="36" y="2340"/>
                    <a:pt x="24" y="2664"/>
                  </a:cubicBezTo>
                  <a:cubicBezTo>
                    <a:pt x="24" y="2733"/>
                    <a:pt x="24" y="2803"/>
                    <a:pt x="1" y="2872"/>
                  </a:cubicBezTo>
                  <a:lnTo>
                    <a:pt x="1" y="3035"/>
                  </a:lnTo>
                  <a:cubicBezTo>
                    <a:pt x="11" y="3119"/>
                    <a:pt x="12" y="3175"/>
                    <a:pt x="21" y="3175"/>
                  </a:cubicBezTo>
                  <a:cubicBezTo>
                    <a:pt x="22" y="3175"/>
                    <a:pt x="23" y="3175"/>
                    <a:pt x="24" y="3174"/>
                  </a:cubicBezTo>
                  <a:cubicBezTo>
                    <a:pt x="24" y="3174"/>
                    <a:pt x="24" y="3127"/>
                    <a:pt x="36" y="3023"/>
                  </a:cubicBezTo>
                  <a:lnTo>
                    <a:pt x="36" y="2861"/>
                  </a:lnTo>
                  <a:cubicBezTo>
                    <a:pt x="36" y="2803"/>
                    <a:pt x="36" y="2733"/>
                    <a:pt x="47" y="2652"/>
                  </a:cubicBezTo>
                  <a:cubicBezTo>
                    <a:pt x="82" y="2328"/>
                    <a:pt x="151" y="1900"/>
                    <a:pt x="314" y="1448"/>
                  </a:cubicBezTo>
                  <a:cubicBezTo>
                    <a:pt x="395" y="1216"/>
                    <a:pt x="499" y="1008"/>
                    <a:pt x="603" y="834"/>
                  </a:cubicBezTo>
                  <a:cubicBezTo>
                    <a:pt x="661" y="753"/>
                    <a:pt x="707" y="660"/>
                    <a:pt x="765" y="591"/>
                  </a:cubicBezTo>
                  <a:cubicBezTo>
                    <a:pt x="788" y="544"/>
                    <a:pt x="823" y="521"/>
                    <a:pt x="835" y="475"/>
                  </a:cubicBezTo>
                  <a:cubicBezTo>
                    <a:pt x="858" y="452"/>
                    <a:pt x="893" y="406"/>
                    <a:pt x="904" y="371"/>
                  </a:cubicBezTo>
                  <a:cubicBezTo>
                    <a:pt x="1113" y="128"/>
                    <a:pt x="1252" y="0"/>
                    <a:pt x="1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4"/>
            <p:cNvSpPr/>
            <p:nvPr/>
          </p:nvSpPr>
          <p:spPr>
            <a:xfrm>
              <a:off x="2931350" y="3500751"/>
              <a:ext cx="159483" cy="457904"/>
            </a:xfrm>
            <a:custGeom>
              <a:avLst/>
              <a:gdLst/>
              <a:ahLst/>
              <a:cxnLst/>
              <a:rect l="l" t="t" r="r" b="b"/>
              <a:pathLst>
                <a:path w="2352" h="6753" extrusionOk="0">
                  <a:moveTo>
                    <a:pt x="394" y="0"/>
                  </a:moveTo>
                  <a:lnTo>
                    <a:pt x="1" y="70"/>
                  </a:lnTo>
                  <a:cubicBezTo>
                    <a:pt x="1" y="70"/>
                    <a:pt x="533" y="962"/>
                    <a:pt x="661" y="1413"/>
                  </a:cubicBezTo>
                  <a:cubicBezTo>
                    <a:pt x="777" y="1865"/>
                    <a:pt x="985" y="3093"/>
                    <a:pt x="985" y="3093"/>
                  </a:cubicBezTo>
                  <a:lnTo>
                    <a:pt x="1448" y="6753"/>
                  </a:lnTo>
                  <a:lnTo>
                    <a:pt x="2352" y="6695"/>
                  </a:lnTo>
                  <a:lnTo>
                    <a:pt x="2352" y="6544"/>
                  </a:lnTo>
                  <a:lnTo>
                    <a:pt x="1182" y="1274"/>
                  </a:lnTo>
                  <a:lnTo>
                    <a:pt x="394" y="0"/>
                  </a:ln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4"/>
            <p:cNvSpPr/>
            <p:nvPr/>
          </p:nvSpPr>
          <p:spPr>
            <a:xfrm>
              <a:off x="2939961" y="3494444"/>
              <a:ext cx="158737" cy="452412"/>
            </a:xfrm>
            <a:custGeom>
              <a:avLst/>
              <a:gdLst/>
              <a:ahLst/>
              <a:cxnLst/>
              <a:rect l="l" t="t" r="r" b="b"/>
              <a:pathLst>
                <a:path w="2341" h="6672" extrusionOk="0">
                  <a:moveTo>
                    <a:pt x="592" y="1"/>
                  </a:moveTo>
                  <a:lnTo>
                    <a:pt x="1" y="117"/>
                  </a:lnTo>
                  <a:cubicBezTo>
                    <a:pt x="1" y="117"/>
                    <a:pt x="580" y="823"/>
                    <a:pt x="812" y="2086"/>
                  </a:cubicBezTo>
                  <a:cubicBezTo>
                    <a:pt x="1043" y="3348"/>
                    <a:pt x="1460" y="6672"/>
                    <a:pt x="1460" y="6672"/>
                  </a:cubicBezTo>
                  <a:lnTo>
                    <a:pt x="2341" y="6614"/>
                  </a:lnTo>
                  <a:cubicBezTo>
                    <a:pt x="2341" y="6614"/>
                    <a:pt x="1935" y="3221"/>
                    <a:pt x="1565" y="1854"/>
                  </a:cubicBezTo>
                  <a:cubicBezTo>
                    <a:pt x="1182" y="499"/>
                    <a:pt x="592" y="1"/>
                    <a:pt x="5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4"/>
            <p:cNvSpPr/>
            <p:nvPr/>
          </p:nvSpPr>
          <p:spPr>
            <a:xfrm>
              <a:off x="2934469" y="3492885"/>
              <a:ext cx="165654" cy="453971"/>
            </a:xfrm>
            <a:custGeom>
              <a:avLst/>
              <a:gdLst/>
              <a:ahLst/>
              <a:cxnLst/>
              <a:rect l="l" t="t" r="r" b="b"/>
              <a:pathLst>
                <a:path w="2443" h="6695" extrusionOk="0">
                  <a:moveTo>
                    <a:pt x="661" y="1"/>
                  </a:moveTo>
                  <a:cubicBezTo>
                    <a:pt x="476" y="33"/>
                    <a:pt x="291" y="66"/>
                    <a:pt x="97" y="108"/>
                  </a:cubicBezTo>
                  <a:lnTo>
                    <a:pt x="97" y="108"/>
                  </a:lnTo>
                  <a:lnTo>
                    <a:pt x="94" y="105"/>
                  </a:lnTo>
                  <a:lnTo>
                    <a:pt x="93" y="109"/>
                  </a:lnTo>
                  <a:lnTo>
                    <a:pt x="93" y="109"/>
                  </a:lnTo>
                  <a:cubicBezTo>
                    <a:pt x="81" y="111"/>
                    <a:pt x="70" y="114"/>
                    <a:pt x="59" y="116"/>
                  </a:cubicBezTo>
                  <a:lnTo>
                    <a:pt x="1" y="128"/>
                  </a:lnTo>
                  <a:lnTo>
                    <a:pt x="36" y="174"/>
                  </a:lnTo>
                  <a:lnTo>
                    <a:pt x="59" y="209"/>
                  </a:lnTo>
                  <a:cubicBezTo>
                    <a:pt x="279" y="499"/>
                    <a:pt x="441" y="835"/>
                    <a:pt x="568" y="1159"/>
                  </a:cubicBezTo>
                  <a:cubicBezTo>
                    <a:pt x="696" y="1472"/>
                    <a:pt x="788" y="1807"/>
                    <a:pt x="846" y="2143"/>
                  </a:cubicBezTo>
                  <a:cubicBezTo>
                    <a:pt x="962" y="2792"/>
                    <a:pt x="1043" y="3417"/>
                    <a:pt x="1136" y="3996"/>
                  </a:cubicBezTo>
                  <a:cubicBezTo>
                    <a:pt x="1298" y="5131"/>
                    <a:pt x="1425" y="6058"/>
                    <a:pt x="1507" y="6683"/>
                  </a:cubicBezTo>
                  <a:lnTo>
                    <a:pt x="1507" y="6695"/>
                  </a:lnTo>
                  <a:lnTo>
                    <a:pt x="1530" y="6695"/>
                  </a:lnTo>
                  <a:cubicBezTo>
                    <a:pt x="1819" y="6683"/>
                    <a:pt x="2039" y="6672"/>
                    <a:pt x="2190" y="6660"/>
                  </a:cubicBezTo>
                  <a:cubicBezTo>
                    <a:pt x="2271" y="6637"/>
                    <a:pt x="2329" y="6637"/>
                    <a:pt x="2364" y="6637"/>
                  </a:cubicBezTo>
                  <a:lnTo>
                    <a:pt x="2178" y="6637"/>
                  </a:lnTo>
                  <a:cubicBezTo>
                    <a:pt x="2029" y="6637"/>
                    <a:pt x="1824" y="6637"/>
                    <a:pt x="1539" y="6648"/>
                  </a:cubicBezTo>
                  <a:lnTo>
                    <a:pt x="1539" y="6648"/>
                  </a:lnTo>
                  <a:cubicBezTo>
                    <a:pt x="1469" y="6023"/>
                    <a:pt x="1354" y="5094"/>
                    <a:pt x="1194" y="3962"/>
                  </a:cubicBezTo>
                  <a:cubicBezTo>
                    <a:pt x="1124" y="3394"/>
                    <a:pt x="1032" y="2769"/>
                    <a:pt x="916" y="2109"/>
                  </a:cubicBezTo>
                  <a:cubicBezTo>
                    <a:pt x="858" y="1773"/>
                    <a:pt x="777" y="1437"/>
                    <a:pt x="638" y="1113"/>
                  </a:cubicBezTo>
                  <a:cubicBezTo>
                    <a:pt x="511" y="777"/>
                    <a:pt x="349" y="453"/>
                    <a:pt x="141" y="152"/>
                  </a:cubicBezTo>
                  <a:lnTo>
                    <a:pt x="141" y="152"/>
                  </a:lnTo>
                  <a:cubicBezTo>
                    <a:pt x="310" y="121"/>
                    <a:pt x="485" y="83"/>
                    <a:pt x="644" y="52"/>
                  </a:cubicBezTo>
                  <a:lnTo>
                    <a:pt x="644" y="52"/>
                  </a:lnTo>
                  <a:cubicBezTo>
                    <a:pt x="826" y="214"/>
                    <a:pt x="964" y="420"/>
                    <a:pt x="1078" y="614"/>
                  </a:cubicBezTo>
                  <a:cubicBezTo>
                    <a:pt x="1194" y="823"/>
                    <a:pt x="1298" y="1031"/>
                    <a:pt x="1379" y="1240"/>
                  </a:cubicBezTo>
                  <a:cubicBezTo>
                    <a:pt x="1541" y="1657"/>
                    <a:pt x="1657" y="2074"/>
                    <a:pt x="1750" y="2479"/>
                  </a:cubicBezTo>
                  <a:cubicBezTo>
                    <a:pt x="1924" y="3290"/>
                    <a:pt x="2016" y="4031"/>
                    <a:pt x="2120" y="4657"/>
                  </a:cubicBezTo>
                  <a:cubicBezTo>
                    <a:pt x="2225" y="5282"/>
                    <a:pt x="2294" y="5768"/>
                    <a:pt x="2340" y="6116"/>
                  </a:cubicBezTo>
                  <a:cubicBezTo>
                    <a:pt x="2364" y="6278"/>
                    <a:pt x="2375" y="6405"/>
                    <a:pt x="2398" y="6510"/>
                  </a:cubicBezTo>
                  <a:cubicBezTo>
                    <a:pt x="2398" y="6556"/>
                    <a:pt x="2410" y="6579"/>
                    <a:pt x="2410" y="6614"/>
                  </a:cubicBezTo>
                  <a:cubicBezTo>
                    <a:pt x="2422" y="6625"/>
                    <a:pt x="2422" y="6637"/>
                    <a:pt x="2422" y="6637"/>
                  </a:cubicBezTo>
                  <a:cubicBezTo>
                    <a:pt x="2428" y="6644"/>
                    <a:pt x="2433" y="6646"/>
                    <a:pt x="2436" y="6646"/>
                  </a:cubicBezTo>
                  <a:cubicBezTo>
                    <a:pt x="2443" y="6646"/>
                    <a:pt x="2438" y="6627"/>
                    <a:pt x="2422" y="6602"/>
                  </a:cubicBezTo>
                  <a:cubicBezTo>
                    <a:pt x="2410" y="6568"/>
                    <a:pt x="2410" y="6544"/>
                    <a:pt x="2410" y="6498"/>
                  </a:cubicBezTo>
                  <a:cubicBezTo>
                    <a:pt x="2398" y="6405"/>
                    <a:pt x="2375" y="6278"/>
                    <a:pt x="2364" y="6104"/>
                  </a:cubicBezTo>
                  <a:cubicBezTo>
                    <a:pt x="2329" y="5757"/>
                    <a:pt x="2271" y="5270"/>
                    <a:pt x="2178" y="4645"/>
                  </a:cubicBezTo>
                  <a:cubicBezTo>
                    <a:pt x="2086" y="4031"/>
                    <a:pt x="1993" y="3301"/>
                    <a:pt x="1819" y="2468"/>
                  </a:cubicBezTo>
                  <a:cubicBezTo>
                    <a:pt x="1750" y="2062"/>
                    <a:pt x="1634" y="1634"/>
                    <a:pt x="1460" y="1217"/>
                  </a:cubicBezTo>
                  <a:cubicBezTo>
                    <a:pt x="1356" y="1008"/>
                    <a:pt x="1252" y="788"/>
                    <a:pt x="1136" y="591"/>
                  </a:cubicBezTo>
                  <a:cubicBezTo>
                    <a:pt x="1009" y="383"/>
                    <a:pt x="870" y="186"/>
                    <a:pt x="684" y="12"/>
                  </a:cubicBezTo>
                  <a:lnTo>
                    <a:pt x="6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4"/>
            <p:cNvSpPr/>
            <p:nvPr/>
          </p:nvSpPr>
          <p:spPr>
            <a:xfrm>
              <a:off x="3422207" y="3560421"/>
              <a:ext cx="91133" cy="394301"/>
            </a:xfrm>
            <a:custGeom>
              <a:avLst/>
              <a:gdLst/>
              <a:ahLst/>
              <a:cxnLst/>
              <a:rect l="l" t="t" r="r" b="b"/>
              <a:pathLst>
                <a:path w="1344" h="5815" extrusionOk="0">
                  <a:moveTo>
                    <a:pt x="579" y="1"/>
                  </a:moveTo>
                  <a:lnTo>
                    <a:pt x="579" y="1"/>
                  </a:lnTo>
                  <a:cubicBezTo>
                    <a:pt x="660" y="1159"/>
                    <a:pt x="0" y="5792"/>
                    <a:pt x="0" y="5792"/>
                  </a:cubicBezTo>
                  <a:lnTo>
                    <a:pt x="880" y="5815"/>
                  </a:lnTo>
                  <a:cubicBezTo>
                    <a:pt x="1344" y="3904"/>
                    <a:pt x="1216" y="186"/>
                    <a:pt x="1216" y="186"/>
                  </a:cubicBezTo>
                  <a:cubicBezTo>
                    <a:pt x="938" y="1"/>
                    <a:pt x="579" y="1"/>
                    <a:pt x="5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4"/>
            <p:cNvSpPr/>
            <p:nvPr/>
          </p:nvSpPr>
          <p:spPr>
            <a:xfrm>
              <a:off x="3419020" y="3560421"/>
              <a:ext cx="88082" cy="397488"/>
            </a:xfrm>
            <a:custGeom>
              <a:avLst/>
              <a:gdLst/>
              <a:ahLst/>
              <a:cxnLst/>
              <a:rect l="l" t="t" r="r" b="b"/>
              <a:pathLst>
                <a:path w="1299" h="5862" extrusionOk="0">
                  <a:moveTo>
                    <a:pt x="1263" y="186"/>
                  </a:moveTo>
                  <a:cubicBezTo>
                    <a:pt x="1263" y="187"/>
                    <a:pt x="1263" y="233"/>
                    <a:pt x="1275" y="302"/>
                  </a:cubicBezTo>
                  <a:cubicBezTo>
                    <a:pt x="1264" y="222"/>
                    <a:pt x="1263" y="187"/>
                    <a:pt x="1263" y="186"/>
                  </a:cubicBezTo>
                  <a:close/>
                  <a:moveTo>
                    <a:pt x="592" y="1"/>
                  </a:moveTo>
                  <a:lnTo>
                    <a:pt x="592" y="12"/>
                  </a:lnTo>
                  <a:cubicBezTo>
                    <a:pt x="603" y="533"/>
                    <a:pt x="534" y="1344"/>
                    <a:pt x="429" y="2340"/>
                  </a:cubicBezTo>
                  <a:cubicBezTo>
                    <a:pt x="337" y="3336"/>
                    <a:pt x="175" y="4529"/>
                    <a:pt x="1" y="5803"/>
                  </a:cubicBezTo>
                  <a:lnTo>
                    <a:pt x="1" y="5826"/>
                  </a:lnTo>
                  <a:lnTo>
                    <a:pt x="59" y="5826"/>
                  </a:lnTo>
                  <a:cubicBezTo>
                    <a:pt x="360" y="5850"/>
                    <a:pt x="649" y="5850"/>
                    <a:pt x="927" y="5861"/>
                  </a:cubicBezTo>
                  <a:lnTo>
                    <a:pt x="951" y="5861"/>
                  </a:lnTo>
                  <a:lnTo>
                    <a:pt x="951" y="5826"/>
                  </a:lnTo>
                  <a:cubicBezTo>
                    <a:pt x="1148" y="5050"/>
                    <a:pt x="1205" y="4298"/>
                    <a:pt x="1240" y="3614"/>
                  </a:cubicBezTo>
                  <a:cubicBezTo>
                    <a:pt x="1286" y="2942"/>
                    <a:pt x="1298" y="2329"/>
                    <a:pt x="1298" y="1819"/>
                  </a:cubicBezTo>
                  <a:cubicBezTo>
                    <a:pt x="1298" y="1309"/>
                    <a:pt x="1298" y="892"/>
                    <a:pt x="1286" y="626"/>
                  </a:cubicBezTo>
                  <a:cubicBezTo>
                    <a:pt x="1286" y="487"/>
                    <a:pt x="1275" y="371"/>
                    <a:pt x="1275" y="302"/>
                  </a:cubicBezTo>
                  <a:lnTo>
                    <a:pt x="1275" y="626"/>
                  </a:lnTo>
                  <a:cubicBezTo>
                    <a:pt x="1275" y="916"/>
                    <a:pt x="1286" y="1321"/>
                    <a:pt x="1275" y="1819"/>
                  </a:cubicBezTo>
                  <a:cubicBezTo>
                    <a:pt x="1263" y="2329"/>
                    <a:pt x="1240" y="2942"/>
                    <a:pt x="1205" y="3614"/>
                  </a:cubicBezTo>
                  <a:cubicBezTo>
                    <a:pt x="1160" y="4279"/>
                    <a:pt x="1091" y="5023"/>
                    <a:pt x="921" y="5791"/>
                  </a:cubicBezTo>
                  <a:lnTo>
                    <a:pt x="921" y="5791"/>
                  </a:lnTo>
                  <a:cubicBezTo>
                    <a:pt x="651" y="5780"/>
                    <a:pt x="369" y="5780"/>
                    <a:pt x="77" y="5757"/>
                  </a:cubicBezTo>
                  <a:lnTo>
                    <a:pt x="77" y="5757"/>
                  </a:lnTo>
                  <a:cubicBezTo>
                    <a:pt x="248" y="4501"/>
                    <a:pt x="396" y="3324"/>
                    <a:pt x="487" y="2340"/>
                  </a:cubicBezTo>
                  <a:cubicBezTo>
                    <a:pt x="591" y="1352"/>
                    <a:pt x="649" y="546"/>
                    <a:pt x="627" y="24"/>
                  </a:cubicBezTo>
                  <a:lnTo>
                    <a:pt x="627" y="24"/>
                  </a:lnTo>
                  <a:cubicBezTo>
                    <a:pt x="836" y="27"/>
                    <a:pt x="1001" y="72"/>
                    <a:pt x="1101" y="117"/>
                  </a:cubicBezTo>
                  <a:cubicBezTo>
                    <a:pt x="1217" y="151"/>
                    <a:pt x="1263" y="186"/>
                    <a:pt x="1263" y="186"/>
                  </a:cubicBezTo>
                  <a:cubicBezTo>
                    <a:pt x="1263" y="186"/>
                    <a:pt x="1263" y="174"/>
                    <a:pt x="1217" y="151"/>
                  </a:cubicBezTo>
                  <a:lnTo>
                    <a:pt x="1101" y="93"/>
                  </a:lnTo>
                  <a:cubicBezTo>
                    <a:pt x="997" y="59"/>
                    <a:pt x="835" y="12"/>
                    <a:pt x="6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4"/>
            <p:cNvSpPr/>
            <p:nvPr/>
          </p:nvSpPr>
          <p:spPr>
            <a:xfrm>
              <a:off x="3441804" y="3901287"/>
              <a:ext cx="34650" cy="35396"/>
            </a:xfrm>
            <a:custGeom>
              <a:avLst/>
              <a:gdLst/>
              <a:ahLst/>
              <a:cxnLst/>
              <a:rect l="l" t="t" r="r" b="b"/>
              <a:pathLst>
                <a:path w="511" h="522" extrusionOk="0">
                  <a:moveTo>
                    <a:pt x="256" y="0"/>
                  </a:moveTo>
                  <a:cubicBezTo>
                    <a:pt x="105" y="0"/>
                    <a:pt x="1" y="116"/>
                    <a:pt x="1" y="255"/>
                  </a:cubicBezTo>
                  <a:cubicBezTo>
                    <a:pt x="1" y="406"/>
                    <a:pt x="105" y="521"/>
                    <a:pt x="256" y="521"/>
                  </a:cubicBezTo>
                  <a:cubicBezTo>
                    <a:pt x="395" y="521"/>
                    <a:pt x="510" y="406"/>
                    <a:pt x="510" y="255"/>
                  </a:cubicBezTo>
                  <a:cubicBezTo>
                    <a:pt x="510" y="116"/>
                    <a:pt x="395" y="0"/>
                    <a:pt x="256"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4"/>
            <p:cNvSpPr/>
            <p:nvPr/>
          </p:nvSpPr>
          <p:spPr>
            <a:xfrm>
              <a:off x="3441804" y="3898914"/>
              <a:ext cx="37023" cy="37769"/>
            </a:xfrm>
            <a:custGeom>
              <a:avLst/>
              <a:gdLst/>
              <a:ahLst/>
              <a:cxnLst/>
              <a:rect l="l" t="t" r="r" b="b"/>
              <a:pathLst>
                <a:path w="546" h="557" extrusionOk="0">
                  <a:moveTo>
                    <a:pt x="458" y="479"/>
                  </a:moveTo>
                  <a:cubicBezTo>
                    <a:pt x="409" y="528"/>
                    <a:pt x="342" y="556"/>
                    <a:pt x="268" y="556"/>
                  </a:cubicBezTo>
                  <a:lnTo>
                    <a:pt x="268" y="556"/>
                  </a:lnTo>
                  <a:cubicBezTo>
                    <a:pt x="343" y="556"/>
                    <a:pt x="410" y="527"/>
                    <a:pt x="458" y="479"/>
                  </a:cubicBezTo>
                  <a:close/>
                  <a:moveTo>
                    <a:pt x="267" y="0"/>
                  </a:moveTo>
                  <a:cubicBezTo>
                    <a:pt x="117" y="0"/>
                    <a:pt x="1" y="128"/>
                    <a:pt x="1" y="278"/>
                  </a:cubicBezTo>
                  <a:cubicBezTo>
                    <a:pt x="1" y="440"/>
                    <a:pt x="128" y="556"/>
                    <a:pt x="267" y="556"/>
                  </a:cubicBezTo>
                  <a:lnTo>
                    <a:pt x="267" y="556"/>
                  </a:lnTo>
                  <a:cubicBezTo>
                    <a:pt x="128" y="556"/>
                    <a:pt x="12" y="440"/>
                    <a:pt x="12" y="290"/>
                  </a:cubicBezTo>
                  <a:cubicBezTo>
                    <a:pt x="12" y="151"/>
                    <a:pt x="128" y="35"/>
                    <a:pt x="267" y="35"/>
                  </a:cubicBezTo>
                  <a:cubicBezTo>
                    <a:pt x="418" y="35"/>
                    <a:pt x="534" y="151"/>
                    <a:pt x="534" y="290"/>
                  </a:cubicBezTo>
                  <a:cubicBezTo>
                    <a:pt x="534" y="365"/>
                    <a:pt x="505" y="431"/>
                    <a:pt x="458" y="479"/>
                  </a:cubicBezTo>
                  <a:lnTo>
                    <a:pt x="458" y="479"/>
                  </a:lnTo>
                  <a:cubicBezTo>
                    <a:pt x="507" y="430"/>
                    <a:pt x="539" y="360"/>
                    <a:pt x="545" y="278"/>
                  </a:cubicBezTo>
                  <a:cubicBezTo>
                    <a:pt x="545" y="116"/>
                    <a:pt x="418" y="0"/>
                    <a:pt x="2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4"/>
            <p:cNvSpPr/>
            <p:nvPr/>
          </p:nvSpPr>
          <p:spPr>
            <a:xfrm>
              <a:off x="3047572" y="3894981"/>
              <a:ext cx="35396" cy="35396"/>
            </a:xfrm>
            <a:custGeom>
              <a:avLst/>
              <a:gdLst/>
              <a:ahLst/>
              <a:cxnLst/>
              <a:rect l="l" t="t" r="r" b="b"/>
              <a:pathLst>
                <a:path w="522" h="522" extrusionOk="0">
                  <a:moveTo>
                    <a:pt x="267" y="1"/>
                  </a:moveTo>
                  <a:cubicBezTo>
                    <a:pt x="117" y="1"/>
                    <a:pt x="1" y="116"/>
                    <a:pt x="1" y="267"/>
                  </a:cubicBezTo>
                  <a:cubicBezTo>
                    <a:pt x="1" y="406"/>
                    <a:pt x="117" y="522"/>
                    <a:pt x="267" y="522"/>
                  </a:cubicBezTo>
                  <a:cubicBezTo>
                    <a:pt x="406" y="522"/>
                    <a:pt x="522" y="406"/>
                    <a:pt x="522" y="267"/>
                  </a:cubicBezTo>
                  <a:cubicBezTo>
                    <a:pt x="522" y="116"/>
                    <a:pt x="406" y="1"/>
                    <a:pt x="267"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4"/>
            <p:cNvSpPr/>
            <p:nvPr/>
          </p:nvSpPr>
          <p:spPr>
            <a:xfrm>
              <a:off x="3046826" y="3893421"/>
              <a:ext cx="37769" cy="36955"/>
            </a:xfrm>
            <a:custGeom>
              <a:avLst/>
              <a:gdLst/>
              <a:ahLst/>
              <a:cxnLst/>
              <a:rect l="l" t="t" r="r" b="b"/>
              <a:pathLst>
                <a:path w="557" h="545" extrusionOk="0">
                  <a:moveTo>
                    <a:pt x="278" y="12"/>
                  </a:moveTo>
                  <a:cubicBezTo>
                    <a:pt x="417" y="12"/>
                    <a:pt x="533" y="128"/>
                    <a:pt x="533" y="267"/>
                  </a:cubicBezTo>
                  <a:cubicBezTo>
                    <a:pt x="533" y="417"/>
                    <a:pt x="417" y="533"/>
                    <a:pt x="278" y="533"/>
                  </a:cubicBezTo>
                  <a:cubicBezTo>
                    <a:pt x="128" y="533"/>
                    <a:pt x="12" y="417"/>
                    <a:pt x="12" y="267"/>
                  </a:cubicBezTo>
                  <a:cubicBezTo>
                    <a:pt x="12" y="128"/>
                    <a:pt x="128" y="12"/>
                    <a:pt x="278" y="12"/>
                  </a:cubicBezTo>
                  <a:close/>
                  <a:moveTo>
                    <a:pt x="278" y="0"/>
                  </a:moveTo>
                  <a:cubicBezTo>
                    <a:pt x="116" y="0"/>
                    <a:pt x="0" y="128"/>
                    <a:pt x="0" y="267"/>
                  </a:cubicBezTo>
                  <a:cubicBezTo>
                    <a:pt x="0" y="429"/>
                    <a:pt x="128" y="545"/>
                    <a:pt x="278" y="545"/>
                  </a:cubicBezTo>
                  <a:cubicBezTo>
                    <a:pt x="417" y="545"/>
                    <a:pt x="533" y="429"/>
                    <a:pt x="556" y="267"/>
                  </a:cubicBezTo>
                  <a:cubicBezTo>
                    <a:pt x="556" y="116"/>
                    <a:pt x="417"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4"/>
            <p:cNvSpPr/>
            <p:nvPr/>
          </p:nvSpPr>
          <p:spPr>
            <a:xfrm>
              <a:off x="3034214" y="4083959"/>
              <a:ext cx="391995" cy="245667"/>
            </a:xfrm>
            <a:custGeom>
              <a:avLst/>
              <a:gdLst/>
              <a:ahLst/>
              <a:cxnLst/>
              <a:rect l="l" t="t" r="r" b="b"/>
              <a:pathLst>
                <a:path w="5781" h="3623" extrusionOk="0">
                  <a:moveTo>
                    <a:pt x="398" y="0"/>
                  </a:moveTo>
                  <a:cubicBezTo>
                    <a:pt x="328" y="0"/>
                    <a:pt x="257" y="7"/>
                    <a:pt x="186" y="40"/>
                  </a:cubicBezTo>
                  <a:cubicBezTo>
                    <a:pt x="128" y="63"/>
                    <a:pt x="70" y="121"/>
                    <a:pt x="36" y="178"/>
                  </a:cubicBezTo>
                  <a:cubicBezTo>
                    <a:pt x="12" y="236"/>
                    <a:pt x="1" y="306"/>
                    <a:pt x="1" y="364"/>
                  </a:cubicBezTo>
                  <a:lnTo>
                    <a:pt x="1" y="758"/>
                  </a:lnTo>
                  <a:cubicBezTo>
                    <a:pt x="12" y="1279"/>
                    <a:pt x="117" y="1812"/>
                    <a:pt x="371" y="2310"/>
                  </a:cubicBezTo>
                  <a:cubicBezTo>
                    <a:pt x="638" y="2808"/>
                    <a:pt x="1032" y="3190"/>
                    <a:pt x="1506" y="3421"/>
                  </a:cubicBezTo>
                  <a:cubicBezTo>
                    <a:pt x="1738" y="3537"/>
                    <a:pt x="1993" y="3584"/>
                    <a:pt x="2248" y="3607"/>
                  </a:cubicBezTo>
                  <a:cubicBezTo>
                    <a:pt x="2357" y="3617"/>
                    <a:pt x="2466" y="3623"/>
                    <a:pt x="2575" y="3623"/>
                  </a:cubicBezTo>
                  <a:cubicBezTo>
                    <a:pt x="2707" y="3623"/>
                    <a:pt x="2838" y="3614"/>
                    <a:pt x="2966" y="3595"/>
                  </a:cubicBezTo>
                  <a:cubicBezTo>
                    <a:pt x="3904" y="3468"/>
                    <a:pt x="4715" y="3028"/>
                    <a:pt x="5166" y="2472"/>
                  </a:cubicBezTo>
                  <a:cubicBezTo>
                    <a:pt x="5386" y="2194"/>
                    <a:pt x="5560" y="1904"/>
                    <a:pt x="5630" y="1626"/>
                  </a:cubicBezTo>
                  <a:cubicBezTo>
                    <a:pt x="5722" y="1360"/>
                    <a:pt x="5745" y="1105"/>
                    <a:pt x="5757" y="908"/>
                  </a:cubicBezTo>
                  <a:cubicBezTo>
                    <a:pt x="5780" y="700"/>
                    <a:pt x="5780" y="538"/>
                    <a:pt x="5780" y="445"/>
                  </a:cubicBezTo>
                  <a:lnTo>
                    <a:pt x="5780" y="329"/>
                  </a:lnTo>
                  <a:lnTo>
                    <a:pt x="5780" y="283"/>
                  </a:lnTo>
                  <a:cubicBezTo>
                    <a:pt x="5780" y="283"/>
                    <a:pt x="5780" y="294"/>
                    <a:pt x="5745" y="341"/>
                  </a:cubicBezTo>
                  <a:lnTo>
                    <a:pt x="5745" y="456"/>
                  </a:lnTo>
                  <a:cubicBezTo>
                    <a:pt x="5745" y="572"/>
                    <a:pt x="5734" y="711"/>
                    <a:pt x="5722" y="920"/>
                  </a:cubicBezTo>
                  <a:cubicBezTo>
                    <a:pt x="5699" y="1117"/>
                    <a:pt x="5676" y="1348"/>
                    <a:pt x="5583" y="1626"/>
                  </a:cubicBezTo>
                  <a:cubicBezTo>
                    <a:pt x="5514" y="1904"/>
                    <a:pt x="5352" y="2182"/>
                    <a:pt x="5120" y="2449"/>
                  </a:cubicBezTo>
                  <a:cubicBezTo>
                    <a:pt x="4668" y="3004"/>
                    <a:pt x="3881" y="3421"/>
                    <a:pt x="2954" y="3537"/>
                  </a:cubicBezTo>
                  <a:cubicBezTo>
                    <a:pt x="2806" y="3557"/>
                    <a:pt x="2670" y="3570"/>
                    <a:pt x="2532" y="3570"/>
                  </a:cubicBezTo>
                  <a:cubicBezTo>
                    <a:pt x="2432" y="3570"/>
                    <a:pt x="2331" y="3563"/>
                    <a:pt x="2225" y="3549"/>
                  </a:cubicBezTo>
                  <a:cubicBezTo>
                    <a:pt x="1993" y="3537"/>
                    <a:pt x="1750" y="3479"/>
                    <a:pt x="1518" y="3363"/>
                  </a:cubicBezTo>
                  <a:cubicBezTo>
                    <a:pt x="1066" y="3143"/>
                    <a:pt x="684" y="2761"/>
                    <a:pt x="429" y="2275"/>
                  </a:cubicBezTo>
                  <a:cubicBezTo>
                    <a:pt x="186" y="1800"/>
                    <a:pt x="70" y="1267"/>
                    <a:pt x="59" y="758"/>
                  </a:cubicBezTo>
                  <a:cubicBezTo>
                    <a:pt x="59" y="630"/>
                    <a:pt x="36" y="503"/>
                    <a:pt x="59" y="387"/>
                  </a:cubicBezTo>
                  <a:cubicBezTo>
                    <a:pt x="70" y="248"/>
                    <a:pt x="117" y="132"/>
                    <a:pt x="221" y="97"/>
                  </a:cubicBezTo>
                  <a:cubicBezTo>
                    <a:pt x="283" y="67"/>
                    <a:pt x="365" y="61"/>
                    <a:pt x="447" y="61"/>
                  </a:cubicBezTo>
                  <a:cubicBezTo>
                    <a:pt x="489" y="61"/>
                    <a:pt x="530" y="63"/>
                    <a:pt x="568" y="63"/>
                  </a:cubicBezTo>
                  <a:cubicBezTo>
                    <a:pt x="696" y="63"/>
                    <a:pt x="812" y="74"/>
                    <a:pt x="927" y="74"/>
                  </a:cubicBezTo>
                  <a:cubicBezTo>
                    <a:pt x="1865" y="109"/>
                    <a:pt x="2723" y="132"/>
                    <a:pt x="3429" y="167"/>
                  </a:cubicBezTo>
                  <a:cubicBezTo>
                    <a:pt x="4136" y="190"/>
                    <a:pt x="4715" y="213"/>
                    <a:pt x="5120" y="225"/>
                  </a:cubicBezTo>
                  <a:cubicBezTo>
                    <a:pt x="5328" y="236"/>
                    <a:pt x="5467" y="236"/>
                    <a:pt x="5583" y="236"/>
                  </a:cubicBezTo>
                  <a:lnTo>
                    <a:pt x="5699" y="236"/>
                  </a:lnTo>
                  <a:cubicBezTo>
                    <a:pt x="5676" y="225"/>
                    <a:pt x="5630" y="225"/>
                    <a:pt x="5583" y="225"/>
                  </a:cubicBezTo>
                  <a:cubicBezTo>
                    <a:pt x="5467" y="213"/>
                    <a:pt x="5328" y="213"/>
                    <a:pt x="5120" y="190"/>
                  </a:cubicBezTo>
                  <a:cubicBezTo>
                    <a:pt x="4715" y="178"/>
                    <a:pt x="4136" y="155"/>
                    <a:pt x="3429" y="121"/>
                  </a:cubicBezTo>
                  <a:cubicBezTo>
                    <a:pt x="2723" y="97"/>
                    <a:pt x="1865" y="63"/>
                    <a:pt x="927" y="16"/>
                  </a:cubicBezTo>
                  <a:cubicBezTo>
                    <a:pt x="812" y="16"/>
                    <a:pt x="673" y="5"/>
                    <a:pt x="568" y="5"/>
                  </a:cubicBezTo>
                  <a:cubicBezTo>
                    <a:pt x="512" y="5"/>
                    <a:pt x="455" y="0"/>
                    <a:pt x="3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4"/>
            <p:cNvSpPr/>
            <p:nvPr/>
          </p:nvSpPr>
          <p:spPr>
            <a:xfrm>
              <a:off x="2790010" y="3894967"/>
              <a:ext cx="170468" cy="444614"/>
            </a:xfrm>
            <a:custGeom>
              <a:avLst/>
              <a:gdLst/>
              <a:ahLst/>
              <a:cxnLst/>
              <a:rect l="l" t="t" r="r" b="b"/>
              <a:pathLst>
                <a:path w="2514" h="6557" extrusionOk="0">
                  <a:moveTo>
                    <a:pt x="1228" y="1"/>
                  </a:moveTo>
                  <a:lnTo>
                    <a:pt x="0" y="4946"/>
                  </a:lnTo>
                  <a:cubicBezTo>
                    <a:pt x="0" y="4946"/>
                    <a:pt x="1726" y="4981"/>
                    <a:pt x="1749" y="6417"/>
                  </a:cubicBezTo>
                  <a:lnTo>
                    <a:pt x="2444" y="6556"/>
                  </a:lnTo>
                  <a:cubicBezTo>
                    <a:pt x="2514" y="6093"/>
                    <a:pt x="2375" y="5641"/>
                    <a:pt x="2085" y="5282"/>
                  </a:cubicBezTo>
                  <a:cubicBezTo>
                    <a:pt x="1796" y="4923"/>
                    <a:pt x="1344" y="4692"/>
                    <a:pt x="881" y="4657"/>
                  </a:cubicBezTo>
                  <a:cubicBezTo>
                    <a:pt x="823" y="3093"/>
                    <a:pt x="939" y="1530"/>
                    <a:pt x="1228"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4"/>
            <p:cNvSpPr/>
            <p:nvPr/>
          </p:nvSpPr>
          <p:spPr>
            <a:xfrm>
              <a:off x="3033671" y="2841056"/>
              <a:ext cx="91744" cy="220781"/>
            </a:xfrm>
            <a:custGeom>
              <a:avLst/>
              <a:gdLst/>
              <a:ahLst/>
              <a:cxnLst/>
              <a:rect l="l" t="t" r="r" b="b"/>
              <a:pathLst>
                <a:path w="1353" h="3256" extrusionOk="0">
                  <a:moveTo>
                    <a:pt x="1134" y="0"/>
                  </a:moveTo>
                  <a:cubicBezTo>
                    <a:pt x="1101" y="0"/>
                    <a:pt x="1067" y="8"/>
                    <a:pt x="1040" y="24"/>
                  </a:cubicBezTo>
                  <a:cubicBezTo>
                    <a:pt x="947" y="70"/>
                    <a:pt x="889" y="140"/>
                    <a:pt x="831" y="232"/>
                  </a:cubicBezTo>
                  <a:cubicBezTo>
                    <a:pt x="233" y="1072"/>
                    <a:pt x="1" y="2185"/>
                    <a:pt x="190" y="3198"/>
                  </a:cubicBezTo>
                  <a:lnTo>
                    <a:pt x="190" y="3198"/>
                  </a:lnTo>
                  <a:cubicBezTo>
                    <a:pt x="323" y="2199"/>
                    <a:pt x="679" y="1236"/>
                    <a:pt x="1225" y="406"/>
                  </a:cubicBezTo>
                  <a:cubicBezTo>
                    <a:pt x="1283" y="302"/>
                    <a:pt x="1352" y="186"/>
                    <a:pt x="1294" y="82"/>
                  </a:cubicBezTo>
                  <a:cubicBezTo>
                    <a:pt x="1264" y="29"/>
                    <a:pt x="1199" y="0"/>
                    <a:pt x="1134" y="0"/>
                  </a:cubicBezTo>
                  <a:close/>
                  <a:moveTo>
                    <a:pt x="190" y="3198"/>
                  </a:moveTo>
                  <a:cubicBezTo>
                    <a:pt x="187" y="3217"/>
                    <a:pt x="185" y="3236"/>
                    <a:pt x="183" y="3255"/>
                  </a:cubicBezTo>
                  <a:lnTo>
                    <a:pt x="194" y="3220"/>
                  </a:lnTo>
                  <a:cubicBezTo>
                    <a:pt x="193" y="3213"/>
                    <a:pt x="191" y="3206"/>
                    <a:pt x="190" y="3198"/>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4"/>
            <p:cNvSpPr/>
            <p:nvPr/>
          </p:nvSpPr>
          <p:spPr>
            <a:xfrm>
              <a:off x="3325582" y="4001031"/>
              <a:ext cx="1172595" cy="609454"/>
            </a:xfrm>
            <a:custGeom>
              <a:avLst/>
              <a:gdLst/>
              <a:ahLst/>
              <a:cxnLst/>
              <a:rect l="l" t="t" r="r" b="b"/>
              <a:pathLst>
                <a:path w="17293" h="8988" extrusionOk="0">
                  <a:moveTo>
                    <a:pt x="16910" y="0"/>
                  </a:moveTo>
                  <a:lnTo>
                    <a:pt x="5305" y="127"/>
                  </a:lnTo>
                  <a:cubicBezTo>
                    <a:pt x="5143" y="127"/>
                    <a:pt x="5016" y="232"/>
                    <a:pt x="4981" y="394"/>
                  </a:cubicBezTo>
                  <a:lnTo>
                    <a:pt x="3359" y="8385"/>
                  </a:lnTo>
                  <a:lnTo>
                    <a:pt x="302" y="8385"/>
                  </a:lnTo>
                  <a:cubicBezTo>
                    <a:pt x="128" y="8385"/>
                    <a:pt x="1" y="8513"/>
                    <a:pt x="1" y="8686"/>
                  </a:cubicBezTo>
                  <a:cubicBezTo>
                    <a:pt x="1" y="8860"/>
                    <a:pt x="128" y="8988"/>
                    <a:pt x="302" y="8988"/>
                  </a:cubicBezTo>
                  <a:lnTo>
                    <a:pt x="15497" y="8988"/>
                  </a:lnTo>
                  <a:lnTo>
                    <a:pt x="17246" y="405"/>
                  </a:lnTo>
                  <a:cubicBezTo>
                    <a:pt x="17292" y="185"/>
                    <a:pt x="17130" y="0"/>
                    <a:pt x="16910"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4"/>
            <p:cNvSpPr/>
            <p:nvPr/>
          </p:nvSpPr>
          <p:spPr>
            <a:xfrm>
              <a:off x="3322463" y="4001031"/>
              <a:ext cx="1173341" cy="609454"/>
            </a:xfrm>
            <a:custGeom>
              <a:avLst/>
              <a:gdLst/>
              <a:ahLst/>
              <a:cxnLst/>
              <a:rect l="l" t="t" r="r" b="b"/>
              <a:pathLst>
                <a:path w="17304" h="8988" extrusionOk="0">
                  <a:moveTo>
                    <a:pt x="17281" y="236"/>
                  </a:moveTo>
                  <a:lnTo>
                    <a:pt x="17281" y="236"/>
                  </a:lnTo>
                  <a:cubicBezTo>
                    <a:pt x="17288" y="260"/>
                    <a:pt x="17292" y="282"/>
                    <a:pt x="17292" y="301"/>
                  </a:cubicBezTo>
                  <a:lnTo>
                    <a:pt x="17292" y="382"/>
                  </a:lnTo>
                  <a:lnTo>
                    <a:pt x="17292" y="405"/>
                  </a:lnTo>
                  <a:cubicBezTo>
                    <a:pt x="17292" y="394"/>
                    <a:pt x="17304" y="359"/>
                    <a:pt x="17304" y="336"/>
                  </a:cubicBezTo>
                  <a:cubicBezTo>
                    <a:pt x="17304" y="304"/>
                    <a:pt x="17296" y="270"/>
                    <a:pt x="17281" y="236"/>
                  </a:cubicBezTo>
                  <a:close/>
                  <a:moveTo>
                    <a:pt x="17292" y="405"/>
                  </a:moveTo>
                  <a:cubicBezTo>
                    <a:pt x="17292" y="405"/>
                    <a:pt x="17290" y="415"/>
                    <a:pt x="17287" y="432"/>
                  </a:cubicBezTo>
                  <a:lnTo>
                    <a:pt x="17287" y="432"/>
                  </a:lnTo>
                  <a:cubicBezTo>
                    <a:pt x="17292" y="415"/>
                    <a:pt x="17292" y="405"/>
                    <a:pt x="17292" y="405"/>
                  </a:cubicBezTo>
                  <a:close/>
                  <a:moveTo>
                    <a:pt x="15960" y="0"/>
                  </a:moveTo>
                  <a:cubicBezTo>
                    <a:pt x="14929" y="12"/>
                    <a:pt x="13435" y="35"/>
                    <a:pt x="11571" y="46"/>
                  </a:cubicBezTo>
                  <a:cubicBezTo>
                    <a:pt x="10644" y="58"/>
                    <a:pt x="9613" y="58"/>
                    <a:pt x="8513" y="70"/>
                  </a:cubicBezTo>
                  <a:cubicBezTo>
                    <a:pt x="7969" y="70"/>
                    <a:pt x="7390" y="93"/>
                    <a:pt x="6810" y="93"/>
                  </a:cubicBezTo>
                  <a:cubicBezTo>
                    <a:pt x="6521" y="93"/>
                    <a:pt x="6220" y="93"/>
                    <a:pt x="5907" y="104"/>
                  </a:cubicBezTo>
                  <a:lnTo>
                    <a:pt x="5328" y="104"/>
                  </a:lnTo>
                  <a:cubicBezTo>
                    <a:pt x="5293" y="104"/>
                    <a:pt x="5247" y="116"/>
                    <a:pt x="5212" y="127"/>
                  </a:cubicBezTo>
                  <a:cubicBezTo>
                    <a:pt x="5143" y="162"/>
                    <a:pt x="5085" y="232"/>
                    <a:pt x="5038" y="301"/>
                  </a:cubicBezTo>
                  <a:cubicBezTo>
                    <a:pt x="5027" y="348"/>
                    <a:pt x="5015" y="382"/>
                    <a:pt x="5015" y="417"/>
                  </a:cubicBezTo>
                  <a:lnTo>
                    <a:pt x="4981" y="533"/>
                  </a:lnTo>
                  <a:cubicBezTo>
                    <a:pt x="4969" y="614"/>
                    <a:pt x="4957" y="695"/>
                    <a:pt x="4946" y="764"/>
                  </a:cubicBezTo>
                  <a:cubicBezTo>
                    <a:pt x="4911" y="927"/>
                    <a:pt x="4888" y="1089"/>
                    <a:pt x="4842" y="1228"/>
                  </a:cubicBezTo>
                  <a:cubicBezTo>
                    <a:pt x="4784" y="1552"/>
                    <a:pt x="4714" y="1865"/>
                    <a:pt x="4656" y="2189"/>
                  </a:cubicBezTo>
                  <a:cubicBezTo>
                    <a:pt x="4517" y="2838"/>
                    <a:pt x="4390" y="3486"/>
                    <a:pt x="4251" y="4170"/>
                  </a:cubicBezTo>
                  <a:cubicBezTo>
                    <a:pt x="3974" y="5509"/>
                    <a:pt x="3685" y="6918"/>
                    <a:pt x="3396" y="8339"/>
                  </a:cubicBezTo>
                  <a:lnTo>
                    <a:pt x="278" y="8339"/>
                  </a:lnTo>
                  <a:cubicBezTo>
                    <a:pt x="197" y="8351"/>
                    <a:pt x="116" y="8409"/>
                    <a:pt x="81" y="8466"/>
                  </a:cubicBezTo>
                  <a:cubicBezTo>
                    <a:pt x="35" y="8547"/>
                    <a:pt x="0" y="8629"/>
                    <a:pt x="24" y="8698"/>
                  </a:cubicBezTo>
                  <a:cubicBezTo>
                    <a:pt x="35" y="8802"/>
                    <a:pt x="93" y="8895"/>
                    <a:pt x="174" y="8930"/>
                  </a:cubicBezTo>
                  <a:cubicBezTo>
                    <a:pt x="220" y="8964"/>
                    <a:pt x="267" y="8976"/>
                    <a:pt x="325" y="8976"/>
                  </a:cubicBezTo>
                  <a:lnTo>
                    <a:pt x="359" y="8976"/>
                  </a:lnTo>
                  <a:cubicBezTo>
                    <a:pt x="325" y="8976"/>
                    <a:pt x="278" y="8964"/>
                    <a:pt x="232" y="8953"/>
                  </a:cubicBezTo>
                  <a:cubicBezTo>
                    <a:pt x="162" y="8907"/>
                    <a:pt x="105" y="8837"/>
                    <a:pt x="93" y="8744"/>
                  </a:cubicBezTo>
                  <a:cubicBezTo>
                    <a:pt x="70" y="8675"/>
                    <a:pt x="93" y="8605"/>
                    <a:pt x="128" y="8547"/>
                  </a:cubicBezTo>
                  <a:cubicBezTo>
                    <a:pt x="174" y="8490"/>
                    <a:pt x="232" y="8443"/>
                    <a:pt x="301" y="8432"/>
                  </a:cubicBezTo>
                  <a:cubicBezTo>
                    <a:pt x="313" y="8424"/>
                    <a:pt x="326" y="8421"/>
                    <a:pt x="339" y="8421"/>
                  </a:cubicBezTo>
                  <a:cubicBezTo>
                    <a:pt x="366" y="8421"/>
                    <a:pt x="394" y="8432"/>
                    <a:pt x="417" y="8432"/>
                  </a:cubicBezTo>
                  <a:lnTo>
                    <a:pt x="3452" y="8432"/>
                  </a:lnTo>
                  <a:lnTo>
                    <a:pt x="3452" y="8409"/>
                  </a:lnTo>
                  <a:cubicBezTo>
                    <a:pt x="3741" y="6961"/>
                    <a:pt x="4031" y="5571"/>
                    <a:pt x="4297" y="4227"/>
                  </a:cubicBezTo>
                  <a:cubicBezTo>
                    <a:pt x="4436" y="3544"/>
                    <a:pt x="4575" y="2896"/>
                    <a:pt x="4703" y="2247"/>
                  </a:cubicBezTo>
                  <a:cubicBezTo>
                    <a:pt x="4784" y="1923"/>
                    <a:pt x="4842" y="1610"/>
                    <a:pt x="4899" y="1286"/>
                  </a:cubicBezTo>
                  <a:cubicBezTo>
                    <a:pt x="4923" y="1135"/>
                    <a:pt x="4957" y="973"/>
                    <a:pt x="4992" y="822"/>
                  </a:cubicBezTo>
                  <a:cubicBezTo>
                    <a:pt x="5015" y="753"/>
                    <a:pt x="5027" y="660"/>
                    <a:pt x="5038" y="591"/>
                  </a:cubicBezTo>
                  <a:lnTo>
                    <a:pt x="5073" y="475"/>
                  </a:lnTo>
                  <a:cubicBezTo>
                    <a:pt x="5085" y="440"/>
                    <a:pt x="5085" y="405"/>
                    <a:pt x="5096" y="359"/>
                  </a:cubicBezTo>
                  <a:cubicBezTo>
                    <a:pt x="5131" y="290"/>
                    <a:pt x="5189" y="232"/>
                    <a:pt x="5247" y="209"/>
                  </a:cubicBezTo>
                  <a:cubicBezTo>
                    <a:pt x="5270" y="185"/>
                    <a:pt x="5316" y="174"/>
                    <a:pt x="5340" y="174"/>
                  </a:cubicBezTo>
                  <a:lnTo>
                    <a:pt x="5919" y="174"/>
                  </a:lnTo>
                  <a:cubicBezTo>
                    <a:pt x="6231" y="174"/>
                    <a:pt x="6532" y="174"/>
                    <a:pt x="6822" y="162"/>
                  </a:cubicBezTo>
                  <a:cubicBezTo>
                    <a:pt x="7413" y="162"/>
                    <a:pt x="7980" y="139"/>
                    <a:pt x="8525" y="139"/>
                  </a:cubicBezTo>
                  <a:cubicBezTo>
                    <a:pt x="9625" y="127"/>
                    <a:pt x="10656" y="116"/>
                    <a:pt x="11582" y="116"/>
                  </a:cubicBezTo>
                  <a:cubicBezTo>
                    <a:pt x="13447" y="81"/>
                    <a:pt x="14941" y="70"/>
                    <a:pt x="15972" y="58"/>
                  </a:cubicBezTo>
                  <a:cubicBezTo>
                    <a:pt x="16226" y="58"/>
                    <a:pt x="16458" y="58"/>
                    <a:pt x="16655" y="46"/>
                  </a:cubicBezTo>
                  <a:lnTo>
                    <a:pt x="17037" y="46"/>
                  </a:lnTo>
                  <a:cubicBezTo>
                    <a:pt x="17072" y="58"/>
                    <a:pt x="17118" y="58"/>
                    <a:pt x="17141" y="81"/>
                  </a:cubicBezTo>
                  <a:cubicBezTo>
                    <a:pt x="17212" y="130"/>
                    <a:pt x="17256" y="184"/>
                    <a:pt x="17281" y="236"/>
                  </a:cubicBezTo>
                  <a:lnTo>
                    <a:pt x="17281" y="236"/>
                  </a:lnTo>
                  <a:cubicBezTo>
                    <a:pt x="17261" y="176"/>
                    <a:pt x="17213" y="108"/>
                    <a:pt x="17130" y="58"/>
                  </a:cubicBezTo>
                  <a:cubicBezTo>
                    <a:pt x="17107" y="46"/>
                    <a:pt x="17072" y="23"/>
                    <a:pt x="17026" y="12"/>
                  </a:cubicBezTo>
                  <a:cubicBezTo>
                    <a:pt x="16991" y="0"/>
                    <a:pt x="16956" y="0"/>
                    <a:pt x="16910" y="0"/>
                  </a:cubicBezTo>
                  <a:close/>
                  <a:moveTo>
                    <a:pt x="17287" y="432"/>
                  </a:moveTo>
                  <a:cubicBezTo>
                    <a:pt x="17280" y="452"/>
                    <a:pt x="17266" y="483"/>
                    <a:pt x="17234" y="521"/>
                  </a:cubicBezTo>
                  <a:cubicBezTo>
                    <a:pt x="17222" y="626"/>
                    <a:pt x="17188" y="764"/>
                    <a:pt x="17141" y="973"/>
                  </a:cubicBezTo>
                  <a:cubicBezTo>
                    <a:pt x="17060" y="1378"/>
                    <a:pt x="16945" y="1957"/>
                    <a:pt x="16794" y="2699"/>
                  </a:cubicBezTo>
                  <a:cubicBezTo>
                    <a:pt x="16493" y="4170"/>
                    <a:pt x="16064" y="6324"/>
                    <a:pt x="15520" y="8964"/>
                  </a:cubicBezTo>
                  <a:lnTo>
                    <a:pt x="15520" y="8976"/>
                  </a:lnTo>
                  <a:lnTo>
                    <a:pt x="15534" y="8976"/>
                  </a:lnTo>
                  <a:cubicBezTo>
                    <a:pt x="16089" y="6352"/>
                    <a:pt x="16528" y="4214"/>
                    <a:pt x="16829" y="2722"/>
                  </a:cubicBezTo>
                  <a:cubicBezTo>
                    <a:pt x="16968" y="1981"/>
                    <a:pt x="17084" y="1401"/>
                    <a:pt x="17176" y="1019"/>
                  </a:cubicBezTo>
                  <a:cubicBezTo>
                    <a:pt x="17199" y="811"/>
                    <a:pt x="17246" y="672"/>
                    <a:pt x="17257" y="568"/>
                  </a:cubicBezTo>
                  <a:cubicBezTo>
                    <a:pt x="17271" y="505"/>
                    <a:pt x="17281" y="459"/>
                    <a:pt x="17287" y="432"/>
                  </a:cubicBezTo>
                  <a:close/>
                  <a:moveTo>
                    <a:pt x="15534" y="8976"/>
                  </a:moveTo>
                  <a:lnTo>
                    <a:pt x="15534" y="8976"/>
                  </a:lnTo>
                  <a:cubicBezTo>
                    <a:pt x="15533" y="8980"/>
                    <a:pt x="15532" y="8984"/>
                    <a:pt x="15532" y="8988"/>
                  </a:cubicBezTo>
                  <a:lnTo>
                    <a:pt x="15555" y="89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4"/>
            <p:cNvSpPr/>
            <p:nvPr/>
          </p:nvSpPr>
          <p:spPr>
            <a:xfrm>
              <a:off x="4020607" y="4260189"/>
              <a:ext cx="69164" cy="69164"/>
            </a:xfrm>
            <a:custGeom>
              <a:avLst/>
              <a:gdLst/>
              <a:ahLst/>
              <a:cxnLst/>
              <a:rect l="l" t="t" r="r" b="b"/>
              <a:pathLst>
                <a:path w="1020" h="1020" extrusionOk="0">
                  <a:moveTo>
                    <a:pt x="510" y="0"/>
                  </a:moveTo>
                  <a:cubicBezTo>
                    <a:pt x="221" y="0"/>
                    <a:pt x="1" y="232"/>
                    <a:pt x="1" y="510"/>
                  </a:cubicBezTo>
                  <a:cubicBezTo>
                    <a:pt x="1" y="788"/>
                    <a:pt x="232" y="1019"/>
                    <a:pt x="510" y="1019"/>
                  </a:cubicBezTo>
                  <a:cubicBezTo>
                    <a:pt x="788" y="1019"/>
                    <a:pt x="1020" y="788"/>
                    <a:pt x="1020" y="510"/>
                  </a:cubicBezTo>
                  <a:cubicBezTo>
                    <a:pt x="1020" y="232"/>
                    <a:pt x="788" y="0"/>
                    <a:pt x="5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4"/>
            <p:cNvSpPr/>
            <p:nvPr/>
          </p:nvSpPr>
          <p:spPr>
            <a:xfrm>
              <a:off x="3579249" y="4031612"/>
              <a:ext cx="914994" cy="578059"/>
            </a:xfrm>
            <a:custGeom>
              <a:avLst/>
              <a:gdLst/>
              <a:ahLst/>
              <a:cxnLst/>
              <a:rect l="l" t="t" r="r" b="b"/>
              <a:pathLst>
                <a:path w="13494" h="8525" extrusionOk="0">
                  <a:moveTo>
                    <a:pt x="13239" y="1"/>
                  </a:moveTo>
                  <a:cubicBezTo>
                    <a:pt x="13100" y="12"/>
                    <a:pt x="12914" y="12"/>
                    <a:pt x="12648" y="12"/>
                  </a:cubicBezTo>
                  <a:cubicBezTo>
                    <a:pt x="12648" y="12"/>
                    <a:pt x="12648" y="12"/>
                    <a:pt x="12648" y="12"/>
                  </a:cubicBezTo>
                  <a:lnTo>
                    <a:pt x="12648" y="12"/>
                  </a:lnTo>
                  <a:cubicBezTo>
                    <a:pt x="12660" y="12"/>
                    <a:pt x="12671" y="12"/>
                    <a:pt x="12683" y="12"/>
                  </a:cubicBezTo>
                  <a:lnTo>
                    <a:pt x="13493" y="12"/>
                  </a:lnTo>
                  <a:cubicBezTo>
                    <a:pt x="13493" y="12"/>
                    <a:pt x="13470" y="12"/>
                    <a:pt x="13401" y="1"/>
                  </a:cubicBezTo>
                  <a:close/>
                  <a:moveTo>
                    <a:pt x="12648" y="12"/>
                  </a:moveTo>
                  <a:lnTo>
                    <a:pt x="12648" y="12"/>
                  </a:lnTo>
                  <a:cubicBezTo>
                    <a:pt x="12129" y="12"/>
                    <a:pt x="11400" y="13"/>
                    <a:pt x="10505" y="24"/>
                  </a:cubicBezTo>
                  <a:cubicBezTo>
                    <a:pt x="8664" y="47"/>
                    <a:pt x="6139" y="59"/>
                    <a:pt x="3336" y="70"/>
                  </a:cubicBezTo>
                  <a:cubicBezTo>
                    <a:pt x="2989" y="70"/>
                    <a:pt x="2641" y="70"/>
                    <a:pt x="2294" y="82"/>
                  </a:cubicBezTo>
                  <a:lnTo>
                    <a:pt x="2039" y="82"/>
                  </a:lnTo>
                  <a:cubicBezTo>
                    <a:pt x="1993" y="82"/>
                    <a:pt x="1946" y="82"/>
                    <a:pt x="1912" y="105"/>
                  </a:cubicBezTo>
                  <a:lnTo>
                    <a:pt x="1773" y="140"/>
                  </a:lnTo>
                  <a:cubicBezTo>
                    <a:pt x="1703" y="186"/>
                    <a:pt x="1645" y="279"/>
                    <a:pt x="1622" y="348"/>
                  </a:cubicBezTo>
                  <a:cubicBezTo>
                    <a:pt x="1599" y="429"/>
                    <a:pt x="1587" y="510"/>
                    <a:pt x="1576" y="591"/>
                  </a:cubicBezTo>
                  <a:cubicBezTo>
                    <a:pt x="1448" y="1240"/>
                    <a:pt x="1333" y="1865"/>
                    <a:pt x="1194" y="2456"/>
                  </a:cubicBezTo>
                  <a:cubicBezTo>
                    <a:pt x="962" y="3649"/>
                    <a:pt x="753" y="4715"/>
                    <a:pt x="580" y="5618"/>
                  </a:cubicBezTo>
                  <a:cubicBezTo>
                    <a:pt x="406" y="6510"/>
                    <a:pt x="255" y="7239"/>
                    <a:pt x="151" y="7749"/>
                  </a:cubicBezTo>
                  <a:cubicBezTo>
                    <a:pt x="255" y="7239"/>
                    <a:pt x="406" y="6510"/>
                    <a:pt x="591" y="5618"/>
                  </a:cubicBezTo>
                  <a:cubicBezTo>
                    <a:pt x="765" y="4715"/>
                    <a:pt x="985" y="3649"/>
                    <a:pt x="1228" y="2456"/>
                  </a:cubicBezTo>
                  <a:cubicBezTo>
                    <a:pt x="1344" y="1865"/>
                    <a:pt x="1471" y="1240"/>
                    <a:pt x="1599" y="591"/>
                  </a:cubicBezTo>
                  <a:cubicBezTo>
                    <a:pt x="1622" y="510"/>
                    <a:pt x="1634" y="429"/>
                    <a:pt x="1645" y="348"/>
                  </a:cubicBezTo>
                  <a:cubicBezTo>
                    <a:pt x="1657" y="279"/>
                    <a:pt x="1715" y="198"/>
                    <a:pt x="1773" y="163"/>
                  </a:cubicBezTo>
                  <a:cubicBezTo>
                    <a:pt x="1807" y="140"/>
                    <a:pt x="1854" y="117"/>
                    <a:pt x="1888" y="117"/>
                  </a:cubicBezTo>
                  <a:cubicBezTo>
                    <a:pt x="1904" y="113"/>
                    <a:pt x="1918" y="111"/>
                    <a:pt x="1931" y="111"/>
                  </a:cubicBezTo>
                  <a:cubicBezTo>
                    <a:pt x="1958" y="111"/>
                    <a:pt x="1981" y="117"/>
                    <a:pt x="2004" y="117"/>
                  </a:cubicBezTo>
                  <a:lnTo>
                    <a:pt x="2271" y="117"/>
                  </a:lnTo>
                  <a:cubicBezTo>
                    <a:pt x="2618" y="117"/>
                    <a:pt x="2954" y="117"/>
                    <a:pt x="3313" y="105"/>
                  </a:cubicBezTo>
                  <a:cubicBezTo>
                    <a:pt x="6104" y="70"/>
                    <a:pt x="8641" y="59"/>
                    <a:pt x="10482" y="47"/>
                  </a:cubicBezTo>
                  <a:cubicBezTo>
                    <a:pt x="11386" y="24"/>
                    <a:pt x="12127" y="24"/>
                    <a:pt x="12648" y="12"/>
                  </a:cubicBezTo>
                  <a:close/>
                  <a:moveTo>
                    <a:pt x="35" y="8328"/>
                  </a:moveTo>
                  <a:lnTo>
                    <a:pt x="35" y="8328"/>
                  </a:lnTo>
                  <a:cubicBezTo>
                    <a:pt x="24" y="8386"/>
                    <a:pt x="24" y="8444"/>
                    <a:pt x="12" y="8467"/>
                  </a:cubicBezTo>
                  <a:cubicBezTo>
                    <a:pt x="24" y="8444"/>
                    <a:pt x="24" y="8398"/>
                    <a:pt x="35" y="8328"/>
                  </a:cubicBezTo>
                  <a:close/>
                  <a:moveTo>
                    <a:pt x="12" y="8467"/>
                  </a:moveTo>
                  <a:cubicBezTo>
                    <a:pt x="1" y="8513"/>
                    <a:pt x="1" y="8525"/>
                    <a:pt x="1" y="8525"/>
                  </a:cubicBezTo>
                  <a:cubicBezTo>
                    <a:pt x="1" y="8525"/>
                    <a:pt x="12" y="8502"/>
                    <a:pt x="12" y="84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4"/>
            <p:cNvSpPr/>
            <p:nvPr/>
          </p:nvSpPr>
          <p:spPr>
            <a:xfrm>
              <a:off x="2591296" y="2067174"/>
              <a:ext cx="358159" cy="429967"/>
            </a:xfrm>
            <a:custGeom>
              <a:avLst/>
              <a:gdLst/>
              <a:ahLst/>
              <a:cxnLst/>
              <a:rect l="l" t="t" r="r" b="b"/>
              <a:pathLst>
                <a:path w="5282" h="6341" extrusionOk="0">
                  <a:moveTo>
                    <a:pt x="1091" y="1"/>
                  </a:moveTo>
                  <a:cubicBezTo>
                    <a:pt x="867" y="1"/>
                    <a:pt x="641" y="74"/>
                    <a:pt x="464" y="214"/>
                  </a:cubicBezTo>
                  <a:cubicBezTo>
                    <a:pt x="128" y="480"/>
                    <a:pt x="1" y="967"/>
                    <a:pt x="151" y="1361"/>
                  </a:cubicBezTo>
                  <a:lnTo>
                    <a:pt x="3417" y="6213"/>
                  </a:lnTo>
                  <a:cubicBezTo>
                    <a:pt x="3564" y="6299"/>
                    <a:pt x="3736" y="6340"/>
                    <a:pt x="3909" y="6340"/>
                  </a:cubicBezTo>
                  <a:cubicBezTo>
                    <a:pt x="4227" y="6340"/>
                    <a:pt x="4550" y="6202"/>
                    <a:pt x="4738" y="5947"/>
                  </a:cubicBezTo>
                  <a:cubicBezTo>
                    <a:pt x="5027" y="5553"/>
                    <a:pt x="4969" y="4939"/>
                    <a:pt x="4610" y="4604"/>
                  </a:cubicBezTo>
                  <a:cubicBezTo>
                    <a:pt x="5016" y="4441"/>
                    <a:pt x="5282" y="4013"/>
                    <a:pt x="5270" y="3573"/>
                  </a:cubicBezTo>
                  <a:cubicBezTo>
                    <a:pt x="5247" y="3144"/>
                    <a:pt x="4923" y="2739"/>
                    <a:pt x="4506" y="2623"/>
                  </a:cubicBezTo>
                  <a:cubicBezTo>
                    <a:pt x="4668" y="2218"/>
                    <a:pt x="4610" y="1743"/>
                    <a:pt x="4344" y="1407"/>
                  </a:cubicBezTo>
                  <a:cubicBezTo>
                    <a:pt x="4109" y="1087"/>
                    <a:pt x="3708" y="905"/>
                    <a:pt x="3321" y="905"/>
                  </a:cubicBezTo>
                  <a:cubicBezTo>
                    <a:pt x="3287" y="905"/>
                    <a:pt x="3254" y="906"/>
                    <a:pt x="3220" y="909"/>
                  </a:cubicBezTo>
                  <a:cubicBezTo>
                    <a:pt x="3000" y="448"/>
                    <a:pt x="2484" y="138"/>
                    <a:pt x="1971" y="138"/>
                  </a:cubicBezTo>
                  <a:cubicBezTo>
                    <a:pt x="1865" y="138"/>
                    <a:pt x="1760" y="152"/>
                    <a:pt x="1657" y="179"/>
                  </a:cubicBezTo>
                  <a:cubicBezTo>
                    <a:pt x="1493" y="59"/>
                    <a:pt x="1293" y="1"/>
                    <a:pt x="1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4"/>
            <p:cNvSpPr/>
            <p:nvPr/>
          </p:nvSpPr>
          <p:spPr>
            <a:xfrm>
              <a:off x="2088708" y="2117894"/>
              <a:ext cx="790093" cy="1122214"/>
            </a:xfrm>
            <a:custGeom>
              <a:avLst/>
              <a:gdLst/>
              <a:ahLst/>
              <a:cxnLst/>
              <a:rect l="l" t="t" r="r" b="b"/>
              <a:pathLst>
                <a:path w="11652" h="16550" extrusionOk="0">
                  <a:moveTo>
                    <a:pt x="7134" y="0"/>
                  </a:moveTo>
                  <a:cubicBezTo>
                    <a:pt x="5470" y="0"/>
                    <a:pt x="4101" y="1263"/>
                    <a:pt x="3463" y="3056"/>
                  </a:cubicBezTo>
                  <a:lnTo>
                    <a:pt x="0" y="10805"/>
                  </a:lnTo>
                  <a:lnTo>
                    <a:pt x="1784" y="16549"/>
                  </a:lnTo>
                  <a:lnTo>
                    <a:pt x="4448" y="13700"/>
                  </a:lnTo>
                  <a:lnTo>
                    <a:pt x="5745" y="12195"/>
                  </a:lnTo>
                  <a:cubicBezTo>
                    <a:pt x="5745" y="12195"/>
                    <a:pt x="6059" y="12282"/>
                    <a:pt x="6503" y="12282"/>
                  </a:cubicBezTo>
                  <a:cubicBezTo>
                    <a:pt x="7244" y="12282"/>
                    <a:pt x="8345" y="12038"/>
                    <a:pt x="8953" y="10735"/>
                  </a:cubicBezTo>
                  <a:cubicBezTo>
                    <a:pt x="9428" y="9739"/>
                    <a:pt x="10204" y="7608"/>
                    <a:pt x="10899" y="5651"/>
                  </a:cubicBezTo>
                  <a:cubicBezTo>
                    <a:pt x="11652" y="3566"/>
                    <a:pt x="10667" y="1250"/>
                    <a:pt x="8640" y="335"/>
                  </a:cubicBezTo>
                  <a:lnTo>
                    <a:pt x="8443" y="254"/>
                  </a:lnTo>
                  <a:cubicBezTo>
                    <a:pt x="7993" y="81"/>
                    <a:pt x="7554" y="0"/>
                    <a:pt x="7134" y="0"/>
                  </a:cubicBezTo>
                  <a:close/>
                </a:path>
              </a:pathLst>
            </a:custGeom>
            <a:solidFill>
              <a:srgbClr val="EEB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4"/>
            <p:cNvSpPr/>
            <p:nvPr/>
          </p:nvSpPr>
          <p:spPr>
            <a:xfrm>
              <a:off x="2304674" y="2807288"/>
              <a:ext cx="175960" cy="168163"/>
            </a:xfrm>
            <a:custGeom>
              <a:avLst/>
              <a:gdLst/>
              <a:ahLst/>
              <a:cxnLst/>
              <a:rect l="l" t="t" r="r" b="b"/>
              <a:pathLst>
                <a:path w="2595" h="2480" extrusionOk="0">
                  <a:moveTo>
                    <a:pt x="220" y="1"/>
                  </a:moveTo>
                  <a:cubicBezTo>
                    <a:pt x="220" y="1"/>
                    <a:pt x="0" y="1726"/>
                    <a:pt x="2155" y="2479"/>
                  </a:cubicBezTo>
                  <a:lnTo>
                    <a:pt x="2595" y="2028"/>
                  </a:lnTo>
                  <a:cubicBezTo>
                    <a:pt x="2595" y="2028"/>
                    <a:pt x="1228" y="1506"/>
                    <a:pt x="220"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4"/>
            <p:cNvSpPr/>
            <p:nvPr/>
          </p:nvSpPr>
          <p:spPr>
            <a:xfrm>
              <a:off x="2688667" y="2584474"/>
              <a:ext cx="48754" cy="41973"/>
            </a:xfrm>
            <a:custGeom>
              <a:avLst/>
              <a:gdLst/>
              <a:ahLst/>
              <a:cxnLst/>
              <a:rect l="l" t="t" r="r" b="b"/>
              <a:pathLst>
                <a:path w="719" h="619" extrusionOk="0">
                  <a:moveTo>
                    <a:pt x="359" y="0"/>
                  </a:moveTo>
                  <a:cubicBezTo>
                    <a:pt x="233" y="0"/>
                    <a:pt x="112" y="70"/>
                    <a:pt x="59" y="194"/>
                  </a:cubicBezTo>
                  <a:cubicBezTo>
                    <a:pt x="1" y="345"/>
                    <a:pt x="70" y="542"/>
                    <a:pt x="244" y="600"/>
                  </a:cubicBezTo>
                  <a:cubicBezTo>
                    <a:pt x="280" y="613"/>
                    <a:pt x="317" y="619"/>
                    <a:pt x="353" y="619"/>
                  </a:cubicBezTo>
                  <a:cubicBezTo>
                    <a:pt x="482" y="619"/>
                    <a:pt x="607" y="543"/>
                    <a:pt x="661" y="426"/>
                  </a:cubicBezTo>
                  <a:cubicBezTo>
                    <a:pt x="719" y="264"/>
                    <a:pt x="638" y="90"/>
                    <a:pt x="476" y="21"/>
                  </a:cubicBezTo>
                  <a:cubicBezTo>
                    <a:pt x="438" y="7"/>
                    <a:pt x="398" y="0"/>
                    <a:pt x="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4"/>
            <p:cNvSpPr/>
            <p:nvPr/>
          </p:nvSpPr>
          <p:spPr>
            <a:xfrm>
              <a:off x="2686362" y="2512734"/>
              <a:ext cx="81708" cy="44346"/>
            </a:xfrm>
            <a:custGeom>
              <a:avLst/>
              <a:gdLst/>
              <a:ahLst/>
              <a:cxnLst/>
              <a:rect l="l" t="t" r="r" b="b"/>
              <a:pathLst>
                <a:path w="1205" h="654" extrusionOk="0">
                  <a:moveTo>
                    <a:pt x="371" y="0"/>
                  </a:moveTo>
                  <a:cubicBezTo>
                    <a:pt x="314" y="0"/>
                    <a:pt x="263" y="5"/>
                    <a:pt x="220" y="13"/>
                  </a:cubicBezTo>
                  <a:cubicBezTo>
                    <a:pt x="81" y="48"/>
                    <a:pt x="0" y="83"/>
                    <a:pt x="23" y="117"/>
                  </a:cubicBezTo>
                  <a:cubicBezTo>
                    <a:pt x="46" y="175"/>
                    <a:pt x="348" y="117"/>
                    <a:pt x="672" y="256"/>
                  </a:cubicBezTo>
                  <a:cubicBezTo>
                    <a:pt x="966" y="398"/>
                    <a:pt x="1117" y="653"/>
                    <a:pt x="1182" y="653"/>
                  </a:cubicBezTo>
                  <a:cubicBezTo>
                    <a:pt x="1186" y="653"/>
                    <a:pt x="1190" y="652"/>
                    <a:pt x="1193" y="650"/>
                  </a:cubicBezTo>
                  <a:cubicBezTo>
                    <a:pt x="1205" y="639"/>
                    <a:pt x="1205" y="557"/>
                    <a:pt x="1147" y="453"/>
                  </a:cubicBezTo>
                  <a:cubicBezTo>
                    <a:pt x="1089" y="337"/>
                    <a:pt x="961" y="175"/>
                    <a:pt x="753" y="83"/>
                  </a:cubicBezTo>
                  <a:cubicBezTo>
                    <a:pt x="622" y="21"/>
                    <a:pt x="485" y="0"/>
                    <a:pt x="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4"/>
            <p:cNvSpPr/>
            <p:nvPr/>
          </p:nvSpPr>
          <p:spPr>
            <a:xfrm>
              <a:off x="2488432" y="2498901"/>
              <a:ext cx="50313" cy="42041"/>
            </a:xfrm>
            <a:custGeom>
              <a:avLst/>
              <a:gdLst/>
              <a:ahLst/>
              <a:cxnLst/>
              <a:rect l="l" t="t" r="r" b="b"/>
              <a:pathLst>
                <a:path w="742" h="620" extrusionOk="0">
                  <a:moveTo>
                    <a:pt x="359" y="0"/>
                  </a:moveTo>
                  <a:cubicBezTo>
                    <a:pt x="233" y="0"/>
                    <a:pt x="112" y="70"/>
                    <a:pt x="58" y="194"/>
                  </a:cubicBezTo>
                  <a:cubicBezTo>
                    <a:pt x="0" y="345"/>
                    <a:pt x="70" y="541"/>
                    <a:pt x="244" y="599"/>
                  </a:cubicBezTo>
                  <a:cubicBezTo>
                    <a:pt x="282" y="613"/>
                    <a:pt x="321" y="619"/>
                    <a:pt x="360" y="619"/>
                  </a:cubicBezTo>
                  <a:cubicBezTo>
                    <a:pt x="486" y="619"/>
                    <a:pt x="607" y="550"/>
                    <a:pt x="661" y="426"/>
                  </a:cubicBezTo>
                  <a:cubicBezTo>
                    <a:pt x="742" y="263"/>
                    <a:pt x="649" y="90"/>
                    <a:pt x="475" y="20"/>
                  </a:cubicBezTo>
                  <a:cubicBezTo>
                    <a:pt x="437" y="7"/>
                    <a:pt x="398" y="0"/>
                    <a:pt x="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4"/>
            <p:cNvSpPr/>
            <p:nvPr/>
          </p:nvSpPr>
          <p:spPr>
            <a:xfrm>
              <a:off x="2470395" y="2420313"/>
              <a:ext cx="82522" cy="44753"/>
            </a:xfrm>
            <a:custGeom>
              <a:avLst/>
              <a:gdLst/>
              <a:ahLst/>
              <a:cxnLst/>
              <a:rect l="l" t="t" r="r" b="b"/>
              <a:pathLst>
                <a:path w="1217" h="660" extrusionOk="0">
                  <a:moveTo>
                    <a:pt x="388" y="0"/>
                  </a:moveTo>
                  <a:cubicBezTo>
                    <a:pt x="324" y="0"/>
                    <a:pt x="267" y="8"/>
                    <a:pt x="220" y="21"/>
                  </a:cubicBezTo>
                  <a:cubicBezTo>
                    <a:pt x="81" y="44"/>
                    <a:pt x="0" y="91"/>
                    <a:pt x="23" y="114"/>
                  </a:cubicBezTo>
                  <a:cubicBezTo>
                    <a:pt x="46" y="172"/>
                    <a:pt x="348" y="114"/>
                    <a:pt x="672" y="264"/>
                  </a:cubicBezTo>
                  <a:cubicBezTo>
                    <a:pt x="972" y="398"/>
                    <a:pt x="1123" y="659"/>
                    <a:pt x="1186" y="659"/>
                  </a:cubicBezTo>
                  <a:cubicBezTo>
                    <a:pt x="1188" y="659"/>
                    <a:pt x="1191" y="659"/>
                    <a:pt x="1193" y="658"/>
                  </a:cubicBezTo>
                  <a:cubicBezTo>
                    <a:pt x="1216" y="635"/>
                    <a:pt x="1216" y="554"/>
                    <a:pt x="1147" y="450"/>
                  </a:cubicBezTo>
                  <a:cubicBezTo>
                    <a:pt x="1089" y="334"/>
                    <a:pt x="961" y="172"/>
                    <a:pt x="753" y="91"/>
                  </a:cubicBezTo>
                  <a:cubicBezTo>
                    <a:pt x="628" y="24"/>
                    <a:pt x="499" y="0"/>
                    <a:pt x="3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4"/>
            <p:cNvSpPr/>
            <p:nvPr/>
          </p:nvSpPr>
          <p:spPr>
            <a:xfrm>
              <a:off x="2556782" y="2476661"/>
              <a:ext cx="75402" cy="203762"/>
            </a:xfrm>
            <a:custGeom>
              <a:avLst/>
              <a:gdLst/>
              <a:ahLst/>
              <a:cxnLst/>
              <a:rect l="l" t="t" r="r" b="b"/>
              <a:pathLst>
                <a:path w="1112" h="3005" extrusionOk="0">
                  <a:moveTo>
                    <a:pt x="1076" y="1"/>
                  </a:moveTo>
                  <a:cubicBezTo>
                    <a:pt x="1030" y="1"/>
                    <a:pt x="938" y="830"/>
                    <a:pt x="880" y="1865"/>
                  </a:cubicBezTo>
                  <a:cubicBezTo>
                    <a:pt x="869" y="2132"/>
                    <a:pt x="857" y="2375"/>
                    <a:pt x="846" y="2607"/>
                  </a:cubicBezTo>
                  <a:cubicBezTo>
                    <a:pt x="846" y="2711"/>
                    <a:pt x="822" y="2827"/>
                    <a:pt x="788" y="2861"/>
                  </a:cubicBezTo>
                  <a:cubicBezTo>
                    <a:pt x="771" y="2883"/>
                    <a:pt x="745" y="2892"/>
                    <a:pt x="713" y="2892"/>
                  </a:cubicBezTo>
                  <a:cubicBezTo>
                    <a:pt x="675" y="2892"/>
                    <a:pt x="629" y="2880"/>
                    <a:pt x="579" y="2861"/>
                  </a:cubicBezTo>
                  <a:cubicBezTo>
                    <a:pt x="261" y="2777"/>
                    <a:pt x="60" y="2721"/>
                    <a:pt x="28" y="2721"/>
                  </a:cubicBezTo>
                  <a:cubicBezTo>
                    <a:pt x="25" y="2721"/>
                    <a:pt x="23" y="2722"/>
                    <a:pt x="23" y="2722"/>
                  </a:cubicBezTo>
                  <a:cubicBezTo>
                    <a:pt x="0" y="2734"/>
                    <a:pt x="209" y="2827"/>
                    <a:pt x="533" y="2954"/>
                  </a:cubicBezTo>
                  <a:cubicBezTo>
                    <a:pt x="579" y="2966"/>
                    <a:pt x="625" y="2977"/>
                    <a:pt x="683" y="3000"/>
                  </a:cubicBezTo>
                  <a:cubicBezTo>
                    <a:pt x="696" y="3003"/>
                    <a:pt x="711" y="3004"/>
                    <a:pt x="725" y="3004"/>
                  </a:cubicBezTo>
                  <a:cubicBezTo>
                    <a:pt x="776" y="3004"/>
                    <a:pt x="833" y="2987"/>
                    <a:pt x="869" y="2943"/>
                  </a:cubicBezTo>
                  <a:cubicBezTo>
                    <a:pt x="973" y="2838"/>
                    <a:pt x="961" y="2711"/>
                    <a:pt x="973" y="2607"/>
                  </a:cubicBezTo>
                  <a:cubicBezTo>
                    <a:pt x="996" y="2375"/>
                    <a:pt x="1019" y="2143"/>
                    <a:pt x="1031" y="1877"/>
                  </a:cubicBezTo>
                  <a:cubicBezTo>
                    <a:pt x="1100" y="835"/>
                    <a:pt x="1112" y="1"/>
                    <a:pt x="1077" y="1"/>
                  </a:cubicBezTo>
                  <a:cubicBezTo>
                    <a:pt x="1077" y="1"/>
                    <a:pt x="1077" y="1"/>
                    <a:pt x="10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4"/>
            <p:cNvSpPr/>
            <p:nvPr/>
          </p:nvSpPr>
          <p:spPr>
            <a:xfrm>
              <a:off x="2504163" y="2343013"/>
              <a:ext cx="90320" cy="51941"/>
            </a:xfrm>
            <a:custGeom>
              <a:avLst/>
              <a:gdLst/>
              <a:ahLst/>
              <a:cxnLst/>
              <a:rect l="l" t="t" r="r" b="b"/>
              <a:pathLst>
                <a:path w="1332" h="766" extrusionOk="0">
                  <a:moveTo>
                    <a:pt x="301" y="1"/>
                  </a:moveTo>
                  <a:cubicBezTo>
                    <a:pt x="281" y="1"/>
                    <a:pt x="262" y="1"/>
                    <a:pt x="243" y="3"/>
                  </a:cubicBezTo>
                  <a:cubicBezTo>
                    <a:pt x="104" y="14"/>
                    <a:pt x="0" y="61"/>
                    <a:pt x="0" y="107"/>
                  </a:cubicBezTo>
                  <a:cubicBezTo>
                    <a:pt x="0" y="200"/>
                    <a:pt x="301" y="258"/>
                    <a:pt x="637" y="431"/>
                  </a:cubicBezTo>
                  <a:cubicBezTo>
                    <a:pt x="934" y="585"/>
                    <a:pt x="1158" y="766"/>
                    <a:pt x="1254" y="766"/>
                  </a:cubicBezTo>
                  <a:cubicBezTo>
                    <a:pt x="1267" y="766"/>
                    <a:pt x="1278" y="762"/>
                    <a:pt x="1286" y="756"/>
                  </a:cubicBezTo>
                  <a:cubicBezTo>
                    <a:pt x="1332" y="709"/>
                    <a:pt x="1320" y="617"/>
                    <a:pt x="1216" y="489"/>
                  </a:cubicBezTo>
                  <a:cubicBezTo>
                    <a:pt x="1147" y="362"/>
                    <a:pt x="996" y="223"/>
                    <a:pt x="799" y="119"/>
                  </a:cubicBezTo>
                  <a:cubicBezTo>
                    <a:pt x="627" y="37"/>
                    <a:pt x="445" y="1"/>
                    <a:pt x="3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4"/>
            <p:cNvSpPr/>
            <p:nvPr/>
          </p:nvSpPr>
          <p:spPr>
            <a:xfrm>
              <a:off x="2716197" y="2430959"/>
              <a:ext cx="91133" cy="50923"/>
            </a:xfrm>
            <a:custGeom>
              <a:avLst/>
              <a:gdLst/>
              <a:ahLst/>
              <a:cxnLst/>
              <a:rect l="l" t="t" r="r" b="b"/>
              <a:pathLst>
                <a:path w="1344" h="751" extrusionOk="0">
                  <a:moveTo>
                    <a:pt x="287" y="1"/>
                  </a:moveTo>
                  <a:cubicBezTo>
                    <a:pt x="267" y="1"/>
                    <a:pt x="249" y="2"/>
                    <a:pt x="232" y="3"/>
                  </a:cubicBezTo>
                  <a:cubicBezTo>
                    <a:pt x="70" y="15"/>
                    <a:pt x="0" y="84"/>
                    <a:pt x="12" y="119"/>
                  </a:cubicBezTo>
                  <a:cubicBezTo>
                    <a:pt x="47" y="223"/>
                    <a:pt x="336" y="281"/>
                    <a:pt x="649" y="443"/>
                  </a:cubicBezTo>
                  <a:cubicBezTo>
                    <a:pt x="942" y="569"/>
                    <a:pt x="1159" y="751"/>
                    <a:pt x="1267" y="751"/>
                  </a:cubicBezTo>
                  <a:cubicBezTo>
                    <a:pt x="1278" y="751"/>
                    <a:pt x="1288" y="749"/>
                    <a:pt x="1297" y="744"/>
                  </a:cubicBezTo>
                  <a:cubicBezTo>
                    <a:pt x="1344" y="721"/>
                    <a:pt x="1344" y="628"/>
                    <a:pt x="1263" y="501"/>
                  </a:cubicBezTo>
                  <a:cubicBezTo>
                    <a:pt x="1182" y="385"/>
                    <a:pt x="1031" y="223"/>
                    <a:pt x="811" y="119"/>
                  </a:cubicBezTo>
                  <a:cubicBezTo>
                    <a:pt x="618" y="38"/>
                    <a:pt x="425" y="1"/>
                    <a:pt x="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4"/>
            <p:cNvSpPr/>
            <p:nvPr/>
          </p:nvSpPr>
          <p:spPr>
            <a:xfrm>
              <a:off x="2135156" y="2412244"/>
              <a:ext cx="157788" cy="167688"/>
            </a:xfrm>
            <a:custGeom>
              <a:avLst/>
              <a:gdLst/>
              <a:ahLst/>
              <a:cxnLst/>
              <a:rect l="l" t="t" r="r" b="b"/>
              <a:pathLst>
                <a:path w="2327" h="2473" extrusionOk="0">
                  <a:moveTo>
                    <a:pt x="1472" y="0"/>
                  </a:moveTo>
                  <a:cubicBezTo>
                    <a:pt x="1145" y="0"/>
                    <a:pt x="799" y="180"/>
                    <a:pt x="566" y="754"/>
                  </a:cubicBezTo>
                  <a:cubicBezTo>
                    <a:pt x="0" y="2114"/>
                    <a:pt x="1346" y="2472"/>
                    <a:pt x="1540" y="2472"/>
                  </a:cubicBezTo>
                  <a:cubicBezTo>
                    <a:pt x="1552" y="2472"/>
                    <a:pt x="1560" y="2471"/>
                    <a:pt x="1562" y="2468"/>
                  </a:cubicBezTo>
                  <a:cubicBezTo>
                    <a:pt x="1574" y="2456"/>
                    <a:pt x="1956" y="1495"/>
                    <a:pt x="2199" y="893"/>
                  </a:cubicBezTo>
                  <a:cubicBezTo>
                    <a:pt x="2327" y="557"/>
                    <a:pt x="2164" y="186"/>
                    <a:pt x="1840" y="71"/>
                  </a:cubicBezTo>
                  <a:cubicBezTo>
                    <a:pt x="1726" y="28"/>
                    <a:pt x="1600" y="0"/>
                    <a:pt x="1472" y="0"/>
                  </a:cubicBezTo>
                  <a:close/>
                </a:path>
              </a:pathLst>
            </a:custGeom>
            <a:solidFill>
              <a:srgbClr val="EEB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4"/>
            <p:cNvSpPr/>
            <p:nvPr/>
          </p:nvSpPr>
          <p:spPr>
            <a:xfrm>
              <a:off x="2197064" y="2448182"/>
              <a:ext cx="59738" cy="90998"/>
            </a:xfrm>
            <a:custGeom>
              <a:avLst/>
              <a:gdLst/>
              <a:ahLst/>
              <a:cxnLst/>
              <a:rect l="l" t="t" r="r" b="b"/>
              <a:pathLst>
                <a:path w="881" h="1342" extrusionOk="0">
                  <a:moveTo>
                    <a:pt x="651" y="1"/>
                  </a:moveTo>
                  <a:cubicBezTo>
                    <a:pt x="555" y="1"/>
                    <a:pt x="453" y="59"/>
                    <a:pt x="371" y="131"/>
                  </a:cubicBezTo>
                  <a:cubicBezTo>
                    <a:pt x="267" y="212"/>
                    <a:pt x="174" y="351"/>
                    <a:pt x="116" y="490"/>
                  </a:cubicBezTo>
                  <a:cubicBezTo>
                    <a:pt x="1" y="780"/>
                    <a:pt x="35" y="1116"/>
                    <a:pt x="221" y="1278"/>
                  </a:cubicBezTo>
                  <a:cubicBezTo>
                    <a:pt x="286" y="1327"/>
                    <a:pt x="358" y="1341"/>
                    <a:pt x="415" y="1341"/>
                  </a:cubicBezTo>
                  <a:cubicBezTo>
                    <a:pt x="438" y="1341"/>
                    <a:pt x="459" y="1339"/>
                    <a:pt x="475" y="1336"/>
                  </a:cubicBezTo>
                  <a:cubicBezTo>
                    <a:pt x="545" y="1313"/>
                    <a:pt x="557" y="1289"/>
                    <a:pt x="557" y="1289"/>
                  </a:cubicBezTo>
                  <a:lnTo>
                    <a:pt x="557" y="1289"/>
                  </a:lnTo>
                  <a:cubicBezTo>
                    <a:pt x="557" y="1289"/>
                    <a:pt x="533" y="1301"/>
                    <a:pt x="475" y="1301"/>
                  </a:cubicBezTo>
                  <a:cubicBezTo>
                    <a:pt x="429" y="1301"/>
                    <a:pt x="348" y="1289"/>
                    <a:pt x="290" y="1231"/>
                  </a:cubicBezTo>
                  <a:cubicBezTo>
                    <a:pt x="151" y="1116"/>
                    <a:pt x="128" y="815"/>
                    <a:pt x="232" y="548"/>
                  </a:cubicBezTo>
                  <a:cubicBezTo>
                    <a:pt x="267" y="421"/>
                    <a:pt x="360" y="305"/>
                    <a:pt x="441" y="212"/>
                  </a:cubicBezTo>
                  <a:cubicBezTo>
                    <a:pt x="524" y="139"/>
                    <a:pt x="616" y="95"/>
                    <a:pt x="693" y="95"/>
                  </a:cubicBezTo>
                  <a:cubicBezTo>
                    <a:pt x="702" y="95"/>
                    <a:pt x="710" y="95"/>
                    <a:pt x="719" y="96"/>
                  </a:cubicBezTo>
                  <a:cubicBezTo>
                    <a:pt x="811" y="120"/>
                    <a:pt x="834" y="189"/>
                    <a:pt x="834" y="235"/>
                  </a:cubicBezTo>
                  <a:cubicBezTo>
                    <a:pt x="834" y="270"/>
                    <a:pt x="823" y="305"/>
                    <a:pt x="823" y="305"/>
                  </a:cubicBezTo>
                  <a:cubicBezTo>
                    <a:pt x="823" y="305"/>
                    <a:pt x="858" y="293"/>
                    <a:pt x="881" y="235"/>
                  </a:cubicBezTo>
                  <a:cubicBezTo>
                    <a:pt x="881" y="201"/>
                    <a:pt x="881" y="154"/>
                    <a:pt x="858" y="120"/>
                  </a:cubicBezTo>
                  <a:cubicBezTo>
                    <a:pt x="834" y="73"/>
                    <a:pt x="788" y="39"/>
                    <a:pt x="730" y="15"/>
                  </a:cubicBezTo>
                  <a:cubicBezTo>
                    <a:pt x="705" y="5"/>
                    <a:pt x="678" y="1"/>
                    <a:pt x="6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4"/>
            <p:cNvSpPr/>
            <p:nvPr/>
          </p:nvSpPr>
          <p:spPr>
            <a:xfrm>
              <a:off x="2252801" y="2055714"/>
              <a:ext cx="619693" cy="484281"/>
            </a:xfrm>
            <a:custGeom>
              <a:avLst/>
              <a:gdLst/>
              <a:ahLst/>
              <a:cxnLst/>
              <a:rect l="l" t="t" r="r" b="b"/>
              <a:pathLst>
                <a:path w="9139" h="7142" extrusionOk="0">
                  <a:moveTo>
                    <a:pt x="4256" y="0"/>
                  </a:moveTo>
                  <a:cubicBezTo>
                    <a:pt x="3897" y="0"/>
                    <a:pt x="3541" y="132"/>
                    <a:pt x="3290" y="383"/>
                  </a:cubicBezTo>
                  <a:cubicBezTo>
                    <a:pt x="3109" y="242"/>
                    <a:pt x="2878" y="168"/>
                    <a:pt x="2648" y="168"/>
                  </a:cubicBezTo>
                  <a:cubicBezTo>
                    <a:pt x="2480" y="168"/>
                    <a:pt x="2313" y="207"/>
                    <a:pt x="2167" y="290"/>
                  </a:cubicBezTo>
                  <a:cubicBezTo>
                    <a:pt x="1819" y="476"/>
                    <a:pt x="1611" y="870"/>
                    <a:pt x="1634" y="1275"/>
                  </a:cubicBezTo>
                  <a:cubicBezTo>
                    <a:pt x="1310" y="1298"/>
                    <a:pt x="985" y="1460"/>
                    <a:pt x="835" y="1750"/>
                  </a:cubicBezTo>
                  <a:cubicBezTo>
                    <a:pt x="707" y="2016"/>
                    <a:pt x="835" y="2410"/>
                    <a:pt x="1124" y="2503"/>
                  </a:cubicBezTo>
                  <a:cubicBezTo>
                    <a:pt x="765" y="3163"/>
                    <a:pt x="476" y="3985"/>
                    <a:pt x="198" y="4715"/>
                  </a:cubicBezTo>
                  <a:cubicBezTo>
                    <a:pt x="1" y="5224"/>
                    <a:pt x="511" y="5815"/>
                    <a:pt x="383" y="6162"/>
                  </a:cubicBezTo>
                  <a:cubicBezTo>
                    <a:pt x="186" y="6812"/>
                    <a:pt x="184" y="7142"/>
                    <a:pt x="346" y="7142"/>
                  </a:cubicBezTo>
                  <a:cubicBezTo>
                    <a:pt x="641" y="7142"/>
                    <a:pt x="1477" y="6052"/>
                    <a:pt x="2665" y="3811"/>
                  </a:cubicBezTo>
                  <a:cubicBezTo>
                    <a:pt x="2699" y="3800"/>
                    <a:pt x="2769" y="3788"/>
                    <a:pt x="2804" y="3777"/>
                  </a:cubicBezTo>
                  <a:cubicBezTo>
                    <a:pt x="2908" y="3742"/>
                    <a:pt x="2966" y="3661"/>
                    <a:pt x="3070" y="3614"/>
                  </a:cubicBezTo>
                  <a:cubicBezTo>
                    <a:pt x="3094" y="3603"/>
                    <a:pt x="3118" y="3597"/>
                    <a:pt x="3143" y="3597"/>
                  </a:cubicBezTo>
                  <a:cubicBezTo>
                    <a:pt x="3238" y="3597"/>
                    <a:pt x="3337" y="3673"/>
                    <a:pt x="3429" y="3719"/>
                  </a:cubicBezTo>
                  <a:cubicBezTo>
                    <a:pt x="3571" y="3802"/>
                    <a:pt x="3734" y="3842"/>
                    <a:pt x="3898" y="3842"/>
                  </a:cubicBezTo>
                  <a:cubicBezTo>
                    <a:pt x="4189" y="3842"/>
                    <a:pt x="4483" y="3717"/>
                    <a:pt x="4668" y="3487"/>
                  </a:cubicBezTo>
                  <a:cubicBezTo>
                    <a:pt x="4699" y="3659"/>
                    <a:pt x="4896" y="3760"/>
                    <a:pt x="5085" y="3760"/>
                  </a:cubicBezTo>
                  <a:cubicBezTo>
                    <a:pt x="5112" y="3760"/>
                    <a:pt x="5140" y="3758"/>
                    <a:pt x="5166" y="3753"/>
                  </a:cubicBezTo>
                  <a:cubicBezTo>
                    <a:pt x="5363" y="3730"/>
                    <a:pt x="5560" y="3603"/>
                    <a:pt x="5745" y="3510"/>
                  </a:cubicBezTo>
                  <a:cubicBezTo>
                    <a:pt x="5855" y="3462"/>
                    <a:pt x="5980" y="3427"/>
                    <a:pt x="6100" y="3427"/>
                  </a:cubicBezTo>
                  <a:cubicBezTo>
                    <a:pt x="6184" y="3427"/>
                    <a:pt x="6265" y="3444"/>
                    <a:pt x="6336" y="3487"/>
                  </a:cubicBezTo>
                  <a:cubicBezTo>
                    <a:pt x="6440" y="3545"/>
                    <a:pt x="6510" y="3661"/>
                    <a:pt x="6614" y="3684"/>
                  </a:cubicBezTo>
                  <a:cubicBezTo>
                    <a:pt x="6642" y="3694"/>
                    <a:pt x="6669" y="3699"/>
                    <a:pt x="6697" y="3699"/>
                  </a:cubicBezTo>
                  <a:cubicBezTo>
                    <a:pt x="6859" y="3699"/>
                    <a:pt x="7022" y="3542"/>
                    <a:pt x="7101" y="3394"/>
                  </a:cubicBezTo>
                  <a:cubicBezTo>
                    <a:pt x="7205" y="3255"/>
                    <a:pt x="7297" y="3082"/>
                    <a:pt x="7448" y="3024"/>
                  </a:cubicBezTo>
                  <a:cubicBezTo>
                    <a:pt x="7599" y="3024"/>
                    <a:pt x="7726" y="3035"/>
                    <a:pt x="7853" y="3082"/>
                  </a:cubicBezTo>
                  <a:cubicBezTo>
                    <a:pt x="7934" y="3116"/>
                    <a:pt x="7992" y="3163"/>
                    <a:pt x="8062" y="3209"/>
                  </a:cubicBezTo>
                  <a:cubicBezTo>
                    <a:pt x="8085" y="3221"/>
                    <a:pt x="8120" y="3232"/>
                    <a:pt x="8166" y="3267"/>
                  </a:cubicBezTo>
                  <a:cubicBezTo>
                    <a:pt x="8189" y="3290"/>
                    <a:pt x="8236" y="3336"/>
                    <a:pt x="8259" y="3383"/>
                  </a:cubicBezTo>
                  <a:cubicBezTo>
                    <a:pt x="8757" y="3973"/>
                    <a:pt x="8710" y="5525"/>
                    <a:pt x="8710" y="5525"/>
                  </a:cubicBezTo>
                  <a:cubicBezTo>
                    <a:pt x="9139" y="4715"/>
                    <a:pt x="8988" y="3834"/>
                    <a:pt x="8641" y="3082"/>
                  </a:cubicBezTo>
                  <a:lnTo>
                    <a:pt x="8641" y="2954"/>
                  </a:lnTo>
                  <a:cubicBezTo>
                    <a:pt x="8595" y="2642"/>
                    <a:pt x="8386" y="2375"/>
                    <a:pt x="8120" y="2225"/>
                  </a:cubicBezTo>
                  <a:cubicBezTo>
                    <a:pt x="7992" y="2062"/>
                    <a:pt x="7842" y="1923"/>
                    <a:pt x="7714" y="1796"/>
                  </a:cubicBezTo>
                  <a:cubicBezTo>
                    <a:pt x="7668" y="1356"/>
                    <a:pt x="7425" y="951"/>
                    <a:pt x="7054" y="731"/>
                  </a:cubicBezTo>
                  <a:cubicBezTo>
                    <a:pt x="6847" y="613"/>
                    <a:pt x="6611" y="555"/>
                    <a:pt x="6373" y="555"/>
                  </a:cubicBezTo>
                  <a:cubicBezTo>
                    <a:pt x="6119" y="555"/>
                    <a:pt x="5863" y="622"/>
                    <a:pt x="5641" y="754"/>
                  </a:cubicBezTo>
                  <a:cubicBezTo>
                    <a:pt x="5583" y="731"/>
                    <a:pt x="5514" y="719"/>
                    <a:pt x="5456" y="707"/>
                  </a:cubicBezTo>
                  <a:cubicBezTo>
                    <a:pt x="5259" y="360"/>
                    <a:pt x="4912" y="94"/>
                    <a:pt x="4518" y="24"/>
                  </a:cubicBezTo>
                  <a:cubicBezTo>
                    <a:pt x="4431" y="8"/>
                    <a:pt x="4343" y="0"/>
                    <a:pt x="4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4"/>
            <p:cNvSpPr/>
            <p:nvPr/>
          </p:nvSpPr>
          <p:spPr>
            <a:xfrm>
              <a:off x="2560647" y="2092466"/>
              <a:ext cx="246684" cy="173045"/>
            </a:xfrm>
            <a:custGeom>
              <a:avLst/>
              <a:gdLst/>
              <a:ahLst/>
              <a:cxnLst/>
              <a:rect l="l" t="t" r="r" b="b"/>
              <a:pathLst>
                <a:path w="3638" h="2552" extrusionOk="0">
                  <a:moveTo>
                    <a:pt x="690" y="1"/>
                  </a:moveTo>
                  <a:cubicBezTo>
                    <a:pt x="660" y="1"/>
                    <a:pt x="631" y="2"/>
                    <a:pt x="603" y="3"/>
                  </a:cubicBezTo>
                  <a:cubicBezTo>
                    <a:pt x="383" y="15"/>
                    <a:pt x="233" y="96"/>
                    <a:pt x="140" y="154"/>
                  </a:cubicBezTo>
                  <a:cubicBezTo>
                    <a:pt x="94" y="177"/>
                    <a:pt x="59" y="212"/>
                    <a:pt x="36" y="223"/>
                  </a:cubicBezTo>
                  <a:lnTo>
                    <a:pt x="1" y="246"/>
                  </a:lnTo>
                  <a:cubicBezTo>
                    <a:pt x="1" y="246"/>
                    <a:pt x="59" y="212"/>
                    <a:pt x="117" y="177"/>
                  </a:cubicBezTo>
                  <a:cubicBezTo>
                    <a:pt x="221" y="119"/>
                    <a:pt x="372" y="61"/>
                    <a:pt x="568" y="50"/>
                  </a:cubicBezTo>
                  <a:cubicBezTo>
                    <a:pt x="607" y="45"/>
                    <a:pt x="646" y="43"/>
                    <a:pt x="686" y="43"/>
                  </a:cubicBezTo>
                  <a:cubicBezTo>
                    <a:pt x="866" y="43"/>
                    <a:pt x="1063" y="89"/>
                    <a:pt x="1252" y="212"/>
                  </a:cubicBezTo>
                  <a:cubicBezTo>
                    <a:pt x="1472" y="351"/>
                    <a:pt x="1680" y="594"/>
                    <a:pt x="1761" y="895"/>
                  </a:cubicBezTo>
                  <a:lnTo>
                    <a:pt x="1773" y="930"/>
                  </a:lnTo>
                  <a:lnTo>
                    <a:pt x="1796" y="918"/>
                  </a:lnTo>
                  <a:cubicBezTo>
                    <a:pt x="1935" y="860"/>
                    <a:pt x="2074" y="826"/>
                    <a:pt x="2236" y="814"/>
                  </a:cubicBezTo>
                  <a:cubicBezTo>
                    <a:pt x="2282" y="810"/>
                    <a:pt x="2327" y="807"/>
                    <a:pt x="2372" y="807"/>
                  </a:cubicBezTo>
                  <a:cubicBezTo>
                    <a:pt x="2684" y="807"/>
                    <a:pt x="2987" y="911"/>
                    <a:pt x="3209" y="1104"/>
                  </a:cubicBezTo>
                  <a:cubicBezTo>
                    <a:pt x="3452" y="1324"/>
                    <a:pt x="3580" y="1590"/>
                    <a:pt x="3580" y="1845"/>
                  </a:cubicBezTo>
                  <a:cubicBezTo>
                    <a:pt x="3591" y="2088"/>
                    <a:pt x="3510" y="2273"/>
                    <a:pt x="3441" y="2389"/>
                  </a:cubicBezTo>
                  <a:cubicBezTo>
                    <a:pt x="3360" y="2493"/>
                    <a:pt x="3302" y="2551"/>
                    <a:pt x="3302" y="2551"/>
                  </a:cubicBezTo>
                  <a:cubicBezTo>
                    <a:pt x="3302" y="2551"/>
                    <a:pt x="3325" y="2551"/>
                    <a:pt x="3348" y="2517"/>
                  </a:cubicBezTo>
                  <a:cubicBezTo>
                    <a:pt x="3383" y="2505"/>
                    <a:pt x="3418" y="2459"/>
                    <a:pt x="3464" y="2401"/>
                  </a:cubicBezTo>
                  <a:cubicBezTo>
                    <a:pt x="3557" y="2285"/>
                    <a:pt x="3638" y="2100"/>
                    <a:pt x="3638" y="1845"/>
                  </a:cubicBezTo>
                  <a:cubicBezTo>
                    <a:pt x="3638" y="1578"/>
                    <a:pt x="3522" y="1277"/>
                    <a:pt x="3267" y="1057"/>
                  </a:cubicBezTo>
                  <a:cubicBezTo>
                    <a:pt x="3047" y="867"/>
                    <a:pt x="2742" y="747"/>
                    <a:pt x="2409" y="747"/>
                  </a:cubicBezTo>
                  <a:cubicBezTo>
                    <a:pt x="2356" y="747"/>
                    <a:pt x="2302" y="750"/>
                    <a:pt x="2248" y="756"/>
                  </a:cubicBezTo>
                  <a:cubicBezTo>
                    <a:pt x="2099" y="767"/>
                    <a:pt x="1970" y="797"/>
                    <a:pt x="1834" y="846"/>
                  </a:cubicBezTo>
                  <a:lnTo>
                    <a:pt x="1834" y="846"/>
                  </a:lnTo>
                  <a:cubicBezTo>
                    <a:pt x="1756" y="540"/>
                    <a:pt x="1544" y="299"/>
                    <a:pt x="1310" y="165"/>
                  </a:cubicBezTo>
                  <a:cubicBezTo>
                    <a:pt x="1101" y="36"/>
                    <a:pt x="874" y="1"/>
                    <a:pt x="6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4"/>
            <p:cNvSpPr/>
            <p:nvPr/>
          </p:nvSpPr>
          <p:spPr>
            <a:xfrm>
              <a:off x="2348613" y="2132675"/>
              <a:ext cx="417898" cy="118663"/>
            </a:xfrm>
            <a:custGeom>
              <a:avLst/>
              <a:gdLst/>
              <a:ahLst/>
              <a:cxnLst/>
              <a:rect l="l" t="t" r="r" b="b"/>
              <a:pathLst>
                <a:path w="6163" h="1750" extrusionOk="0">
                  <a:moveTo>
                    <a:pt x="395" y="1"/>
                  </a:moveTo>
                  <a:cubicBezTo>
                    <a:pt x="267" y="1"/>
                    <a:pt x="163" y="36"/>
                    <a:pt x="105" y="59"/>
                  </a:cubicBezTo>
                  <a:cubicBezTo>
                    <a:pt x="82" y="59"/>
                    <a:pt x="47" y="70"/>
                    <a:pt x="36" y="94"/>
                  </a:cubicBezTo>
                  <a:lnTo>
                    <a:pt x="1" y="105"/>
                  </a:lnTo>
                  <a:cubicBezTo>
                    <a:pt x="1" y="106"/>
                    <a:pt x="2" y="106"/>
                    <a:pt x="3" y="106"/>
                  </a:cubicBezTo>
                  <a:cubicBezTo>
                    <a:pt x="18" y="106"/>
                    <a:pt x="122" y="55"/>
                    <a:pt x="304" y="55"/>
                  </a:cubicBezTo>
                  <a:cubicBezTo>
                    <a:pt x="332" y="55"/>
                    <a:pt x="363" y="56"/>
                    <a:pt x="395" y="59"/>
                  </a:cubicBezTo>
                  <a:cubicBezTo>
                    <a:pt x="522" y="59"/>
                    <a:pt x="684" y="82"/>
                    <a:pt x="846" y="163"/>
                  </a:cubicBezTo>
                  <a:cubicBezTo>
                    <a:pt x="997" y="233"/>
                    <a:pt x="1159" y="383"/>
                    <a:pt x="1252" y="580"/>
                  </a:cubicBezTo>
                  <a:lnTo>
                    <a:pt x="1263" y="626"/>
                  </a:lnTo>
                  <a:lnTo>
                    <a:pt x="1286" y="592"/>
                  </a:lnTo>
                  <a:cubicBezTo>
                    <a:pt x="1460" y="360"/>
                    <a:pt x="1796" y="198"/>
                    <a:pt x="2155" y="175"/>
                  </a:cubicBezTo>
                  <a:cubicBezTo>
                    <a:pt x="2181" y="173"/>
                    <a:pt x="2207" y="172"/>
                    <a:pt x="2232" y="172"/>
                  </a:cubicBezTo>
                  <a:cubicBezTo>
                    <a:pt x="2401" y="172"/>
                    <a:pt x="2562" y="204"/>
                    <a:pt x="2723" y="244"/>
                  </a:cubicBezTo>
                  <a:cubicBezTo>
                    <a:pt x="2896" y="325"/>
                    <a:pt x="3082" y="406"/>
                    <a:pt x="3244" y="534"/>
                  </a:cubicBezTo>
                  <a:cubicBezTo>
                    <a:pt x="3568" y="777"/>
                    <a:pt x="3800" y="1090"/>
                    <a:pt x="3985" y="1391"/>
                  </a:cubicBezTo>
                  <a:lnTo>
                    <a:pt x="3997" y="1425"/>
                  </a:lnTo>
                  <a:lnTo>
                    <a:pt x="4031" y="1391"/>
                  </a:lnTo>
                  <a:cubicBezTo>
                    <a:pt x="4286" y="1136"/>
                    <a:pt x="4622" y="1020"/>
                    <a:pt x="4923" y="1020"/>
                  </a:cubicBezTo>
                  <a:cubicBezTo>
                    <a:pt x="4950" y="1018"/>
                    <a:pt x="4977" y="1017"/>
                    <a:pt x="5004" y="1017"/>
                  </a:cubicBezTo>
                  <a:cubicBezTo>
                    <a:pt x="5280" y="1017"/>
                    <a:pt x="5507" y="1123"/>
                    <a:pt x="5676" y="1229"/>
                  </a:cubicBezTo>
                  <a:cubicBezTo>
                    <a:pt x="5873" y="1344"/>
                    <a:pt x="5989" y="1495"/>
                    <a:pt x="6058" y="1599"/>
                  </a:cubicBezTo>
                  <a:cubicBezTo>
                    <a:pt x="6094" y="1647"/>
                    <a:pt x="6121" y="1686"/>
                    <a:pt x="6138" y="1712"/>
                  </a:cubicBezTo>
                  <a:lnTo>
                    <a:pt x="6138" y="1712"/>
                  </a:lnTo>
                  <a:cubicBezTo>
                    <a:pt x="6126" y="1678"/>
                    <a:pt x="6104" y="1644"/>
                    <a:pt x="6070" y="1588"/>
                  </a:cubicBezTo>
                  <a:cubicBezTo>
                    <a:pt x="6012" y="1483"/>
                    <a:pt x="5896" y="1333"/>
                    <a:pt x="5711" y="1205"/>
                  </a:cubicBezTo>
                  <a:cubicBezTo>
                    <a:pt x="5525" y="1078"/>
                    <a:pt x="5259" y="962"/>
                    <a:pt x="4946" y="962"/>
                  </a:cubicBezTo>
                  <a:cubicBezTo>
                    <a:pt x="4645" y="962"/>
                    <a:pt x="4300" y="1070"/>
                    <a:pt x="4027" y="1306"/>
                  </a:cubicBezTo>
                  <a:lnTo>
                    <a:pt x="4027" y="1306"/>
                  </a:lnTo>
                  <a:cubicBezTo>
                    <a:pt x="3844" y="1012"/>
                    <a:pt x="3616" y="689"/>
                    <a:pt x="3290" y="453"/>
                  </a:cubicBezTo>
                  <a:cubicBezTo>
                    <a:pt x="3116" y="325"/>
                    <a:pt x="2931" y="221"/>
                    <a:pt x="2746" y="163"/>
                  </a:cubicBezTo>
                  <a:cubicBezTo>
                    <a:pt x="2591" y="118"/>
                    <a:pt x="2436" y="86"/>
                    <a:pt x="2287" y="86"/>
                  </a:cubicBezTo>
                  <a:cubicBezTo>
                    <a:pt x="2246" y="86"/>
                    <a:pt x="2206" y="89"/>
                    <a:pt x="2167" y="94"/>
                  </a:cubicBezTo>
                  <a:cubicBezTo>
                    <a:pt x="1803" y="116"/>
                    <a:pt x="1471" y="274"/>
                    <a:pt x="1280" y="499"/>
                  </a:cubicBezTo>
                  <a:lnTo>
                    <a:pt x="1280" y="499"/>
                  </a:lnTo>
                  <a:cubicBezTo>
                    <a:pt x="1175" y="308"/>
                    <a:pt x="1022" y="171"/>
                    <a:pt x="858" y="105"/>
                  </a:cubicBezTo>
                  <a:cubicBezTo>
                    <a:pt x="684" y="13"/>
                    <a:pt x="522" y="1"/>
                    <a:pt x="395" y="1"/>
                  </a:cubicBezTo>
                  <a:close/>
                  <a:moveTo>
                    <a:pt x="6138" y="1712"/>
                  </a:moveTo>
                  <a:cubicBezTo>
                    <a:pt x="6139" y="1713"/>
                    <a:pt x="6139" y="1714"/>
                    <a:pt x="6139" y="1715"/>
                  </a:cubicBezTo>
                  <a:cubicBezTo>
                    <a:pt x="6140" y="1716"/>
                    <a:pt x="6141" y="1717"/>
                    <a:pt x="6142" y="1718"/>
                  </a:cubicBezTo>
                  <a:lnTo>
                    <a:pt x="6142" y="1718"/>
                  </a:lnTo>
                  <a:cubicBezTo>
                    <a:pt x="6141" y="1716"/>
                    <a:pt x="6140" y="1714"/>
                    <a:pt x="6138" y="1712"/>
                  </a:cubicBezTo>
                  <a:close/>
                  <a:moveTo>
                    <a:pt x="6142" y="1718"/>
                  </a:moveTo>
                  <a:lnTo>
                    <a:pt x="6142" y="1718"/>
                  </a:lnTo>
                  <a:cubicBezTo>
                    <a:pt x="6156" y="1739"/>
                    <a:pt x="6162" y="1750"/>
                    <a:pt x="6162" y="1750"/>
                  </a:cubicBezTo>
                  <a:cubicBezTo>
                    <a:pt x="6162" y="1750"/>
                    <a:pt x="6162" y="1739"/>
                    <a:pt x="6142" y="17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4"/>
            <p:cNvSpPr/>
            <p:nvPr/>
          </p:nvSpPr>
          <p:spPr>
            <a:xfrm>
              <a:off x="2305420" y="2163324"/>
              <a:ext cx="457158" cy="157313"/>
            </a:xfrm>
            <a:custGeom>
              <a:avLst/>
              <a:gdLst/>
              <a:ahLst/>
              <a:cxnLst/>
              <a:rect l="l" t="t" r="r" b="b"/>
              <a:pathLst>
                <a:path w="6742" h="2320" extrusionOk="0">
                  <a:moveTo>
                    <a:pt x="6742" y="1367"/>
                  </a:moveTo>
                  <a:lnTo>
                    <a:pt x="6695" y="1402"/>
                  </a:lnTo>
                  <a:cubicBezTo>
                    <a:pt x="6692" y="1405"/>
                    <a:pt x="6689" y="1409"/>
                    <a:pt x="6685" y="1412"/>
                  </a:cubicBezTo>
                  <a:lnTo>
                    <a:pt x="6685" y="1412"/>
                  </a:lnTo>
                  <a:lnTo>
                    <a:pt x="6742" y="1367"/>
                  </a:lnTo>
                  <a:close/>
                  <a:moveTo>
                    <a:pt x="198" y="1"/>
                  </a:moveTo>
                  <a:lnTo>
                    <a:pt x="175" y="12"/>
                  </a:lnTo>
                  <a:cubicBezTo>
                    <a:pt x="163" y="12"/>
                    <a:pt x="151" y="24"/>
                    <a:pt x="140" y="59"/>
                  </a:cubicBezTo>
                  <a:cubicBezTo>
                    <a:pt x="105" y="116"/>
                    <a:pt x="59" y="186"/>
                    <a:pt x="36" y="290"/>
                  </a:cubicBezTo>
                  <a:cubicBezTo>
                    <a:pt x="1" y="394"/>
                    <a:pt x="1" y="533"/>
                    <a:pt x="70" y="684"/>
                  </a:cubicBezTo>
                  <a:cubicBezTo>
                    <a:pt x="148" y="817"/>
                    <a:pt x="279" y="940"/>
                    <a:pt x="473" y="990"/>
                  </a:cubicBezTo>
                  <a:lnTo>
                    <a:pt x="473" y="990"/>
                  </a:lnTo>
                  <a:cubicBezTo>
                    <a:pt x="442" y="1184"/>
                    <a:pt x="456" y="1420"/>
                    <a:pt x="557" y="1645"/>
                  </a:cubicBezTo>
                  <a:cubicBezTo>
                    <a:pt x="638" y="1877"/>
                    <a:pt x="835" y="2109"/>
                    <a:pt x="1090" y="2247"/>
                  </a:cubicBezTo>
                  <a:cubicBezTo>
                    <a:pt x="1206" y="2298"/>
                    <a:pt x="1333" y="2320"/>
                    <a:pt x="1463" y="2320"/>
                  </a:cubicBezTo>
                  <a:cubicBezTo>
                    <a:pt x="1632" y="2320"/>
                    <a:pt x="1806" y="2283"/>
                    <a:pt x="1970" y="2224"/>
                  </a:cubicBezTo>
                  <a:cubicBezTo>
                    <a:pt x="2051" y="2201"/>
                    <a:pt x="2120" y="2166"/>
                    <a:pt x="2190" y="2132"/>
                  </a:cubicBezTo>
                  <a:cubicBezTo>
                    <a:pt x="2235" y="2096"/>
                    <a:pt x="2287" y="2066"/>
                    <a:pt x="2341" y="2066"/>
                  </a:cubicBezTo>
                  <a:cubicBezTo>
                    <a:pt x="2356" y="2066"/>
                    <a:pt x="2372" y="2069"/>
                    <a:pt x="2387" y="2074"/>
                  </a:cubicBezTo>
                  <a:cubicBezTo>
                    <a:pt x="2468" y="2074"/>
                    <a:pt x="2526" y="2109"/>
                    <a:pt x="2595" y="2155"/>
                  </a:cubicBezTo>
                  <a:cubicBezTo>
                    <a:pt x="2665" y="2201"/>
                    <a:pt x="2734" y="2224"/>
                    <a:pt x="2827" y="2259"/>
                  </a:cubicBezTo>
                  <a:cubicBezTo>
                    <a:pt x="2929" y="2291"/>
                    <a:pt x="3041" y="2309"/>
                    <a:pt x="3152" y="2309"/>
                  </a:cubicBezTo>
                  <a:cubicBezTo>
                    <a:pt x="3244" y="2309"/>
                    <a:pt x="3334" y="2297"/>
                    <a:pt x="3418" y="2271"/>
                  </a:cubicBezTo>
                  <a:cubicBezTo>
                    <a:pt x="3510" y="2247"/>
                    <a:pt x="3591" y="2201"/>
                    <a:pt x="3684" y="2143"/>
                  </a:cubicBezTo>
                  <a:cubicBezTo>
                    <a:pt x="3737" y="2099"/>
                    <a:pt x="3789" y="2049"/>
                    <a:pt x="3837" y="1991"/>
                  </a:cubicBezTo>
                  <a:lnTo>
                    <a:pt x="3837" y="1991"/>
                  </a:lnTo>
                  <a:cubicBezTo>
                    <a:pt x="3855" y="2035"/>
                    <a:pt x="3889" y="2074"/>
                    <a:pt x="3927" y="2097"/>
                  </a:cubicBezTo>
                  <a:cubicBezTo>
                    <a:pt x="3985" y="2143"/>
                    <a:pt x="4043" y="2166"/>
                    <a:pt x="4101" y="2190"/>
                  </a:cubicBezTo>
                  <a:cubicBezTo>
                    <a:pt x="4183" y="2206"/>
                    <a:pt x="4270" y="2222"/>
                    <a:pt x="4356" y="2222"/>
                  </a:cubicBezTo>
                  <a:cubicBezTo>
                    <a:pt x="4391" y="2222"/>
                    <a:pt x="4426" y="2220"/>
                    <a:pt x="4460" y="2213"/>
                  </a:cubicBezTo>
                  <a:cubicBezTo>
                    <a:pt x="4599" y="2201"/>
                    <a:pt x="4680" y="2132"/>
                    <a:pt x="4784" y="2085"/>
                  </a:cubicBezTo>
                  <a:cubicBezTo>
                    <a:pt x="4888" y="2039"/>
                    <a:pt x="4981" y="2004"/>
                    <a:pt x="5074" y="1958"/>
                  </a:cubicBezTo>
                  <a:cubicBezTo>
                    <a:pt x="5155" y="1912"/>
                    <a:pt x="5259" y="1888"/>
                    <a:pt x="5352" y="1888"/>
                  </a:cubicBezTo>
                  <a:cubicBezTo>
                    <a:pt x="5433" y="1888"/>
                    <a:pt x="5525" y="1923"/>
                    <a:pt x="5595" y="1970"/>
                  </a:cubicBezTo>
                  <a:cubicBezTo>
                    <a:pt x="5664" y="2027"/>
                    <a:pt x="5734" y="2074"/>
                    <a:pt x="5827" y="2097"/>
                  </a:cubicBezTo>
                  <a:cubicBezTo>
                    <a:pt x="5864" y="2113"/>
                    <a:pt x="5904" y="2122"/>
                    <a:pt x="5943" y="2122"/>
                  </a:cubicBezTo>
                  <a:cubicBezTo>
                    <a:pt x="5989" y="2122"/>
                    <a:pt x="6033" y="2110"/>
                    <a:pt x="6070" y="2085"/>
                  </a:cubicBezTo>
                  <a:cubicBezTo>
                    <a:pt x="6220" y="2016"/>
                    <a:pt x="6301" y="1888"/>
                    <a:pt x="6371" y="1796"/>
                  </a:cubicBezTo>
                  <a:cubicBezTo>
                    <a:pt x="6452" y="1692"/>
                    <a:pt x="6510" y="1610"/>
                    <a:pt x="6568" y="1553"/>
                  </a:cubicBezTo>
                  <a:cubicBezTo>
                    <a:pt x="6620" y="1490"/>
                    <a:pt x="6654" y="1446"/>
                    <a:pt x="6685" y="1412"/>
                  </a:cubicBezTo>
                  <a:lnTo>
                    <a:pt x="6685" y="1412"/>
                  </a:lnTo>
                  <a:lnTo>
                    <a:pt x="6684" y="1414"/>
                  </a:lnTo>
                  <a:lnTo>
                    <a:pt x="6545" y="1553"/>
                  </a:lnTo>
                  <a:cubicBezTo>
                    <a:pt x="6487" y="1622"/>
                    <a:pt x="6429" y="1703"/>
                    <a:pt x="6359" y="1796"/>
                  </a:cubicBezTo>
                  <a:cubicBezTo>
                    <a:pt x="6290" y="1900"/>
                    <a:pt x="6197" y="1993"/>
                    <a:pt x="6070" y="2074"/>
                  </a:cubicBezTo>
                  <a:cubicBezTo>
                    <a:pt x="6034" y="2088"/>
                    <a:pt x="5989" y="2098"/>
                    <a:pt x="5941" y="2098"/>
                  </a:cubicBezTo>
                  <a:cubicBezTo>
                    <a:pt x="5912" y="2098"/>
                    <a:pt x="5881" y="2094"/>
                    <a:pt x="5850" y="2085"/>
                  </a:cubicBezTo>
                  <a:cubicBezTo>
                    <a:pt x="5780" y="2062"/>
                    <a:pt x="5711" y="1993"/>
                    <a:pt x="5641" y="1958"/>
                  </a:cubicBezTo>
                  <a:cubicBezTo>
                    <a:pt x="5560" y="1912"/>
                    <a:pt x="5468" y="1854"/>
                    <a:pt x="5363" y="1854"/>
                  </a:cubicBezTo>
                  <a:cubicBezTo>
                    <a:pt x="5259" y="1854"/>
                    <a:pt x="5155" y="1877"/>
                    <a:pt x="5062" y="1923"/>
                  </a:cubicBezTo>
                  <a:cubicBezTo>
                    <a:pt x="4958" y="1958"/>
                    <a:pt x="4865" y="2016"/>
                    <a:pt x="4773" y="2051"/>
                  </a:cubicBezTo>
                  <a:cubicBezTo>
                    <a:pt x="4668" y="2109"/>
                    <a:pt x="4564" y="2166"/>
                    <a:pt x="4460" y="2190"/>
                  </a:cubicBezTo>
                  <a:cubicBezTo>
                    <a:pt x="4421" y="2197"/>
                    <a:pt x="4383" y="2201"/>
                    <a:pt x="4345" y="2201"/>
                  </a:cubicBezTo>
                  <a:cubicBezTo>
                    <a:pt x="4269" y="2201"/>
                    <a:pt x="4197" y="2186"/>
                    <a:pt x="4136" y="2155"/>
                  </a:cubicBezTo>
                  <a:cubicBezTo>
                    <a:pt x="4031" y="2109"/>
                    <a:pt x="3916" y="2039"/>
                    <a:pt x="3904" y="1935"/>
                  </a:cubicBezTo>
                  <a:lnTo>
                    <a:pt x="3881" y="1865"/>
                  </a:lnTo>
                  <a:lnTo>
                    <a:pt x="3846" y="1923"/>
                  </a:lnTo>
                  <a:cubicBezTo>
                    <a:pt x="3845" y="1925"/>
                    <a:pt x="3844" y="1926"/>
                    <a:pt x="3843" y="1927"/>
                  </a:cubicBezTo>
                  <a:lnTo>
                    <a:pt x="3843" y="1927"/>
                  </a:lnTo>
                  <a:lnTo>
                    <a:pt x="3823" y="1923"/>
                  </a:lnTo>
                  <a:lnTo>
                    <a:pt x="3823" y="1923"/>
                  </a:lnTo>
                  <a:cubicBezTo>
                    <a:pt x="3823" y="1932"/>
                    <a:pt x="3824" y="1940"/>
                    <a:pt x="3825" y="1948"/>
                  </a:cubicBezTo>
                  <a:lnTo>
                    <a:pt x="3825" y="1948"/>
                  </a:lnTo>
                  <a:cubicBezTo>
                    <a:pt x="3774" y="2007"/>
                    <a:pt x="3720" y="2058"/>
                    <a:pt x="3649" y="2109"/>
                  </a:cubicBezTo>
                  <a:cubicBezTo>
                    <a:pt x="3580" y="2166"/>
                    <a:pt x="3499" y="2201"/>
                    <a:pt x="3406" y="2224"/>
                  </a:cubicBezTo>
                  <a:cubicBezTo>
                    <a:pt x="3318" y="2246"/>
                    <a:pt x="3231" y="2258"/>
                    <a:pt x="3142" y="2258"/>
                  </a:cubicBezTo>
                  <a:cubicBezTo>
                    <a:pt x="3043" y="2258"/>
                    <a:pt x="2942" y="2243"/>
                    <a:pt x="2838" y="2213"/>
                  </a:cubicBezTo>
                  <a:cubicBezTo>
                    <a:pt x="2769" y="2201"/>
                    <a:pt x="2699" y="2155"/>
                    <a:pt x="2630" y="2132"/>
                  </a:cubicBezTo>
                  <a:lnTo>
                    <a:pt x="2526" y="2074"/>
                  </a:lnTo>
                  <a:cubicBezTo>
                    <a:pt x="2479" y="2039"/>
                    <a:pt x="2433" y="2027"/>
                    <a:pt x="2398" y="2027"/>
                  </a:cubicBezTo>
                  <a:cubicBezTo>
                    <a:pt x="2382" y="2025"/>
                    <a:pt x="2367" y="2024"/>
                    <a:pt x="2352" y="2024"/>
                  </a:cubicBezTo>
                  <a:cubicBezTo>
                    <a:pt x="2278" y="2024"/>
                    <a:pt x="2211" y="2047"/>
                    <a:pt x="2144" y="2085"/>
                  </a:cubicBezTo>
                  <a:cubicBezTo>
                    <a:pt x="2086" y="2109"/>
                    <a:pt x="2016" y="2143"/>
                    <a:pt x="1947" y="2166"/>
                  </a:cubicBezTo>
                  <a:cubicBezTo>
                    <a:pt x="1790" y="2225"/>
                    <a:pt x="1622" y="2262"/>
                    <a:pt x="1460" y="2262"/>
                  </a:cubicBezTo>
                  <a:cubicBezTo>
                    <a:pt x="1334" y="2262"/>
                    <a:pt x="1212" y="2240"/>
                    <a:pt x="1101" y="2190"/>
                  </a:cubicBezTo>
                  <a:cubicBezTo>
                    <a:pt x="858" y="2074"/>
                    <a:pt x="673" y="1854"/>
                    <a:pt x="580" y="1634"/>
                  </a:cubicBezTo>
                  <a:cubicBezTo>
                    <a:pt x="487" y="1414"/>
                    <a:pt x="464" y="1182"/>
                    <a:pt x="510" y="985"/>
                  </a:cubicBezTo>
                  <a:lnTo>
                    <a:pt x="510" y="950"/>
                  </a:lnTo>
                  <a:lnTo>
                    <a:pt x="499" y="950"/>
                  </a:lnTo>
                  <a:cubicBezTo>
                    <a:pt x="314" y="927"/>
                    <a:pt x="175" y="800"/>
                    <a:pt x="105" y="661"/>
                  </a:cubicBezTo>
                  <a:cubicBezTo>
                    <a:pt x="36" y="522"/>
                    <a:pt x="36" y="394"/>
                    <a:pt x="47" y="290"/>
                  </a:cubicBezTo>
                  <a:cubicBezTo>
                    <a:pt x="94" y="82"/>
                    <a:pt x="209" y="1"/>
                    <a:pt x="1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4"/>
            <p:cNvSpPr/>
            <p:nvPr/>
          </p:nvSpPr>
          <p:spPr>
            <a:xfrm>
              <a:off x="639732" y="4031612"/>
              <a:ext cx="1015553" cy="580432"/>
            </a:xfrm>
            <a:custGeom>
              <a:avLst/>
              <a:gdLst/>
              <a:ahLst/>
              <a:cxnLst/>
              <a:rect l="l" t="t" r="r" b="b"/>
              <a:pathLst>
                <a:path w="14977" h="8560" extrusionOk="0">
                  <a:moveTo>
                    <a:pt x="7969" y="1"/>
                  </a:moveTo>
                  <a:lnTo>
                    <a:pt x="1090" y="1032"/>
                  </a:lnTo>
                  <a:cubicBezTo>
                    <a:pt x="1090" y="1032"/>
                    <a:pt x="453" y="2734"/>
                    <a:pt x="221" y="3186"/>
                  </a:cubicBezTo>
                  <a:cubicBezTo>
                    <a:pt x="1" y="3649"/>
                    <a:pt x="221" y="8560"/>
                    <a:pt x="221" y="8560"/>
                  </a:cubicBezTo>
                  <a:lnTo>
                    <a:pt x="14768" y="8560"/>
                  </a:lnTo>
                  <a:lnTo>
                    <a:pt x="14976" y="4228"/>
                  </a:lnTo>
                  <a:lnTo>
                    <a:pt x="79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4"/>
            <p:cNvSpPr/>
            <p:nvPr/>
          </p:nvSpPr>
          <p:spPr>
            <a:xfrm>
              <a:off x="2653340" y="3634263"/>
              <a:ext cx="546664" cy="237326"/>
            </a:xfrm>
            <a:custGeom>
              <a:avLst/>
              <a:gdLst/>
              <a:ahLst/>
              <a:cxnLst/>
              <a:rect l="l" t="t" r="r" b="b"/>
              <a:pathLst>
                <a:path w="8062" h="3500" extrusionOk="0">
                  <a:moveTo>
                    <a:pt x="2329" y="0"/>
                  </a:moveTo>
                  <a:lnTo>
                    <a:pt x="1" y="3429"/>
                  </a:lnTo>
                  <a:cubicBezTo>
                    <a:pt x="1" y="3429"/>
                    <a:pt x="7710" y="3440"/>
                    <a:pt x="8029" y="3494"/>
                  </a:cubicBezTo>
                  <a:lnTo>
                    <a:pt x="8029" y="3494"/>
                  </a:lnTo>
                  <a:cubicBezTo>
                    <a:pt x="7954" y="3370"/>
                    <a:pt x="8062" y="1077"/>
                    <a:pt x="8062" y="1077"/>
                  </a:cubicBezTo>
                  <a:lnTo>
                    <a:pt x="2329" y="0"/>
                  </a:lnTo>
                  <a:close/>
                  <a:moveTo>
                    <a:pt x="8029" y="3494"/>
                  </a:moveTo>
                  <a:cubicBezTo>
                    <a:pt x="8031" y="3497"/>
                    <a:pt x="8033" y="3499"/>
                    <a:pt x="8035" y="3499"/>
                  </a:cubicBezTo>
                  <a:cubicBezTo>
                    <a:pt x="8036" y="3499"/>
                    <a:pt x="8037" y="3499"/>
                    <a:pt x="8038" y="3498"/>
                  </a:cubicBezTo>
                  <a:cubicBezTo>
                    <a:pt x="8040" y="3497"/>
                    <a:pt x="8037" y="3495"/>
                    <a:pt x="8029" y="3494"/>
                  </a:cubicBezTo>
                  <a:close/>
                </a:path>
              </a:pathLst>
            </a:custGeom>
            <a:solidFill>
              <a:srgbClr val="EEB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4"/>
            <p:cNvSpPr/>
            <p:nvPr/>
          </p:nvSpPr>
          <p:spPr>
            <a:xfrm>
              <a:off x="3156741" y="3706477"/>
              <a:ext cx="528627" cy="430442"/>
            </a:xfrm>
            <a:custGeom>
              <a:avLst/>
              <a:gdLst/>
              <a:ahLst/>
              <a:cxnLst/>
              <a:rect l="l" t="t" r="r" b="b"/>
              <a:pathLst>
                <a:path w="7796" h="6348" extrusionOk="0">
                  <a:moveTo>
                    <a:pt x="533" y="1"/>
                  </a:moveTo>
                  <a:lnTo>
                    <a:pt x="93" y="1541"/>
                  </a:lnTo>
                  <a:cubicBezTo>
                    <a:pt x="93" y="1541"/>
                    <a:pt x="1" y="2132"/>
                    <a:pt x="904" y="2665"/>
                  </a:cubicBezTo>
                  <a:cubicBezTo>
                    <a:pt x="1796" y="3197"/>
                    <a:pt x="2433" y="3082"/>
                    <a:pt x="2850" y="3707"/>
                  </a:cubicBezTo>
                  <a:cubicBezTo>
                    <a:pt x="3235" y="4270"/>
                    <a:pt x="3705" y="4298"/>
                    <a:pt x="3796" y="4298"/>
                  </a:cubicBezTo>
                  <a:cubicBezTo>
                    <a:pt x="3806" y="4298"/>
                    <a:pt x="3811" y="4298"/>
                    <a:pt x="3811" y="4298"/>
                  </a:cubicBezTo>
                  <a:lnTo>
                    <a:pt x="4008" y="4634"/>
                  </a:lnTo>
                  <a:lnTo>
                    <a:pt x="3927" y="5074"/>
                  </a:lnTo>
                  <a:lnTo>
                    <a:pt x="3660" y="5340"/>
                  </a:lnTo>
                  <a:cubicBezTo>
                    <a:pt x="3452" y="5792"/>
                    <a:pt x="3695" y="5942"/>
                    <a:pt x="3695" y="5942"/>
                  </a:cubicBezTo>
                  <a:lnTo>
                    <a:pt x="4390" y="5329"/>
                  </a:lnTo>
                  <a:lnTo>
                    <a:pt x="4390" y="5329"/>
                  </a:lnTo>
                  <a:cubicBezTo>
                    <a:pt x="4390" y="5329"/>
                    <a:pt x="4182" y="5595"/>
                    <a:pt x="4158" y="5954"/>
                  </a:cubicBezTo>
                  <a:cubicBezTo>
                    <a:pt x="4124" y="6313"/>
                    <a:pt x="4471" y="6348"/>
                    <a:pt x="4471" y="6348"/>
                  </a:cubicBezTo>
                  <a:lnTo>
                    <a:pt x="5039" y="5560"/>
                  </a:lnTo>
                  <a:cubicBezTo>
                    <a:pt x="5039" y="5560"/>
                    <a:pt x="5398" y="4587"/>
                    <a:pt x="5398" y="4414"/>
                  </a:cubicBezTo>
                  <a:cubicBezTo>
                    <a:pt x="5398" y="4240"/>
                    <a:pt x="5039" y="3603"/>
                    <a:pt x="5039" y="3603"/>
                  </a:cubicBezTo>
                  <a:lnTo>
                    <a:pt x="5039" y="3603"/>
                  </a:lnTo>
                  <a:lnTo>
                    <a:pt x="5386" y="3869"/>
                  </a:lnTo>
                  <a:cubicBezTo>
                    <a:pt x="5386" y="3869"/>
                    <a:pt x="5965" y="4726"/>
                    <a:pt x="6347" y="5398"/>
                  </a:cubicBezTo>
                  <a:cubicBezTo>
                    <a:pt x="6503" y="5680"/>
                    <a:pt x="6675" y="5762"/>
                    <a:pt x="6823" y="5762"/>
                  </a:cubicBezTo>
                  <a:cubicBezTo>
                    <a:pt x="7026" y="5762"/>
                    <a:pt x="7181" y="5607"/>
                    <a:pt x="7181" y="5607"/>
                  </a:cubicBezTo>
                  <a:lnTo>
                    <a:pt x="6023" y="3475"/>
                  </a:lnTo>
                  <a:lnTo>
                    <a:pt x="6023" y="3475"/>
                  </a:lnTo>
                  <a:cubicBezTo>
                    <a:pt x="6023" y="3476"/>
                    <a:pt x="6591" y="4031"/>
                    <a:pt x="7181" y="4321"/>
                  </a:cubicBezTo>
                  <a:cubicBezTo>
                    <a:pt x="7322" y="4390"/>
                    <a:pt x="7430" y="4416"/>
                    <a:pt x="7514" y="4416"/>
                  </a:cubicBezTo>
                  <a:cubicBezTo>
                    <a:pt x="7782" y="4416"/>
                    <a:pt x="7795" y="4147"/>
                    <a:pt x="7795" y="4147"/>
                  </a:cubicBezTo>
                  <a:lnTo>
                    <a:pt x="6243" y="2468"/>
                  </a:lnTo>
                  <a:lnTo>
                    <a:pt x="4506" y="1229"/>
                  </a:lnTo>
                  <a:lnTo>
                    <a:pt x="533" y="1"/>
                  </a:lnTo>
                  <a:close/>
                </a:path>
              </a:pathLst>
            </a:custGeom>
            <a:solidFill>
              <a:srgbClr val="EEB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4"/>
            <p:cNvSpPr/>
            <p:nvPr/>
          </p:nvSpPr>
          <p:spPr>
            <a:xfrm>
              <a:off x="3336770" y="3809408"/>
              <a:ext cx="110594" cy="180639"/>
            </a:xfrm>
            <a:custGeom>
              <a:avLst/>
              <a:gdLst/>
              <a:ahLst/>
              <a:cxnLst/>
              <a:rect l="l" t="t" r="r" b="b"/>
              <a:pathLst>
                <a:path w="1631" h="2664" extrusionOk="0">
                  <a:moveTo>
                    <a:pt x="9" y="0"/>
                  </a:moveTo>
                  <a:cubicBezTo>
                    <a:pt x="9" y="0"/>
                    <a:pt x="0" y="37"/>
                    <a:pt x="31" y="111"/>
                  </a:cubicBezTo>
                  <a:lnTo>
                    <a:pt x="31" y="111"/>
                  </a:lnTo>
                  <a:cubicBezTo>
                    <a:pt x="17" y="41"/>
                    <a:pt x="15" y="0"/>
                    <a:pt x="9" y="0"/>
                  </a:cubicBezTo>
                  <a:close/>
                  <a:moveTo>
                    <a:pt x="31" y="111"/>
                  </a:moveTo>
                  <a:cubicBezTo>
                    <a:pt x="35" y="130"/>
                    <a:pt x="40" y="153"/>
                    <a:pt x="46" y="177"/>
                  </a:cubicBezTo>
                  <a:lnTo>
                    <a:pt x="46" y="177"/>
                  </a:lnTo>
                  <a:cubicBezTo>
                    <a:pt x="45" y="163"/>
                    <a:pt x="44" y="151"/>
                    <a:pt x="44" y="139"/>
                  </a:cubicBezTo>
                  <a:cubicBezTo>
                    <a:pt x="39" y="129"/>
                    <a:pt x="35" y="120"/>
                    <a:pt x="31" y="111"/>
                  </a:cubicBezTo>
                  <a:close/>
                  <a:moveTo>
                    <a:pt x="46" y="177"/>
                  </a:moveTo>
                  <a:cubicBezTo>
                    <a:pt x="52" y="257"/>
                    <a:pt x="77" y="369"/>
                    <a:pt x="137" y="498"/>
                  </a:cubicBezTo>
                  <a:cubicBezTo>
                    <a:pt x="195" y="637"/>
                    <a:pt x="299" y="799"/>
                    <a:pt x="450" y="961"/>
                  </a:cubicBezTo>
                  <a:cubicBezTo>
                    <a:pt x="577" y="1124"/>
                    <a:pt x="751" y="1274"/>
                    <a:pt x="936" y="1425"/>
                  </a:cubicBezTo>
                  <a:cubicBezTo>
                    <a:pt x="1121" y="1587"/>
                    <a:pt x="1318" y="1714"/>
                    <a:pt x="1434" y="1876"/>
                  </a:cubicBezTo>
                  <a:cubicBezTo>
                    <a:pt x="1561" y="2027"/>
                    <a:pt x="1608" y="2224"/>
                    <a:pt x="1561" y="2363"/>
                  </a:cubicBezTo>
                  <a:cubicBezTo>
                    <a:pt x="1515" y="2513"/>
                    <a:pt x="1399" y="2594"/>
                    <a:pt x="1330" y="2629"/>
                  </a:cubicBezTo>
                  <a:cubicBezTo>
                    <a:pt x="1237" y="2652"/>
                    <a:pt x="1202" y="2652"/>
                    <a:pt x="1202" y="2652"/>
                  </a:cubicBezTo>
                  <a:cubicBezTo>
                    <a:pt x="1202" y="2664"/>
                    <a:pt x="1202" y="2664"/>
                    <a:pt x="1225" y="2664"/>
                  </a:cubicBezTo>
                  <a:cubicBezTo>
                    <a:pt x="1237" y="2664"/>
                    <a:pt x="1283" y="2664"/>
                    <a:pt x="1330" y="2652"/>
                  </a:cubicBezTo>
                  <a:cubicBezTo>
                    <a:pt x="1411" y="2629"/>
                    <a:pt x="1527" y="2537"/>
                    <a:pt x="1585" y="2374"/>
                  </a:cubicBezTo>
                  <a:cubicBezTo>
                    <a:pt x="1631" y="2224"/>
                    <a:pt x="1585" y="2015"/>
                    <a:pt x="1457" y="1842"/>
                  </a:cubicBezTo>
                  <a:cubicBezTo>
                    <a:pt x="1330" y="1668"/>
                    <a:pt x="1144" y="1529"/>
                    <a:pt x="948" y="1378"/>
                  </a:cubicBezTo>
                  <a:cubicBezTo>
                    <a:pt x="762" y="1239"/>
                    <a:pt x="600" y="1089"/>
                    <a:pt x="461" y="927"/>
                  </a:cubicBezTo>
                  <a:cubicBezTo>
                    <a:pt x="334" y="776"/>
                    <a:pt x="229" y="626"/>
                    <a:pt x="160" y="487"/>
                  </a:cubicBezTo>
                  <a:cubicBezTo>
                    <a:pt x="100" y="367"/>
                    <a:pt x="66" y="260"/>
                    <a:pt x="46" y="177"/>
                  </a:cubicBezTo>
                  <a:close/>
                </a:path>
              </a:pathLst>
            </a:custGeom>
            <a:solidFill>
              <a:srgbClr val="6F4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4"/>
            <p:cNvSpPr/>
            <p:nvPr/>
          </p:nvSpPr>
          <p:spPr>
            <a:xfrm>
              <a:off x="3390745" y="3850228"/>
              <a:ext cx="173655" cy="84081"/>
            </a:xfrm>
            <a:custGeom>
              <a:avLst/>
              <a:gdLst/>
              <a:ahLst/>
              <a:cxnLst/>
              <a:rect l="l" t="t" r="r" b="b"/>
              <a:pathLst>
                <a:path w="2561" h="1240" extrusionOk="0">
                  <a:moveTo>
                    <a:pt x="580" y="0"/>
                  </a:moveTo>
                  <a:cubicBezTo>
                    <a:pt x="406" y="58"/>
                    <a:pt x="256" y="93"/>
                    <a:pt x="152" y="139"/>
                  </a:cubicBezTo>
                  <a:cubicBezTo>
                    <a:pt x="59" y="186"/>
                    <a:pt x="1" y="209"/>
                    <a:pt x="1" y="209"/>
                  </a:cubicBezTo>
                  <a:cubicBezTo>
                    <a:pt x="1" y="209"/>
                    <a:pt x="59" y="197"/>
                    <a:pt x="152" y="174"/>
                  </a:cubicBezTo>
                  <a:cubicBezTo>
                    <a:pt x="251" y="141"/>
                    <a:pt x="393" y="97"/>
                    <a:pt x="557" y="43"/>
                  </a:cubicBezTo>
                  <a:lnTo>
                    <a:pt x="557" y="43"/>
                  </a:lnTo>
                  <a:cubicBezTo>
                    <a:pt x="763" y="181"/>
                    <a:pt x="1002" y="351"/>
                    <a:pt x="1275" y="522"/>
                  </a:cubicBezTo>
                  <a:cubicBezTo>
                    <a:pt x="1622" y="730"/>
                    <a:pt x="1935" y="927"/>
                    <a:pt x="2167" y="1054"/>
                  </a:cubicBezTo>
                  <a:cubicBezTo>
                    <a:pt x="2283" y="1112"/>
                    <a:pt x="2375" y="1170"/>
                    <a:pt x="2445" y="1193"/>
                  </a:cubicBezTo>
                  <a:cubicBezTo>
                    <a:pt x="2503" y="1228"/>
                    <a:pt x="2549" y="1240"/>
                    <a:pt x="2549" y="1240"/>
                  </a:cubicBezTo>
                  <a:cubicBezTo>
                    <a:pt x="2561" y="1228"/>
                    <a:pt x="2410" y="1135"/>
                    <a:pt x="2213" y="1008"/>
                  </a:cubicBezTo>
                  <a:cubicBezTo>
                    <a:pt x="1981" y="869"/>
                    <a:pt x="1680" y="672"/>
                    <a:pt x="1333" y="464"/>
                  </a:cubicBezTo>
                  <a:cubicBezTo>
                    <a:pt x="1066" y="290"/>
                    <a:pt x="812" y="128"/>
                    <a:pt x="603" y="0"/>
                  </a:cubicBezTo>
                  <a:close/>
                </a:path>
              </a:pathLst>
            </a:custGeom>
            <a:solidFill>
              <a:srgbClr val="6F4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4"/>
            <p:cNvSpPr/>
            <p:nvPr/>
          </p:nvSpPr>
          <p:spPr>
            <a:xfrm>
              <a:off x="3451229" y="3938920"/>
              <a:ext cx="48008" cy="15935"/>
            </a:xfrm>
            <a:custGeom>
              <a:avLst/>
              <a:gdLst/>
              <a:ahLst/>
              <a:cxnLst/>
              <a:rect l="l" t="t" r="r" b="b"/>
              <a:pathLst>
                <a:path w="708" h="235" extrusionOk="0">
                  <a:moveTo>
                    <a:pt x="693" y="0"/>
                  </a:moveTo>
                  <a:cubicBezTo>
                    <a:pt x="671" y="0"/>
                    <a:pt x="546" y="97"/>
                    <a:pt x="360" y="152"/>
                  </a:cubicBezTo>
                  <a:cubicBezTo>
                    <a:pt x="174" y="198"/>
                    <a:pt x="1" y="175"/>
                    <a:pt x="1" y="198"/>
                  </a:cubicBezTo>
                  <a:cubicBezTo>
                    <a:pt x="1" y="206"/>
                    <a:pt x="80" y="235"/>
                    <a:pt x="196" y="235"/>
                  </a:cubicBezTo>
                  <a:cubicBezTo>
                    <a:pt x="252" y="235"/>
                    <a:pt x="316" y="228"/>
                    <a:pt x="383" y="210"/>
                  </a:cubicBezTo>
                  <a:cubicBezTo>
                    <a:pt x="591" y="152"/>
                    <a:pt x="707" y="24"/>
                    <a:pt x="696" y="1"/>
                  </a:cubicBezTo>
                  <a:cubicBezTo>
                    <a:pt x="695" y="1"/>
                    <a:pt x="694" y="0"/>
                    <a:pt x="693" y="0"/>
                  </a:cubicBezTo>
                  <a:close/>
                </a:path>
              </a:pathLst>
            </a:custGeom>
            <a:solidFill>
              <a:srgbClr val="6F4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4"/>
            <p:cNvSpPr/>
            <p:nvPr/>
          </p:nvSpPr>
          <p:spPr>
            <a:xfrm>
              <a:off x="3452043" y="3966449"/>
              <a:ext cx="21292" cy="98253"/>
            </a:xfrm>
            <a:custGeom>
              <a:avLst/>
              <a:gdLst/>
              <a:ahLst/>
              <a:cxnLst/>
              <a:rect l="l" t="t" r="r" b="b"/>
              <a:pathLst>
                <a:path w="314" h="1449" extrusionOk="0">
                  <a:moveTo>
                    <a:pt x="24" y="0"/>
                  </a:moveTo>
                  <a:lnTo>
                    <a:pt x="24" y="0"/>
                  </a:lnTo>
                  <a:cubicBezTo>
                    <a:pt x="0" y="0"/>
                    <a:pt x="93" y="336"/>
                    <a:pt x="220" y="730"/>
                  </a:cubicBezTo>
                  <a:cubicBezTo>
                    <a:pt x="255" y="823"/>
                    <a:pt x="220" y="915"/>
                    <a:pt x="197" y="1008"/>
                  </a:cubicBezTo>
                  <a:cubicBezTo>
                    <a:pt x="151" y="1078"/>
                    <a:pt x="116" y="1147"/>
                    <a:pt x="93" y="1217"/>
                  </a:cubicBezTo>
                  <a:cubicBezTo>
                    <a:pt x="35" y="1367"/>
                    <a:pt x="58" y="1448"/>
                    <a:pt x="58" y="1448"/>
                  </a:cubicBezTo>
                  <a:cubicBezTo>
                    <a:pt x="81" y="1448"/>
                    <a:pt x="81" y="1367"/>
                    <a:pt x="139" y="1251"/>
                  </a:cubicBezTo>
                  <a:cubicBezTo>
                    <a:pt x="162" y="1193"/>
                    <a:pt x="209" y="1124"/>
                    <a:pt x="244" y="1031"/>
                  </a:cubicBezTo>
                  <a:cubicBezTo>
                    <a:pt x="278" y="962"/>
                    <a:pt x="313" y="846"/>
                    <a:pt x="278" y="730"/>
                  </a:cubicBezTo>
                  <a:cubicBezTo>
                    <a:pt x="151" y="325"/>
                    <a:pt x="35" y="0"/>
                    <a:pt x="24" y="0"/>
                  </a:cubicBezTo>
                  <a:close/>
                </a:path>
              </a:pathLst>
            </a:custGeom>
            <a:solidFill>
              <a:srgbClr val="6F4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4"/>
            <p:cNvSpPr/>
            <p:nvPr/>
          </p:nvSpPr>
          <p:spPr>
            <a:xfrm>
              <a:off x="686858" y="2694186"/>
              <a:ext cx="1621820" cy="1891965"/>
            </a:xfrm>
            <a:custGeom>
              <a:avLst/>
              <a:gdLst/>
              <a:ahLst/>
              <a:cxnLst/>
              <a:rect l="l" t="t" r="r" b="b"/>
              <a:pathLst>
                <a:path w="23918" h="27902" extrusionOk="0">
                  <a:moveTo>
                    <a:pt x="21647" y="1"/>
                  </a:moveTo>
                  <a:lnTo>
                    <a:pt x="20304" y="511"/>
                  </a:lnTo>
                  <a:cubicBezTo>
                    <a:pt x="20304" y="511"/>
                    <a:pt x="19313" y="148"/>
                    <a:pt x="17898" y="148"/>
                  </a:cubicBezTo>
                  <a:cubicBezTo>
                    <a:pt x="16542" y="148"/>
                    <a:pt x="14796" y="481"/>
                    <a:pt x="13158" y="1785"/>
                  </a:cubicBezTo>
                  <a:cubicBezTo>
                    <a:pt x="11826" y="2838"/>
                    <a:pt x="5108" y="14386"/>
                    <a:pt x="5108" y="14386"/>
                  </a:cubicBezTo>
                  <a:lnTo>
                    <a:pt x="1" y="19899"/>
                  </a:lnTo>
                  <a:cubicBezTo>
                    <a:pt x="1" y="19899"/>
                    <a:pt x="59" y="22389"/>
                    <a:pt x="1159" y="23790"/>
                  </a:cubicBezTo>
                  <a:cubicBezTo>
                    <a:pt x="3568" y="26848"/>
                    <a:pt x="9162" y="27902"/>
                    <a:pt x="9162" y="27902"/>
                  </a:cubicBezTo>
                  <a:lnTo>
                    <a:pt x="12787" y="22840"/>
                  </a:lnTo>
                  <a:cubicBezTo>
                    <a:pt x="12787" y="22840"/>
                    <a:pt x="22910" y="7518"/>
                    <a:pt x="22991" y="7274"/>
                  </a:cubicBezTo>
                  <a:cubicBezTo>
                    <a:pt x="23083" y="7031"/>
                    <a:pt x="23917" y="5792"/>
                    <a:pt x="23917" y="5792"/>
                  </a:cubicBezTo>
                  <a:lnTo>
                    <a:pt x="216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4"/>
            <p:cNvSpPr/>
            <p:nvPr/>
          </p:nvSpPr>
          <p:spPr>
            <a:xfrm>
              <a:off x="1429010" y="3034238"/>
              <a:ext cx="1058678" cy="1528584"/>
            </a:xfrm>
            <a:custGeom>
              <a:avLst/>
              <a:gdLst/>
              <a:ahLst/>
              <a:cxnLst/>
              <a:rect l="l" t="t" r="r" b="b"/>
              <a:pathLst>
                <a:path w="15613" h="22543" extrusionOk="0">
                  <a:moveTo>
                    <a:pt x="14304" y="1"/>
                  </a:moveTo>
                  <a:lnTo>
                    <a:pt x="13551" y="638"/>
                  </a:lnTo>
                  <a:lnTo>
                    <a:pt x="11849" y="2572"/>
                  </a:lnTo>
                  <a:lnTo>
                    <a:pt x="9069" y="6209"/>
                  </a:lnTo>
                  <a:lnTo>
                    <a:pt x="1981" y="15578"/>
                  </a:lnTo>
                  <a:lnTo>
                    <a:pt x="1402" y="18485"/>
                  </a:lnTo>
                  <a:lnTo>
                    <a:pt x="1" y="22516"/>
                  </a:lnTo>
                  <a:cubicBezTo>
                    <a:pt x="1" y="22516"/>
                    <a:pt x="311" y="22543"/>
                    <a:pt x="741" y="22543"/>
                  </a:cubicBezTo>
                  <a:cubicBezTo>
                    <a:pt x="1613" y="22543"/>
                    <a:pt x="2976" y="22434"/>
                    <a:pt x="3255" y="21775"/>
                  </a:cubicBezTo>
                  <a:cubicBezTo>
                    <a:pt x="3684" y="20790"/>
                    <a:pt x="4008" y="17269"/>
                    <a:pt x="4008" y="17269"/>
                  </a:cubicBezTo>
                  <a:cubicBezTo>
                    <a:pt x="4008" y="17269"/>
                    <a:pt x="10250" y="9869"/>
                    <a:pt x="11038" y="9104"/>
                  </a:cubicBezTo>
                  <a:cubicBezTo>
                    <a:pt x="11814" y="8340"/>
                    <a:pt x="15613" y="3777"/>
                    <a:pt x="15613" y="3777"/>
                  </a:cubicBezTo>
                  <a:lnTo>
                    <a:pt x="14316" y="1958"/>
                  </a:lnTo>
                  <a:lnTo>
                    <a:pt x="143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4"/>
            <p:cNvSpPr/>
            <p:nvPr/>
          </p:nvSpPr>
          <p:spPr>
            <a:xfrm>
              <a:off x="2219033" y="3222742"/>
              <a:ext cx="600096" cy="649528"/>
            </a:xfrm>
            <a:custGeom>
              <a:avLst/>
              <a:gdLst/>
              <a:ahLst/>
              <a:cxnLst/>
              <a:rect l="l" t="t" r="r" b="b"/>
              <a:pathLst>
                <a:path w="8850" h="9579" extrusionOk="0">
                  <a:moveTo>
                    <a:pt x="3128" y="1"/>
                  </a:moveTo>
                  <a:lnTo>
                    <a:pt x="916" y="1124"/>
                  </a:lnTo>
                  <a:lnTo>
                    <a:pt x="1" y="4124"/>
                  </a:lnTo>
                  <a:cubicBezTo>
                    <a:pt x="1" y="4239"/>
                    <a:pt x="3858" y="7922"/>
                    <a:pt x="3858" y="7922"/>
                  </a:cubicBezTo>
                  <a:cubicBezTo>
                    <a:pt x="3858" y="7922"/>
                    <a:pt x="4136" y="8617"/>
                    <a:pt x="4448" y="8733"/>
                  </a:cubicBezTo>
                  <a:cubicBezTo>
                    <a:pt x="4773" y="8849"/>
                    <a:pt x="6359" y="9579"/>
                    <a:pt x="6359" y="9579"/>
                  </a:cubicBezTo>
                  <a:lnTo>
                    <a:pt x="8849" y="6023"/>
                  </a:lnTo>
                  <a:cubicBezTo>
                    <a:pt x="8849" y="6023"/>
                    <a:pt x="7587" y="4865"/>
                    <a:pt x="7228" y="4656"/>
                  </a:cubicBezTo>
                  <a:cubicBezTo>
                    <a:pt x="6869" y="4471"/>
                    <a:pt x="6012" y="3463"/>
                    <a:pt x="6012" y="3463"/>
                  </a:cubicBezTo>
                  <a:lnTo>
                    <a:pt x="31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4"/>
            <p:cNvSpPr/>
            <p:nvPr/>
          </p:nvSpPr>
          <p:spPr>
            <a:xfrm>
              <a:off x="2061991" y="2730327"/>
              <a:ext cx="250617" cy="478382"/>
            </a:xfrm>
            <a:custGeom>
              <a:avLst/>
              <a:gdLst/>
              <a:ahLst/>
              <a:cxnLst/>
              <a:rect l="l" t="t" r="r" b="b"/>
              <a:pathLst>
                <a:path w="3696" h="7055" extrusionOk="0">
                  <a:moveTo>
                    <a:pt x="24" y="1"/>
                  </a:moveTo>
                  <a:cubicBezTo>
                    <a:pt x="1" y="1"/>
                    <a:pt x="24" y="35"/>
                    <a:pt x="35" y="105"/>
                  </a:cubicBezTo>
                  <a:cubicBezTo>
                    <a:pt x="47" y="186"/>
                    <a:pt x="82" y="279"/>
                    <a:pt x="105" y="394"/>
                  </a:cubicBezTo>
                  <a:cubicBezTo>
                    <a:pt x="174" y="661"/>
                    <a:pt x="267" y="1020"/>
                    <a:pt x="383" y="1472"/>
                  </a:cubicBezTo>
                  <a:cubicBezTo>
                    <a:pt x="614" y="2375"/>
                    <a:pt x="927" y="3626"/>
                    <a:pt x="1298" y="5004"/>
                  </a:cubicBezTo>
                  <a:cubicBezTo>
                    <a:pt x="1367" y="5294"/>
                    <a:pt x="1437" y="5560"/>
                    <a:pt x="1506" y="5838"/>
                  </a:cubicBezTo>
                  <a:lnTo>
                    <a:pt x="1529" y="5873"/>
                  </a:lnTo>
                  <a:lnTo>
                    <a:pt x="1552" y="5850"/>
                  </a:lnTo>
                  <a:cubicBezTo>
                    <a:pt x="2314" y="5648"/>
                    <a:pt x="3000" y="5457"/>
                    <a:pt x="3588" y="5309"/>
                  </a:cubicBezTo>
                  <a:lnTo>
                    <a:pt x="3588" y="5309"/>
                  </a:lnTo>
                  <a:cubicBezTo>
                    <a:pt x="3269" y="5836"/>
                    <a:pt x="3004" y="6255"/>
                    <a:pt x="2815" y="6568"/>
                  </a:cubicBezTo>
                  <a:cubicBezTo>
                    <a:pt x="2722" y="6707"/>
                    <a:pt x="2653" y="6846"/>
                    <a:pt x="2595" y="6927"/>
                  </a:cubicBezTo>
                  <a:cubicBezTo>
                    <a:pt x="2572" y="6973"/>
                    <a:pt x="2549" y="6996"/>
                    <a:pt x="2537" y="7031"/>
                  </a:cubicBezTo>
                  <a:cubicBezTo>
                    <a:pt x="2525" y="7042"/>
                    <a:pt x="2525" y="7054"/>
                    <a:pt x="2525" y="7054"/>
                  </a:cubicBezTo>
                  <a:cubicBezTo>
                    <a:pt x="2525" y="7054"/>
                    <a:pt x="2537" y="7042"/>
                    <a:pt x="2549" y="7042"/>
                  </a:cubicBezTo>
                  <a:cubicBezTo>
                    <a:pt x="2572" y="7031"/>
                    <a:pt x="2583" y="6996"/>
                    <a:pt x="2606" y="6950"/>
                  </a:cubicBezTo>
                  <a:cubicBezTo>
                    <a:pt x="2664" y="6869"/>
                    <a:pt x="2745" y="6741"/>
                    <a:pt x="2838" y="6591"/>
                  </a:cubicBezTo>
                  <a:cubicBezTo>
                    <a:pt x="3047" y="6278"/>
                    <a:pt x="3325" y="5826"/>
                    <a:pt x="3672" y="5294"/>
                  </a:cubicBezTo>
                  <a:lnTo>
                    <a:pt x="3695" y="5236"/>
                  </a:lnTo>
                  <a:lnTo>
                    <a:pt x="3637" y="5247"/>
                  </a:lnTo>
                  <a:cubicBezTo>
                    <a:pt x="3634" y="5248"/>
                    <a:pt x="3630" y="5249"/>
                    <a:pt x="3627" y="5250"/>
                  </a:cubicBezTo>
                  <a:lnTo>
                    <a:pt x="3627" y="5250"/>
                  </a:lnTo>
                  <a:lnTo>
                    <a:pt x="3626" y="5247"/>
                  </a:lnTo>
                  <a:cubicBezTo>
                    <a:pt x="3625" y="5249"/>
                    <a:pt x="3624" y="5250"/>
                    <a:pt x="3623" y="5251"/>
                  </a:cubicBezTo>
                  <a:lnTo>
                    <a:pt x="3623" y="5251"/>
                  </a:lnTo>
                  <a:cubicBezTo>
                    <a:pt x="3033" y="5410"/>
                    <a:pt x="2332" y="5591"/>
                    <a:pt x="1575" y="5783"/>
                  </a:cubicBezTo>
                  <a:lnTo>
                    <a:pt x="1575" y="5783"/>
                  </a:lnTo>
                  <a:cubicBezTo>
                    <a:pt x="1499" y="5519"/>
                    <a:pt x="1433" y="5255"/>
                    <a:pt x="1367" y="4981"/>
                  </a:cubicBezTo>
                  <a:cubicBezTo>
                    <a:pt x="1008" y="3626"/>
                    <a:pt x="672" y="2375"/>
                    <a:pt x="429" y="1472"/>
                  </a:cubicBezTo>
                  <a:cubicBezTo>
                    <a:pt x="313" y="1020"/>
                    <a:pt x="209" y="661"/>
                    <a:pt x="140" y="394"/>
                  </a:cubicBezTo>
                  <a:cubicBezTo>
                    <a:pt x="93" y="279"/>
                    <a:pt x="58" y="186"/>
                    <a:pt x="47" y="105"/>
                  </a:cubicBezTo>
                  <a:cubicBezTo>
                    <a:pt x="35" y="35"/>
                    <a:pt x="24"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4"/>
            <p:cNvSpPr/>
            <p:nvPr/>
          </p:nvSpPr>
          <p:spPr>
            <a:xfrm>
              <a:off x="2234765" y="3097841"/>
              <a:ext cx="164230" cy="122596"/>
            </a:xfrm>
            <a:custGeom>
              <a:avLst/>
              <a:gdLst/>
              <a:ahLst/>
              <a:cxnLst/>
              <a:rect l="l" t="t" r="r" b="b"/>
              <a:pathLst>
                <a:path w="2422" h="1808" extrusionOk="0">
                  <a:moveTo>
                    <a:pt x="1610" y="1"/>
                  </a:moveTo>
                  <a:lnTo>
                    <a:pt x="1552" y="59"/>
                  </a:lnTo>
                  <a:cubicBezTo>
                    <a:pt x="1101" y="476"/>
                    <a:pt x="719" y="858"/>
                    <a:pt x="441" y="1136"/>
                  </a:cubicBezTo>
                  <a:lnTo>
                    <a:pt x="116" y="1449"/>
                  </a:lnTo>
                  <a:lnTo>
                    <a:pt x="1" y="1565"/>
                  </a:lnTo>
                  <a:cubicBezTo>
                    <a:pt x="1" y="1566"/>
                    <a:pt x="1" y="1567"/>
                    <a:pt x="3" y="1567"/>
                  </a:cubicBezTo>
                  <a:cubicBezTo>
                    <a:pt x="13" y="1567"/>
                    <a:pt x="58" y="1531"/>
                    <a:pt x="140" y="1460"/>
                  </a:cubicBezTo>
                  <a:cubicBezTo>
                    <a:pt x="221" y="1391"/>
                    <a:pt x="336" y="1287"/>
                    <a:pt x="464" y="1159"/>
                  </a:cubicBezTo>
                  <a:cubicBezTo>
                    <a:pt x="738" y="917"/>
                    <a:pt x="1107" y="561"/>
                    <a:pt x="1530" y="169"/>
                  </a:cubicBezTo>
                  <a:lnTo>
                    <a:pt x="1530" y="169"/>
                  </a:lnTo>
                  <a:cubicBezTo>
                    <a:pt x="1518" y="265"/>
                    <a:pt x="1503" y="371"/>
                    <a:pt x="1495" y="464"/>
                  </a:cubicBezTo>
                  <a:cubicBezTo>
                    <a:pt x="1449" y="922"/>
                    <a:pt x="1414" y="1358"/>
                    <a:pt x="1369" y="1725"/>
                  </a:cubicBezTo>
                  <a:lnTo>
                    <a:pt x="1369" y="1725"/>
                  </a:lnTo>
                  <a:cubicBezTo>
                    <a:pt x="1368" y="1726"/>
                    <a:pt x="1368" y="1726"/>
                    <a:pt x="1367" y="1727"/>
                  </a:cubicBezTo>
                  <a:lnTo>
                    <a:pt x="1369" y="1727"/>
                  </a:lnTo>
                  <a:lnTo>
                    <a:pt x="1369" y="1727"/>
                  </a:lnTo>
                  <a:cubicBezTo>
                    <a:pt x="1368" y="1731"/>
                    <a:pt x="1368" y="1735"/>
                    <a:pt x="1367" y="1738"/>
                  </a:cubicBezTo>
                  <a:lnTo>
                    <a:pt x="1367" y="1808"/>
                  </a:lnTo>
                  <a:lnTo>
                    <a:pt x="1425" y="1773"/>
                  </a:lnTo>
                  <a:cubicBezTo>
                    <a:pt x="1715" y="1518"/>
                    <a:pt x="1958" y="1321"/>
                    <a:pt x="2143" y="1171"/>
                  </a:cubicBezTo>
                  <a:cubicBezTo>
                    <a:pt x="2236" y="1101"/>
                    <a:pt x="2294" y="1043"/>
                    <a:pt x="2352" y="997"/>
                  </a:cubicBezTo>
                  <a:cubicBezTo>
                    <a:pt x="2410" y="974"/>
                    <a:pt x="2421" y="939"/>
                    <a:pt x="2421" y="939"/>
                  </a:cubicBezTo>
                  <a:lnTo>
                    <a:pt x="2421" y="939"/>
                  </a:lnTo>
                  <a:lnTo>
                    <a:pt x="2305" y="997"/>
                  </a:lnTo>
                  <a:cubicBezTo>
                    <a:pt x="2259" y="1043"/>
                    <a:pt x="2189" y="1101"/>
                    <a:pt x="2108" y="1159"/>
                  </a:cubicBezTo>
                  <a:cubicBezTo>
                    <a:pt x="1923" y="1301"/>
                    <a:pt x="1697" y="1473"/>
                    <a:pt x="1420" y="1686"/>
                  </a:cubicBezTo>
                  <a:lnTo>
                    <a:pt x="1420" y="1686"/>
                  </a:lnTo>
                  <a:cubicBezTo>
                    <a:pt x="1454" y="1329"/>
                    <a:pt x="1498" y="913"/>
                    <a:pt x="1552" y="476"/>
                  </a:cubicBezTo>
                  <a:lnTo>
                    <a:pt x="1597" y="107"/>
                  </a:lnTo>
                  <a:lnTo>
                    <a:pt x="1597" y="107"/>
                  </a:lnTo>
                  <a:cubicBezTo>
                    <a:pt x="1598" y="106"/>
                    <a:pt x="1598" y="106"/>
                    <a:pt x="1599" y="105"/>
                  </a:cubicBezTo>
                  <a:lnTo>
                    <a:pt x="1598" y="104"/>
                  </a:lnTo>
                  <a:lnTo>
                    <a:pt x="1598" y="104"/>
                  </a:lnTo>
                  <a:lnTo>
                    <a:pt x="1599" y="94"/>
                  </a:lnTo>
                  <a:lnTo>
                    <a:pt x="16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4"/>
            <p:cNvSpPr/>
            <p:nvPr/>
          </p:nvSpPr>
          <p:spPr>
            <a:xfrm>
              <a:off x="2163296" y="3348388"/>
              <a:ext cx="267840" cy="313406"/>
            </a:xfrm>
            <a:custGeom>
              <a:avLst/>
              <a:gdLst/>
              <a:ahLst/>
              <a:cxnLst/>
              <a:rect l="l" t="t" r="r" b="b"/>
              <a:pathLst>
                <a:path w="3950" h="4622" extrusionOk="0">
                  <a:moveTo>
                    <a:pt x="3950" y="1"/>
                  </a:moveTo>
                  <a:cubicBezTo>
                    <a:pt x="3950" y="1"/>
                    <a:pt x="3938" y="13"/>
                    <a:pt x="3927" y="59"/>
                  </a:cubicBezTo>
                  <a:cubicBezTo>
                    <a:pt x="3913" y="73"/>
                    <a:pt x="3900" y="89"/>
                    <a:pt x="3887" y="107"/>
                  </a:cubicBezTo>
                  <a:lnTo>
                    <a:pt x="3887" y="107"/>
                  </a:lnTo>
                  <a:cubicBezTo>
                    <a:pt x="3901" y="94"/>
                    <a:pt x="3915" y="82"/>
                    <a:pt x="3927" y="70"/>
                  </a:cubicBezTo>
                  <a:cubicBezTo>
                    <a:pt x="3938" y="13"/>
                    <a:pt x="3950" y="1"/>
                    <a:pt x="3950" y="1"/>
                  </a:cubicBezTo>
                  <a:close/>
                  <a:moveTo>
                    <a:pt x="3887" y="107"/>
                  </a:moveTo>
                  <a:cubicBezTo>
                    <a:pt x="3861" y="132"/>
                    <a:pt x="3834" y="160"/>
                    <a:pt x="3811" y="197"/>
                  </a:cubicBezTo>
                  <a:cubicBezTo>
                    <a:pt x="3707" y="336"/>
                    <a:pt x="3568" y="510"/>
                    <a:pt x="3382" y="707"/>
                  </a:cubicBezTo>
                  <a:cubicBezTo>
                    <a:pt x="3023" y="1124"/>
                    <a:pt x="2537" y="1726"/>
                    <a:pt x="1981" y="2363"/>
                  </a:cubicBezTo>
                  <a:cubicBezTo>
                    <a:pt x="1414" y="3000"/>
                    <a:pt x="916" y="3579"/>
                    <a:pt x="545" y="3996"/>
                  </a:cubicBezTo>
                  <a:cubicBezTo>
                    <a:pt x="371" y="4193"/>
                    <a:pt x="232" y="4355"/>
                    <a:pt x="116" y="4483"/>
                  </a:cubicBezTo>
                  <a:cubicBezTo>
                    <a:pt x="70" y="4529"/>
                    <a:pt x="35" y="4575"/>
                    <a:pt x="1" y="4622"/>
                  </a:cubicBezTo>
                  <a:cubicBezTo>
                    <a:pt x="47" y="4575"/>
                    <a:pt x="93" y="4541"/>
                    <a:pt x="128" y="4483"/>
                  </a:cubicBezTo>
                  <a:cubicBezTo>
                    <a:pt x="232" y="4367"/>
                    <a:pt x="394" y="4216"/>
                    <a:pt x="580" y="4008"/>
                  </a:cubicBezTo>
                  <a:cubicBezTo>
                    <a:pt x="962" y="3603"/>
                    <a:pt x="1483" y="3023"/>
                    <a:pt x="2027" y="2386"/>
                  </a:cubicBezTo>
                  <a:cubicBezTo>
                    <a:pt x="2583" y="1749"/>
                    <a:pt x="3070" y="1159"/>
                    <a:pt x="3417" y="719"/>
                  </a:cubicBezTo>
                  <a:cubicBezTo>
                    <a:pt x="3591" y="510"/>
                    <a:pt x="3718" y="336"/>
                    <a:pt x="3823" y="197"/>
                  </a:cubicBezTo>
                  <a:cubicBezTo>
                    <a:pt x="3850" y="163"/>
                    <a:pt x="3869" y="133"/>
                    <a:pt x="3887" y="1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4"/>
            <p:cNvSpPr/>
            <p:nvPr/>
          </p:nvSpPr>
          <p:spPr>
            <a:xfrm>
              <a:off x="2497044" y="3540824"/>
              <a:ext cx="200371" cy="216035"/>
            </a:xfrm>
            <a:custGeom>
              <a:avLst/>
              <a:gdLst/>
              <a:ahLst/>
              <a:cxnLst/>
              <a:rect l="l" t="t" r="r" b="b"/>
              <a:pathLst>
                <a:path w="2955" h="3186" extrusionOk="0">
                  <a:moveTo>
                    <a:pt x="2954" y="0"/>
                  </a:moveTo>
                  <a:lnTo>
                    <a:pt x="2838" y="116"/>
                  </a:lnTo>
                  <a:cubicBezTo>
                    <a:pt x="2746" y="220"/>
                    <a:pt x="2653" y="336"/>
                    <a:pt x="2537" y="475"/>
                  </a:cubicBezTo>
                  <a:cubicBezTo>
                    <a:pt x="2282" y="776"/>
                    <a:pt x="1923" y="1205"/>
                    <a:pt x="1518" y="1633"/>
                  </a:cubicBezTo>
                  <a:cubicBezTo>
                    <a:pt x="1113" y="2085"/>
                    <a:pt x="742" y="2455"/>
                    <a:pt x="453" y="2733"/>
                  </a:cubicBezTo>
                  <a:cubicBezTo>
                    <a:pt x="325" y="2861"/>
                    <a:pt x="209" y="2965"/>
                    <a:pt x="117" y="3058"/>
                  </a:cubicBezTo>
                  <a:cubicBezTo>
                    <a:pt x="47" y="3139"/>
                    <a:pt x="1" y="3185"/>
                    <a:pt x="1" y="3185"/>
                  </a:cubicBezTo>
                  <a:cubicBezTo>
                    <a:pt x="1" y="3185"/>
                    <a:pt x="47" y="3150"/>
                    <a:pt x="128" y="3081"/>
                  </a:cubicBezTo>
                  <a:cubicBezTo>
                    <a:pt x="221" y="3011"/>
                    <a:pt x="337" y="2907"/>
                    <a:pt x="476" y="2780"/>
                  </a:cubicBezTo>
                  <a:cubicBezTo>
                    <a:pt x="788" y="2502"/>
                    <a:pt x="1171" y="2131"/>
                    <a:pt x="1576" y="1691"/>
                  </a:cubicBezTo>
                  <a:cubicBezTo>
                    <a:pt x="1981" y="1239"/>
                    <a:pt x="2329" y="822"/>
                    <a:pt x="2584" y="521"/>
                  </a:cubicBezTo>
                  <a:cubicBezTo>
                    <a:pt x="2699" y="359"/>
                    <a:pt x="2792" y="232"/>
                    <a:pt x="2850" y="139"/>
                  </a:cubicBezTo>
                  <a:cubicBezTo>
                    <a:pt x="2931" y="58"/>
                    <a:pt x="2954" y="0"/>
                    <a:pt x="29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4"/>
            <p:cNvSpPr/>
            <p:nvPr/>
          </p:nvSpPr>
          <p:spPr>
            <a:xfrm>
              <a:off x="1390563" y="3208638"/>
              <a:ext cx="846644" cy="1271458"/>
            </a:xfrm>
            <a:custGeom>
              <a:avLst/>
              <a:gdLst/>
              <a:ahLst/>
              <a:cxnLst/>
              <a:rect l="l" t="t" r="r" b="b"/>
              <a:pathLst>
                <a:path w="12486" h="18751" extrusionOk="0">
                  <a:moveTo>
                    <a:pt x="12485" y="0"/>
                  </a:moveTo>
                  <a:lnTo>
                    <a:pt x="12439" y="46"/>
                  </a:lnTo>
                  <a:cubicBezTo>
                    <a:pt x="12416" y="81"/>
                    <a:pt x="12369" y="116"/>
                    <a:pt x="12323" y="174"/>
                  </a:cubicBezTo>
                  <a:cubicBezTo>
                    <a:pt x="12219" y="290"/>
                    <a:pt x="12091" y="463"/>
                    <a:pt x="11918" y="695"/>
                  </a:cubicBezTo>
                  <a:cubicBezTo>
                    <a:pt x="11570" y="1147"/>
                    <a:pt x="11119" y="1842"/>
                    <a:pt x="10586" y="2710"/>
                  </a:cubicBezTo>
                  <a:cubicBezTo>
                    <a:pt x="9555" y="4482"/>
                    <a:pt x="7992" y="6822"/>
                    <a:pt x="6277" y="9416"/>
                  </a:cubicBezTo>
                  <a:cubicBezTo>
                    <a:pt x="4552" y="11987"/>
                    <a:pt x="2977" y="14327"/>
                    <a:pt x="1830" y="16018"/>
                  </a:cubicBezTo>
                  <a:cubicBezTo>
                    <a:pt x="1262" y="16852"/>
                    <a:pt x="799" y="17535"/>
                    <a:pt x="487" y="18010"/>
                  </a:cubicBezTo>
                  <a:cubicBezTo>
                    <a:pt x="324" y="18241"/>
                    <a:pt x="209" y="18438"/>
                    <a:pt x="116" y="18566"/>
                  </a:cubicBezTo>
                  <a:cubicBezTo>
                    <a:pt x="93" y="18624"/>
                    <a:pt x="58" y="18682"/>
                    <a:pt x="35" y="18705"/>
                  </a:cubicBezTo>
                  <a:cubicBezTo>
                    <a:pt x="27" y="18728"/>
                    <a:pt x="14" y="18741"/>
                    <a:pt x="7" y="18747"/>
                  </a:cubicBezTo>
                  <a:lnTo>
                    <a:pt x="7" y="18747"/>
                  </a:lnTo>
                  <a:lnTo>
                    <a:pt x="35" y="18728"/>
                  </a:lnTo>
                  <a:cubicBezTo>
                    <a:pt x="58" y="18682"/>
                    <a:pt x="93" y="18635"/>
                    <a:pt x="127" y="18577"/>
                  </a:cubicBezTo>
                  <a:cubicBezTo>
                    <a:pt x="220" y="18461"/>
                    <a:pt x="348" y="18276"/>
                    <a:pt x="510" y="18045"/>
                  </a:cubicBezTo>
                  <a:cubicBezTo>
                    <a:pt x="822" y="17570"/>
                    <a:pt x="1286" y="16886"/>
                    <a:pt x="1865" y="16041"/>
                  </a:cubicBezTo>
                  <a:cubicBezTo>
                    <a:pt x="3023" y="14350"/>
                    <a:pt x="4621" y="12034"/>
                    <a:pt x="6347" y="9439"/>
                  </a:cubicBezTo>
                  <a:cubicBezTo>
                    <a:pt x="8061" y="6856"/>
                    <a:pt x="9613" y="4494"/>
                    <a:pt x="10644" y="2722"/>
                  </a:cubicBezTo>
                  <a:cubicBezTo>
                    <a:pt x="11165" y="1842"/>
                    <a:pt x="11628" y="1158"/>
                    <a:pt x="11964" y="695"/>
                  </a:cubicBezTo>
                  <a:cubicBezTo>
                    <a:pt x="12115" y="463"/>
                    <a:pt x="12265" y="290"/>
                    <a:pt x="12346" y="174"/>
                  </a:cubicBezTo>
                  <a:cubicBezTo>
                    <a:pt x="12393" y="116"/>
                    <a:pt x="12427" y="81"/>
                    <a:pt x="12451" y="46"/>
                  </a:cubicBezTo>
                  <a:cubicBezTo>
                    <a:pt x="12462" y="23"/>
                    <a:pt x="12485" y="1"/>
                    <a:pt x="12485" y="0"/>
                  </a:cubicBezTo>
                  <a:close/>
                  <a:moveTo>
                    <a:pt x="7" y="18747"/>
                  </a:moveTo>
                  <a:lnTo>
                    <a:pt x="0" y="18751"/>
                  </a:lnTo>
                  <a:cubicBezTo>
                    <a:pt x="0" y="18751"/>
                    <a:pt x="3" y="18750"/>
                    <a:pt x="7" y="187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4"/>
            <p:cNvSpPr/>
            <p:nvPr/>
          </p:nvSpPr>
          <p:spPr>
            <a:xfrm>
              <a:off x="1116485" y="3752043"/>
              <a:ext cx="293742" cy="311847"/>
            </a:xfrm>
            <a:custGeom>
              <a:avLst/>
              <a:gdLst/>
              <a:ahLst/>
              <a:cxnLst/>
              <a:rect l="l" t="t" r="r" b="b"/>
              <a:pathLst>
                <a:path w="4332" h="4599" extrusionOk="0">
                  <a:moveTo>
                    <a:pt x="0" y="1"/>
                  </a:moveTo>
                  <a:cubicBezTo>
                    <a:pt x="0" y="1"/>
                    <a:pt x="0" y="24"/>
                    <a:pt x="35" y="59"/>
                  </a:cubicBezTo>
                  <a:cubicBezTo>
                    <a:pt x="70" y="82"/>
                    <a:pt x="93" y="140"/>
                    <a:pt x="139" y="198"/>
                  </a:cubicBezTo>
                  <a:cubicBezTo>
                    <a:pt x="232" y="325"/>
                    <a:pt x="382" y="522"/>
                    <a:pt x="556" y="730"/>
                  </a:cubicBezTo>
                  <a:cubicBezTo>
                    <a:pt x="903" y="1182"/>
                    <a:pt x="1425" y="1796"/>
                    <a:pt x="2015" y="2433"/>
                  </a:cubicBezTo>
                  <a:cubicBezTo>
                    <a:pt x="2629" y="3070"/>
                    <a:pt x="3197" y="3614"/>
                    <a:pt x="3625" y="3996"/>
                  </a:cubicBezTo>
                  <a:cubicBezTo>
                    <a:pt x="3834" y="4193"/>
                    <a:pt x="4007" y="4344"/>
                    <a:pt x="4135" y="4436"/>
                  </a:cubicBezTo>
                  <a:cubicBezTo>
                    <a:pt x="4193" y="4483"/>
                    <a:pt x="4239" y="4529"/>
                    <a:pt x="4274" y="4552"/>
                  </a:cubicBezTo>
                  <a:cubicBezTo>
                    <a:pt x="4320" y="4587"/>
                    <a:pt x="4332" y="4599"/>
                    <a:pt x="4332" y="4599"/>
                  </a:cubicBezTo>
                  <a:lnTo>
                    <a:pt x="4285" y="4552"/>
                  </a:lnTo>
                  <a:cubicBezTo>
                    <a:pt x="4262" y="4518"/>
                    <a:pt x="4216" y="4471"/>
                    <a:pt x="4158" y="4425"/>
                  </a:cubicBezTo>
                  <a:cubicBezTo>
                    <a:pt x="4042" y="4309"/>
                    <a:pt x="3868" y="4147"/>
                    <a:pt x="3671" y="3962"/>
                  </a:cubicBezTo>
                  <a:cubicBezTo>
                    <a:pt x="3243" y="3568"/>
                    <a:pt x="2664" y="3024"/>
                    <a:pt x="2073" y="2387"/>
                  </a:cubicBezTo>
                  <a:cubicBezTo>
                    <a:pt x="1483" y="1750"/>
                    <a:pt x="961" y="1136"/>
                    <a:pt x="602" y="707"/>
                  </a:cubicBezTo>
                  <a:cubicBezTo>
                    <a:pt x="405" y="487"/>
                    <a:pt x="266" y="313"/>
                    <a:pt x="162" y="186"/>
                  </a:cubicBezTo>
                  <a:cubicBezTo>
                    <a:pt x="116" y="128"/>
                    <a:pt x="81" y="82"/>
                    <a:pt x="46" y="35"/>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4"/>
            <p:cNvSpPr/>
            <p:nvPr/>
          </p:nvSpPr>
          <p:spPr>
            <a:xfrm>
              <a:off x="1557030" y="2763213"/>
              <a:ext cx="388808" cy="131343"/>
            </a:xfrm>
            <a:custGeom>
              <a:avLst/>
              <a:gdLst/>
              <a:ahLst/>
              <a:cxnLst/>
              <a:rect l="l" t="t" r="r" b="b"/>
              <a:pathLst>
                <a:path w="5734" h="1937" extrusionOk="0">
                  <a:moveTo>
                    <a:pt x="5717" y="1298"/>
                  </a:moveTo>
                  <a:lnTo>
                    <a:pt x="5717" y="1298"/>
                  </a:lnTo>
                  <a:cubicBezTo>
                    <a:pt x="5726" y="1315"/>
                    <a:pt x="5733" y="1322"/>
                    <a:pt x="5733" y="1322"/>
                  </a:cubicBezTo>
                  <a:cubicBezTo>
                    <a:pt x="5733" y="1322"/>
                    <a:pt x="5728" y="1314"/>
                    <a:pt x="5717" y="1298"/>
                  </a:cubicBezTo>
                  <a:close/>
                  <a:moveTo>
                    <a:pt x="2768" y="1"/>
                  </a:moveTo>
                  <a:cubicBezTo>
                    <a:pt x="2733" y="1"/>
                    <a:pt x="2699" y="1"/>
                    <a:pt x="2664" y="2"/>
                  </a:cubicBezTo>
                  <a:cubicBezTo>
                    <a:pt x="2178" y="14"/>
                    <a:pt x="1715" y="141"/>
                    <a:pt x="1355" y="350"/>
                  </a:cubicBezTo>
                  <a:cubicBezTo>
                    <a:pt x="985" y="546"/>
                    <a:pt x="707" y="813"/>
                    <a:pt x="498" y="1056"/>
                  </a:cubicBezTo>
                  <a:cubicBezTo>
                    <a:pt x="302" y="1288"/>
                    <a:pt x="174" y="1519"/>
                    <a:pt x="93" y="1681"/>
                  </a:cubicBezTo>
                  <a:cubicBezTo>
                    <a:pt x="70" y="1763"/>
                    <a:pt x="35" y="1820"/>
                    <a:pt x="24" y="1867"/>
                  </a:cubicBezTo>
                  <a:cubicBezTo>
                    <a:pt x="0" y="1913"/>
                    <a:pt x="0" y="1936"/>
                    <a:pt x="0" y="1936"/>
                  </a:cubicBezTo>
                  <a:cubicBezTo>
                    <a:pt x="12" y="1936"/>
                    <a:pt x="35" y="1855"/>
                    <a:pt x="128" y="1693"/>
                  </a:cubicBezTo>
                  <a:cubicBezTo>
                    <a:pt x="209" y="1531"/>
                    <a:pt x="348" y="1322"/>
                    <a:pt x="545" y="1091"/>
                  </a:cubicBezTo>
                  <a:cubicBezTo>
                    <a:pt x="753" y="859"/>
                    <a:pt x="1020" y="593"/>
                    <a:pt x="1390" y="407"/>
                  </a:cubicBezTo>
                  <a:cubicBezTo>
                    <a:pt x="1749" y="222"/>
                    <a:pt x="2178" y="83"/>
                    <a:pt x="2664" y="72"/>
                  </a:cubicBezTo>
                  <a:cubicBezTo>
                    <a:pt x="2699" y="71"/>
                    <a:pt x="2733" y="70"/>
                    <a:pt x="2768" y="70"/>
                  </a:cubicBezTo>
                  <a:cubicBezTo>
                    <a:pt x="3205" y="70"/>
                    <a:pt x="3620" y="137"/>
                    <a:pt x="3996" y="234"/>
                  </a:cubicBezTo>
                  <a:cubicBezTo>
                    <a:pt x="4402" y="338"/>
                    <a:pt x="4749" y="465"/>
                    <a:pt x="5004" y="628"/>
                  </a:cubicBezTo>
                  <a:cubicBezTo>
                    <a:pt x="5282" y="778"/>
                    <a:pt x="5455" y="975"/>
                    <a:pt x="5571" y="1102"/>
                  </a:cubicBezTo>
                  <a:cubicBezTo>
                    <a:pt x="5643" y="1191"/>
                    <a:pt x="5693" y="1262"/>
                    <a:pt x="5717" y="1298"/>
                  </a:cubicBezTo>
                  <a:lnTo>
                    <a:pt x="5717" y="1298"/>
                  </a:lnTo>
                  <a:cubicBezTo>
                    <a:pt x="5711" y="1285"/>
                    <a:pt x="5704" y="1266"/>
                    <a:pt x="5699" y="1241"/>
                  </a:cubicBezTo>
                  <a:cubicBezTo>
                    <a:pt x="5676" y="1207"/>
                    <a:pt x="5641" y="1149"/>
                    <a:pt x="5583" y="1068"/>
                  </a:cubicBezTo>
                  <a:cubicBezTo>
                    <a:pt x="5479" y="940"/>
                    <a:pt x="5305" y="755"/>
                    <a:pt x="5039" y="581"/>
                  </a:cubicBezTo>
                  <a:cubicBezTo>
                    <a:pt x="4761" y="407"/>
                    <a:pt x="4413" y="257"/>
                    <a:pt x="4008" y="164"/>
                  </a:cubicBezTo>
                  <a:cubicBezTo>
                    <a:pt x="3632" y="68"/>
                    <a:pt x="3206" y="1"/>
                    <a:pt x="2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4"/>
            <p:cNvSpPr/>
            <p:nvPr/>
          </p:nvSpPr>
          <p:spPr>
            <a:xfrm>
              <a:off x="1510718" y="2928256"/>
              <a:ext cx="486926" cy="927335"/>
            </a:xfrm>
            <a:custGeom>
              <a:avLst/>
              <a:gdLst/>
              <a:ahLst/>
              <a:cxnLst/>
              <a:rect l="l" t="t" r="r" b="b"/>
              <a:pathLst>
                <a:path w="7181" h="13676" extrusionOk="0">
                  <a:moveTo>
                    <a:pt x="6949" y="0"/>
                  </a:moveTo>
                  <a:lnTo>
                    <a:pt x="220" y="533"/>
                  </a:lnTo>
                  <a:cubicBezTo>
                    <a:pt x="220" y="533"/>
                    <a:pt x="0" y="8177"/>
                    <a:pt x="220" y="11791"/>
                  </a:cubicBezTo>
                  <a:cubicBezTo>
                    <a:pt x="290" y="12902"/>
                    <a:pt x="695" y="13632"/>
                    <a:pt x="776" y="13667"/>
                  </a:cubicBezTo>
                  <a:cubicBezTo>
                    <a:pt x="794" y="13673"/>
                    <a:pt x="840" y="13675"/>
                    <a:pt x="909" y="13675"/>
                  </a:cubicBezTo>
                  <a:cubicBezTo>
                    <a:pt x="1695" y="13675"/>
                    <a:pt x="5490" y="13343"/>
                    <a:pt x="5490" y="13343"/>
                  </a:cubicBezTo>
                  <a:cubicBezTo>
                    <a:pt x="5490" y="13343"/>
                    <a:pt x="5513" y="11964"/>
                    <a:pt x="5860" y="11466"/>
                  </a:cubicBezTo>
                  <a:cubicBezTo>
                    <a:pt x="6047" y="11177"/>
                    <a:pt x="5862" y="11112"/>
                    <a:pt x="5660" y="11112"/>
                  </a:cubicBezTo>
                  <a:cubicBezTo>
                    <a:pt x="5499" y="11112"/>
                    <a:pt x="5328" y="11154"/>
                    <a:pt x="5328" y="11154"/>
                  </a:cubicBezTo>
                  <a:cubicBezTo>
                    <a:pt x="5328" y="11154"/>
                    <a:pt x="7181" y="1738"/>
                    <a:pt x="69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4"/>
            <p:cNvSpPr/>
            <p:nvPr/>
          </p:nvSpPr>
          <p:spPr>
            <a:xfrm>
              <a:off x="1515396" y="2928256"/>
              <a:ext cx="469703" cy="928352"/>
            </a:xfrm>
            <a:custGeom>
              <a:avLst/>
              <a:gdLst/>
              <a:ahLst/>
              <a:cxnLst/>
              <a:rect l="l" t="t" r="r" b="b"/>
              <a:pathLst>
                <a:path w="6927" h="13691" extrusionOk="0">
                  <a:moveTo>
                    <a:pt x="6892" y="0"/>
                  </a:moveTo>
                  <a:cubicBezTo>
                    <a:pt x="6892" y="0"/>
                    <a:pt x="6892" y="12"/>
                    <a:pt x="6896" y="36"/>
                  </a:cubicBezTo>
                  <a:lnTo>
                    <a:pt x="6896" y="36"/>
                  </a:lnTo>
                  <a:cubicBezTo>
                    <a:pt x="6894" y="12"/>
                    <a:pt x="6892" y="0"/>
                    <a:pt x="6892" y="0"/>
                  </a:cubicBezTo>
                  <a:close/>
                  <a:moveTo>
                    <a:pt x="6896" y="36"/>
                  </a:moveTo>
                  <a:cubicBezTo>
                    <a:pt x="6899" y="70"/>
                    <a:pt x="6903" y="131"/>
                    <a:pt x="6903" y="220"/>
                  </a:cubicBezTo>
                  <a:cubicBezTo>
                    <a:pt x="6903" y="359"/>
                    <a:pt x="6927" y="568"/>
                    <a:pt x="6903" y="834"/>
                  </a:cubicBezTo>
                  <a:cubicBezTo>
                    <a:pt x="6893" y="1083"/>
                    <a:pt x="6869" y="1380"/>
                    <a:pt x="6834" y="1720"/>
                  </a:cubicBezTo>
                  <a:lnTo>
                    <a:pt x="6834" y="1720"/>
                  </a:lnTo>
                  <a:cubicBezTo>
                    <a:pt x="6869" y="1387"/>
                    <a:pt x="6893" y="1098"/>
                    <a:pt x="6903" y="857"/>
                  </a:cubicBezTo>
                  <a:cubicBezTo>
                    <a:pt x="6927" y="579"/>
                    <a:pt x="6927" y="371"/>
                    <a:pt x="6927" y="232"/>
                  </a:cubicBezTo>
                  <a:cubicBezTo>
                    <a:pt x="6927" y="162"/>
                    <a:pt x="6903" y="105"/>
                    <a:pt x="6903" y="70"/>
                  </a:cubicBezTo>
                  <a:cubicBezTo>
                    <a:pt x="6900" y="56"/>
                    <a:pt x="6898" y="45"/>
                    <a:pt x="6896" y="36"/>
                  </a:cubicBezTo>
                  <a:close/>
                  <a:moveTo>
                    <a:pt x="151" y="603"/>
                  </a:moveTo>
                  <a:cubicBezTo>
                    <a:pt x="151" y="660"/>
                    <a:pt x="128" y="753"/>
                    <a:pt x="128" y="857"/>
                  </a:cubicBezTo>
                  <a:cubicBezTo>
                    <a:pt x="116" y="1066"/>
                    <a:pt x="116" y="1390"/>
                    <a:pt x="105" y="1796"/>
                  </a:cubicBezTo>
                  <a:cubicBezTo>
                    <a:pt x="70" y="2618"/>
                    <a:pt x="47" y="3788"/>
                    <a:pt x="35" y="5235"/>
                  </a:cubicBezTo>
                  <a:cubicBezTo>
                    <a:pt x="12" y="6683"/>
                    <a:pt x="1" y="8409"/>
                    <a:pt x="47" y="10331"/>
                  </a:cubicBezTo>
                  <a:cubicBezTo>
                    <a:pt x="58" y="10563"/>
                    <a:pt x="58" y="10818"/>
                    <a:pt x="70" y="11061"/>
                  </a:cubicBezTo>
                  <a:cubicBezTo>
                    <a:pt x="93" y="11304"/>
                    <a:pt x="105" y="11571"/>
                    <a:pt x="116" y="11814"/>
                  </a:cubicBezTo>
                  <a:cubicBezTo>
                    <a:pt x="163" y="12323"/>
                    <a:pt x="267" y="12821"/>
                    <a:pt x="464" y="13319"/>
                  </a:cubicBezTo>
                  <a:cubicBezTo>
                    <a:pt x="522" y="13435"/>
                    <a:pt x="580" y="13551"/>
                    <a:pt x="672" y="13667"/>
                  </a:cubicBezTo>
                  <a:cubicBezTo>
                    <a:pt x="684" y="13678"/>
                    <a:pt x="707" y="13690"/>
                    <a:pt x="730" y="13690"/>
                  </a:cubicBezTo>
                  <a:lnTo>
                    <a:pt x="1089" y="13690"/>
                  </a:lnTo>
                  <a:cubicBezTo>
                    <a:pt x="1344" y="13678"/>
                    <a:pt x="1610" y="13667"/>
                    <a:pt x="1888" y="13655"/>
                  </a:cubicBezTo>
                  <a:cubicBezTo>
                    <a:pt x="2421" y="13621"/>
                    <a:pt x="2966" y="13574"/>
                    <a:pt x="3521" y="13539"/>
                  </a:cubicBezTo>
                  <a:cubicBezTo>
                    <a:pt x="4170" y="13482"/>
                    <a:pt x="4819" y="13424"/>
                    <a:pt x="5432" y="13377"/>
                  </a:cubicBezTo>
                  <a:lnTo>
                    <a:pt x="5456" y="13377"/>
                  </a:lnTo>
                  <a:lnTo>
                    <a:pt x="5456" y="13343"/>
                  </a:lnTo>
                  <a:cubicBezTo>
                    <a:pt x="5490" y="12868"/>
                    <a:pt x="5537" y="12381"/>
                    <a:pt x="5653" y="11930"/>
                  </a:cubicBezTo>
                  <a:cubicBezTo>
                    <a:pt x="5676" y="11814"/>
                    <a:pt x="5722" y="11698"/>
                    <a:pt x="5768" y="11594"/>
                  </a:cubicBezTo>
                  <a:cubicBezTo>
                    <a:pt x="5791" y="11547"/>
                    <a:pt x="5826" y="11513"/>
                    <a:pt x="5849" y="11455"/>
                  </a:cubicBezTo>
                  <a:cubicBezTo>
                    <a:pt x="5884" y="11408"/>
                    <a:pt x="5907" y="11351"/>
                    <a:pt x="5907" y="11281"/>
                  </a:cubicBezTo>
                  <a:cubicBezTo>
                    <a:pt x="5907" y="11246"/>
                    <a:pt x="5907" y="11200"/>
                    <a:pt x="5884" y="11177"/>
                  </a:cubicBezTo>
                  <a:cubicBezTo>
                    <a:pt x="5849" y="11142"/>
                    <a:pt x="5826" y="11130"/>
                    <a:pt x="5791" y="11119"/>
                  </a:cubicBezTo>
                  <a:cubicBezTo>
                    <a:pt x="5722" y="11084"/>
                    <a:pt x="5664" y="11084"/>
                    <a:pt x="5606" y="11084"/>
                  </a:cubicBezTo>
                  <a:cubicBezTo>
                    <a:pt x="5509" y="11084"/>
                    <a:pt x="5411" y="11101"/>
                    <a:pt x="5314" y="11120"/>
                  </a:cubicBezTo>
                  <a:lnTo>
                    <a:pt x="5314" y="11120"/>
                  </a:lnTo>
                  <a:cubicBezTo>
                    <a:pt x="5923" y="7919"/>
                    <a:pt x="6383" y="5145"/>
                    <a:pt x="6660" y="3174"/>
                  </a:cubicBezTo>
                  <a:cubicBezTo>
                    <a:pt x="6731" y="2629"/>
                    <a:pt x="6790" y="2142"/>
                    <a:pt x="6834" y="1720"/>
                  </a:cubicBezTo>
                  <a:lnTo>
                    <a:pt x="6834" y="1720"/>
                  </a:lnTo>
                  <a:cubicBezTo>
                    <a:pt x="6789" y="2140"/>
                    <a:pt x="6726" y="2630"/>
                    <a:pt x="6649" y="3185"/>
                  </a:cubicBezTo>
                  <a:cubicBezTo>
                    <a:pt x="6360" y="5158"/>
                    <a:pt x="5888" y="7925"/>
                    <a:pt x="5266" y="11129"/>
                  </a:cubicBezTo>
                  <a:lnTo>
                    <a:pt x="5266" y="11129"/>
                  </a:lnTo>
                  <a:cubicBezTo>
                    <a:pt x="5263" y="11130"/>
                    <a:pt x="5261" y="11130"/>
                    <a:pt x="5259" y="11130"/>
                  </a:cubicBezTo>
                  <a:lnTo>
                    <a:pt x="5265" y="11135"/>
                  </a:lnTo>
                  <a:lnTo>
                    <a:pt x="5265" y="11135"/>
                  </a:lnTo>
                  <a:cubicBezTo>
                    <a:pt x="5263" y="11145"/>
                    <a:pt x="5261" y="11155"/>
                    <a:pt x="5259" y="11165"/>
                  </a:cubicBezTo>
                  <a:lnTo>
                    <a:pt x="5247" y="11200"/>
                  </a:lnTo>
                  <a:lnTo>
                    <a:pt x="5247" y="11200"/>
                  </a:lnTo>
                  <a:lnTo>
                    <a:pt x="5282" y="11188"/>
                  </a:lnTo>
                  <a:cubicBezTo>
                    <a:pt x="5386" y="11165"/>
                    <a:pt x="5502" y="11142"/>
                    <a:pt x="5618" y="11142"/>
                  </a:cubicBezTo>
                  <a:cubicBezTo>
                    <a:pt x="5633" y="11139"/>
                    <a:pt x="5649" y="11137"/>
                    <a:pt x="5664" y="11137"/>
                  </a:cubicBezTo>
                  <a:cubicBezTo>
                    <a:pt x="5706" y="11137"/>
                    <a:pt x="5746" y="11148"/>
                    <a:pt x="5780" y="11165"/>
                  </a:cubicBezTo>
                  <a:cubicBezTo>
                    <a:pt x="5826" y="11177"/>
                    <a:pt x="5849" y="11223"/>
                    <a:pt x="5849" y="11258"/>
                  </a:cubicBezTo>
                  <a:cubicBezTo>
                    <a:pt x="5838" y="11362"/>
                    <a:pt x="5745" y="11455"/>
                    <a:pt x="5710" y="11571"/>
                  </a:cubicBezTo>
                  <a:cubicBezTo>
                    <a:pt x="5664" y="11663"/>
                    <a:pt x="5618" y="11779"/>
                    <a:pt x="5595" y="11895"/>
                  </a:cubicBezTo>
                  <a:cubicBezTo>
                    <a:pt x="5480" y="12352"/>
                    <a:pt x="5434" y="12831"/>
                    <a:pt x="5399" y="13311"/>
                  </a:cubicBezTo>
                  <a:lnTo>
                    <a:pt x="5399" y="13311"/>
                  </a:lnTo>
                  <a:cubicBezTo>
                    <a:pt x="4795" y="13367"/>
                    <a:pt x="4158" y="13402"/>
                    <a:pt x="3521" y="13458"/>
                  </a:cubicBezTo>
                  <a:cubicBezTo>
                    <a:pt x="2966" y="13505"/>
                    <a:pt x="2421" y="13551"/>
                    <a:pt x="1888" y="13574"/>
                  </a:cubicBezTo>
                  <a:cubicBezTo>
                    <a:pt x="1622" y="13597"/>
                    <a:pt x="1344" y="13609"/>
                    <a:pt x="1089" y="13621"/>
                  </a:cubicBezTo>
                  <a:lnTo>
                    <a:pt x="730" y="13621"/>
                  </a:lnTo>
                  <a:lnTo>
                    <a:pt x="707" y="13609"/>
                  </a:lnTo>
                  <a:cubicBezTo>
                    <a:pt x="638" y="13516"/>
                    <a:pt x="580" y="13389"/>
                    <a:pt x="522" y="13273"/>
                  </a:cubicBezTo>
                  <a:cubicBezTo>
                    <a:pt x="325" y="12798"/>
                    <a:pt x="221" y="12289"/>
                    <a:pt x="186" y="11802"/>
                  </a:cubicBezTo>
                  <a:lnTo>
                    <a:pt x="151" y="11061"/>
                  </a:lnTo>
                  <a:cubicBezTo>
                    <a:pt x="128" y="10818"/>
                    <a:pt x="128" y="10586"/>
                    <a:pt x="116" y="10331"/>
                  </a:cubicBezTo>
                  <a:cubicBezTo>
                    <a:pt x="70" y="8420"/>
                    <a:pt x="70" y="6683"/>
                    <a:pt x="93" y="5235"/>
                  </a:cubicBezTo>
                  <a:cubicBezTo>
                    <a:pt x="105" y="3776"/>
                    <a:pt x="116" y="2606"/>
                    <a:pt x="128" y="1796"/>
                  </a:cubicBezTo>
                  <a:cubicBezTo>
                    <a:pt x="128" y="1390"/>
                    <a:pt x="151" y="1066"/>
                    <a:pt x="151" y="857"/>
                  </a:cubicBezTo>
                  <a:lnTo>
                    <a:pt x="151" y="60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4"/>
            <p:cNvSpPr/>
            <p:nvPr/>
          </p:nvSpPr>
          <p:spPr>
            <a:xfrm>
              <a:off x="1542112" y="3687627"/>
              <a:ext cx="339309" cy="19461"/>
            </a:xfrm>
            <a:custGeom>
              <a:avLst/>
              <a:gdLst/>
              <a:ahLst/>
              <a:cxnLst/>
              <a:rect l="l" t="t" r="r" b="b"/>
              <a:pathLst>
                <a:path w="5004" h="287" extrusionOk="0">
                  <a:moveTo>
                    <a:pt x="5004" y="1"/>
                  </a:moveTo>
                  <a:cubicBezTo>
                    <a:pt x="5004" y="1"/>
                    <a:pt x="4934" y="1"/>
                    <a:pt x="4818" y="36"/>
                  </a:cubicBezTo>
                  <a:cubicBezTo>
                    <a:pt x="4679" y="47"/>
                    <a:pt x="4506" y="59"/>
                    <a:pt x="4286" y="94"/>
                  </a:cubicBezTo>
                  <a:cubicBezTo>
                    <a:pt x="3834" y="128"/>
                    <a:pt x="3209" y="175"/>
                    <a:pt x="2514" y="209"/>
                  </a:cubicBezTo>
                  <a:cubicBezTo>
                    <a:pt x="1819" y="233"/>
                    <a:pt x="1182" y="233"/>
                    <a:pt x="742" y="233"/>
                  </a:cubicBezTo>
                  <a:cubicBezTo>
                    <a:pt x="522" y="221"/>
                    <a:pt x="348" y="221"/>
                    <a:pt x="197" y="221"/>
                  </a:cubicBezTo>
                  <a:lnTo>
                    <a:pt x="0" y="221"/>
                  </a:lnTo>
                  <a:cubicBezTo>
                    <a:pt x="0" y="233"/>
                    <a:pt x="70" y="233"/>
                    <a:pt x="197" y="256"/>
                  </a:cubicBezTo>
                  <a:cubicBezTo>
                    <a:pt x="336" y="267"/>
                    <a:pt x="510" y="267"/>
                    <a:pt x="742" y="279"/>
                  </a:cubicBezTo>
                  <a:cubicBezTo>
                    <a:pt x="929" y="284"/>
                    <a:pt x="1146" y="287"/>
                    <a:pt x="1385" y="287"/>
                  </a:cubicBezTo>
                  <a:cubicBezTo>
                    <a:pt x="1723" y="287"/>
                    <a:pt x="2107" y="281"/>
                    <a:pt x="2514" y="267"/>
                  </a:cubicBezTo>
                  <a:cubicBezTo>
                    <a:pt x="3197" y="233"/>
                    <a:pt x="3834" y="175"/>
                    <a:pt x="4286" y="117"/>
                  </a:cubicBezTo>
                  <a:cubicBezTo>
                    <a:pt x="4517" y="94"/>
                    <a:pt x="4691" y="59"/>
                    <a:pt x="4818" y="47"/>
                  </a:cubicBezTo>
                  <a:cubicBezTo>
                    <a:pt x="4934" y="24"/>
                    <a:pt x="5004" y="1"/>
                    <a:pt x="50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4"/>
            <p:cNvSpPr/>
            <p:nvPr/>
          </p:nvSpPr>
          <p:spPr>
            <a:xfrm>
              <a:off x="1563336" y="3835311"/>
              <a:ext cx="357346" cy="772802"/>
            </a:xfrm>
            <a:custGeom>
              <a:avLst/>
              <a:gdLst/>
              <a:ahLst/>
              <a:cxnLst/>
              <a:rect l="l" t="t" r="r" b="b"/>
              <a:pathLst>
                <a:path w="5270" h="11397" extrusionOk="0">
                  <a:moveTo>
                    <a:pt x="4540" y="0"/>
                  </a:moveTo>
                  <a:lnTo>
                    <a:pt x="0" y="290"/>
                  </a:lnTo>
                  <a:lnTo>
                    <a:pt x="2641" y="11397"/>
                  </a:lnTo>
                  <a:lnTo>
                    <a:pt x="5270" y="11397"/>
                  </a:lnTo>
                  <a:lnTo>
                    <a:pt x="4540" y="0"/>
                  </a:lnTo>
                  <a:close/>
                </a:path>
              </a:pathLst>
            </a:custGeom>
            <a:solidFill>
              <a:srgbClr val="EEB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4"/>
            <p:cNvSpPr/>
            <p:nvPr/>
          </p:nvSpPr>
          <p:spPr>
            <a:xfrm>
              <a:off x="1743161" y="4502057"/>
              <a:ext cx="526254" cy="111543"/>
            </a:xfrm>
            <a:custGeom>
              <a:avLst/>
              <a:gdLst/>
              <a:ahLst/>
              <a:cxnLst/>
              <a:rect l="l" t="t" r="r" b="b"/>
              <a:pathLst>
                <a:path w="7761" h="1645" extrusionOk="0">
                  <a:moveTo>
                    <a:pt x="2386" y="0"/>
                  </a:moveTo>
                  <a:lnTo>
                    <a:pt x="0" y="232"/>
                  </a:lnTo>
                  <a:lnTo>
                    <a:pt x="0" y="1564"/>
                  </a:lnTo>
                  <a:lnTo>
                    <a:pt x="7679" y="1645"/>
                  </a:lnTo>
                  <a:cubicBezTo>
                    <a:pt x="7760" y="1367"/>
                    <a:pt x="7621" y="1240"/>
                    <a:pt x="7401" y="1170"/>
                  </a:cubicBezTo>
                  <a:lnTo>
                    <a:pt x="5027" y="464"/>
                  </a:lnTo>
                  <a:lnTo>
                    <a:pt x="2386" y="0"/>
                  </a:lnTo>
                  <a:close/>
                </a:path>
              </a:pathLst>
            </a:custGeom>
            <a:solidFill>
              <a:srgbClr val="EEB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4"/>
            <p:cNvSpPr/>
            <p:nvPr/>
          </p:nvSpPr>
          <p:spPr>
            <a:xfrm>
              <a:off x="1950448" y="4555421"/>
              <a:ext cx="243565" cy="57433"/>
            </a:xfrm>
            <a:custGeom>
              <a:avLst/>
              <a:gdLst/>
              <a:ahLst/>
              <a:cxnLst/>
              <a:rect l="l" t="t" r="r" b="b"/>
              <a:pathLst>
                <a:path w="3592" h="847" extrusionOk="0">
                  <a:moveTo>
                    <a:pt x="1" y="1"/>
                  </a:moveTo>
                  <a:cubicBezTo>
                    <a:pt x="1" y="1"/>
                    <a:pt x="47" y="24"/>
                    <a:pt x="140" y="36"/>
                  </a:cubicBezTo>
                  <a:cubicBezTo>
                    <a:pt x="256" y="47"/>
                    <a:pt x="406" y="82"/>
                    <a:pt x="568" y="94"/>
                  </a:cubicBezTo>
                  <a:cubicBezTo>
                    <a:pt x="916" y="140"/>
                    <a:pt x="1391" y="198"/>
                    <a:pt x="1923" y="256"/>
                  </a:cubicBezTo>
                  <a:cubicBezTo>
                    <a:pt x="2190" y="279"/>
                    <a:pt x="2445" y="290"/>
                    <a:pt x="2676" y="325"/>
                  </a:cubicBezTo>
                  <a:cubicBezTo>
                    <a:pt x="2908" y="348"/>
                    <a:pt x="3128" y="348"/>
                    <a:pt x="3290" y="406"/>
                  </a:cubicBezTo>
                  <a:cubicBezTo>
                    <a:pt x="3464" y="487"/>
                    <a:pt x="3533" y="615"/>
                    <a:pt x="3545" y="696"/>
                  </a:cubicBezTo>
                  <a:cubicBezTo>
                    <a:pt x="3556" y="782"/>
                    <a:pt x="3546" y="838"/>
                    <a:pt x="3545" y="846"/>
                  </a:cubicBezTo>
                  <a:lnTo>
                    <a:pt x="3545" y="846"/>
                  </a:lnTo>
                  <a:cubicBezTo>
                    <a:pt x="3546" y="842"/>
                    <a:pt x="3552" y="830"/>
                    <a:pt x="3591" y="800"/>
                  </a:cubicBezTo>
                  <a:lnTo>
                    <a:pt x="3591" y="684"/>
                  </a:lnTo>
                  <a:cubicBezTo>
                    <a:pt x="3591" y="580"/>
                    <a:pt x="3499" y="441"/>
                    <a:pt x="3325" y="371"/>
                  </a:cubicBezTo>
                  <a:cubicBezTo>
                    <a:pt x="3244" y="325"/>
                    <a:pt x="3140" y="314"/>
                    <a:pt x="3035" y="290"/>
                  </a:cubicBezTo>
                  <a:cubicBezTo>
                    <a:pt x="2943" y="279"/>
                    <a:pt x="2827" y="267"/>
                    <a:pt x="2711" y="256"/>
                  </a:cubicBezTo>
                  <a:cubicBezTo>
                    <a:pt x="2479" y="221"/>
                    <a:pt x="2213" y="198"/>
                    <a:pt x="1958" y="163"/>
                  </a:cubicBezTo>
                  <a:cubicBezTo>
                    <a:pt x="1414" y="105"/>
                    <a:pt x="927" y="59"/>
                    <a:pt x="580" y="36"/>
                  </a:cubicBezTo>
                  <a:cubicBezTo>
                    <a:pt x="406" y="24"/>
                    <a:pt x="279" y="24"/>
                    <a:pt x="163" y="1"/>
                  </a:cubicBezTo>
                  <a:close/>
                  <a:moveTo>
                    <a:pt x="3545" y="846"/>
                  </a:moveTo>
                  <a:cubicBezTo>
                    <a:pt x="3545" y="846"/>
                    <a:pt x="3545" y="846"/>
                    <a:pt x="3545" y="846"/>
                  </a:cubicBezTo>
                  <a:cubicBezTo>
                    <a:pt x="3545" y="846"/>
                    <a:pt x="3545" y="846"/>
                    <a:pt x="3545" y="846"/>
                  </a:cubicBezTo>
                  <a:close/>
                </a:path>
              </a:pathLst>
            </a:custGeom>
            <a:solidFill>
              <a:srgbClr val="6F4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4"/>
            <p:cNvSpPr/>
            <p:nvPr/>
          </p:nvSpPr>
          <p:spPr>
            <a:xfrm>
              <a:off x="1872741" y="3055462"/>
              <a:ext cx="102932" cy="938524"/>
            </a:xfrm>
            <a:custGeom>
              <a:avLst/>
              <a:gdLst/>
              <a:ahLst/>
              <a:cxnLst/>
              <a:rect l="l" t="t" r="r" b="b"/>
              <a:pathLst>
                <a:path w="1518" h="13841" extrusionOk="0">
                  <a:moveTo>
                    <a:pt x="1518" y="1"/>
                  </a:moveTo>
                  <a:lnTo>
                    <a:pt x="0" y="9289"/>
                  </a:lnTo>
                  <a:lnTo>
                    <a:pt x="186" y="9266"/>
                  </a:lnTo>
                  <a:cubicBezTo>
                    <a:pt x="269" y="9262"/>
                    <a:pt x="358" y="9251"/>
                    <a:pt x="433" y="9251"/>
                  </a:cubicBezTo>
                  <a:cubicBezTo>
                    <a:pt x="556" y="9251"/>
                    <a:pt x="643" y="9280"/>
                    <a:pt x="614" y="9417"/>
                  </a:cubicBezTo>
                  <a:lnTo>
                    <a:pt x="325" y="10054"/>
                  </a:lnTo>
                  <a:lnTo>
                    <a:pt x="0" y="11733"/>
                  </a:lnTo>
                  <a:lnTo>
                    <a:pt x="128" y="13841"/>
                  </a:lnTo>
                  <a:lnTo>
                    <a:pt x="1054" y="9787"/>
                  </a:lnTo>
                  <a:lnTo>
                    <a:pt x="1054" y="8536"/>
                  </a:lnTo>
                  <a:lnTo>
                    <a:pt x="707" y="8316"/>
                  </a:lnTo>
                  <a:lnTo>
                    <a:pt x="1518" y="1"/>
                  </a:ln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4"/>
            <p:cNvSpPr/>
            <p:nvPr/>
          </p:nvSpPr>
          <p:spPr>
            <a:xfrm>
              <a:off x="2446798" y="2669097"/>
              <a:ext cx="96693" cy="90998"/>
            </a:xfrm>
            <a:custGeom>
              <a:avLst/>
              <a:gdLst/>
              <a:ahLst/>
              <a:cxnLst/>
              <a:rect l="l" t="t" r="r" b="b"/>
              <a:pathLst>
                <a:path w="1426" h="1342" extrusionOk="0">
                  <a:moveTo>
                    <a:pt x="383" y="0"/>
                  </a:moveTo>
                  <a:cubicBezTo>
                    <a:pt x="93" y="301"/>
                    <a:pt x="1" y="753"/>
                    <a:pt x="255" y="1101"/>
                  </a:cubicBezTo>
                  <a:cubicBezTo>
                    <a:pt x="336" y="1216"/>
                    <a:pt x="464" y="1297"/>
                    <a:pt x="614" y="1332"/>
                  </a:cubicBezTo>
                  <a:cubicBezTo>
                    <a:pt x="659" y="1338"/>
                    <a:pt x="704" y="1342"/>
                    <a:pt x="749" y="1342"/>
                  </a:cubicBezTo>
                  <a:cubicBezTo>
                    <a:pt x="879" y="1342"/>
                    <a:pt x="1006" y="1311"/>
                    <a:pt x="1101" y="1216"/>
                  </a:cubicBezTo>
                  <a:cubicBezTo>
                    <a:pt x="1240" y="1089"/>
                    <a:pt x="1367" y="950"/>
                    <a:pt x="1425" y="776"/>
                  </a:cubicBezTo>
                  <a:cubicBezTo>
                    <a:pt x="1136" y="533"/>
                    <a:pt x="672" y="220"/>
                    <a:pt x="3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4"/>
            <p:cNvSpPr/>
            <p:nvPr/>
          </p:nvSpPr>
          <p:spPr>
            <a:xfrm>
              <a:off x="2449584" y="2667885"/>
              <a:ext cx="91133" cy="93439"/>
            </a:xfrm>
            <a:custGeom>
              <a:avLst/>
              <a:gdLst/>
              <a:ahLst/>
              <a:cxnLst/>
              <a:rect l="l" t="t" r="r" b="b"/>
              <a:pathLst>
                <a:path w="1344" h="1378" extrusionOk="0">
                  <a:moveTo>
                    <a:pt x="278" y="1"/>
                  </a:moveTo>
                  <a:lnTo>
                    <a:pt x="255" y="24"/>
                  </a:lnTo>
                  <a:cubicBezTo>
                    <a:pt x="186" y="105"/>
                    <a:pt x="128" y="209"/>
                    <a:pt x="81" y="314"/>
                  </a:cubicBezTo>
                  <a:cubicBezTo>
                    <a:pt x="0" y="534"/>
                    <a:pt x="12" y="789"/>
                    <a:pt x="105" y="974"/>
                  </a:cubicBezTo>
                  <a:cubicBezTo>
                    <a:pt x="186" y="1159"/>
                    <a:pt x="348" y="1275"/>
                    <a:pt x="487" y="1333"/>
                  </a:cubicBezTo>
                  <a:cubicBezTo>
                    <a:pt x="576" y="1367"/>
                    <a:pt x="657" y="1377"/>
                    <a:pt x="727" y="1377"/>
                  </a:cubicBezTo>
                  <a:cubicBezTo>
                    <a:pt x="776" y="1377"/>
                    <a:pt x="820" y="1372"/>
                    <a:pt x="857" y="1368"/>
                  </a:cubicBezTo>
                  <a:cubicBezTo>
                    <a:pt x="938" y="1344"/>
                    <a:pt x="985" y="1321"/>
                    <a:pt x="985" y="1321"/>
                  </a:cubicBezTo>
                  <a:cubicBezTo>
                    <a:pt x="985" y="1319"/>
                    <a:pt x="983" y="1318"/>
                    <a:pt x="978" y="1318"/>
                  </a:cubicBezTo>
                  <a:cubicBezTo>
                    <a:pt x="966" y="1318"/>
                    <a:pt x="938" y="1325"/>
                    <a:pt x="887" y="1325"/>
                  </a:cubicBezTo>
                  <a:cubicBezTo>
                    <a:pt x="869" y="1325"/>
                    <a:pt x="847" y="1324"/>
                    <a:pt x="823" y="1321"/>
                  </a:cubicBezTo>
                  <a:cubicBezTo>
                    <a:pt x="801" y="1325"/>
                    <a:pt x="774" y="1327"/>
                    <a:pt x="743" y="1327"/>
                  </a:cubicBezTo>
                  <a:cubicBezTo>
                    <a:pt x="673" y="1327"/>
                    <a:pt x="583" y="1315"/>
                    <a:pt x="487" y="1275"/>
                  </a:cubicBezTo>
                  <a:cubicBezTo>
                    <a:pt x="359" y="1217"/>
                    <a:pt x="220" y="1101"/>
                    <a:pt x="139" y="928"/>
                  </a:cubicBezTo>
                  <a:cubicBezTo>
                    <a:pt x="58" y="765"/>
                    <a:pt x="47" y="534"/>
                    <a:pt x="128" y="337"/>
                  </a:cubicBezTo>
                  <a:cubicBezTo>
                    <a:pt x="170" y="241"/>
                    <a:pt x="223" y="165"/>
                    <a:pt x="285" y="81"/>
                  </a:cubicBezTo>
                  <a:lnTo>
                    <a:pt x="285" y="81"/>
                  </a:lnTo>
                  <a:cubicBezTo>
                    <a:pt x="585" y="302"/>
                    <a:pt x="841" y="480"/>
                    <a:pt x="1031" y="603"/>
                  </a:cubicBezTo>
                  <a:cubicBezTo>
                    <a:pt x="1228" y="742"/>
                    <a:pt x="1344" y="812"/>
                    <a:pt x="1344" y="812"/>
                  </a:cubicBezTo>
                  <a:cubicBezTo>
                    <a:pt x="1344" y="812"/>
                    <a:pt x="1240" y="719"/>
                    <a:pt x="1054" y="580"/>
                  </a:cubicBezTo>
                  <a:cubicBezTo>
                    <a:pt x="869" y="430"/>
                    <a:pt x="603" y="233"/>
                    <a:pt x="301" y="13"/>
                  </a:cubicBezTo>
                  <a:lnTo>
                    <a:pt x="2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4"/>
            <p:cNvSpPr/>
            <p:nvPr/>
          </p:nvSpPr>
          <p:spPr>
            <a:xfrm>
              <a:off x="590300" y="4609667"/>
              <a:ext cx="3970672" cy="3933"/>
            </a:xfrm>
            <a:custGeom>
              <a:avLst/>
              <a:gdLst/>
              <a:ahLst/>
              <a:cxnLst/>
              <a:rect l="l" t="t" r="r" b="b"/>
              <a:pathLst>
                <a:path w="58558" h="58" extrusionOk="0">
                  <a:moveTo>
                    <a:pt x="29279" y="0"/>
                  </a:moveTo>
                  <a:cubicBezTo>
                    <a:pt x="13111" y="0"/>
                    <a:pt x="0" y="12"/>
                    <a:pt x="0" y="35"/>
                  </a:cubicBezTo>
                  <a:cubicBezTo>
                    <a:pt x="0" y="46"/>
                    <a:pt x="13111" y="58"/>
                    <a:pt x="29279" y="58"/>
                  </a:cubicBezTo>
                  <a:cubicBezTo>
                    <a:pt x="45447" y="58"/>
                    <a:pt x="58558" y="46"/>
                    <a:pt x="58558" y="35"/>
                  </a:cubicBezTo>
                  <a:cubicBezTo>
                    <a:pt x="58558" y="12"/>
                    <a:pt x="45436" y="0"/>
                    <a:pt x="292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4"/>
            <p:cNvSpPr/>
            <p:nvPr/>
          </p:nvSpPr>
          <p:spPr>
            <a:xfrm>
              <a:off x="3038960" y="2795489"/>
              <a:ext cx="94320" cy="273400"/>
            </a:xfrm>
            <a:custGeom>
              <a:avLst/>
              <a:gdLst/>
              <a:ahLst/>
              <a:cxnLst/>
              <a:rect l="l" t="t" r="r" b="b"/>
              <a:pathLst>
                <a:path w="1391" h="4032" extrusionOk="0">
                  <a:moveTo>
                    <a:pt x="1390" y="1"/>
                  </a:moveTo>
                  <a:cubicBezTo>
                    <a:pt x="1390" y="1"/>
                    <a:pt x="1344" y="47"/>
                    <a:pt x="1263" y="117"/>
                  </a:cubicBezTo>
                  <a:cubicBezTo>
                    <a:pt x="1216" y="163"/>
                    <a:pt x="1170" y="221"/>
                    <a:pt x="1124" y="279"/>
                  </a:cubicBezTo>
                  <a:cubicBezTo>
                    <a:pt x="1089" y="348"/>
                    <a:pt x="1031" y="406"/>
                    <a:pt x="973" y="499"/>
                  </a:cubicBezTo>
                  <a:cubicBezTo>
                    <a:pt x="857" y="650"/>
                    <a:pt x="742" y="858"/>
                    <a:pt x="603" y="1090"/>
                  </a:cubicBezTo>
                  <a:cubicBezTo>
                    <a:pt x="498" y="1321"/>
                    <a:pt x="383" y="1576"/>
                    <a:pt x="278" y="1866"/>
                  </a:cubicBezTo>
                  <a:cubicBezTo>
                    <a:pt x="186" y="2155"/>
                    <a:pt x="116" y="2433"/>
                    <a:pt x="70" y="2700"/>
                  </a:cubicBezTo>
                  <a:cubicBezTo>
                    <a:pt x="35" y="2954"/>
                    <a:pt x="0" y="3186"/>
                    <a:pt x="0" y="3394"/>
                  </a:cubicBezTo>
                  <a:lnTo>
                    <a:pt x="0" y="3649"/>
                  </a:lnTo>
                  <a:cubicBezTo>
                    <a:pt x="0" y="3742"/>
                    <a:pt x="12" y="3800"/>
                    <a:pt x="12" y="3858"/>
                  </a:cubicBezTo>
                  <a:cubicBezTo>
                    <a:pt x="12" y="3974"/>
                    <a:pt x="35" y="4031"/>
                    <a:pt x="35" y="4031"/>
                  </a:cubicBezTo>
                  <a:lnTo>
                    <a:pt x="35" y="3858"/>
                  </a:lnTo>
                  <a:lnTo>
                    <a:pt x="35" y="3649"/>
                  </a:lnTo>
                  <a:cubicBezTo>
                    <a:pt x="35" y="3580"/>
                    <a:pt x="35" y="3487"/>
                    <a:pt x="47" y="3394"/>
                  </a:cubicBezTo>
                  <a:cubicBezTo>
                    <a:pt x="58" y="3198"/>
                    <a:pt x="93" y="2966"/>
                    <a:pt x="128" y="2711"/>
                  </a:cubicBezTo>
                  <a:cubicBezTo>
                    <a:pt x="186" y="2468"/>
                    <a:pt x="244" y="2190"/>
                    <a:pt x="348" y="1900"/>
                  </a:cubicBezTo>
                  <a:cubicBezTo>
                    <a:pt x="452" y="1611"/>
                    <a:pt x="568" y="1344"/>
                    <a:pt x="684" y="1113"/>
                  </a:cubicBezTo>
                  <a:cubicBezTo>
                    <a:pt x="799" y="881"/>
                    <a:pt x="915" y="684"/>
                    <a:pt x="1031" y="522"/>
                  </a:cubicBezTo>
                  <a:cubicBezTo>
                    <a:pt x="1077" y="441"/>
                    <a:pt x="1135" y="360"/>
                    <a:pt x="1170" y="302"/>
                  </a:cubicBezTo>
                  <a:cubicBezTo>
                    <a:pt x="1216" y="244"/>
                    <a:pt x="1263" y="186"/>
                    <a:pt x="1286" y="152"/>
                  </a:cubicBezTo>
                  <a:cubicBezTo>
                    <a:pt x="1367" y="59"/>
                    <a:pt x="1390" y="1"/>
                    <a:pt x="13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4"/>
            <p:cNvSpPr/>
            <p:nvPr/>
          </p:nvSpPr>
          <p:spPr>
            <a:xfrm>
              <a:off x="3046826" y="2755483"/>
              <a:ext cx="171214" cy="305541"/>
            </a:xfrm>
            <a:custGeom>
              <a:avLst/>
              <a:gdLst/>
              <a:ahLst/>
              <a:cxnLst/>
              <a:rect l="l" t="t" r="r" b="b"/>
              <a:pathLst>
                <a:path w="2525" h="4506" extrusionOk="0">
                  <a:moveTo>
                    <a:pt x="2525" y="0"/>
                  </a:moveTo>
                  <a:lnTo>
                    <a:pt x="2525" y="0"/>
                  </a:lnTo>
                  <a:cubicBezTo>
                    <a:pt x="2525" y="0"/>
                    <a:pt x="2512" y="11"/>
                    <a:pt x="2487" y="35"/>
                  </a:cubicBezTo>
                  <a:lnTo>
                    <a:pt x="2487" y="35"/>
                  </a:lnTo>
                  <a:lnTo>
                    <a:pt x="2525" y="0"/>
                  </a:lnTo>
                  <a:close/>
                  <a:moveTo>
                    <a:pt x="2487" y="35"/>
                  </a:moveTo>
                  <a:lnTo>
                    <a:pt x="2374" y="139"/>
                  </a:lnTo>
                  <a:cubicBezTo>
                    <a:pt x="2328" y="186"/>
                    <a:pt x="2259" y="244"/>
                    <a:pt x="2201" y="301"/>
                  </a:cubicBezTo>
                  <a:lnTo>
                    <a:pt x="2189" y="313"/>
                  </a:lnTo>
                  <a:lnTo>
                    <a:pt x="2189" y="313"/>
                  </a:lnTo>
                  <a:cubicBezTo>
                    <a:pt x="2259" y="255"/>
                    <a:pt x="2316" y="197"/>
                    <a:pt x="2374" y="162"/>
                  </a:cubicBezTo>
                  <a:cubicBezTo>
                    <a:pt x="2423" y="102"/>
                    <a:pt x="2461" y="61"/>
                    <a:pt x="2487" y="35"/>
                  </a:cubicBezTo>
                  <a:close/>
                  <a:moveTo>
                    <a:pt x="2189" y="313"/>
                  </a:moveTo>
                  <a:cubicBezTo>
                    <a:pt x="2120" y="371"/>
                    <a:pt x="2039" y="452"/>
                    <a:pt x="1957" y="533"/>
                  </a:cubicBezTo>
                  <a:cubicBezTo>
                    <a:pt x="1784" y="695"/>
                    <a:pt x="1598" y="915"/>
                    <a:pt x="1390" y="1158"/>
                  </a:cubicBezTo>
                  <a:cubicBezTo>
                    <a:pt x="1193" y="1402"/>
                    <a:pt x="996" y="1691"/>
                    <a:pt x="811" y="2016"/>
                  </a:cubicBezTo>
                  <a:cubicBezTo>
                    <a:pt x="637" y="2328"/>
                    <a:pt x="498" y="2653"/>
                    <a:pt x="382" y="2942"/>
                  </a:cubicBezTo>
                  <a:cubicBezTo>
                    <a:pt x="278" y="3232"/>
                    <a:pt x="185" y="3498"/>
                    <a:pt x="128" y="3730"/>
                  </a:cubicBezTo>
                  <a:cubicBezTo>
                    <a:pt x="104" y="3845"/>
                    <a:pt x="70" y="3961"/>
                    <a:pt x="58" y="4054"/>
                  </a:cubicBezTo>
                  <a:cubicBezTo>
                    <a:pt x="35" y="4158"/>
                    <a:pt x="35" y="4228"/>
                    <a:pt x="12" y="4297"/>
                  </a:cubicBezTo>
                  <a:cubicBezTo>
                    <a:pt x="0" y="4425"/>
                    <a:pt x="0" y="4506"/>
                    <a:pt x="0" y="4506"/>
                  </a:cubicBezTo>
                  <a:cubicBezTo>
                    <a:pt x="0" y="4506"/>
                    <a:pt x="12" y="4425"/>
                    <a:pt x="46" y="4297"/>
                  </a:cubicBezTo>
                  <a:cubicBezTo>
                    <a:pt x="46" y="4239"/>
                    <a:pt x="58" y="4158"/>
                    <a:pt x="93" y="4066"/>
                  </a:cubicBezTo>
                  <a:cubicBezTo>
                    <a:pt x="104" y="3961"/>
                    <a:pt x="128" y="3869"/>
                    <a:pt x="162" y="3753"/>
                  </a:cubicBezTo>
                  <a:cubicBezTo>
                    <a:pt x="220" y="3521"/>
                    <a:pt x="301" y="3243"/>
                    <a:pt x="417" y="2954"/>
                  </a:cubicBezTo>
                  <a:cubicBezTo>
                    <a:pt x="533" y="2664"/>
                    <a:pt x="683" y="2340"/>
                    <a:pt x="857" y="2027"/>
                  </a:cubicBezTo>
                  <a:cubicBezTo>
                    <a:pt x="1031" y="1703"/>
                    <a:pt x="1228" y="1413"/>
                    <a:pt x="1425" y="1170"/>
                  </a:cubicBezTo>
                  <a:cubicBezTo>
                    <a:pt x="1622" y="927"/>
                    <a:pt x="1807" y="707"/>
                    <a:pt x="1969" y="533"/>
                  </a:cubicBezTo>
                  <a:lnTo>
                    <a:pt x="2189" y="31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4"/>
            <p:cNvSpPr/>
            <p:nvPr/>
          </p:nvSpPr>
          <p:spPr>
            <a:xfrm>
              <a:off x="2630556" y="4231914"/>
              <a:ext cx="161857" cy="118595"/>
            </a:xfrm>
            <a:custGeom>
              <a:avLst/>
              <a:gdLst/>
              <a:ahLst/>
              <a:cxnLst/>
              <a:rect l="l" t="t" r="r" b="b"/>
              <a:pathLst>
                <a:path w="2387" h="1749" extrusionOk="0">
                  <a:moveTo>
                    <a:pt x="2259" y="0"/>
                  </a:moveTo>
                  <a:cubicBezTo>
                    <a:pt x="2178" y="0"/>
                    <a:pt x="2062" y="0"/>
                    <a:pt x="1912" y="12"/>
                  </a:cubicBezTo>
                  <a:cubicBezTo>
                    <a:pt x="1622" y="46"/>
                    <a:pt x="1217" y="162"/>
                    <a:pt x="858" y="417"/>
                  </a:cubicBezTo>
                  <a:cubicBezTo>
                    <a:pt x="499" y="695"/>
                    <a:pt x="267" y="1043"/>
                    <a:pt x="151" y="1297"/>
                  </a:cubicBezTo>
                  <a:cubicBezTo>
                    <a:pt x="93" y="1436"/>
                    <a:pt x="47" y="1552"/>
                    <a:pt x="36" y="1622"/>
                  </a:cubicBezTo>
                  <a:cubicBezTo>
                    <a:pt x="1" y="1703"/>
                    <a:pt x="1" y="1749"/>
                    <a:pt x="1" y="1749"/>
                  </a:cubicBezTo>
                  <a:cubicBezTo>
                    <a:pt x="1" y="1749"/>
                    <a:pt x="47" y="1575"/>
                    <a:pt x="186" y="1320"/>
                  </a:cubicBezTo>
                  <a:cubicBezTo>
                    <a:pt x="302" y="1054"/>
                    <a:pt x="534" y="718"/>
                    <a:pt x="893" y="463"/>
                  </a:cubicBezTo>
                  <a:cubicBezTo>
                    <a:pt x="1240" y="197"/>
                    <a:pt x="1634" y="81"/>
                    <a:pt x="1923" y="46"/>
                  </a:cubicBezTo>
                  <a:cubicBezTo>
                    <a:pt x="2116" y="16"/>
                    <a:pt x="2258" y="16"/>
                    <a:pt x="2331" y="16"/>
                  </a:cubicBezTo>
                  <a:lnTo>
                    <a:pt x="2331" y="16"/>
                  </a:lnTo>
                  <a:cubicBezTo>
                    <a:pt x="2367" y="16"/>
                    <a:pt x="2387" y="16"/>
                    <a:pt x="2387" y="12"/>
                  </a:cubicBezTo>
                  <a:cubicBezTo>
                    <a:pt x="2387" y="12"/>
                    <a:pt x="2352" y="0"/>
                    <a:pt x="2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4"/>
            <p:cNvSpPr/>
            <p:nvPr/>
          </p:nvSpPr>
          <p:spPr>
            <a:xfrm>
              <a:off x="2790785" y="4231914"/>
              <a:ext cx="121036" cy="97439"/>
            </a:xfrm>
            <a:custGeom>
              <a:avLst/>
              <a:gdLst/>
              <a:ahLst/>
              <a:cxnLst/>
              <a:rect l="l" t="t" r="r" b="b"/>
              <a:pathLst>
                <a:path w="1785" h="1437" extrusionOk="0">
                  <a:moveTo>
                    <a:pt x="0" y="0"/>
                  </a:moveTo>
                  <a:cubicBezTo>
                    <a:pt x="0" y="12"/>
                    <a:pt x="139" y="12"/>
                    <a:pt x="371" y="58"/>
                  </a:cubicBezTo>
                  <a:cubicBezTo>
                    <a:pt x="603" y="93"/>
                    <a:pt x="927" y="174"/>
                    <a:pt x="1228" y="348"/>
                  </a:cubicBezTo>
                  <a:cubicBezTo>
                    <a:pt x="1298" y="382"/>
                    <a:pt x="1379" y="429"/>
                    <a:pt x="1437" y="487"/>
                  </a:cubicBezTo>
                  <a:cubicBezTo>
                    <a:pt x="1495" y="544"/>
                    <a:pt x="1529" y="602"/>
                    <a:pt x="1576" y="672"/>
                  </a:cubicBezTo>
                  <a:cubicBezTo>
                    <a:pt x="1668" y="811"/>
                    <a:pt x="1703" y="938"/>
                    <a:pt x="1726" y="1054"/>
                  </a:cubicBezTo>
                  <a:cubicBezTo>
                    <a:pt x="1738" y="1170"/>
                    <a:pt x="1738" y="1274"/>
                    <a:pt x="1738" y="1332"/>
                  </a:cubicBezTo>
                  <a:cubicBezTo>
                    <a:pt x="1749" y="1390"/>
                    <a:pt x="1749" y="1436"/>
                    <a:pt x="1749" y="1436"/>
                  </a:cubicBezTo>
                  <a:cubicBezTo>
                    <a:pt x="1749" y="1436"/>
                    <a:pt x="1761" y="1402"/>
                    <a:pt x="1761" y="1332"/>
                  </a:cubicBezTo>
                  <a:cubicBezTo>
                    <a:pt x="1761" y="1251"/>
                    <a:pt x="1784" y="1170"/>
                    <a:pt x="1761" y="1054"/>
                  </a:cubicBezTo>
                  <a:cubicBezTo>
                    <a:pt x="1761" y="938"/>
                    <a:pt x="1726" y="799"/>
                    <a:pt x="1633" y="660"/>
                  </a:cubicBezTo>
                  <a:cubicBezTo>
                    <a:pt x="1587" y="591"/>
                    <a:pt x="1552" y="533"/>
                    <a:pt x="1471" y="475"/>
                  </a:cubicBezTo>
                  <a:cubicBezTo>
                    <a:pt x="1413" y="417"/>
                    <a:pt x="1344" y="359"/>
                    <a:pt x="1263" y="313"/>
                  </a:cubicBezTo>
                  <a:cubicBezTo>
                    <a:pt x="939" y="139"/>
                    <a:pt x="626" y="70"/>
                    <a:pt x="371" y="23"/>
                  </a:cubicBezTo>
                  <a:cubicBezTo>
                    <a:pt x="255" y="12"/>
                    <a:pt x="163"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id="{A56749DC-EEFC-7266-E28B-3921F2FA7148}"/>
              </a:ext>
            </a:extLst>
          </p:cNvPr>
          <p:cNvPicPr>
            <a:picLocks noChangeAspect="1"/>
          </p:cNvPicPr>
          <p:nvPr/>
        </p:nvPicPr>
        <p:blipFill>
          <a:blip r:embed="rId4"/>
          <a:stretch>
            <a:fillRect/>
          </a:stretch>
        </p:blipFill>
        <p:spPr>
          <a:xfrm>
            <a:off x="2073512" y="1175111"/>
            <a:ext cx="6286411" cy="330591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750005566"/>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6"/>
        <p:cNvGrpSpPr/>
        <p:nvPr/>
      </p:nvGrpSpPr>
      <p:grpSpPr>
        <a:xfrm>
          <a:off x="0" y="0"/>
          <a:ext cx="0" cy="0"/>
          <a:chOff x="0" y="0"/>
          <a:chExt cx="0" cy="0"/>
        </a:xfrm>
      </p:grpSpPr>
      <p:pic>
        <p:nvPicPr>
          <p:cNvPr id="9" name="Picture 8" descr="Waterfall chart&#10;&#10;Description automatically generated with low confidence">
            <a:extLst>
              <a:ext uri="{FF2B5EF4-FFF2-40B4-BE49-F238E27FC236}">
                <a16:creationId xmlns:a16="http://schemas.microsoft.com/office/drawing/2014/main" id="{F8FA0C4E-4E11-621D-921A-0B2B73ADF5C0}"/>
              </a:ext>
            </a:extLst>
          </p:cNvPr>
          <p:cNvPicPr>
            <a:picLocks noGrp="1" noRot="1" noChangeAspect="1" noMove="1" noResize="1" noEditPoints="1" noAdjustHandles="1" noChangeArrowheads="1" noChangeShapeType="1" noCrop="1"/>
          </p:cNvPicPr>
          <p:nvPr/>
        </p:nvPicPr>
        <p:blipFill>
          <a:blip r:embed="rId3"/>
          <a:stretch>
            <a:fillRect/>
          </a:stretch>
        </p:blipFill>
        <p:spPr>
          <a:xfrm>
            <a:off x="0" y="0"/>
            <a:ext cx="9144000" cy="5143500"/>
          </a:xfrm>
          <a:prstGeom prst="rect">
            <a:avLst/>
          </a:prstGeom>
        </p:spPr>
      </p:pic>
      <p:sp>
        <p:nvSpPr>
          <p:cNvPr id="1798" name="Google Shape;1798;p33"/>
          <p:cNvSpPr txBox="1"/>
          <p:nvPr/>
        </p:nvSpPr>
        <p:spPr>
          <a:xfrm>
            <a:off x="793342" y="71105"/>
            <a:ext cx="7941323" cy="616970"/>
          </a:xfrm>
          <a:prstGeom prst="rect">
            <a:avLst/>
          </a:prstGeom>
          <a:solidFill>
            <a:schemeClr val="accent6"/>
          </a:solidFill>
          <a:ln>
            <a:noFill/>
          </a:ln>
        </p:spPr>
        <p:txBody>
          <a:bodyPr spcFirstLastPara="1" wrap="square" lIns="91425" tIns="91425" rIns="91425" bIns="91425" anchor="t" anchorCtr="0">
            <a:noAutofit/>
          </a:bodyPr>
          <a:lstStyle/>
          <a:p>
            <a:pPr>
              <a:lnSpc>
                <a:spcPct val="107000"/>
              </a:lnSpc>
              <a:spcAft>
                <a:spcPts val="800"/>
              </a:spcAft>
            </a:pPr>
            <a:r>
              <a:rPr lang="en-ID" dirty="0" err="1">
                <a:effectLst/>
                <a:latin typeface="Congenial" panose="02000503040000020004" pitchFamily="2" charset="0"/>
                <a:ea typeface="Calibri" panose="020F0502020204030204" pitchFamily="34" charset="0"/>
                <a:cs typeface="Times New Roman" panose="02020603050405020304" pitchFamily="18" charset="0"/>
              </a:rPr>
              <a:t>Berdasarkan</a:t>
            </a:r>
            <a:r>
              <a:rPr lang="en-ID" dirty="0">
                <a:effectLst/>
                <a:latin typeface="Congenial" panose="02000503040000020004" pitchFamily="2" charset="0"/>
                <a:ea typeface="Calibri" panose="020F0502020204030204" pitchFamily="34" charset="0"/>
                <a:cs typeface="Times New Roman" panose="02020603050405020304" pitchFamily="18" charset="0"/>
              </a:rPr>
              <a:t> diagram </a:t>
            </a:r>
            <a:r>
              <a:rPr lang="en-ID" dirty="0" err="1">
                <a:effectLst/>
                <a:latin typeface="Congenial" panose="02000503040000020004" pitchFamily="2" charset="0"/>
                <a:ea typeface="Calibri" panose="020F0502020204030204" pitchFamily="34" charset="0"/>
                <a:cs typeface="Times New Roman" panose="02020603050405020304" pitchFamily="18" charset="0"/>
              </a:rPr>
              <a:t>tersebut</a:t>
            </a:r>
            <a:r>
              <a:rPr lang="en-ID" dirty="0">
                <a:effectLst/>
                <a:latin typeface="Congenial" panose="02000503040000020004" pitchFamily="2" charset="0"/>
                <a:ea typeface="Calibri" panose="020F0502020204030204" pitchFamily="34" charset="0"/>
                <a:cs typeface="Times New Roman" panose="02020603050405020304" pitchFamily="18" charset="0"/>
              </a:rPr>
              <a:t>, </a:t>
            </a:r>
            <a:r>
              <a:rPr lang="en-ID" dirty="0" err="1">
                <a:effectLst/>
                <a:latin typeface="Congenial" panose="02000503040000020004" pitchFamily="2" charset="0"/>
                <a:ea typeface="Calibri" panose="020F0502020204030204" pitchFamily="34" charset="0"/>
                <a:cs typeface="Times New Roman" panose="02020603050405020304" pitchFamily="18" charset="0"/>
              </a:rPr>
              <a:t>dapat</a:t>
            </a:r>
            <a:r>
              <a:rPr lang="en-ID" dirty="0">
                <a:effectLst/>
                <a:latin typeface="Congenial" panose="02000503040000020004" pitchFamily="2" charset="0"/>
                <a:ea typeface="Calibri" panose="020F0502020204030204" pitchFamily="34" charset="0"/>
                <a:cs typeface="Times New Roman" panose="02020603050405020304" pitchFamily="18" charset="0"/>
              </a:rPr>
              <a:t> </a:t>
            </a:r>
            <a:r>
              <a:rPr lang="en-ID" dirty="0" err="1">
                <a:effectLst/>
                <a:latin typeface="Congenial" panose="02000503040000020004" pitchFamily="2" charset="0"/>
                <a:ea typeface="Calibri" panose="020F0502020204030204" pitchFamily="34" charset="0"/>
                <a:cs typeface="Times New Roman" panose="02020603050405020304" pitchFamily="18" charset="0"/>
              </a:rPr>
              <a:t>disederhanakan</a:t>
            </a:r>
            <a:r>
              <a:rPr lang="en-ID" dirty="0">
                <a:effectLst/>
                <a:latin typeface="Congenial" panose="02000503040000020004" pitchFamily="2" charset="0"/>
                <a:ea typeface="Calibri" panose="020F0502020204030204" pitchFamily="34" charset="0"/>
                <a:cs typeface="Times New Roman" panose="02020603050405020304" pitchFamily="18" charset="0"/>
              </a:rPr>
              <a:t> </a:t>
            </a:r>
            <a:r>
              <a:rPr lang="en-ID" dirty="0" err="1">
                <a:effectLst/>
                <a:latin typeface="Congenial" panose="02000503040000020004" pitchFamily="2" charset="0"/>
                <a:ea typeface="Calibri" panose="020F0502020204030204" pitchFamily="34" charset="0"/>
                <a:cs typeface="Times New Roman" panose="02020603050405020304" pitchFamily="18" charset="0"/>
              </a:rPr>
              <a:t>bahwa</a:t>
            </a:r>
            <a:r>
              <a:rPr lang="en-ID" dirty="0">
                <a:effectLst/>
                <a:latin typeface="Congenial" panose="02000503040000020004" pitchFamily="2" charset="0"/>
                <a:ea typeface="Calibri" panose="020F0502020204030204" pitchFamily="34" charset="0"/>
                <a:cs typeface="Times New Roman" panose="02020603050405020304" pitchFamily="18" charset="0"/>
              </a:rPr>
              <a:t> </a:t>
            </a:r>
            <a:r>
              <a:rPr lang="en-ID" dirty="0" err="1">
                <a:effectLst/>
                <a:latin typeface="Congenial" panose="02000503040000020004" pitchFamily="2" charset="0"/>
                <a:ea typeface="Calibri" panose="020F0502020204030204" pitchFamily="34" charset="0"/>
                <a:cs typeface="Times New Roman" panose="02020603050405020304" pitchFamily="18" charset="0"/>
              </a:rPr>
              <a:t>dalam</a:t>
            </a:r>
            <a:r>
              <a:rPr lang="en-ID" dirty="0">
                <a:effectLst/>
                <a:latin typeface="Congenial" panose="02000503040000020004" pitchFamily="2" charset="0"/>
                <a:ea typeface="Calibri" panose="020F0502020204030204" pitchFamily="34" charset="0"/>
                <a:cs typeface="Times New Roman" panose="02020603050405020304" pitchFamily="18" charset="0"/>
              </a:rPr>
              <a:t> </a:t>
            </a:r>
            <a:r>
              <a:rPr lang="en-ID" dirty="0" err="1">
                <a:effectLst/>
                <a:latin typeface="Congenial" panose="02000503040000020004" pitchFamily="2" charset="0"/>
                <a:ea typeface="Calibri" panose="020F0502020204030204" pitchFamily="34" charset="0"/>
                <a:cs typeface="Times New Roman" panose="02020603050405020304" pitchFamily="18" charset="0"/>
              </a:rPr>
              <a:t>suatu</a:t>
            </a:r>
            <a:r>
              <a:rPr lang="en-ID" dirty="0">
                <a:effectLst/>
                <a:latin typeface="Congenial" panose="02000503040000020004" pitchFamily="2" charset="0"/>
                <a:ea typeface="Calibri" panose="020F0502020204030204" pitchFamily="34" charset="0"/>
                <a:cs typeface="Times New Roman" panose="02020603050405020304" pitchFamily="18" charset="0"/>
              </a:rPr>
              <a:t> system </a:t>
            </a:r>
            <a:r>
              <a:rPr lang="en-ID" dirty="0" err="1">
                <a:effectLst/>
                <a:latin typeface="Congenial" panose="02000503040000020004" pitchFamily="2" charset="0"/>
                <a:ea typeface="Calibri" panose="020F0502020204030204" pitchFamily="34" charset="0"/>
                <a:cs typeface="Times New Roman" panose="02020603050405020304" pitchFamily="18" charset="0"/>
              </a:rPr>
              <a:t>temu</a:t>
            </a:r>
            <a:r>
              <a:rPr lang="en-ID" dirty="0">
                <a:effectLst/>
                <a:latin typeface="Congenial" panose="02000503040000020004" pitchFamily="2" charset="0"/>
                <a:ea typeface="Calibri" panose="020F0502020204030204" pitchFamily="34" charset="0"/>
                <a:cs typeface="Times New Roman" panose="02020603050405020304" pitchFamily="18" charset="0"/>
              </a:rPr>
              <a:t> </a:t>
            </a:r>
            <a:r>
              <a:rPr lang="en-ID" dirty="0" err="1">
                <a:effectLst/>
                <a:latin typeface="Congenial" panose="02000503040000020004" pitchFamily="2" charset="0"/>
                <a:ea typeface="Calibri" panose="020F0502020204030204" pitchFamily="34" charset="0"/>
                <a:cs typeface="Times New Roman" panose="02020603050405020304" pitchFamily="18" charset="0"/>
              </a:rPr>
              <a:t>kembali</a:t>
            </a:r>
            <a:r>
              <a:rPr lang="en-ID" dirty="0">
                <a:effectLst/>
                <a:latin typeface="Congenial" panose="02000503040000020004" pitchFamily="2" charset="0"/>
                <a:ea typeface="Calibri" panose="020F0502020204030204" pitchFamily="34" charset="0"/>
                <a:cs typeface="Times New Roman" panose="02020603050405020304" pitchFamily="18" charset="0"/>
              </a:rPr>
              <a:t> </a:t>
            </a:r>
            <a:r>
              <a:rPr lang="en-ID" dirty="0" err="1">
                <a:effectLst/>
                <a:latin typeface="Congenial" panose="02000503040000020004" pitchFamily="2" charset="0"/>
                <a:ea typeface="Calibri" panose="020F0502020204030204" pitchFamily="34" charset="0"/>
                <a:cs typeface="Times New Roman" panose="02020603050405020304" pitchFamily="18" charset="0"/>
              </a:rPr>
              <a:t>informasi</a:t>
            </a:r>
            <a:r>
              <a:rPr lang="en-ID" dirty="0">
                <a:effectLst/>
                <a:latin typeface="Congenial" panose="02000503040000020004" pitchFamily="2" charset="0"/>
                <a:ea typeface="Calibri" panose="020F0502020204030204" pitchFamily="34" charset="0"/>
                <a:cs typeface="Times New Roman" panose="02020603050405020304" pitchFamily="18" charset="0"/>
              </a:rPr>
              <a:t> </a:t>
            </a:r>
            <a:r>
              <a:rPr lang="en-ID" dirty="0" err="1">
                <a:effectLst/>
                <a:latin typeface="Congenial" panose="02000503040000020004" pitchFamily="2" charset="0"/>
                <a:ea typeface="Calibri" panose="020F0502020204030204" pitchFamily="34" charset="0"/>
                <a:cs typeface="Times New Roman" panose="02020603050405020304" pitchFamily="18" charset="0"/>
              </a:rPr>
              <a:t>setidaknya</a:t>
            </a:r>
            <a:r>
              <a:rPr lang="en-ID" dirty="0">
                <a:effectLst/>
                <a:latin typeface="Congenial" panose="02000503040000020004" pitchFamily="2" charset="0"/>
                <a:ea typeface="Calibri" panose="020F0502020204030204" pitchFamily="34" charset="0"/>
                <a:cs typeface="Times New Roman" panose="02020603050405020304" pitchFamily="18" charset="0"/>
              </a:rPr>
              <a:t> </a:t>
            </a:r>
            <a:r>
              <a:rPr lang="en-ID" dirty="0" err="1">
                <a:effectLst/>
                <a:latin typeface="Congenial" panose="02000503040000020004" pitchFamily="2" charset="0"/>
                <a:ea typeface="Calibri" panose="020F0502020204030204" pitchFamily="34" charset="0"/>
                <a:cs typeface="Times New Roman" panose="02020603050405020304" pitchFamily="18" charset="0"/>
              </a:rPr>
              <a:t>terdiri</a:t>
            </a:r>
            <a:r>
              <a:rPr lang="en-ID" dirty="0">
                <a:effectLst/>
                <a:latin typeface="Congenial" panose="02000503040000020004" pitchFamily="2" charset="0"/>
                <a:ea typeface="Calibri" panose="020F0502020204030204" pitchFamily="34" charset="0"/>
                <a:cs typeface="Times New Roman" panose="02020603050405020304" pitchFamily="18" charset="0"/>
              </a:rPr>
              <a:t> </a:t>
            </a:r>
            <a:r>
              <a:rPr lang="en-ID" dirty="0" err="1">
                <a:effectLst/>
                <a:latin typeface="Congenial" panose="02000503040000020004" pitchFamily="2" charset="0"/>
                <a:ea typeface="Calibri" panose="020F0502020204030204" pitchFamily="34" charset="0"/>
                <a:cs typeface="Times New Roman" panose="02020603050405020304" pitchFamily="18" charset="0"/>
              </a:rPr>
              <a:t>dari</a:t>
            </a:r>
            <a:r>
              <a:rPr lang="en-ID" dirty="0">
                <a:effectLst/>
                <a:latin typeface="Congenial" panose="02000503040000020004" pitchFamily="2" charset="0"/>
                <a:ea typeface="Calibri" panose="020F0502020204030204" pitchFamily="34" charset="0"/>
                <a:cs typeface="Times New Roman" panose="02020603050405020304" pitchFamily="18" charset="0"/>
              </a:rPr>
              <a:t> </a:t>
            </a:r>
            <a:r>
              <a:rPr lang="en-ID" dirty="0" err="1">
                <a:effectLst/>
                <a:latin typeface="Congenial" panose="02000503040000020004" pitchFamily="2" charset="0"/>
                <a:ea typeface="Calibri" panose="020F0502020204030204" pitchFamily="34" charset="0"/>
                <a:cs typeface="Times New Roman" panose="02020603050405020304" pitchFamily="18" charset="0"/>
              </a:rPr>
              <a:t>komponen-komponen</a:t>
            </a:r>
            <a:r>
              <a:rPr lang="en-ID" dirty="0">
                <a:effectLst/>
                <a:latin typeface="Congenial" panose="02000503040000020004" pitchFamily="2" charset="0"/>
                <a:ea typeface="Calibri" panose="020F0502020204030204" pitchFamily="34" charset="0"/>
                <a:cs typeface="Times New Roman" panose="02020603050405020304" pitchFamily="18" charset="0"/>
              </a:rPr>
              <a:t> </a:t>
            </a:r>
            <a:r>
              <a:rPr lang="en-ID" dirty="0" err="1">
                <a:effectLst/>
                <a:latin typeface="Congenial" panose="02000503040000020004" pitchFamily="2" charset="0"/>
                <a:ea typeface="Calibri" panose="020F0502020204030204" pitchFamily="34" charset="0"/>
                <a:cs typeface="Times New Roman" panose="02020603050405020304" pitchFamily="18" charset="0"/>
              </a:rPr>
              <a:t>sebagai</a:t>
            </a:r>
            <a:endParaRPr lang="en-ID" dirty="0">
              <a:effectLst/>
              <a:latin typeface="Congenial" panose="02000503040000020004" pitchFamily="2" charset="0"/>
              <a:ea typeface="Calibri" panose="020F0502020204030204" pitchFamily="34" charset="0"/>
              <a:cs typeface="Times New Roman" panose="02020603050405020304" pitchFamily="18" charset="0"/>
            </a:endParaRPr>
          </a:p>
        </p:txBody>
      </p:sp>
      <p:grpSp>
        <p:nvGrpSpPr>
          <p:cNvPr id="1799" name="Google Shape;1799;p33"/>
          <p:cNvGrpSpPr/>
          <p:nvPr/>
        </p:nvGrpSpPr>
        <p:grpSpPr>
          <a:xfrm>
            <a:off x="3433242" y="1379500"/>
            <a:ext cx="2341311" cy="3294601"/>
            <a:chOff x="3360517" y="1358249"/>
            <a:chExt cx="2422965" cy="3409501"/>
          </a:xfrm>
        </p:grpSpPr>
        <p:sp>
          <p:nvSpPr>
            <p:cNvPr id="1800" name="Google Shape;1800;p33"/>
            <p:cNvSpPr/>
            <p:nvPr/>
          </p:nvSpPr>
          <p:spPr>
            <a:xfrm>
              <a:off x="3713042" y="1948948"/>
              <a:ext cx="830457" cy="830457"/>
            </a:xfrm>
            <a:custGeom>
              <a:avLst/>
              <a:gdLst/>
              <a:ahLst/>
              <a:cxnLst/>
              <a:rect l="l" t="t" r="r" b="b"/>
              <a:pathLst>
                <a:path w="12127" h="12127" extrusionOk="0">
                  <a:moveTo>
                    <a:pt x="6142" y="3822"/>
                  </a:moveTo>
                  <a:cubicBezTo>
                    <a:pt x="6687" y="3822"/>
                    <a:pt x="7233" y="4025"/>
                    <a:pt x="7656" y="4437"/>
                  </a:cubicBezTo>
                  <a:cubicBezTo>
                    <a:pt x="8524" y="5270"/>
                    <a:pt x="8547" y="6660"/>
                    <a:pt x="7714" y="7529"/>
                  </a:cubicBezTo>
                  <a:cubicBezTo>
                    <a:pt x="7285" y="7975"/>
                    <a:pt x="6707" y="8201"/>
                    <a:pt x="6129" y="8201"/>
                  </a:cubicBezTo>
                  <a:cubicBezTo>
                    <a:pt x="5581" y="8201"/>
                    <a:pt x="5032" y="7998"/>
                    <a:pt x="4610" y="7587"/>
                  </a:cubicBezTo>
                  <a:cubicBezTo>
                    <a:pt x="3741" y="6753"/>
                    <a:pt x="3718" y="5363"/>
                    <a:pt x="4563" y="4494"/>
                  </a:cubicBezTo>
                  <a:cubicBezTo>
                    <a:pt x="4991" y="4048"/>
                    <a:pt x="5566" y="3822"/>
                    <a:pt x="6142" y="3822"/>
                  </a:cubicBezTo>
                  <a:close/>
                  <a:moveTo>
                    <a:pt x="6972" y="1"/>
                  </a:moveTo>
                  <a:lnTo>
                    <a:pt x="4934" y="35"/>
                  </a:lnTo>
                  <a:lnTo>
                    <a:pt x="4691" y="1228"/>
                  </a:lnTo>
                  <a:cubicBezTo>
                    <a:pt x="4274" y="1367"/>
                    <a:pt x="3868" y="1530"/>
                    <a:pt x="3475" y="1773"/>
                  </a:cubicBezTo>
                  <a:lnTo>
                    <a:pt x="2432" y="1136"/>
                  </a:lnTo>
                  <a:lnTo>
                    <a:pt x="1008" y="2595"/>
                  </a:lnTo>
                  <a:lnTo>
                    <a:pt x="1691" y="3626"/>
                  </a:lnTo>
                  <a:cubicBezTo>
                    <a:pt x="1459" y="4008"/>
                    <a:pt x="1297" y="4413"/>
                    <a:pt x="1205" y="4853"/>
                  </a:cubicBezTo>
                  <a:lnTo>
                    <a:pt x="0" y="5143"/>
                  </a:lnTo>
                  <a:lnTo>
                    <a:pt x="23" y="7181"/>
                  </a:lnTo>
                  <a:lnTo>
                    <a:pt x="1228" y="7425"/>
                  </a:lnTo>
                  <a:cubicBezTo>
                    <a:pt x="1355" y="7853"/>
                    <a:pt x="1529" y="8259"/>
                    <a:pt x="1760" y="8641"/>
                  </a:cubicBezTo>
                  <a:lnTo>
                    <a:pt x="1123" y="9706"/>
                  </a:lnTo>
                  <a:lnTo>
                    <a:pt x="2594" y="11119"/>
                  </a:lnTo>
                  <a:lnTo>
                    <a:pt x="3614" y="10436"/>
                  </a:lnTo>
                  <a:cubicBezTo>
                    <a:pt x="4007" y="10668"/>
                    <a:pt x="4413" y="10830"/>
                    <a:pt x="4853" y="10934"/>
                  </a:cubicBezTo>
                  <a:lnTo>
                    <a:pt x="5142" y="12127"/>
                  </a:lnTo>
                  <a:lnTo>
                    <a:pt x="7181" y="12104"/>
                  </a:lnTo>
                  <a:lnTo>
                    <a:pt x="7424" y="10899"/>
                  </a:lnTo>
                  <a:cubicBezTo>
                    <a:pt x="7841" y="10772"/>
                    <a:pt x="8246" y="10598"/>
                    <a:pt x="8640" y="10366"/>
                  </a:cubicBezTo>
                  <a:lnTo>
                    <a:pt x="9694" y="11003"/>
                  </a:lnTo>
                  <a:lnTo>
                    <a:pt x="11119" y="9544"/>
                  </a:lnTo>
                  <a:lnTo>
                    <a:pt x="10435" y="8513"/>
                  </a:lnTo>
                  <a:cubicBezTo>
                    <a:pt x="10667" y="8120"/>
                    <a:pt x="10829" y="7714"/>
                    <a:pt x="10933" y="7286"/>
                  </a:cubicBezTo>
                  <a:lnTo>
                    <a:pt x="12126" y="6996"/>
                  </a:lnTo>
                  <a:lnTo>
                    <a:pt x="12103" y="4946"/>
                  </a:lnTo>
                  <a:lnTo>
                    <a:pt x="10899" y="4703"/>
                  </a:lnTo>
                  <a:cubicBezTo>
                    <a:pt x="10771" y="4286"/>
                    <a:pt x="10597" y="3881"/>
                    <a:pt x="10366" y="3487"/>
                  </a:cubicBezTo>
                  <a:lnTo>
                    <a:pt x="11003" y="2433"/>
                  </a:lnTo>
                  <a:lnTo>
                    <a:pt x="9543" y="1008"/>
                  </a:lnTo>
                  <a:lnTo>
                    <a:pt x="8513" y="1692"/>
                  </a:lnTo>
                  <a:cubicBezTo>
                    <a:pt x="8107" y="1460"/>
                    <a:pt x="7702" y="1298"/>
                    <a:pt x="7262" y="1205"/>
                  </a:cubicBezTo>
                  <a:lnTo>
                    <a:pt x="69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3"/>
            <p:cNvSpPr/>
            <p:nvPr/>
          </p:nvSpPr>
          <p:spPr>
            <a:xfrm>
              <a:off x="4537047" y="2241626"/>
              <a:ext cx="642479" cy="642479"/>
            </a:xfrm>
            <a:custGeom>
              <a:avLst/>
              <a:gdLst/>
              <a:ahLst/>
              <a:cxnLst/>
              <a:rect l="l" t="t" r="r" b="b"/>
              <a:pathLst>
                <a:path w="9382" h="9382" extrusionOk="0">
                  <a:moveTo>
                    <a:pt x="4748" y="2967"/>
                  </a:moveTo>
                  <a:cubicBezTo>
                    <a:pt x="5281" y="2967"/>
                    <a:pt x="5805" y="3228"/>
                    <a:pt x="6139" y="3707"/>
                  </a:cubicBezTo>
                  <a:cubicBezTo>
                    <a:pt x="6660" y="4471"/>
                    <a:pt x="6452" y="5502"/>
                    <a:pt x="5687" y="6023"/>
                  </a:cubicBezTo>
                  <a:cubicBezTo>
                    <a:pt x="5401" y="6218"/>
                    <a:pt x="5079" y="6311"/>
                    <a:pt x="4759" y="6311"/>
                  </a:cubicBezTo>
                  <a:cubicBezTo>
                    <a:pt x="4223" y="6311"/>
                    <a:pt x="3697" y="6050"/>
                    <a:pt x="3371" y="5571"/>
                  </a:cubicBezTo>
                  <a:cubicBezTo>
                    <a:pt x="2850" y="4807"/>
                    <a:pt x="3047" y="3776"/>
                    <a:pt x="3823" y="3255"/>
                  </a:cubicBezTo>
                  <a:cubicBezTo>
                    <a:pt x="4108" y="3060"/>
                    <a:pt x="4430" y="2967"/>
                    <a:pt x="4748" y="2967"/>
                  </a:cubicBezTo>
                  <a:close/>
                  <a:moveTo>
                    <a:pt x="4819" y="0"/>
                  </a:moveTo>
                  <a:lnTo>
                    <a:pt x="4436" y="857"/>
                  </a:lnTo>
                  <a:cubicBezTo>
                    <a:pt x="4112" y="881"/>
                    <a:pt x="3765" y="939"/>
                    <a:pt x="3440" y="1054"/>
                  </a:cubicBezTo>
                  <a:lnTo>
                    <a:pt x="2757" y="417"/>
                  </a:lnTo>
                  <a:lnTo>
                    <a:pt x="1471" y="1286"/>
                  </a:lnTo>
                  <a:lnTo>
                    <a:pt x="1807" y="2166"/>
                  </a:lnTo>
                  <a:cubicBezTo>
                    <a:pt x="1576" y="2421"/>
                    <a:pt x="1390" y="2711"/>
                    <a:pt x="1240" y="3012"/>
                  </a:cubicBezTo>
                  <a:lnTo>
                    <a:pt x="302" y="3035"/>
                  </a:lnTo>
                  <a:lnTo>
                    <a:pt x="1" y="4564"/>
                  </a:lnTo>
                  <a:lnTo>
                    <a:pt x="846" y="4934"/>
                  </a:lnTo>
                  <a:cubicBezTo>
                    <a:pt x="881" y="5270"/>
                    <a:pt x="939" y="5618"/>
                    <a:pt x="1054" y="5930"/>
                  </a:cubicBezTo>
                  <a:lnTo>
                    <a:pt x="417" y="6614"/>
                  </a:lnTo>
                  <a:lnTo>
                    <a:pt x="1286" y="7899"/>
                  </a:lnTo>
                  <a:lnTo>
                    <a:pt x="2166" y="7575"/>
                  </a:lnTo>
                  <a:cubicBezTo>
                    <a:pt x="2410" y="7807"/>
                    <a:pt x="2699" y="7992"/>
                    <a:pt x="3012" y="8131"/>
                  </a:cubicBezTo>
                  <a:lnTo>
                    <a:pt x="3035" y="9081"/>
                  </a:lnTo>
                  <a:lnTo>
                    <a:pt x="4552" y="9382"/>
                  </a:lnTo>
                  <a:lnTo>
                    <a:pt x="4934" y="8525"/>
                  </a:lnTo>
                  <a:cubicBezTo>
                    <a:pt x="5270" y="8501"/>
                    <a:pt x="5606" y="8444"/>
                    <a:pt x="5930" y="8328"/>
                  </a:cubicBezTo>
                  <a:lnTo>
                    <a:pt x="6614" y="8965"/>
                  </a:lnTo>
                  <a:lnTo>
                    <a:pt x="7899" y="8096"/>
                  </a:lnTo>
                  <a:lnTo>
                    <a:pt x="7563" y="7204"/>
                  </a:lnTo>
                  <a:cubicBezTo>
                    <a:pt x="7795" y="6961"/>
                    <a:pt x="7992" y="6672"/>
                    <a:pt x="8131" y="6370"/>
                  </a:cubicBezTo>
                  <a:lnTo>
                    <a:pt x="9069" y="6336"/>
                  </a:lnTo>
                  <a:lnTo>
                    <a:pt x="9382" y="4818"/>
                  </a:lnTo>
                  <a:lnTo>
                    <a:pt x="8525" y="4448"/>
                  </a:lnTo>
                  <a:cubicBezTo>
                    <a:pt x="8490" y="4112"/>
                    <a:pt x="8432" y="3764"/>
                    <a:pt x="8316" y="3440"/>
                  </a:cubicBezTo>
                  <a:lnTo>
                    <a:pt x="8953" y="2768"/>
                  </a:lnTo>
                  <a:lnTo>
                    <a:pt x="8085" y="1471"/>
                  </a:lnTo>
                  <a:lnTo>
                    <a:pt x="7204" y="1807"/>
                  </a:lnTo>
                  <a:cubicBezTo>
                    <a:pt x="6961" y="1576"/>
                    <a:pt x="6672" y="1390"/>
                    <a:pt x="6371" y="1240"/>
                  </a:cubicBezTo>
                  <a:lnTo>
                    <a:pt x="6336" y="302"/>
                  </a:lnTo>
                  <a:lnTo>
                    <a:pt x="481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3"/>
            <p:cNvSpPr/>
            <p:nvPr/>
          </p:nvSpPr>
          <p:spPr>
            <a:xfrm>
              <a:off x="4226975" y="1459529"/>
              <a:ext cx="1075478" cy="749788"/>
            </a:xfrm>
            <a:custGeom>
              <a:avLst/>
              <a:gdLst/>
              <a:ahLst/>
              <a:cxnLst/>
              <a:rect l="l" t="t" r="r" b="b"/>
              <a:pathLst>
                <a:path w="15705" h="10949" extrusionOk="0">
                  <a:moveTo>
                    <a:pt x="2929" y="0"/>
                  </a:moveTo>
                  <a:cubicBezTo>
                    <a:pt x="2257" y="0"/>
                    <a:pt x="1800" y="97"/>
                    <a:pt x="1077" y="372"/>
                  </a:cubicBezTo>
                  <a:cubicBezTo>
                    <a:pt x="521" y="592"/>
                    <a:pt x="58" y="1067"/>
                    <a:pt x="35" y="1646"/>
                  </a:cubicBezTo>
                  <a:cubicBezTo>
                    <a:pt x="0" y="2179"/>
                    <a:pt x="324" y="2851"/>
                    <a:pt x="776" y="3152"/>
                  </a:cubicBezTo>
                  <a:cubicBezTo>
                    <a:pt x="2675" y="4495"/>
                    <a:pt x="4123" y="4553"/>
                    <a:pt x="5953" y="5144"/>
                  </a:cubicBezTo>
                  <a:cubicBezTo>
                    <a:pt x="7795" y="5746"/>
                    <a:pt x="9706" y="6615"/>
                    <a:pt x="10690" y="8260"/>
                  </a:cubicBezTo>
                  <a:cubicBezTo>
                    <a:pt x="11223" y="9163"/>
                    <a:pt x="11547" y="10286"/>
                    <a:pt x="12474" y="10761"/>
                  </a:cubicBezTo>
                  <a:cubicBezTo>
                    <a:pt x="12724" y="10890"/>
                    <a:pt x="12999" y="10949"/>
                    <a:pt x="13275" y="10949"/>
                  </a:cubicBezTo>
                  <a:cubicBezTo>
                    <a:pt x="13996" y="10949"/>
                    <a:pt x="14736" y="10550"/>
                    <a:pt x="15137" y="9939"/>
                  </a:cubicBezTo>
                  <a:cubicBezTo>
                    <a:pt x="15705" y="9105"/>
                    <a:pt x="15566" y="8051"/>
                    <a:pt x="15207" y="7101"/>
                  </a:cubicBezTo>
                  <a:cubicBezTo>
                    <a:pt x="14848" y="6163"/>
                    <a:pt x="14304" y="5306"/>
                    <a:pt x="13597" y="4588"/>
                  </a:cubicBezTo>
                  <a:cubicBezTo>
                    <a:pt x="12381" y="3337"/>
                    <a:pt x="10991" y="2237"/>
                    <a:pt x="9416" y="1461"/>
                  </a:cubicBezTo>
                  <a:cubicBezTo>
                    <a:pt x="7866" y="709"/>
                    <a:pt x="5352" y="13"/>
                    <a:pt x="3495" y="13"/>
                  </a:cubicBezTo>
                  <a:cubicBezTo>
                    <a:pt x="3465" y="13"/>
                    <a:pt x="3435" y="13"/>
                    <a:pt x="3405" y="13"/>
                  </a:cubicBezTo>
                  <a:cubicBezTo>
                    <a:pt x="3233" y="5"/>
                    <a:pt x="3076" y="0"/>
                    <a:pt x="29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3"/>
            <p:cNvSpPr/>
            <p:nvPr/>
          </p:nvSpPr>
          <p:spPr>
            <a:xfrm rot="10800000" flipH="1">
              <a:off x="3360517" y="4598125"/>
              <a:ext cx="2422965" cy="15350"/>
            </a:xfrm>
            <a:custGeom>
              <a:avLst/>
              <a:gdLst/>
              <a:ahLst/>
              <a:cxnLst/>
              <a:rect l="l" t="t" r="r" b="b"/>
              <a:pathLst>
                <a:path w="46884" h="59" extrusionOk="0">
                  <a:moveTo>
                    <a:pt x="23454" y="1"/>
                  </a:moveTo>
                  <a:cubicBezTo>
                    <a:pt x="10494" y="1"/>
                    <a:pt x="1" y="13"/>
                    <a:pt x="1" y="36"/>
                  </a:cubicBezTo>
                  <a:cubicBezTo>
                    <a:pt x="1" y="47"/>
                    <a:pt x="10494" y="59"/>
                    <a:pt x="23454" y="59"/>
                  </a:cubicBezTo>
                  <a:cubicBezTo>
                    <a:pt x="36391" y="59"/>
                    <a:pt x="46884" y="47"/>
                    <a:pt x="46884" y="36"/>
                  </a:cubicBezTo>
                  <a:cubicBezTo>
                    <a:pt x="46884" y="13"/>
                    <a:pt x="36391" y="1"/>
                    <a:pt x="23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3"/>
            <p:cNvSpPr/>
            <p:nvPr/>
          </p:nvSpPr>
          <p:spPr>
            <a:xfrm>
              <a:off x="3936693" y="3943669"/>
              <a:ext cx="1155600" cy="133262"/>
            </a:xfrm>
            <a:custGeom>
              <a:avLst/>
              <a:gdLst/>
              <a:ahLst/>
              <a:cxnLst/>
              <a:rect l="l" t="t" r="r" b="b"/>
              <a:pathLst>
                <a:path w="16875" h="1946" extrusionOk="0">
                  <a:moveTo>
                    <a:pt x="1100" y="0"/>
                  </a:moveTo>
                  <a:cubicBezTo>
                    <a:pt x="498" y="0"/>
                    <a:pt x="0" y="429"/>
                    <a:pt x="0" y="950"/>
                  </a:cubicBezTo>
                  <a:cubicBezTo>
                    <a:pt x="0" y="1471"/>
                    <a:pt x="498" y="1911"/>
                    <a:pt x="1100" y="1911"/>
                  </a:cubicBezTo>
                  <a:lnTo>
                    <a:pt x="15775" y="1946"/>
                  </a:lnTo>
                  <a:cubicBezTo>
                    <a:pt x="16377" y="1946"/>
                    <a:pt x="16875" y="1517"/>
                    <a:pt x="16875" y="984"/>
                  </a:cubicBezTo>
                  <a:cubicBezTo>
                    <a:pt x="16875" y="463"/>
                    <a:pt x="16377" y="23"/>
                    <a:pt x="15775" y="23"/>
                  </a:cubicBezTo>
                  <a:lnTo>
                    <a:pt x="11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3"/>
            <p:cNvSpPr/>
            <p:nvPr/>
          </p:nvSpPr>
          <p:spPr>
            <a:xfrm>
              <a:off x="3936693" y="3785004"/>
              <a:ext cx="1155600" cy="133331"/>
            </a:xfrm>
            <a:custGeom>
              <a:avLst/>
              <a:gdLst/>
              <a:ahLst/>
              <a:cxnLst/>
              <a:rect l="l" t="t" r="r" b="b"/>
              <a:pathLst>
                <a:path w="16875" h="1947" extrusionOk="0">
                  <a:moveTo>
                    <a:pt x="1100" y="1"/>
                  </a:moveTo>
                  <a:cubicBezTo>
                    <a:pt x="498" y="1"/>
                    <a:pt x="0" y="429"/>
                    <a:pt x="0" y="950"/>
                  </a:cubicBezTo>
                  <a:cubicBezTo>
                    <a:pt x="0" y="1472"/>
                    <a:pt x="498" y="1912"/>
                    <a:pt x="1100" y="1912"/>
                  </a:cubicBezTo>
                  <a:lnTo>
                    <a:pt x="15775" y="1946"/>
                  </a:lnTo>
                  <a:cubicBezTo>
                    <a:pt x="16377" y="1946"/>
                    <a:pt x="16875" y="1518"/>
                    <a:pt x="16875" y="985"/>
                  </a:cubicBezTo>
                  <a:cubicBezTo>
                    <a:pt x="16875" y="464"/>
                    <a:pt x="16377" y="24"/>
                    <a:pt x="15775" y="24"/>
                  </a:cubicBezTo>
                  <a:lnTo>
                    <a:pt x="1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3"/>
            <p:cNvSpPr/>
            <p:nvPr/>
          </p:nvSpPr>
          <p:spPr>
            <a:xfrm>
              <a:off x="3986615" y="4098294"/>
              <a:ext cx="1058906" cy="441011"/>
            </a:xfrm>
            <a:custGeom>
              <a:avLst/>
              <a:gdLst/>
              <a:ahLst/>
              <a:cxnLst/>
              <a:rect l="l" t="t" r="r" b="b"/>
              <a:pathLst>
                <a:path w="15463" h="6440" extrusionOk="0">
                  <a:moveTo>
                    <a:pt x="1008" y="0"/>
                  </a:moveTo>
                  <a:cubicBezTo>
                    <a:pt x="464" y="0"/>
                    <a:pt x="1" y="452"/>
                    <a:pt x="1" y="996"/>
                  </a:cubicBezTo>
                  <a:cubicBezTo>
                    <a:pt x="1" y="1552"/>
                    <a:pt x="452" y="2016"/>
                    <a:pt x="997" y="2016"/>
                  </a:cubicBezTo>
                  <a:lnTo>
                    <a:pt x="2468" y="2016"/>
                  </a:lnTo>
                  <a:lnTo>
                    <a:pt x="4425" y="5733"/>
                  </a:lnTo>
                  <a:cubicBezTo>
                    <a:pt x="4645" y="6150"/>
                    <a:pt x="5097" y="6428"/>
                    <a:pt x="5572" y="6428"/>
                  </a:cubicBezTo>
                  <a:lnTo>
                    <a:pt x="10366" y="6440"/>
                  </a:lnTo>
                  <a:cubicBezTo>
                    <a:pt x="10853" y="6440"/>
                    <a:pt x="11293" y="6174"/>
                    <a:pt x="11525" y="5745"/>
                  </a:cubicBezTo>
                  <a:lnTo>
                    <a:pt x="13436" y="2039"/>
                  </a:lnTo>
                  <a:lnTo>
                    <a:pt x="14432" y="2039"/>
                  </a:lnTo>
                  <a:cubicBezTo>
                    <a:pt x="14976" y="2039"/>
                    <a:pt x="15439" y="1599"/>
                    <a:pt x="15439" y="1043"/>
                  </a:cubicBezTo>
                  <a:cubicBezTo>
                    <a:pt x="15462" y="475"/>
                    <a:pt x="15011" y="35"/>
                    <a:pt x="14443" y="35"/>
                  </a:cubicBezTo>
                  <a:lnTo>
                    <a:pt x="10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3"/>
            <p:cNvSpPr/>
            <p:nvPr/>
          </p:nvSpPr>
          <p:spPr>
            <a:xfrm>
              <a:off x="3427485" y="1358249"/>
              <a:ext cx="2083572" cy="2385638"/>
            </a:xfrm>
            <a:custGeom>
              <a:avLst/>
              <a:gdLst/>
              <a:ahLst/>
              <a:cxnLst/>
              <a:rect l="l" t="t" r="r" b="b"/>
              <a:pathLst>
                <a:path w="30426" h="34837" extrusionOk="0">
                  <a:moveTo>
                    <a:pt x="27289" y="24339"/>
                  </a:moveTo>
                  <a:lnTo>
                    <a:pt x="27289" y="24339"/>
                  </a:lnTo>
                  <a:cubicBezTo>
                    <a:pt x="27253" y="24379"/>
                    <a:pt x="27236" y="24405"/>
                    <a:pt x="27229" y="24424"/>
                  </a:cubicBezTo>
                  <a:cubicBezTo>
                    <a:pt x="27236" y="24418"/>
                    <a:pt x="27254" y="24388"/>
                    <a:pt x="27289" y="24339"/>
                  </a:cubicBezTo>
                  <a:close/>
                  <a:moveTo>
                    <a:pt x="27229" y="24424"/>
                  </a:moveTo>
                  <a:cubicBezTo>
                    <a:pt x="27229" y="24424"/>
                    <a:pt x="27191" y="24462"/>
                    <a:pt x="27167" y="24530"/>
                  </a:cubicBezTo>
                  <a:lnTo>
                    <a:pt x="27167" y="24530"/>
                  </a:lnTo>
                  <a:cubicBezTo>
                    <a:pt x="27215" y="24461"/>
                    <a:pt x="27229" y="24424"/>
                    <a:pt x="27229" y="24424"/>
                  </a:cubicBezTo>
                  <a:close/>
                  <a:moveTo>
                    <a:pt x="27167" y="24530"/>
                  </a:moveTo>
                  <a:lnTo>
                    <a:pt x="27167" y="24530"/>
                  </a:lnTo>
                  <a:cubicBezTo>
                    <a:pt x="27155" y="24547"/>
                    <a:pt x="27141" y="24566"/>
                    <a:pt x="27125" y="24586"/>
                  </a:cubicBezTo>
                  <a:cubicBezTo>
                    <a:pt x="27066" y="24665"/>
                    <a:pt x="26982" y="24794"/>
                    <a:pt x="26874" y="24965"/>
                  </a:cubicBezTo>
                  <a:lnTo>
                    <a:pt x="26874" y="24965"/>
                  </a:lnTo>
                  <a:cubicBezTo>
                    <a:pt x="27004" y="24791"/>
                    <a:pt x="27096" y="24647"/>
                    <a:pt x="27160" y="24552"/>
                  </a:cubicBezTo>
                  <a:cubicBezTo>
                    <a:pt x="27162" y="24544"/>
                    <a:pt x="27164" y="24537"/>
                    <a:pt x="27167" y="24530"/>
                  </a:cubicBezTo>
                  <a:close/>
                  <a:moveTo>
                    <a:pt x="15220" y="0"/>
                  </a:moveTo>
                  <a:cubicBezTo>
                    <a:pt x="14073" y="0"/>
                    <a:pt x="12912" y="120"/>
                    <a:pt x="11756" y="392"/>
                  </a:cubicBezTo>
                  <a:cubicBezTo>
                    <a:pt x="10957" y="577"/>
                    <a:pt x="10146" y="821"/>
                    <a:pt x="9359" y="1156"/>
                  </a:cubicBezTo>
                  <a:cubicBezTo>
                    <a:pt x="8583" y="1492"/>
                    <a:pt x="7818" y="1875"/>
                    <a:pt x="7089" y="2338"/>
                  </a:cubicBezTo>
                  <a:cubicBezTo>
                    <a:pt x="4170" y="4168"/>
                    <a:pt x="1796" y="7133"/>
                    <a:pt x="695" y="10642"/>
                  </a:cubicBezTo>
                  <a:cubicBezTo>
                    <a:pt x="302" y="11858"/>
                    <a:pt x="82" y="13109"/>
                    <a:pt x="12" y="14371"/>
                  </a:cubicBezTo>
                  <a:cubicBezTo>
                    <a:pt x="1" y="14533"/>
                    <a:pt x="1" y="14696"/>
                    <a:pt x="1" y="14846"/>
                  </a:cubicBezTo>
                  <a:lnTo>
                    <a:pt x="1" y="15309"/>
                  </a:lnTo>
                  <a:cubicBezTo>
                    <a:pt x="12" y="15460"/>
                    <a:pt x="12" y="15622"/>
                    <a:pt x="12" y="15773"/>
                  </a:cubicBezTo>
                  <a:cubicBezTo>
                    <a:pt x="12" y="15935"/>
                    <a:pt x="24" y="16085"/>
                    <a:pt x="35" y="16236"/>
                  </a:cubicBezTo>
                  <a:lnTo>
                    <a:pt x="58" y="16468"/>
                  </a:lnTo>
                  <a:lnTo>
                    <a:pt x="82" y="16699"/>
                  </a:lnTo>
                  <a:cubicBezTo>
                    <a:pt x="93" y="16861"/>
                    <a:pt x="116" y="17012"/>
                    <a:pt x="128" y="17163"/>
                  </a:cubicBezTo>
                  <a:cubicBezTo>
                    <a:pt x="174" y="17475"/>
                    <a:pt x="209" y="17776"/>
                    <a:pt x="267" y="18077"/>
                  </a:cubicBezTo>
                  <a:cubicBezTo>
                    <a:pt x="727" y="20483"/>
                    <a:pt x="1782" y="22682"/>
                    <a:pt x="3170" y="24482"/>
                  </a:cubicBezTo>
                  <a:lnTo>
                    <a:pt x="3162" y="24482"/>
                  </a:lnTo>
                  <a:lnTo>
                    <a:pt x="3181" y="24496"/>
                  </a:lnTo>
                  <a:lnTo>
                    <a:pt x="3181" y="24496"/>
                  </a:lnTo>
                  <a:cubicBezTo>
                    <a:pt x="3186" y="24503"/>
                    <a:pt x="3192" y="24510"/>
                    <a:pt x="3197" y="24517"/>
                  </a:cubicBezTo>
                  <a:lnTo>
                    <a:pt x="3201" y="24511"/>
                  </a:lnTo>
                  <a:lnTo>
                    <a:pt x="3201" y="24511"/>
                  </a:lnTo>
                  <a:lnTo>
                    <a:pt x="3209" y="24517"/>
                  </a:lnTo>
                  <a:cubicBezTo>
                    <a:pt x="3545" y="24922"/>
                    <a:pt x="3880" y="25305"/>
                    <a:pt x="4170" y="25710"/>
                  </a:cubicBezTo>
                  <a:cubicBezTo>
                    <a:pt x="4460" y="26115"/>
                    <a:pt x="4749" y="26521"/>
                    <a:pt x="5004" y="26938"/>
                  </a:cubicBezTo>
                  <a:cubicBezTo>
                    <a:pt x="5525" y="27783"/>
                    <a:pt x="6000" y="28629"/>
                    <a:pt x="6394" y="29497"/>
                  </a:cubicBezTo>
                  <a:cubicBezTo>
                    <a:pt x="7193" y="31258"/>
                    <a:pt x="7668" y="33053"/>
                    <a:pt x="7818" y="34802"/>
                  </a:cubicBezTo>
                  <a:lnTo>
                    <a:pt x="7818" y="34836"/>
                  </a:lnTo>
                  <a:lnTo>
                    <a:pt x="7841" y="34836"/>
                  </a:lnTo>
                  <a:cubicBezTo>
                    <a:pt x="13933" y="34813"/>
                    <a:pt x="19250" y="34813"/>
                    <a:pt x="23512" y="34813"/>
                  </a:cubicBezTo>
                  <a:lnTo>
                    <a:pt x="23523" y="34813"/>
                  </a:lnTo>
                  <a:lnTo>
                    <a:pt x="23523" y="34802"/>
                  </a:lnTo>
                  <a:cubicBezTo>
                    <a:pt x="23512" y="33933"/>
                    <a:pt x="23604" y="33088"/>
                    <a:pt x="23755" y="32323"/>
                  </a:cubicBezTo>
                  <a:cubicBezTo>
                    <a:pt x="23894" y="31559"/>
                    <a:pt x="24102" y="30829"/>
                    <a:pt x="24299" y="30180"/>
                  </a:cubicBezTo>
                  <a:cubicBezTo>
                    <a:pt x="24415" y="29856"/>
                    <a:pt x="24519" y="29543"/>
                    <a:pt x="24635" y="29242"/>
                  </a:cubicBezTo>
                  <a:cubicBezTo>
                    <a:pt x="24751" y="28941"/>
                    <a:pt x="24867" y="28663"/>
                    <a:pt x="24983" y="28385"/>
                  </a:cubicBezTo>
                  <a:cubicBezTo>
                    <a:pt x="25110" y="28119"/>
                    <a:pt x="25226" y="27864"/>
                    <a:pt x="25342" y="27621"/>
                  </a:cubicBezTo>
                  <a:lnTo>
                    <a:pt x="25434" y="27447"/>
                  </a:lnTo>
                  <a:lnTo>
                    <a:pt x="25515" y="27273"/>
                  </a:lnTo>
                  <a:cubicBezTo>
                    <a:pt x="25573" y="27158"/>
                    <a:pt x="25631" y="27042"/>
                    <a:pt x="25689" y="26938"/>
                  </a:cubicBezTo>
                  <a:cubicBezTo>
                    <a:pt x="25793" y="26741"/>
                    <a:pt x="25898" y="26521"/>
                    <a:pt x="26013" y="26347"/>
                  </a:cubicBezTo>
                  <a:cubicBezTo>
                    <a:pt x="26118" y="26173"/>
                    <a:pt x="26210" y="25999"/>
                    <a:pt x="26314" y="25837"/>
                  </a:cubicBezTo>
                  <a:cubicBezTo>
                    <a:pt x="26407" y="25675"/>
                    <a:pt x="26488" y="25536"/>
                    <a:pt x="26581" y="25409"/>
                  </a:cubicBezTo>
                  <a:cubicBezTo>
                    <a:pt x="26662" y="25281"/>
                    <a:pt x="26731" y="25166"/>
                    <a:pt x="26812" y="25061"/>
                  </a:cubicBezTo>
                  <a:cubicBezTo>
                    <a:pt x="26834" y="25028"/>
                    <a:pt x="26854" y="24996"/>
                    <a:pt x="26874" y="24965"/>
                  </a:cubicBezTo>
                  <a:lnTo>
                    <a:pt x="26874" y="24965"/>
                  </a:lnTo>
                  <a:cubicBezTo>
                    <a:pt x="26861" y="24981"/>
                    <a:pt x="26849" y="24998"/>
                    <a:pt x="26836" y="25015"/>
                  </a:cubicBezTo>
                  <a:cubicBezTo>
                    <a:pt x="26766" y="25119"/>
                    <a:pt x="26685" y="25235"/>
                    <a:pt x="26592" y="25362"/>
                  </a:cubicBezTo>
                  <a:cubicBezTo>
                    <a:pt x="26511" y="25490"/>
                    <a:pt x="26419" y="25640"/>
                    <a:pt x="26314" y="25803"/>
                  </a:cubicBezTo>
                  <a:cubicBezTo>
                    <a:pt x="26233" y="25953"/>
                    <a:pt x="26129" y="26115"/>
                    <a:pt x="26013" y="26301"/>
                  </a:cubicBezTo>
                  <a:cubicBezTo>
                    <a:pt x="25898" y="26474"/>
                    <a:pt x="25793" y="26694"/>
                    <a:pt x="25677" y="26903"/>
                  </a:cubicBezTo>
                  <a:cubicBezTo>
                    <a:pt x="25620" y="27019"/>
                    <a:pt x="25562" y="27111"/>
                    <a:pt x="25504" y="27227"/>
                  </a:cubicBezTo>
                  <a:lnTo>
                    <a:pt x="25423" y="27401"/>
                  </a:lnTo>
                  <a:lnTo>
                    <a:pt x="25330" y="27575"/>
                  </a:lnTo>
                  <a:cubicBezTo>
                    <a:pt x="25214" y="27829"/>
                    <a:pt x="25098" y="28084"/>
                    <a:pt x="24971" y="28351"/>
                  </a:cubicBezTo>
                  <a:cubicBezTo>
                    <a:pt x="24855" y="28617"/>
                    <a:pt x="24739" y="28906"/>
                    <a:pt x="24624" y="29196"/>
                  </a:cubicBezTo>
                  <a:cubicBezTo>
                    <a:pt x="24508" y="29509"/>
                    <a:pt x="24403" y="29810"/>
                    <a:pt x="24288" y="30146"/>
                  </a:cubicBezTo>
                  <a:cubicBezTo>
                    <a:pt x="24091" y="30794"/>
                    <a:pt x="23882" y="31512"/>
                    <a:pt x="23743" y="32288"/>
                  </a:cubicBezTo>
                  <a:cubicBezTo>
                    <a:pt x="23594" y="33058"/>
                    <a:pt x="23479" y="33872"/>
                    <a:pt x="23500" y="34755"/>
                  </a:cubicBezTo>
                  <a:lnTo>
                    <a:pt x="23500" y="34755"/>
                  </a:lnTo>
                  <a:cubicBezTo>
                    <a:pt x="19236" y="34744"/>
                    <a:pt x="13935" y="34744"/>
                    <a:pt x="7874" y="34744"/>
                  </a:cubicBezTo>
                  <a:lnTo>
                    <a:pt x="7873" y="34744"/>
                  </a:lnTo>
                  <a:cubicBezTo>
                    <a:pt x="7719" y="32994"/>
                    <a:pt x="7246" y="31200"/>
                    <a:pt x="6452" y="29462"/>
                  </a:cubicBezTo>
                  <a:cubicBezTo>
                    <a:pt x="6069" y="28582"/>
                    <a:pt x="5606" y="27725"/>
                    <a:pt x="5062" y="26880"/>
                  </a:cubicBezTo>
                  <a:cubicBezTo>
                    <a:pt x="4795" y="26463"/>
                    <a:pt x="4517" y="26057"/>
                    <a:pt x="4216" y="25652"/>
                  </a:cubicBezTo>
                  <a:cubicBezTo>
                    <a:pt x="3913" y="25248"/>
                    <a:pt x="3599" y="24876"/>
                    <a:pt x="3285" y="24505"/>
                  </a:cubicBezTo>
                  <a:lnTo>
                    <a:pt x="3290" y="24505"/>
                  </a:lnTo>
                  <a:lnTo>
                    <a:pt x="3275" y="24495"/>
                  </a:lnTo>
                  <a:lnTo>
                    <a:pt x="3275" y="24495"/>
                  </a:lnTo>
                  <a:cubicBezTo>
                    <a:pt x="3269" y="24487"/>
                    <a:pt x="3262" y="24479"/>
                    <a:pt x="3255" y="24471"/>
                  </a:cubicBezTo>
                  <a:lnTo>
                    <a:pt x="3251" y="24476"/>
                  </a:lnTo>
                  <a:lnTo>
                    <a:pt x="3251" y="24476"/>
                  </a:lnTo>
                  <a:lnTo>
                    <a:pt x="3243" y="24471"/>
                  </a:lnTo>
                  <a:cubicBezTo>
                    <a:pt x="1842" y="22652"/>
                    <a:pt x="800" y="20452"/>
                    <a:pt x="336" y="18054"/>
                  </a:cubicBezTo>
                  <a:cubicBezTo>
                    <a:pt x="279" y="17753"/>
                    <a:pt x="232" y="17440"/>
                    <a:pt x="186" y="17139"/>
                  </a:cubicBezTo>
                  <a:cubicBezTo>
                    <a:pt x="174" y="16977"/>
                    <a:pt x="163" y="16838"/>
                    <a:pt x="140" y="16676"/>
                  </a:cubicBezTo>
                  <a:lnTo>
                    <a:pt x="116" y="16444"/>
                  </a:lnTo>
                  <a:lnTo>
                    <a:pt x="105" y="16213"/>
                  </a:lnTo>
                  <a:cubicBezTo>
                    <a:pt x="82" y="16051"/>
                    <a:pt x="70" y="15912"/>
                    <a:pt x="70" y="15750"/>
                  </a:cubicBezTo>
                  <a:cubicBezTo>
                    <a:pt x="58" y="15587"/>
                    <a:pt x="58" y="15448"/>
                    <a:pt x="58" y="15286"/>
                  </a:cubicBezTo>
                  <a:cubicBezTo>
                    <a:pt x="47" y="15147"/>
                    <a:pt x="58" y="14985"/>
                    <a:pt x="58" y="14823"/>
                  </a:cubicBezTo>
                  <a:cubicBezTo>
                    <a:pt x="58" y="14684"/>
                    <a:pt x="58" y="14522"/>
                    <a:pt x="70" y="14360"/>
                  </a:cubicBezTo>
                  <a:cubicBezTo>
                    <a:pt x="140" y="13109"/>
                    <a:pt x="360" y="11858"/>
                    <a:pt x="742" y="10642"/>
                  </a:cubicBezTo>
                  <a:cubicBezTo>
                    <a:pt x="1819" y="7144"/>
                    <a:pt x="4182" y="4191"/>
                    <a:pt x="7112" y="2373"/>
                  </a:cubicBezTo>
                  <a:cubicBezTo>
                    <a:pt x="7841" y="1921"/>
                    <a:pt x="8594" y="1527"/>
                    <a:pt x="9382" y="1203"/>
                  </a:cubicBezTo>
                  <a:cubicBezTo>
                    <a:pt x="10158" y="867"/>
                    <a:pt x="10957" y="624"/>
                    <a:pt x="11768" y="427"/>
                  </a:cubicBezTo>
                  <a:cubicBezTo>
                    <a:pt x="12893" y="160"/>
                    <a:pt x="14030" y="34"/>
                    <a:pt x="15150" y="34"/>
                  </a:cubicBezTo>
                  <a:cubicBezTo>
                    <a:pt x="15633" y="34"/>
                    <a:pt x="16112" y="57"/>
                    <a:pt x="16586" y="102"/>
                  </a:cubicBezTo>
                  <a:cubicBezTo>
                    <a:pt x="17373" y="172"/>
                    <a:pt x="18138" y="299"/>
                    <a:pt x="18891" y="496"/>
                  </a:cubicBezTo>
                  <a:cubicBezTo>
                    <a:pt x="19632" y="693"/>
                    <a:pt x="20350" y="925"/>
                    <a:pt x="21045" y="1214"/>
                  </a:cubicBezTo>
                  <a:cubicBezTo>
                    <a:pt x="21728" y="1504"/>
                    <a:pt x="22400" y="1840"/>
                    <a:pt x="23014" y="2210"/>
                  </a:cubicBezTo>
                  <a:cubicBezTo>
                    <a:pt x="23639" y="2604"/>
                    <a:pt x="24218" y="3010"/>
                    <a:pt x="24774" y="3461"/>
                  </a:cubicBezTo>
                  <a:cubicBezTo>
                    <a:pt x="25851" y="4353"/>
                    <a:pt x="26778" y="5361"/>
                    <a:pt x="27531" y="6426"/>
                  </a:cubicBezTo>
                  <a:cubicBezTo>
                    <a:pt x="28307" y="7503"/>
                    <a:pt x="28886" y="8615"/>
                    <a:pt x="29314" y="9727"/>
                  </a:cubicBezTo>
                  <a:cubicBezTo>
                    <a:pt x="29442" y="10005"/>
                    <a:pt x="29523" y="10294"/>
                    <a:pt x="29615" y="10561"/>
                  </a:cubicBezTo>
                  <a:cubicBezTo>
                    <a:pt x="29720" y="10839"/>
                    <a:pt x="29777" y="11117"/>
                    <a:pt x="29870" y="11395"/>
                  </a:cubicBezTo>
                  <a:cubicBezTo>
                    <a:pt x="29928" y="11673"/>
                    <a:pt x="29997" y="11939"/>
                    <a:pt x="30055" y="12217"/>
                  </a:cubicBezTo>
                  <a:cubicBezTo>
                    <a:pt x="30079" y="12344"/>
                    <a:pt x="30102" y="12495"/>
                    <a:pt x="30125" y="12622"/>
                  </a:cubicBezTo>
                  <a:cubicBezTo>
                    <a:pt x="30136" y="12761"/>
                    <a:pt x="30171" y="12900"/>
                    <a:pt x="30183" y="13028"/>
                  </a:cubicBezTo>
                  <a:cubicBezTo>
                    <a:pt x="30333" y="14093"/>
                    <a:pt x="30368" y="15113"/>
                    <a:pt x="30310" y="16062"/>
                  </a:cubicBezTo>
                  <a:cubicBezTo>
                    <a:pt x="30218" y="17973"/>
                    <a:pt x="29766" y="19572"/>
                    <a:pt x="29268" y="20811"/>
                  </a:cubicBezTo>
                  <a:cubicBezTo>
                    <a:pt x="29025" y="21436"/>
                    <a:pt x="28770" y="21957"/>
                    <a:pt x="28515" y="22421"/>
                  </a:cubicBezTo>
                  <a:cubicBezTo>
                    <a:pt x="28272" y="22872"/>
                    <a:pt x="28040" y="23255"/>
                    <a:pt x="27855" y="23544"/>
                  </a:cubicBezTo>
                  <a:cubicBezTo>
                    <a:pt x="27751" y="23683"/>
                    <a:pt x="27670" y="23810"/>
                    <a:pt x="27588" y="23926"/>
                  </a:cubicBezTo>
                  <a:cubicBezTo>
                    <a:pt x="27507" y="24042"/>
                    <a:pt x="27449" y="24135"/>
                    <a:pt x="27392" y="24204"/>
                  </a:cubicBezTo>
                  <a:cubicBezTo>
                    <a:pt x="27348" y="24258"/>
                    <a:pt x="27314" y="24303"/>
                    <a:pt x="27289" y="24339"/>
                  </a:cubicBezTo>
                  <a:lnTo>
                    <a:pt x="27289" y="24339"/>
                  </a:lnTo>
                  <a:cubicBezTo>
                    <a:pt x="27318" y="24307"/>
                    <a:pt x="27358" y="24267"/>
                    <a:pt x="27415" y="24216"/>
                  </a:cubicBezTo>
                  <a:cubicBezTo>
                    <a:pt x="27473" y="24146"/>
                    <a:pt x="27542" y="24042"/>
                    <a:pt x="27623" y="23938"/>
                  </a:cubicBezTo>
                  <a:cubicBezTo>
                    <a:pt x="27693" y="23822"/>
                    <a:pt x="27774" y="23695"/>
                    <a:pt x="27878" y="23556"/>
                  </a:cubicBezTo>
                  <a:cubicBezTo>
                    <a:pt x="28086" y="23266"/>
                    <a:pt x="28318" y="22884"/>
                    <a:pt x="28561" y="22432"/>
                  </a:cubicBezTo>
                  <a:cubicBezTo>
                    <a:pt x="28793" y="21992"/>
                    <a:pt x="29071" y="21448"/>
                    <a:pt x="29314" y="20834"/>
                  </a:cubicBezTo>
                  <a:cubicBezTo>
                    <a:pt x="29801" y="19583"/>
                    <a:pt x="30252" y="17996"/>
                    <a:pt x="30368" y="16085"/>
                  </a:cubicBezTo>
                  <a:cubicBezTo>
                    <a:pt x="30426" y="15136"/>
                    <a:pt x="30380" y="14116"/>
                    <a:pt x="30241" y="13039"/>
                  </a:cubicBezTo>
                  <a:cubicBezTo>
                    <a:pt x="30229" y="12912"/>
                    <a:pt x="30206" y="12761"/>
                    <a:pt x="30183" y="12634"/>
                  </a:cubicBezTo>
                  <a:cubicBezTo>
                    <a:pt x="30148" y="12507"/>
                    <a:pt x="30136" y="12356"/>
                    <a:pt x="30113" y="12229"/>
                  </a:cubicBezTo>
                  <a:cubicBezTo>
                    <a:pt x="30055" y="11951"/>
                    <a:pt x="29974" y="11684"/>
                    <a:pt x="29916" y="11406"/>
                  </a:cubicBezTo>
                  <a:cubicBezTo>
                    <a:pt x="29835" y="11128"/>
                    <a:pt x="29766" y="10839"/>
                    <a:pt x="29673" y="10561"/>
                  </a:cubicBezTo>
                  <a:cubicBezTo>
                    <a:pt x="29592" y="10294"/>
                    <a:pt x="29499" y="10005"/>
                    <a:pt x="29384" y="9727"/>
                  </a:cubicBezTo>
                  <a:cubicBezTo>
                    <a:pt x="28955" y="8592"/>
                    <a:pt x="28376" y="7480"/>
                    <a:pt x="27600" y="6415"/>
                  </a:cubicBezTo>
                  <a:cubicBezTo>
                    <a:pt x="26847" y="5337"/>
                    <a:pt x="25909" y="4330"/>
                    <a:pt x="24820" y="3426"/>
                  </a:cubicBezTo>
                  <a:cubicBezTo>
                    <a:pt x="24276" y="2975"/>
                    <a:pt x="23697" y="2569"/>
                    <a:pt x="23072" y="2187"/>
                  </a:cubicBezTo>
                  <a:cubicBezTo>
                    <a:pt x="22435" y="1805"/>
                    <a:pt x="21786" y="1469"/>
                    <a:pt x="21091" y="1168"/>
                  </a:cubicBezTo>
                  <a:cubicBezTo>
                    <a:pt x="20396" y="878"/>
                    <a:pt x="19666" y="635"/>
                    <a:pt x="18914" y="450"/>
                  </a:cubicBezTo>
                  <a:cubicBezTo>
                    <a:pt x="18161" y="253"/>
                    <a:pt x="17396" y="126"/>
                    <a:pt x="16597" y="56"/>
                  </a:cubicBezTo>
                  <a:cubicBezTo>
                    <a:pt x="16142" y="20"/>
                    <a:pt x="15682" y="0"/>
                    <a:pt x="15220"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3"/>
            <p:cNvSpPr/>
            <p:nvPr/>
          </p:nvSpPr>
          <p:spPr>
            <a:xfrm>
              <a:off x="3519521" y="1834725"/>
              <a:ext cx="180856" cy="911400"/>
            </a:xfrm>
            <a:custGeom>
              <a:avLst/>
              <a:gdLst/>
              <a:ahLst/>
              <a:cxnLst/>
              <a:rect l="l" t="t" r="r" b="b"/>
              <a:pathLst>
                <a:path w="2641" h="13309" extrusionOk="0">
                  <a:moveTo>
                    <a:pt x="2641" y="1"/>
                  </a:moveTo>
                  <a:cubicBezTo>
                    <a:pt x="2618" y="1"/>
                    <a:pt x="2618" y="13"/>
                    <a:pt x="2606" y="36"/>
                  </a:cubicBezTo>
                  <a:cubicBezTo>
                    <a:pt x="2594" y="59"/>
                    <a:pt x="2583" y="94"/>
                    <a:pt x="2548" y="117"/>
                  </a:cubicBezTo>
                  <a:cubicBezTo>
                    <a:pt x="2502" y="186"/>
                    <a:pt x="2432" y="302"/>
                    <a:pt x="2328" y="453"/>
                  </a:cubicBezTo>
                  <a:cubicBezTo>
                    <a:pt x="2293" y="522"/>
                    <a:pt x="2224" y="615"/>
                    <a:pt x="2177" y="696"/>
                  </a:cubicBezTo>
                  <a:cubicBezTo>
                    <a:pt x="2120" y="788"/>
                    <a:pt x="2062" y="904"/>
                    <a:pt x="2004" y="997"/>
                  </a:cubicBezTo>
                  <a:cubicBezTo>
                    <a:pt x="1865" y="1217"/>
                    <a:pt x="1726" y="1460"/>
                    <a:pt x="1598" y="1750"/>
                  </a:cubicBezTo>
                  <a:cubicBezTo>
                    <a:pt x="1517" y="1900"/>
                    <a:pt x="1448" y="2039"/>
                    <a:pt x="1378" y="2201"/>
                  </a:cubicBezTo>
                  <a:cubicBezTo>
                    <a:pt x="1286" y="2364"/>
                    <a:pt x="1228" y="2526"/>
                    <a:pt x="1158" y="2699"/>
                  </a:cubicBezTo>
                  <a:cubicBezTo>
                    <a:pt x="1019" y="3047"/>
                    <a:pt x="903" y="3418"/>
                    <a:pt x="753" y="3811"/>
                  </a:cubicBezTo>
                  <a:cubicBezTo>
                    <a:pt x="487" y="4587"/>
                    <a:pt x="278" y="5491"/>
                    <a:pt x="151" y="6440"/>
                  </a:cubicBezTo>
                  <a:cubicBezTo>
                    <a:pt x="35" y="7402"/>
                    <a:pt x="0" y="8317"/>
                    <a:pt x="35" y="9151"/>
                  </a:cubicBezTo>
                  <a:cubicBezTo>
                    <a:pt x="58" y="9556"/>
                    <a:pt x="70" y="9961"/>
                    <a:pt x="127" y="10320"/>
                  </a:cubicBezTo>
                  <a:cubicBezTo>
                    <a:pt x="162" y="10517"/>
                    <a:pt x="174" y="10691"/>
                    <a:pt x="197" y="10865"/>
                  </a:cubicBezTo>
                  <a:cubicBezTo>
                    <a:pt x="232" y="11038"/>
                    <a:pt x="266" y="11189"/>
                    <a:pt x="290" y="11351"/>
                  </a:cubicBezTo>
                  <a:cubicBezTo>
                    <a:pt x="336" y="11664"/>
                    <a:pt x="417" y="11930"/>
                    <a:pt x="475" y="12185"/>
                  </a:cubicBezTo>
                  <a:cubicBezTo>
                    <a:pt x="510" y="12289"/>
                    <a:pt x="533" y="12405"/>
                    <a:pt x="568" y="12509"/>
                  </a:cubicBezTo>
                  <a:cubicBezTo>
                    <a:pt x="591" y="12614"/>
                    <a:pt x="625" y="12695"/>
                    <a:pt x="649" y="12787"/>
                  </a:cubicBezTo>
                  <a:lnTo>
                    <a:pt x="788" y="13181"/>
                  </a:lnTo>
                  <a:cubicBezTo>
                    <a:pt x="799" y="13227"/>
                    <a:pt x="799" y="13251"/>
                    <a:pt x="811" y="13285"/>
                  </a:cubicBezTo>
                  <a:cubicBezTo>
                    <a:pt x="822" y="13297"/>
                    <a:pt x="822" y="13308"/>
                    <a:pt x="822" y="13308"/>
                  </a:cubicBezTo>
                  <a:lnTo>
                    <a:pt x="822" y="13262"/>
                  </a:lnTo>
                  <a:cubicBezTo>
                    <a:pt x="811" y="13239"/>
                    <a:pt x="811" y="13204"/>
                    <a:pt x="799" y="13158"/>
                  </a:cubicBezTo>
                  <a:cubicBezTo>
                    <a:pt x="764" y="13065"/>
                    <a:pt x="730" y="12926"/>
                    <a:pt x="683" y="12776"/>
                  </a:cubicBezTo>
                  <a:cubicBezTo>
                    <a:pt x="649" y="12695"/>
                    <a:pt x="625" y="12602"/>
                    <a:pt x="591" y="12498"/>
                  </a:cubicBezTo>
                  <a:cubicBezTo>
                    <a:pt x="568" y="12393"/>
                    <a:pt x="533" y="12278"/>
                    <a:pt x="510" y="12162"/>
                  </a:cubicBezTo>
                  <a:cubicBezTo>
                    <a:pt x="463" y="11919"/>
                    <a:pt x="382" y="11641"/>
                    <a:pt x="336" y="11340"/>
                  </a:cubicBezTo>
                  <a:cubicBezTo>
                    <a:pt x="301" y="11177"/>
                    <a:pt x="278" y="11027"/>
                    <a:pt x="243" y="10842"/>
                  </a:cubicBezTo>
                  <a:cubicBezTo>
                    <a:pt x="220" y="10668"/>
                    <a:pt x="197" y="10494"/>
                    <a:pt x="174" y="10309"/>
                  </a:cubicBezTo>
                  <a:cubicBezTo>
                    <a:pt x="116" y="9950"/>
                    <a:pt x="104" y="9556"/>
                    <a:pt x="70" y="9139"/>
                  </a:cubicBezTo>
                  <a:cubicBezTo>
                    <a:pt x="46" y="8317"/>
                    <a:pt x="70" y="7402"/>
                    <a:pt x="197" y="6440"/>
                  </a:cubicBezTo>
                  <a:cubicBezTo>
                    <a:pt x="336" y="5491"/>
                    <a:pt x="556" y="4610"/>
                    <a:pt x="799" y="3811"/>
                  </a:cubicBezTo>
                  <a:cubicBezTo>
                    <a:pt x="927" y="3418"/>
                    <a:pt x="1054" y="3047"/>
                    <a:pt x="1205" y="2711"/>
                  </a:cubicBezTo>
                  <a:cubicBezTo>
                    <a:pt x="1274" y="2537"/>
                    <a:pt x="1332" y="2375"/>
                    <a:pt x="1401" y="2213"/>
                  </a:cubicBezTo>
                  <a:cubicBezTo>
                    <a:pt x="1483" y="2062"/>
                    <a:pt x="1552" y="1912"/>
                    <a:pt x="1622" y="1773"/>
                  </a:cubicBezTo>
                  <a:cubicBezTo>
                    <a:pt x="1749" y="1483"/>
                    <a:pt x="1899" y="1229"/>
                    <a:pt x="2015" y="1020"/>
                  </a:cubicBezTo>
                  <a:cubicBezTo>
                    <a:pt x="2085" y="904"/>
                    <a:pt x="2131" y="800"/>
                    <a:pt x="2189" y="707"/>
                  </a:cubicBezTo>
                  <a:cubicBezTo>
                    <a:pt x="2247" y="626"/>
                    <a:pt x="2305" y="534"/>
                    <a:pt x="2351" y="464"/>
                  </a:cubicBezTo>
                  <a:cubicBezTo>
                    <a:pt x="2444" y="325"/>
                    <a:pt x="2502" y="209"/>
                    <a:pt x="2560" y="117"/>
                  </a:cubicBezTo>
                  <a:cubicBezTo>
                    <a:pt x="2594" y="94"/>
                    <a:pt x="2606" y="59"/>
                    <a:pt x="2618" y="36"/>
                  </a:cubicBezTo>
                  <a:cubicBezTo>
                    <a:pt x="2641" y="13"/>
                    <a:pt x="2641" y="1"/>
                    <a:pt x="2641" y="1"/>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3"/>
            <p:cNvSpPr/>
            <p:nvPr/>
          </p:nvSpPr>
          <p:spPr>
            <a:xfrm>
              <a:off x="3770085" y="1655516"/>
              <a:ext cx="116690" cy="98406"/>
            </a:xfrm>
            <a:custGeom>
              <a:avLst/>
              <a:gdLst/>
              <a:ahLst/>
              <a:cxnLst/>
              <a:rect l="l" t="t" r="r" b="b"/>
              <a:pathLst>
                <a:path w="1704" h="1437" extrusionOk="0">
                  <a:moveTo>
                    <a:pt x="1679" y="0"/>
                  </a:moveTo>
                  <a:cubicBezTo>
                    <a:pt x="1655" y="0"/>
                    <a:pt x="1290" y="309"/>
                    <a:pt x="835" y="695"/>
                  </a:cubicBezTo>
                  <a:cubicBezTo>
                    <a:pt x="372" y="1089"/>
                    <a:pt x="1" y="1425"/>
                    <a:pt x="24" y="1437"/>
                  </a:cubicBezTo>
                  <a:cubicBezTo>
                    <a:pt x="24" y="1437"/>
                    <a:pt x="25" y="1437"/>
                    <a:pt x="25" y="1437"/>
                  </a:cubicBezTo>
                  <a:cubicBezTo>
                    <a:pt x="49" y="1437"/>
                    <a:pt x="415" y="1128"/>
                    <a:pt x="870" y="742"/>
                  </a:cubicBezTo>
                  <a:cubicBezTo>
                    <a:pt x="1333" y="348"/>
                    <a:pt x="1703" y="12"/>
                    <a:pt x="1680" y="0"/>
                  </a:cubicBezTo>
                  <a:cubicBezTo>
                    <a:pt x="1680" y="0"/>
                    <a:pt x="1680" y="0"/>
                    <a:pt x="1679"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3"/>
            <p:cNvSpPr/>
            <p:nvPr/>
          </p:nvSpPr>
          <p:spPr>
            <a:xfrm>
              <a:off x="5303187" y="2126650"/>
              <a:ext cx="126962" cy="737667"/>
            </a:xfrm>
            <a:custGeom>
              <a:avLst/>
              <a:gdLst/>
              <a:ahLst/>
              <a:cxnLst/>
              <a:rect l="l" t="t" r="r" b="b"/>
              <a:pathLst>
                <a:path w="1854" h="10772" extrusionOk="0">
                  <a:moveTo>
                    <a:pt x="1332" y="0"/>
                  </a:moveTo>
                  <a:lnTo>
                    <a:pt x="1332" y="23"/>
                  </a:lnTo>
                  <a:cubicBezTo>
                    <a:pt x="1332" y="58"/>
                    <a:pt x="1344" y="81"/>
                    <a:pt x="1344" y="116"/>
                  </a:cubicBezTo>
                  <a:cubicBezTo>
                    <a:pt x="1356" y="185"/>
                    <a:pt x="1390" y="301"/>
                    <a:pt x="1414" y="429"/>
                  </a:cubicBezTo>
                  <a:cubicBezTo>
                    <a:pt x="1437" y="510"/>
                    <a:pt x="1448" y="579"/>
                    <a:pt x="1460" y="660"/>
                  </a:cubicBezTo>
                  <a:cubicBezTo>
                    <a:pt x="1471" y="753"/>
                    <a:pt x="1495" y="834"/>
                    <a:pt x="1506" y="938"/>
                  </a:cubicBezTo>
                  <a:cubicBezTo>
                    <a:pt x="1529" y="1123"/>
                    <a:pt x="1576" y="1355"/>
                    <a:pt x="1610" y="1610"/>
                  </a:cubicBezTo>
                  <a:lnTo>
                    <a:pt x="1645" y="1992"/>
                  </a:lnTo>
                  <a:cubicBezTo>
                    <a:pt x="1680" y="2131"/>
                    <a:pt x="1680" y="2270"/>
                    <a:pt x="1692" y="2421"/>
                  </a:cubicBezTo>
                  <a:cubicBezTo>
                    <a:pt x="1715" y="2710"/>
                    <a:pt x="1715" y="3023"/>
                    <a:pt x="1738" y="3359"/>
                  </a:cubicBezTo>
                  <a:cubicBezTo>
                    <a:pt x="1749" y="4019"/>
                    <a:pt x="1715" y="4749"/>
                    <a:pt x="1634" y="5513"/>
                  </a:cubicBezTo>
                  <a:cubicBezTo>
                    <a:pt x="1553" y="6266"/>
                    <a:pt x="1402" y="6995"/>
                    <a:pt x="1228" y="7632"/>
                  </a:cubicBezTo>
                  <a:cubicBezTo>
                    <a:pt x="1136" y="7945"/>
                    <a:pt x="1055" y="8246"/>
                    <a:pt x="950" y="8524"/>
                  </a:cubicBezTo>
                  <a:cubicBezTo>
                    <a:pt x="892" y="8675"/>
                    <a:pt x="846" y="8802"/>
                    <a:pt x="811" y="8930"/>
                  </a:cubicBezTo>
                  <a:cubicBezTo>
                    <a:pt x="753" y="9045"/>
                    <a:pt x="707" y="9173"/>
                    <a:pt x="661" y="9289"/>
                  </a:cubicBezTo>
                  <a:cubicBezTo>
                    <a:pt x="580" y="9520"/>
                    <a:pt x="475" y="9729"/>
                    <a:pt x="406" y="9914"/>
                  </a:cubicBezTo>
                  <a:cubicBezTo>
                    <a:pt x="360" y="10018"/>
                    <a:pt x="313" y="10099"/>
                    <a:pt x="290" y="10180"/>
                  </a:cubicBezTo>
                  <a:cubicBezTo>
                    <a:pt x="255" y="10250"/>
                    <a:pt x="221" y="10319"/>
                    <a:pt x="186" y="10377"/>
                  </a:cubicBezTo>
                  <a:cubicBezTo>
                    <a:pt x="128" y="10493"/>
                    <a:pt x="70" y="10597"/>
                    <a:pt x="47" y="10667"/>
                  </a:cubicBezTo>
                  <a:cubicBezTo>
                    <a:pt x="24" y="10702"/>
                    <a:pt x="24" y="10725"/>
                    <a:pt x="12" y="10736"/>
                  </a:cubicBezTo>
                  <a:cubicBezTo>
                    <a:pt x="1" y="10760"/>
                    <a:pt x="1" y="10771"/>
                    <a:pt x="1" y="10771"/>
                  </a:cubicBezTo>
                  <a:cubicBezTo>
                    <a:pt x="1" y="10771"/>
                    <a:pt x="1" y="10760"/>
                    <a:pt x="70" y="10736"/>
                  </a:cubicBezTo>
                  <a:cubicBezTo>
                    <a:pt x="82" y="10725"/>
                    <a:pt x="105" y="10702"/>
                    <a:pt x="116" y="10667"/>
                  </a:cubicBezTo>
                  <a:cubicBezTo>
                    <a:pt x="140" y="10597"/>
                    <a:pt x="197" y="10493"/>
                    <a:pt x="255" y="10377"/>
                  </a:cubicBezTo>
                  <a:cubicBezTo>
                    <a:pt x="290" y="10319"/>
                    <a:pt x="313" y="10250"/>
                    <a:pt x="360" y="10180"/>
                  </a:cubicBezTo>
                  <a:cubicBezTo>
                    <a:pt x="406" y="10099"/>
                    <a:pt x="429" y="10018"/>
                    <a:pt x="475" y="9926"/>
                  </a:cubicBezTo>
                  <a:cubicBezTo>
                    <a:pt x="568" y="9740"/>
                    <a:pt x="661" y="9543"/>
                    <a:pt x="753" y="9312"/>
                  </a:cubicBezTo>
                  <a:cubicBezTo>
                    <a:pt x="788" y="9196"/>
                    <a:pt x="834" y="9080"/>
                    <a:pt x="892" y="8941"/>
                  </a:cubicBezTo>
                  <a:cubicBezTo>
                    <a:pt x="950" y="8814"/>
                    <a:pt x="997" y="8686"/>
                    <a:pt x="1043" y="8536"/>
                  </a:cubicBezTo>
                  <a:cubicBezTo>
                    <a:pt x="1136" y="8269"/>
                    <a:pt x="1228" y="7957"/>
                    <a:pt x="1321" y="7644"/>
                  </a:cubicBezTo>
                  <a:cubicBezTo>
                    <a:pt x="1483" y="6995"/>
                    <a:pt x="1634" y="6277"/>
                    <a:pt x="1738" y="5513"/>
                  </a:cubicBezTo>
                  <a:cubicBezTo>
                    <a:pt x="1819" y="4760"/>
                    <a:pt x="1854" y="4019"/>
                    <a:pt x="1842" y="3359"/>
                  </a:cubicBezTo>
                  <a:cubicBezTo>
                    <a:pt x="1819" y="3023"/>
                    <a:pt x="1807" y="2710"/>
                    <a:pt x="1784" y="2421"/>
                  </a:cubicBezTo>
                  <a:cubicBezTo>
                    <a:pt x="1761" y="2270"/>
                    <a:pt x="1749" y="2131"/>
                    <a:pt x="1738" y="1992"/>
                  </a:cubicBezTo>
                  <a:cubicBezTo>
                    <a:pt x="1703" y="1865"/>
                    <a:pt x="1692" y="1737"/>
                    <a:pt x="1680" y="1610"/>
                  </a:cubicBezTo>
                  <a:cubicBezTo>
                    <a:pt x="1645" y="1355"/>
                    <a:pt x="1587" y="1147"/>
                    <a:pt x="1564" y="938"/>
                  </a:cubicBezTo>
                  <a:cubicBezTo>
                    <a:pt x="1529" y="834"/>
                    <a:pt x="1518" y="753"/>
                    <a:pt x="1506" y="660"/>
                  </a:cubicBezTo>
                  <a:cubicBezTo>
                    <a:pt x="1471" y="579"/>
                    <a:pt x="1460" y="510"/>
                    <a:pt x="1448" y="429"/>
                  </a:cubicBezTo>
                  <a:cubicBezTo>
                    <a:pt x="1414" y="301"/>
                    <a:pt x="1390" y="185"/>
                    <a:pt x="1379" y="116"/>
                  </a:cubicBezTo>
                  <a:cubicBezTo>
                    <a:pt x="1356" y="70"/>
                    <a:pt x="1344" y="58"/>
                    <a:pt x="1344" y="23"/>
                  </a:cubicBezTo>
                  <a:cubicBezTo>
                    <a:pt x="1332" y="12"/>
                    <a:pt x="1332" y="0"/>
                    <a:pt x="1332"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3"/>
            <p:cNvSpPr/>
            <p:nvPr/>
          </p:nvSpPr>
          <p:spPr>
            <a:xfrm>
              <a:off x="4594158" y="2696874"/>
              <a:ext cx="387871" cy="466417"/>
            </a:xfrm>
            <a:custGeom>
              <a:avLst/>
              <a:gdLst/>
              <a:ahLst/>
              <a:cxnLst/>
              <a:rect l="l" t="t" r="r" b="b"/>
              <a:pathLst>
                <a:path w="5664" h="6811" extrusionOk="0">
                  <a:moveTo>
                    <a:pt x="2189" y="0"/>
                  </a:moveTo>
                  <a:lnTo>
                    <a:pt x="0" y="591"/>
                  </a:lnTo>
                  <a:lnTo>
                    <a:pt x="70" y="4923"/>
                  </a:lnTo>
                  <a:cubicBezTo>
                    <a:pt x="340" y="6522"/>
                    <a:pt x="1520" y="6544"/>
                    <a:pt x="1584" y="6544"/>
                  </a:cubicBezTo>
                  <a:cubicBezTo>
                    <a:pt x="1586" y="6544"/>
                    <a:pt x="1587" y="6544"/>
                    <a:pt x="1587" y="6544"/>
                  </a:cubicBezTo>
                  <a:lnTo>
                    <a:pt x="5664" y="6810"/>
                  </a:lnTo>
                  <a:lnTo>
                    <a:pt x="5548" y="5421"/>
                  </a:lnTo>
                  <a:lnTo>
                    <a:pt x="2664" y="4471"/>
                  </a:lnTo>
                  <a:lnTo>
                    <a:pt x="2189" y="0"/>
                  </a:lnTo>
                  <a:close/>
                </a:path>
              </a:pathLst>
            </a:custGeom>
            <a:solidFill>
              <a:srgbClr val="F8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3"/>
            <p:cNvSpPr/>
            <p:nvPr/>
          </p:nvSpPr>
          <p:spPr>
            <a:xfrm>
              <a:off x="4959766" y="3013041"/>
              <a:ext cx="241187" cy="153875"/>
            </a:xfrm>
            <a:custGeom>
              <a:avLst/>
              <a:gdLst/>
              <a:ahLst/>
              <a:cxnLst/>
              <a:rect l="l" t="t" r="r" b="b"/>
              <a:pathLst>
                <a:path w="3522" h="2247" extrusionOk="0">
                  <a:moveTo>
                    <a:pt x="1504" y="1"/>
                  </a:moveTo>
                  <a:cubicBezTo>
                    <a:pt x="1446" y="1"/>
                    <a:pt x="1390" y="16"/>
                    <a:pt x="1356" y="62"/>
                  </a:cubicBezTo>
                  <a:cubicBezTo>
                    <a:pt x="1282" y="166"/>
                    <a:pt x="1283" y="184"/>
                    <a:pt x="1294" y="184"/>
                  </a:cubicBezTo>
                  <a:cubicBezTo>
                    <a:pt x="1296" y="184"/>
                    <a:pt x="1298" y="184"/>
                    <a:pt x="1300" y="183"/>
                  </a:cubicBezTo>
                  <a:lnTo>
                    <a:pt x="1300" y="183"/>
                  </a:lnTo>
                  <a:lnTo>
                    <a:pt x="93" y="804"/>
                  </a:lnTo>
                  <a:lnTo>
                    <a:pt x="1" y="1997"/>
                  </a:lnTo>
                  <a:cubicBezTo>
                    <a:pt x="1" y="1997"/>
                    <a:pt x="344" y="2242"/>
                    <a:pt x="649" y="2242"/>
                  </a:cubicBezTo>
                  <a:cubicBezTo>
                    <a:pt x="736" y="2242"/>
                    <a:pt x="820" y="2222"/>
                    <a:pt x="892" y="2170"/>
                  </a:cubicBezTo>
                  <a:cubicBezTo>
                    <a:pt x="1205" y="1939"/>
                    <a:pt x="2016" y="1672"/>
                    <a:pt x="2016" y="1672"/>
                  </a:cubicBezTo>
                  <a:lnTo>
                    <a:pt x="2525" y="1904"/>
                  </a:lnTo>
                  <a:cubicBezTo>
                    <a:pt x="2525" y="1904"/>
                    <a:pt x="2456" y="2136"/>
                    <a:pt x="2549" y="2193"/>
                  </a:cubicBezTo>
                  <a:cubicBezTo>
                    <a:pt x="2572" y="2217"/>
                    <a:pt x="2583" y="2228"/>
                    <a:pt x="2595" y="2228"/>
                  </a:cubicBezTo>
                  <a:cubicBezTo>
                    <a:pt x="2613" y="2234"/>
                    <a:pt x="2632" y="2237"/>
                    <a:pt x="2652" y="2237"/>
                  </a:cubicBezTo>
                  <a:cubicBezTo>
                    <a:pt x="2710" y="2237"/>
                    <a:pt x="2772" y="2213"/>
                    <a:pt x="2815" y="2170"/>
                  </a:cubicBezTo>
                  <a:cubicBezTo>
                    <a:pt x="2815" y="2170"/>
                    <a:pt x="2909" y="2247"/>
                    <a:pt x="3001" y="2247"/>
                  </a:cubicBezTo>
                  <a:cubicBezTo>
                    <a:pt x="3016" y="2247"/>
                    <a:pt x="3032" y="2245"/>
                    <a:pt x="3047" y="2240"/>
                  </a:cubicBezTo>
                  <a:cubicBezTo>
                    <a:pt x="3048" y="2240"/>
                    <a:pt x="3050" y="2240"/>
                    <a:pt x="3051" y="2240"/>
                  </a:cubicBezTo>
                  <a:cubicBezTo>
                    <a:pt x="3121" y="2240"/>
                    <a:pt x="3232" y="1997"/>
                    <a:pt x="3232" y="1997"/>
                  </a:cubicBezTo>
                  <a:cubicBezTo>
                    <a:pt x="3232" y="1997"/>
                    <a:pt x="3273" y="2016"/>
                    <a:pt x="3324" y="2016"/>
                  </a:cubicBezTo>
                  <a:cubicBezTo>
                    <a:pt x="3370" y="2016"/>
                    <a:pt x="3425" y="2000"/>
                    <a:pt x="3464" y="1939"/>
                  </a:cubicBezTo>
                  <a:cubicBezTo>
                    <a:pt x="3522" y="1846"/>
                    <a:pt x="3440" y="1383"/>
                    <a:pt x="3440" y="1383"/>
                  </a:cubicBezTo>
                  <a:lnTo>
                    <a:pt x="3220" y="723"/>
                  </a:lnTo>
                  <a:cubicBezTo>
                    <a:pt x="3162" y="549"/>
                    <a:pt x="3035" y="421"/>
                    <a:pt x="2861" y="340"/>
                  </a:cubicBezTo>
                  <a:lnTo>
                    <a:pt x="2027" y="28"/>
                  </a:lnTo>
                  <a:cubicBezTo>
                    <a:pt x="2027" y="28"/>
                    <a:pt x="1978" y="19"/>
                    <a:pt x="1919" y="19"/>
                  </a:cubicBezTo>
                  <a:cubicBezTo>
                    <a:pt x="1860" y="19"/>
                    <a:pt x="1790" y="28"/>
                    <a:pt x="1749" y="62"/>
                  </a:cubicBezTo>
                  <a:cubicBezTo>
                    <a:pt x="1749" y="62"/>
                    <a:pt x="1621" y="1"/>
                    <a:pt x="1504" y="1"/>
                  </a:cubicBez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3"/>
            <p:cNvSpPr/>
            <p:nvPr/>
          </p:nvSpPr>
          <p:spPr>
            <a:xfrm>
              <a:off x="4969285" y="3013931"/>
              <a:ext cx="226943" cy="157641"/>
            </a:xfrm>
            <a:custGeom>
              <a:avLst/>
              <a:gdLst/>
              <a:ahLst/>
              <a:cxnLst/>
              <a:rect l="l" t="t" r="r" b="b"/>
              <a:pathLst>
                <a:path w="3314" h="2302" extrusionOk="0">
                  <a:moveTo>
                    <a:pt x="1865" y="1694"/>
                  </a:moveTo>
                  <a:cubicBezTo>
                    <a:pt x="1867" y="1695"/>
                    <a:pt x="1868" y="1695"/>
                    <a:pt x="1869" y="1696"/>
                  </a:cubicBezTo>
                  <a:lnTo>
                    <a:pt x="1869" y="1696"/>
                  </a:lnTo>
                  <a:cubicBezTo>
                    <a:pt x="1872" y="1695"/>
                    <a:pt x="1874" y="1695"/>
                    <a:pt x="1877" y="1694"/>
                  </a:cubicBezTo>
                  <a:close/>
                  <a:moveTo>
                    <a:pt x="995" y="2039"/>
                  </a:moveTo>
                  <a:cubicBezTo>
                    <a:pt x="988" y="2039"/>
                    <a:pt x="985" y="2042"/>
                    <a:pt x="985" y="2042"/>
                  </a:cubicBezTo>
                  <a:cubicBezTo>
                    <a:pt x="985" y="2042"/>
                    <a:pt x="989" y="2042"/>
                    <a:pt x="996" y="2039"/>
                  </a:cubicBezTo>
                  <a:lnTo>
                    <a:pt x="996" y="2039"/>
                  </a:lnTo>
                  <a:cubicBezTo>
                    <a:pt x="996" y="2039"/>
                    <a:pt x="996" y="2039"/>
                    <a:pt x="995" y="2039"/>
                  </a:cubicBezTo>
                  <a:close/>
                  <a:moveTo>
                    <a:pt x="1869" y="1696"/>
                  </a:moveTo>
                  <a:cubicBezTo>
                    <a:pt x="1584" y="1777"/>
                    <a:pt x="1366" y="1880"/>
                    <a:pt x="1217" y="1937"/>
                  </a:cubicBezTo>
                  <a:cubicBezTo>
                    <a:pt x="1136" y="1972"/>
                    <a:pt x="1078" y="1995"/>
                    <a:pt x="1031" y="2007"/>
                  </a:cubicBezTo>
                  <a:cubicBezTo>
                    <a:pt x="1018" y="2026"/>
                    <a:pt x="1005" y="2035"/>
                    <a:pt x="996" y="2039"/>
                  </a:cubicBezTo>
                  <a:lnTo>
                    <a:pt x="996" y="2039"/>
                  </a:lnTo>
                  <a:cubicBezTo>
                    <a:pt x="1004" y="2039"/>
                    <a:pt x="1015" y="2042"/>
                    <a:pt x="1031" y="2053"/>
                  </a:cubicBezTo>
                  <a:cubicBezTo>
                    <a:pt x="1078" y="2042"/>
                    <a:pt x="1136" y="1995"/>
                    <a:pt x="1205" y="1960"/>
                  </a:cubicBezTo>
                  <a:cubicBezTo>
                    <a:pt x="1367" y="1891"/>
                    <a:pt x="1587" y="1787"/>
                    <a:pt x="1877" y="1706"/>
                  </a:cubicBezTo>
                  <a:cubicBezTo>
                    <a:pt x="1909" y="1719"/>
                    <a:pt x="1943" y="1733"/>
                    <a:pt x="1978" y="1748"/>
                  </a:cubicBezTo>
                  <a:lnTo>
                    <a:pt x="1978" y="1748"/>
                  </a:lnTo>
                  <a:cubicBezTo>
                    <a:pt x="1940" y="1730"/>
                    <a:pt x="1904" y="1713"/>
                    <a:pt x="1869" y="1696"/>
                  </a:cubicBezTo>
                  <a:close/>
                  <a:moveTo>
                    <a:pt x="1388" y="1"/>
                  </a:moveTo>
                  <a:cubicBezTo>
                    <a:pt x="1361" y="1"/>
                    <a:pt x="1335" y="5"/>
                    <a:pt x="1309" y="15"/>
                  </a:cubicBezTo>
                  <a:cubicBezTo>
                    <a:pt x="1236" y="36"/>
                    <a:pt x="1172" y="95"/>
                    <a:pt x="1135" y="166"/>
                  </a:cubicBezTo>
                  <a:lnTo>
                    <a:pt x="1135" y="166"/>
                  </a:lnTo>
                  <a:cubicBezTo>
                    <a:pt x="788" y="339"/>
                    <a:pt x="499" y="490"/>
                    <a:pt x="302" y="605"/>
                  </a:cubicBezTo>
                  <a:lnTo>
                    <a:pt x="70" y="721"/>
                  </a:lnTo>
                  <a:cubicBezTo>
                    <a:pt x="12" y="744"/>
                    <a:pt x="1" y="768"/>
                    <a:pt x="1" y="768"/>
                  </a:cubicBezTo>
                  <a:cubicBezTo>
                    <a:pt x="1" y="768"/>
                    <a:pt x="24" y="744"/>
                    <a:pt x="82" y="733"/>
                  </a:cubicBezTo>
                  <a:cubicBezTo>
                    <a:pt x="140" y="710"/>
                    <a:pt x="209" y="675"/>
                    <a:pt x="313" y="617"/>
                  </a:cubicBezTo>
                  <a:cubicBezTo>
                    <a:pt x="522" y="513"/>
                    <a:pt x="811" y="374"/>
                    <a:pt x="1159" y="212"/>
                  </a:cubicBezTo>
                  <a:cubicBezTo>
                    <a:pt x="1194" y="142"/>
                    <a:pt x="1240" y="84"/>
                    <a:pt x="1333" y="49"/>
                  </a:cubicBezTo>
                  <a:cubicBezTo>
                    <a:pt x="1350" y="43"/>
                    <a:pt x="1371" y="41"/>
                    <a:pt x="1392" y="41"/>
                  </a:cubicBezTo>
                  <a:cubicBezTo>
                    <a:pt x="1453" y="41"/>
                    <a:pt x="1521" y="64"/>
                    <a:pt x="1564" y="107"/>
                  </a:cubicBezTo>
                  <a:lnTo>
                    <a:pt x="1576" y="131"/>
                  </a:lnTo>
                  <a:lnTo>
                    <a:pt x="1587" y="107"/>
                  </a:lnTo>
                  <a:cubicBezTo>
                    <a:pt x="1622" y="84"/>
                    <a:pt x="1657" y="84"/>
                    <a:pt x="1703" y="73"/>
                  </a:cubicBezTo>
                  <a:lnTo>
                    <a:pt x="1854" y="73"/>
                  </a:lnTo>
                  <a:cubicBezTo>
                    <a:pt x="2097" y="165"/>
                    <a:pt x="2352" y="269"/>
                    <a:pt x="2630" y="374"/>
                  </a:cubicBezTo>
                  <a:cubicBezTo>
                    <a:pt x="2699" y="397"/>
                    <a:pt x="2757" y="432"/>
                    <a:pt x="2815" y="478"/>
                  </a:cubicBezTo>
                  <a:cubicBezTo>
                    <a:pt x="2873" y="513"/>
                    <a:pt x="2919" y="571"/>
                    <a:pt x="2966" y="629"/>
                  </a:cubicBezTo>
                  <a:cubicBezTo>
                    <a:pt x="3012" y="686"/>
                    <a:pt x="3023" y="768"/>
                    <a:pt x="3035" y="849"/>
                  </a:cubicBezTo>
                  <a:cubicBezTo>
                    <a:pt x="3070" y="918"/>
                    <a:pt x="3081" y="999"/>
                    <a:pt x="3105" y="1080"/>
                  </a:cubicBezTo>
                  <a:cubicBezTo>
                    <a:pt x="3151" y="1196"/>
                    <a:pt x="3186" y="1323"/>
                    <a:pt x="3220" y="1439"/>
                  </a:cubicBezTo>
                  <a:cubicBezTo>
                    <a:pt x="3255" y="1590"/>
                    <a:pt x="3267" y="1717"/>
                    <a:pt x="3267" y="1845"/>
                  </a:cubicBezTo>
                  <a:lnTo>
                    <a:pt x="3267" y="1949"/>
                  </a:lnTo>
                  <a:cubicBezTo>
                    <a:pt x="3267" y="1984"/>
                    <a:pt x="3244" y="1995"/>
                    <a:pt x="3220" y="2018"/>
                  </a:cubicBezTo>
                  <a:cubicBezTo>
                    <a:pt x="3198" y="2040"/>
                    <a:pt x="3167" y="2048"/>
                    <a:pt x="3132" y="2048"/>
                  </a:cubicBezTo>
                  <a:cubicBezTo>
                    <a:pt x="3112" y="2048"/>
                    <a:pt x="3091" y="2046"/>
                    <a:pt x="3070" y="2042"/>
                  </a:cubicBezTo>
                  <a:lnTo>
                    <a:pt x="3055" y="2032"/>
                  </a:lnTo>
                  <a:lnTo>
                    <a:pt x="3055" y="2032"/>
                  </a:lnTo>
                  <a:cubicBezTo>
                    <a:pt x="3056" y="2027"/>
                    <a:pt x="3057" y="2023"/>
                    <a:pt x="3058" y="2018"/>
                  </a:cubicBezTo>
                  <a:lnTo>
                    <a:pt x="3058" y="2018"/>
                  </a:lnTo>
                  <a:lnTo>
                    <a:pt x="3047" y="2026"/>
                  </a:lnTo>
                  <a:lnTo>
                    <a:pt x="3047" y="2026"/>
                  </a:lnTo>
                  <a:lnTo>
                    <a:pt x="3035" y="2018"/>
                  </a:lnTo>
                  <a:lnTo>
                    <a:pt x="3028" y="2038"/>
                  </a:lnTo>
                  <a:lnTo>
                    <a:pt x="3023" y="2042"/>
                  </a:lnTo>
                  <a:cubicBezTo>
                    <a:pt x="3025" y="2042"/>
                    <a:pt x="3026" y="2042"/>
                    <a:pt x="3027" y="2043"/>
                  </a:cubicBezTo>
                  <a:lnTo>
                    <a:pt x="3027" y="2043"/>
                  </a:lnTo>
                  <a:lnTo>
                    <a:pt x="3023" y="2053"/>
                  </a:lnTo>
                  <a:cubicBezTo>
                    <a:pt x="3012" y="2099"/>
                    <a:pt x="2977" y="2134"/>
                    <a:pt x="2954" y="2180"/>
                  </a:cubicBezTo>
                  <a:cubicBezTo>
                    <a:pt x="2919" y="2227"/>
                    <a:pt x="2896" y="2273"/>
                    <a:pt x="2861" y="2285"/>
                  </a:cubicBezTo>
                  <a:lnTo>
                    <a:pt x="2827" y="2285"/>
                  </a:lnTo>
                  <a:cubicBezTo>
                    <a:pt x="2815" y="2285"/>
                    <a:pt x="2815" y="2273"/>
                    <a:pt x="2803" y="2273"/>
                  </a:cubicBezTo>
                  <a:cubicBezTo>
                    <a:pt x="2792" y="2250"/>
                    <a:pt x="2757" y="2250"/>
                    <a:pt x="2746" y="2238"/>
                  </a:cubicBezTo>
                  <a:cubicBezTo>
                    <a:pt x="2734" y="2227"/>
                    <a:pt x="2699" y="2215"/>
                    <a:pt x="2688" y="2192"/>
                  </a:cubicBezTo>
                  <a:lnTo>
                    <a:pt x="2676" y="2180"/>
                  </a:lnTo>
                  <a:lnTo>
                    <a:pt x="2630" y="2180"/>
                  </a:lnTo>
                  <a:lnTo>
                    <a:pt x="2633" y="2188"/>
                  </a:lnTo>
                  <a:lnTo>
                    <a:pt x="2633" y="2188"/>
                  </a:lnTo>
                  <a:cubicBezTo>
                    <a:pt x="2629" y="2192"/>
                    <a:pt x="2626" y="2192"/>
                    <a:pt x="2618" y="2192"/>
                  </a:cubicBezTo>
                  <a:cubicBezTo>
                    <a:pt x="2583" y="2227"/>
                    <a:pt x="2537" y="2227"/>
                    <a:pt x="2502" y="2227"/>
                  </a:cubicBezTo>
                  <a:cubicBezTo>
                    <a:pt x="2479" y="2227"/>
                    <a:pt x="2456" y="2215"/>
                    <a:pt x="2444" y="2215"/>
                  </a:cubicBezTo>
                  <a:cubicBezTo>
                    <a:pt x="2421" y="2192"/>
                    <a:pt x="2410" y="2192"/>
                    <a:pt x="2398" y="2180"/>
                  </a:cubicBezTo>
                  <a:cubicBezTo>
                    <a:pt x="2352" y="2111"/>
                    <a:pt x="2386" y="2018"/>
                    <a:pt x="2398" y="1949"/>
                  </a:cubicBezTo>
                  <a:lnTo>
                    <a:pt x="2398" y="1937"/>
                  </a:lnTo>
                  <a:lnTo>
                    <a:pt x="2386" y="1926"/>
                  </a:lnTo>
                  <a:cubicBezTo>
                    <a:pt x="2381" y="1923"/>
                    <a:pt x="2375" y="1920"/>
                    <a:pt x="2370" y="1918"/>
                  </a:cubicBezTo>
                  <a:lnTo>
                    <a:pt x="2370" y="1918"/>
                  </a:lnTo>
                  <a:lnTo>
                    <a:pt x="2352" y="1891"/>
                  </a:lnTo>
                  <a:cubicBezTo>
                    <a:pt x="2350" y="1897"/>
                    <a:pt x="2349" y="1902"/>
                    <a:pt x="2348" y="1908"/>
                  </a:cubicBezTo>
                  <a:lnTo>
                    <a:pt x="2348" y="1908"/>
                  </a:lnTo>
                  <a:cubicBezTo>
                    <a:pt x="2211" y="1845"/>
                    <a:pt x="2087" y="1793"/>
                    <a:pt x="1978" y="1748"/>
                  </a:cubicBezTo>
                  <a:lnTo>
                    <a:pt x="1978" y="1748"/>
                  </a:lnTo>
                  <a:cubicBezTo>
                    <a:pt x="2087" y="1797"/>
                    <a:pt x="2211" y="1850"/>
                    <a:pt x="2347" y="1913"/>
                  </a:cubicBezTo>
                  <a:lnTo>
                    <a:pt x="2347" y="1913"/>
                  </a:lnTo>
                  <a:cubicBezTo>
                    <a:pt x="2340" y="1951"/>
                    <a:pt x="2338" y="1989"/>
                    <a:pt x="2329" y="2018"/>
                  </a:cubicBezTo>
                  <a:cubicBezTo>
                    <a:pt x="2329" y="2065"/>
                    <a:pt x="2329" y="2123"/>
                    <a:pt x="2352" y="2169"/>
                  </a:cubicBezTo>
                  <a:cubicBezTo>
                    <a:pt x="2375" y="2204"/>
                    <a:pt x="2398" y="2215"/>
                    <a:pt x="2410" y="2227"/>
                  </a:cubicBezTo>
                  <a:cubicBezTo>
                    <a:pt x="2444" y="2238"/>
                    <a:pt x="2456" y="2238"/>
                    <a:pt x="2479" y="2262"/>
                  </a:cubicBezTo>
                  <a:cubicBezTo>
                    <a:pt x="2537" y="2262"/>
                    <a:pt x="2583" y="2238"/>
                    <a:pt x="2630" y="2215"/>
                  </a:cubicBezTo>
                  <a:lnTo>
                    <a:pt x="2641" y="2204"/>
                  </a:lnTo>
                  <a:lnTo>
                    <a:pt x="2641" y="2204"/>
                  </a:lnTo>
                  <a:cubicBezTo>
                    <a:pt x="2664" y="2215"/>
                    <a:pt x="2688" y="2227"/>
                    <a:pt x="2699" y="2238"/>
                  </a:cubicBezTo>
                  <a:cubicBezTo>
                    <a:pt x="2722" y="2262"/>
                    <a:pt x="2746" y="2273"/>
                    <a:pt x="2769" y="2285"/>
                  </a:cubicBezTo>
                  <a:cubicBezTo>
                    <a:pt x="2792" y="2285"/>
                    <a:pt x="2803" y="2296"/>
                    <a:pt x="2815" y="2296"/>
                  </a:cubicBezTo>
                  <a:cubicBezTo>
                    <a:pt x="2823" y="2296"/>
                    <a:pt x="2836" y="2301"/>
                    <a:pt x="2850" y="2301"/>
                  </a:cubicBezTo>
                  <a:cubicBezTo>
                    <a:pt x="2857" y="2301"/>
                    <a:pt x="2865" y="2300"/>
                    <a:pt x="2873" y="2296"/>
                  </a:cubicBezTo>
                  <a:cubicBezTo>
                    <a:pt x="2908" y="2285"/>
                    <a:pt x="2931" y="2273"/>
                    <a:pt x="2942" y="2238"/>
                  </a:cubicBezTo>
                  <a:cubicBezTo>
                    <a:pt x="2966" y="2227"/>
                    <a:pt x="2977" y="2204"/>
                    <a:pt x="2989" y="2169"/>
                  </a:cubicBezTo>
                  <a:cubicBezTo>
                    <a:pt x="3017" y="2131"/>
                    <a:pt x="3038" y="2093"/>
                    <a:pt x="3051" y="2049"/>
                  </a:cubicBezTo>
                  <a:lnTo>
                    <a:pt x="3051" y="2049"/>
                  </a:lnTo>
                  <a:cubicBezTo>
                    <a:pt x="3070" y="2054"/>
                    <a:pt x="3090" y="2057"/>
                    <a:pt x="3110" y="2057"/>
                  </a:cubicBezTo>
                  <a:cubicBezTo>
                    <a:pt x="3151" y="2057"/>
                    <a:pt x="3191" y="2045"/>
                    <a:pt x="3232" y="2018"/>
                  </a:cubicBezTo>
                  <a:cubicBezTo>
                    <a:pt x="3267" y="1995"/>
                    <a:pt x="3290" y="1972"/>
                    <a:pt x="3290" y="1926"/>
                  </a:cubicBezTo>
                  <a:cubicBezTo>
                    <a:pt x="3313" y="1879"/>
                    <a:pt x="3313" y="1845"/>
                    <a:pt x="3313" y="1821"/>
                  </a:cubicBezTo>
                  <a:cubicBezTo>
                    <a:pt x="3313" y="1671"/>
                    <a:pt x="3278" y="1543"/>
                    <a:pt x="3267" y="1405"/>
                  </a:cubicBezTo>
                  <a:cubicBezTo>
                    <a:pt x="3232" y="1289"/>
                    <a:pt x="3197" y="1173"/>
                    <a:pt x="3151" y="1034"/>
                  </a:cubicBezTo>
                  <a:cubicBezTo>
                    <a:pt x="3116" y="964"/>
                    <a:pt x="3105" y="895"/>
                    <a:pt x="3081" y="802"/>
                  </a:cubicBezTo>
                  <a:cubicBezTo>
                    <a:pt x="3047" y="733"/>
                    <a:pt x="3035" y="652"/>
                    <a:pt x="2989" y="594"/>
                  </a:cubicBezTo>
                  <a:cubicBezTo>
                    <a:pt x="2954" y="513"/>
                    <a:pt x="2884" y="455"/>
                    <a:pt x="2827" y="420"/>
                  </a:cubicBezTo>
                  <a:cubicBezTo>
                    <a:pt x="2769" y="374"/>
                    <a:pt x="2688" y="339"/>
                    <a:pt x="2630" y="316"/>
                  </a:cubicBezTo>
                  <a:cubicBezTo>
                    <a:pt x="2352" y="212"/>
                    <a:pt x="2097" y="107"/>
                    <a:pt x="1854" y="15"/>
                  </a:cubicBezTo>
                  <a:lnTo>
                    <a:pt x="1703" y="15"/>
                  </a:lnTo>
                  <a:cubicBezTo>
                    <a:pt x="1660" y="15"/>
                    <a:pt x="1608" y="25"/>
                    <a:pt x="1573" y="62"/>
                  </a:cubicBezTo>
                  <a:lnTo>
                    <a:pt x="1573" y="62"/>
                  </a:lnTo>
                  <a:cubicBezTo>
                    <a:pt x="1517" y="26"/>
                    <a:pt x="1452" y="1"/>
                    <a:pt x="1388" y="1"/>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3"/>
            <p:cNvSpPr/>
            <p:nvPr/>
          </p:nvSpPr>
          <p:spPr>
            <a:xfrm>
              <a:off x="5082686" y="3041871"/>
              <a:ext cx="95256" cy="107924"/>
            </a:xfrm>
            <a:custGeom>
              <a:avLst/>
              <a:gdLst/>
              <a:ahLst/>
              <a:cxnLst/>
              <a:rect l="l" t="t" r="r" b="b"/>
              <a:pathLst>
                <a:path w="1391" h="1576" extrusionOk="0">
                  <a:moveTo>
                    <a:pt x="1" y="0"/>
                  </a:moveTo>
                  <a:cubicBezTo>
                    <a:pt x="1" y="1"/>
                    <a:pt x="94" y="70"/>
                    <a:pt x="256" y="151"/>
                  </a:cubicBezTo>
                  <a:cubicBezTo>
                    <a:pt x="400" y="240"/>
                    <a:pt x="641" y="318"/>
                    <a:pt x="916" y="376"/>
                  </a:cubicBezTo>
                  <a:lnTo>
                    <a:pt x="916" y="376"/>
                  </a:lnTo>
                  <a:cubicBezTo>
                    <a:pt x="916" y="419"/>
                    <a:pt x="917" y="468"/>
                    <a:pt x="927" y="498"/>
                  </a:cubicBezTo>
                  <a:cubicBezTo>
                    <a:pt x="974" y="823"/>
                    <a:pt x="1090" y="1112"/>
                    <a:pt x="1194" y="1286"/>
                  </a:cubicBezTo>
                  <a:cubicBezTo>
                    <a:pt x="1252" y="1367"/>
                    <a:pt x="1298" y="1448"/>
                    <a:pt x="1321" y="1506"/>
                  </a:cubicBezTo>
                  <a:cubicBezTo>
                    <a:pt x="1367" y="1541"/>
                    <a:pt x="1379" y="1576"/>
                    <a:pt x="1379" y="1576"/>
                  </a:cubicBezTo>
                  <a:cubicBezTo>
                    <a:pt x="1391" y="1576"/>
                    <a:pt x="1310" y="1460"/>
                    <a:pt x="1217" y="1274"/>
                  </a:cubicBezTo>
                  <a:cubicBezTo>
                    <a:pt x="1136" y="1078"/>
                    <a:pt x="1020" y="800"/>
                    <a:pt x="985" y="487"/>
                  </a:cubicBezTo>
                  <a:cubicBezTo>
                    <a:pt x="985" y="441"/>
                    <a:pt x="974" y="383"/>
                    <a:pt x="974" y="348"/>
                  </a:cubicBezTo>
                  <a:lnTo>
                    <a:pt x="974" y="313"/>
                  </a:lnTo>
                  <a:lnTo>
                    <a:pt x="962" y="313"/>
                  </a:lnTo>
                  <a:cubicBezTo>
                    <a:pt x="684" y="255"/>
                    <a:pt x="441" y="163"/>
                    <a:pt x="267" y="93"/>
                  </a:cubicBezTo>
                  <a:cubicBezTo>
                    <a:pt x="105" y="58"/>
                    <a:pt x="1" y="1"/>
                    <a:pt x="1" y="0"/>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3"/>
            <p:cNvSpPr/>
            <p:nvPr/>
          </p:nvSpPr>
          <p:spPr>
            <a:xfrm>
              <a:off x="5128703" y="3091039"/>
              <a:ext cx="27050" cy="68412"/>
            </a:xfrm>
            <a:custGeom>
              <a:avLst/>
              <a:gdLst/>
              <a:ahLst/>
              <a:cxnLst/>
              <a:rect l="l" t="t" r="r" b="b"/>
              <a:pathLst>
                <a:path w="395" h="999" extrusionOk="0">
                  <a:moveTo>
                    <a:pt x="13" y="0"/>
                  </a:moveTo>
                  <a:cubicBezTo>
                    <a:pt x="13" y="0"/>
                    <a:pt x="12" y="0"/>
                    <a:pt x="12" y="1"/>
                  </a:cubicBezTo>
                  <a:cubicBezTo>
                    <a:pt x="1" y="1"/>
                    <a:pt x="1" y="244"/>
                    <a:pt x="105" y="533"/>
                  </a:cubicBezTo>
                  <a:cubicBezTo>
                    <a:pt x="193" y="807"/>
                    <a:pt x="353" y="998"/>
                    <a:pt x="370" y="998"/>
                  </a:cubicBezTo>
                  <a:cubicBezTo>
                    <a:pt x="371" y="998"/>
                    <a:pt x="371" y="998"/>
                    <a:pt x="371" y="997"/>
                  </a:cubicBezTo>
                  <a:cubicBezTo>
                    <a:pt x="394" y="985"/>
                    <a:pt x="244" y="800"/>
                    <a:pt x="140" y="522"/>
                  </a:cubicBezTo>
                  <a:cubicBezTo>
                    <a:pt x="49" y="239"/>
                    <a:pt x="25" y="0"/>
                    <a:pt x="13" y="0"/>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3"/>
            <p:cNvSpPr/>
            <p:nvPr/>
          </p:nvSpPr>
          <p:spPr>
            <a:xfrm>
              <a:off x="4954219" y="3056114"/>
              <a:ext cx="180102" cy="84093"/>
            </a:xfrm>
            <a:custGeom>
              <a:avLst/>
              <a:gdLst/>
              <a:ahLst/>
              <a:cxnLst/>
              <a:rect l="l" t="t" r="r" b="b"/>
              <a:pathLst>
                <a:path w="2630" h="1228" extrusionOk="0">
                  <a:moveTo>
                    <a:pt x="1159" y="1"/>
                  </a:moveTo>
                  <a:cubicBezTo>
                    <a:pt x="1159" y="1"/>
                    <a:pt x="1217" y="36"/>
                    <a:pt x="1321" y="82"/>
                  </a:cubicBezTo>
                  <a:cubicBezTo>
                    <a:pt x="1414" y="117"/>
                    <a:pt x="1576" y="198"/>
                    <a:pt x="1761" y="279"/>
                  </a:cubicBezTo>
                  <a:cubicBezTo>
                    <a:pt x="1958" y="372"/>
                    <a:pt x="2166" y="487"/>
                    <a:pt x="2421" y="615"/>
                  </a:cubicBezTo>
                  <a:cubicBezTo>
                    <a:pt x="2444" y="626"/>
                    <a:pt x="2479" y="638"/>
                    <a:pt x="2502" y="673"/>
                  </a:cubicBezTo>
                  <a:cubicBezTo>
                    <a:pt x="2537" y="684"/>
                    <a:pt x="2549" y="719"/>
                    <a:pt x="2549" y="742"/>
                  </a:cubicBezTo>
                  <a:cubicBezTo>
                    <a:pt x="2549" y="777"/>
                    <a:pt x="2549" y="800"/>
                    <a:pt x="2537" y="835"/>
                  </a:cubicBezTo>
                  <a:cubicBezTo>
                    <a:pt x="2514" y="858"/>
                    <a:pt x="2491" y="870"/>
                    <a:pt x="2456" y="870"/>
                  </a:cubicBezTo>
                  <a:cubicBezTo>
                    <a:pt x="2386" y="893"/>
                    <a:pt x="2317" y="893"/>
                    <a:pt x="2247" y="893"/>
                  </a:cubicBezTo>
                  <a:cubicBezTo>
                    <a:pt x="2166" y="893"/>
                    <a:pt x="2085" y="870"/>
                    <a:pt x="2016" y="858"/>
                  </a:cubicBezTo>
                  <a:cubicBezTo>
                    <a:pt x="1796" y="823"/>
                    <a:pt x="1587" y="754"/>
                    <a:pt x="1414" y="673"/>
                  </a:cubicBezTo>
                  <a:lnTo>
                    <a:pt x="1390" y="661"/>
                  </a:lnTo>
                  <a:lnTo>
                    <a:pt x="1379" y="684"/>
                  </a:lnTo>
                  <a:cubicBezTo>
                    <a:pt x="1263" y="893"/>
                    <a:pt x="1089" y="1032"/>
                    <a:pt x="892" y="1101"/>
                  </a:cubicBezTo>
                  <a:cubicBezTo>
                    <a:pt x="771" y="1154"/>
                    <a:pt x="655" y="1178"/>
                    <a:pt x="550" y="1178"/>
                  </a:cubicBezTo>
                  <a:cubicBezTo>
                    <a:pt x="494" y="1178"/>
                    <a:pt x="442" y="1171"/>
                    <a:pt x="394" y="1159"/>
                  </a:cubicBezTo>
                  <a:cubicBezTo>
                    <a:pt x="244" y="1136"/>
                    <a:pt x="140" y="1090"/>
                    <a:pt x="70" y="1043"/>
                  </a:cubicBezTo>
                  <a:cubicBezTo>
                    <a:pt x="47" y="1020"/>
                    <a:pt x="1" y="985"/>
                    <a:pt x="1" y="985"/>
                  </a:cubicBezTo>
                  <a:lnTo>
                    <a:pt x="1" y="985"/>
                  </a:lnTo>
                  <a:cubicBezTo>
                    <a:pt x="1" y="985"/>
                    <a:pt x="1" y="1009"/>
                    <a:pt x="24" y="1020"/>
                  </a:cubicBezTo>
                  <a:cubicBezTo>
                    <a:pt x="47" y="1032"/>
                    <a:pt x="70" y="1043"/>
                    <a:pt x="105" y="1078"/>
                  </a:cubicBezTo>
                  <a:cubicBezTo>
                    <a:pt x="174" y="1124"/>
                    <a:pt x="279" y="1182"/>
                    <a:pt x="429" y="1205"/>
                  </a:cubicBezTo>
                  <a:cubicBezTo>
                    <a:pt x="489" y="1219"/>
                    <a:pt x="554" y="1228"/>
                    <a:pt x="623" y="1228"/>
                  </a:cubicBezTo>
                  <a:cubicBezTo>
                    <a:pt x="730" y="1228"/>
                    <a:pt x="847" y="1208"/>
                    <a:pt x="973" y="1159"/>
                  </a:cubicBezTo>
                  <a:cubicBezTo>
                    <a:pt x="1153" y="1092"/>
                    <a:pt x="1343" y="959"/>
                    <a:pt x="1460" y="741"/>
                  </a:cubicBezTo>
                  <a:lnTo>
                    <a:pt x="1460" y="741"/>
                  </a:lnTo>
                  <a:cubicBezTo>
                    <a:pt x="1639" y="818"/>
                    <a:pt x="1828" y="894"/>
                    <a:pt x="2039" y="916"/>
                  </a:cubicBezTo>
                  <a:cubicBezTo>
                    <a:pt x="2132" y="927"/>
                    <a:pt x="2201" y="927"/>
                    <a:pt x="2271" y="951"/>
                  </a:cubicBezTo>
                  <a:cubicBezTo>
                    <a:pt x="2298" y="951"/>
                    <a:pt x="2330" y="953"/>
                    <a:pt x="2362" y="953"/>
                  </a:cubicBezTo>
                  <a:cubicBezTo>
                    <a:pt x="2411" y="953"/>
                    <a:pt x="2461" y="948"/>
                    <a:pt x="2502" y="927"/>
                  </a:cubicBezTo>
                  <a:cubicBezTo>
                    <a:pt x="2549" y="916"/>
                    <a:pt x="2595" y="904"/>
                    <a:pt x="2606" y="858"/>
                  </a:cubicBezTo>
                  <a:cubicBezTo>
                    <a:pt x="2630" y="812"/>
                    <a:pt x="2630" y="777"/>
                    <a:pt x="2618" y="731"/>
                  </a:cubicBezTo>
                  <a:cubicBezTo>
                    <a:pt x="2606" y="684"/>
                    <a:pt x="2572" y="661"/>
                    <a:pt x="2549" y="626"/>
                  </a:cubicBezTo>
                  <a:cubicBezTo>
                    <a:pt x="2514" y="615"/>
                    <a:pt x="2491" y="603"/>
                    <a:pt x="2456" y="568"/>
                  </a:cubicBezTo>
                  <a:cubicBezTo>
                    <a:pt x="2213" y="441"/>
                    <a:pt x="1993" y="325"/>
                    <a:pt x="1796" y="256"/>
                  </a:cubicBezTo>
                  <a:cubicBezTo>
                    <a:pt x="1610" y="163"/>
                    <a:pt x="1448" y="105"/>
                    <a:pt x="1332" y="59"/>
                  </a:cubicBezTo>
                  <a:cubicBezTo>
                    <a:pt x="1217" y="24"/>
                    <a:pt x="1159" y="1"/>
                    <a:pt x="1159" y="1"/>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3"/>
            <p:cNvSpPr/>
            <p:nvPr/>
          </p:nvSpPr>
          <p:spPr>
            <a:xfrm>
              <a:off x="4737690" y="4149859"/>
              <a:ext cx="256252" cy="337127"/>
            </a:xfrm>
            <a:custGeom>
              <a:avLst/>
              <a:gdLst/>
              <a:ahLst/>
              <a:cxnLst/>
              <a:rect l="l" t="t" r="r" b="b"/>
              <a:pathLst>
                <a:path w="3742" h="4923" extrusionOk="0">
                  <a:moveTo>
                    <a:pt x="1483" y="0"/>
                  </a:moveTo>
                  <a:lnTo>
                    <a:pt x="1" y="3857"/>
                  </a:lnTo>
                  <a:lnTo>
                    <a:pt x="2306" y="4923"/>
                  </a:lnTo>
                  <a:lnTo>
                    <a:pt x="3742" y="1807"/>
                  </a:lnTo>
                  <a:lnTo>
                    <a:pt x="1483" y="0"/>
                  </a:ln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3"/>
            <p:cNvSpPr/>
            <p:nvPr/>
          </p:nvSpPr>
          <p:spPr>
            <a:xfrm>
              <a:off x="4644901" y="4383030"/>
              <a:ext cx="358561" cy="384721"/>
            </a:xfrm>
            <a:custGeom>
              <a:avLst/>
              <a:gdLst/>
              <a:ahLst/>
              <a:cxnLst/>
              <a:rect l="l" t="t" r="r" b="b"/>
              <a:pathLst>
                <a:path w="5236" h="5618" extrusionOk="0">
                  <a:moveTo>
                    <a:pt x="1390" y="0"/>
                  </a:moveTo>
                  <a:lnTo>
                    <a:pt x="1" y="3197"/>
                  </a:lnTo>
                  <a:lnTo>
                    <a:pt x="5039" y="5618"/>
                  </a:lnTo>
                  <a:cubicBezTo>
                    <a:pt x="5236" y="5120"/>
                    <a:pt x="3093" y="2907"/>
                    <a:pt x="3093" y="2907"/>
                  </a:cubicBezTo>
                  <a:lnTo>
                    <a:pt x="3938" y="1321"/>
                  </a:lnTo>
                  <a:lnTo>
                    <a:pt x="13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3"/>
            <p:cNvSpPr/>
            <p:nvPr/>
          </p:nvSpPr>
          <p:spPr>
            <a:xfrm>
              <a:off x="4737690" y="4515399"/>
              <a:ext cx="33418" cy="30542"/>
            </a:xfrm>
            <a:custGeom>
              <a:avLst/>
              <a:gdLst/>
              <a:ahLst/>
              <a:cxnLst/>
              <a:rect l="l" t="t" r="r" b="b"/>
              <a:pathLst>
                <a:path w="488" h="446" extrusionOk="0">
                  <a:moveTo>
                    <a:pt x="265" y="0"/>
                  </a:moveTo>
                  <a:cubicBezTo>
                    <a:pt x="158" y="0"/>
                    <a:pt x="57" y="68"/>
                    <a:pt x="35" y="175"/>
                  </a:cubicBezTo>
                  <a:cubicBezTo>
                    <a:pt x="1" y="291"/>
                    <a:pt x="93" y="407"/>
                    <a:pt x="198" y="442"/>
                  </a:cubicBezTo>
                  <a:cubicBezTo>
                    <a:pt x="210" y="444"/>
                    <a:pt x="222" y="445"/>
                    <a:pt x="235" y="445"/>
                  </a:cubicBezTo>
                  <a:cubicBezTo>
                    <a:pt x="341" y="445"/>
                    <a:pt x="454" y="361"/>
                    <a:pt x="464" y="268"/>
                  </a:cubicBezTo>
                  <a:cubicBezTo>
                    <a:pt x="487" y="152"/>
                    <a:pt x="383" y="25"/>
                    <a:pt x="267" y="25"/>
                  </a:cubicBezTo>
                  <a:lnTo>
                    <a:pt x="290" y="2"/>
                  </a:lnTo>
                  <a:cubicBezTo>
                    <a:pt x="282" y="1"/>
                    <a:pt x="273" y="0"/>
                    <a:pt x="2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3"/>
            <p:cNvSpPr/>
            <p:nvPr/>
          </p:nvSpPr>
          <p:spPr>
            <a:xfrm>
              <a:off x="4644901" y="4574154"/>
              <a:ext cx="350618" cy="192771"/>
            </a:xfrm>
            <a:custGeom>
              <a:avLst/>
              <a:gdLst/>
              <a:ahLst/>
              <a:cxnLst/>
              <a:rect l="l" t="t" r="r" b="b"/>
              <a:pathLst>
                <a:path w="5120" h="2815" extrusionOk="0">
                  <a:moveTo>
                    <a:pt x="198" y="1"/>
                  </a:moveTo>
                  <a:lnTo>
                    <a:pt x="1" y="406"/>
                  </a:lnTo>
                  <a:lnTo>
                    <a:pt x="5016" y="2815"/>
                  </a:lnTo>
                  <a:cubicBezTo>
                    <a:pt x="5120" y="2664"/>
                    <a:pt x="4946" y="2467"/>
                    <a:pt x="4946" y="2467"/>
                  </a:cubicBezTo>
                  <a:lnTo>
                    <a:pt x="1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3"/>
            <p:cNvSpPr/>
            <p:nvPr/>
          </p:nvSpPr>
          <p:spPr>
            <a:xfrm>
              <a:off x="4821781" y="4576277"/>
              <a:ext cx="42800" cy="12326"/>
            </a:xfrm>
            <a:custGeom>
              <a:avLst/>
              <a:gdLst/>
              <a:ahLst/>
              <a:cxnLst/>
              <a:rect l="l" t="t" r="r" b="b"/>
              <a:pathLst>
                <a:path w="625" h="180" extrusionOk="0">
                  <a:moveTo>
                    <a:pt x="350" y="1"/>
                  </a:moveTo>
                  <a:cubicBezTo>
                    <a:pt x="331" y="1"/>
                    <a:pt x="311" y="2"/>
                    <a:pt x="290" y="4"/>
                  </a:cubicBezTo>
                  <a:cubicBezTo>
                    <a:pt x="105" y="27"/>
                    <a:pt x="0" y="155"/>
                    <a:pt x="24" y="178"/>
                  </a:cubicBezTo>
                  <a:cubicBezTo>
                    <a:pt x="24" y="179"/>
                    <a:pt x="26" y="179"/>
                    <a:pt x="28" y="179"/>
                  </a:cubicBezTo>
                  <a:cubicBezTo>
                    <a:pt x="53" y="179"/>
                    <a:pt x="163" y="118"/>
                    <a:pt x="313" y="97"/>
                  </a:cubicBezTo>
                  <a:cubicBezTo>
                    <a:pt x="342" y="93"/>
                    <a:pt x="369" y="91"/>
                    <a:pt x="395" y="91"/>
                  </a:cubicBezTo>
                  <a:cubicBezTo>
                    <a:pt x="481" y="91"/>
                    <a:pt x="550" y="108"/>
                    <a:pt x="586" y="108"/>
                  </a:cubicBezTo>
                  <a:cubicBezTo>
                    <a:pt x="602" y="108"/>
                    <a:pt x="611" y="105"/>
                    <a:pt x="614" y="97"/>
                  </a:cubicBezTo>
                  <a:cubicBezTo>
                    <a:pt x="625" y="87"/>
                    <a:pt x="522" y="1"/>
                    <a:pt x="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3"/>
            <p:cNvSpPr/>
            <p:nvPr/>
          </p:nvSpPr>
          <p:spPr>
            <a:xfrm>
              <a:off x="4856706" y="4612776"/>
              <a:ext cx="36705" cy="19380"/>
            </a:xfrm>
            <a:custGeom>
              <a:avLst/>
              <a:gdLst/>
              <a:ahLst/>
              <a:cxnLst/>
              <a:rect l="l" t="t" r="r" b="b"/>
              <a:pathLst>
                <a:path w="536" h="283" extrusionOk="0">
                  <a:moveTo>
                    <a:pt x="403" y="0"/>
                  </a:moveTo>
                  <a:cubicBezTo>
                    <a:pt x="350" y="0"/>
                    <a:pt x="285" y="13"/>
                    <a:pt x="220" y="50"/>
                  </a:cubicBezTo>
                  <a:cubicBezTo>
                    <a:pt x="58" y="120"/>
                    <a:pt x="0" y="282"/>
                    <a:pt x="35" y="282"/>
                  </a:cubicBezTo>
                  <a:cubicBezTo>
                    <a:pt x="35" y="283"/>
                    <a:pt x="36" y="283"/>
                    <a:pt x="37" y="283"/>
                  </a:cubicBezTo>
                  <a:cubicBezTo>
                    <a:pt x="56" y="283"/>
                    <a:pt x="146" y="186"/>
                    <a:pt x="266" y="131"/>
                  </a:cubicBezTo>
                  <a:cubicBezTo>
                    <a:pt x="394" y="62"/>
                    <a:pt x="521" y="74"/>
                    <a:pt x="521" y="50"/>
                  </a:cubicBezTo>
                  <a:cubicBezTo>
                    <a:pt x="535" y="30"/>
                    <a:pt x="482" y="0"/>
                    <a:pt x="4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3"/>
            <p:cNvSpPr/>
            <p:nvPr/>
          </p:nvSpPr>
          <p:spPr>
            <a:xfrm>
              <a:off x="4890808" y="4645509"/>
              <a:ext cx="29378" cy="23146"/>
            </a:xfrm>
            <a:custGeom>
              <a:avLst/>
              <a:gdLst/>
              <a:ahLst/>
              <a:cxnLst/>
              <a:rect l="l" t="t" r="r" b="b"/>
              <a:pathLst>
                <a:path w="429" h="338" extrusionOk="0">
                  <a:moveTo>
                    <a:pt x="390" y="0"/>
                  </a:moveTo>
                  <a:cubicBezTo>
                    <a:pt x="340" y="0"/>
                    <a:pt x="245" y="23"/>
                    <a:pt x="151" y="94"/>
                  </a:cubicBezTo>
                  <a:cubicBezTo>
                    <a:pt x="23" y="186"/>
                    <a:pt x="0" y="337"/>
                    <a:pt x="23" y="337"/>
                  </a:cubicBezTo>
                  <a:cubicBezTo>
                    <a:pt x="25" y="337"/>
                    <a:pt x="27" y="338"/>
                    <a:pt x="29" y="338"/>
                  </a:cubicBezTo>
                  <a:cubicBezTo>
                    <a:pt x="64" y="338"/>
                    <a:pt x="122" y="240"/>
                    <a:pt x="232" y="163"/>
                  </a:cubicBezTo>
                  <a:cubicBezTo>
                    <a:pt x="324" y="70"/>
                    <a:pt x="429" y="47"/>
                    <a:pt x="429" y="13"/>
                  </a:cubicBezTo>
                  <a:cubicBezTo>
                    <a:pt x="429" y="5"/>
                    <a:pt x="414" y="0"/>
                    <a:pt x="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3"/>
            <p:cNvSpPr/>
            <p:nvPr/>
          </p:nvSpPr>
          <p:spPr>
            <a:xfrm>
              <a:off x="4843215" y="4523343"/>
              <a:ext cx="38143" cy="17668"/>
            </a:xfrm>
            <a:custGeom>
              <a:avLst/>
              <a:gdLst/>
              <a:ahLst/>
              <a:cxnLst/>
              <a:rect l="l" t="t" r="r" b="b"/>
              <a:pathLst>
                <a:path w="557" h="258" extrusionOk="0">
                  <a:moveTo>
                    <a:pt x="112" y="1"/>
                  </a:moveTo>
                  <a:cubicBezTo>
                    <a:pt x="44" y="1"/>
                    <a:pt x="0" y="17"/>
                    <a:pt x="0" y="36"/>
                  </a:cubicBezTo>
                  <a:cubicBezTo>
                    <a:pt x="0" y="48"/>
                    <a:pt x="128" y="59"/>
                    <a:pt x="278" y="117"/>
                  </a:cubicBezTo>
                  <a:cubicBezTo>
                    <a:pt x="409" y="172"/>
                    <a:pt x="509" y="257"/>
                    <a:pt x="530" y="257"/>
                  </a:cubicBezTo>
                  <a:cubicBezTo>
                    <a:pt x="531" y="257"/>
                    <a:pt x="532" y="257"/>
                    <a:pt x="533" y="256"/>
                  </a:cubicBezTo>
                  <a:cubicBezTo>
                    <a:pt x="556" y="233"/>
                    <a:pt x="475" y="106"/>
                    <a:pt x="313" y="36"/>
                  </a:cubicBezTo>
                  <a:cubicBezTo>
                    <a:pt x="236" y="11"/>
                    <a:pt x="167" y="1"/>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3"/>
            <p:cNvSpPr/>
            <p:nvPr/>
          </p:nvSpPr>
          <p:spPr>
            <a:xfrm>
              <a:off x="4097687" y="3395701"/>
              <a:ext cx="1108006" cy="1048497"/>
            </a:xfrm>
            <a:custGeom>
              <a:avLst/>
              <a:gdLst/>
              <a:ahLst/>
              <a:cxnLst/>
              <a:rect l="l" t="t" r="r" b="b"/>
              <a:pathLst>
                <a:path w="16180" h="15311" extrusionOk="0">
                  <a:moveTo>
                    <a:pt x="4346" y="0"/>
                  </a:moveTo>
                  <a:cubicBezTo>
                    <a:pt x="3780" y="0"/>
                    <a:pt x="3185" y="61"/>
                    <a:pt x="2676" y="242"/>
                  </a:cubicBezTo>
                  <a:cubicBezTo>
                    <a:pt x="1147" y="787"/>
                    <a:pt x="0" y="2709"/>
                    <a:pt x="220" y="3775"/>
                  </a:cubicBezTo>
                  <a:cubicBezTo>
                    <a:pt x="429" y="4829"/>
                    <a:pt x="1402" y="5697"/>
                    <a:pt x="1402" y="5697"/>
                  </a:cubicBezTo>
                  <a:lnTo>
                    <a:pt x="7945" y="5813"/>
                  </a:lnTo>
                  <a:lnTo>
                    <a:pt x="11547" y="7133"/>
                  </a:lnTo>
                  <a:lnTo>
                    <a:pt x="9115" y="14094"/>
                  </a:lnTo>
                  <a:lnTo>
                    <a:pt x="12404" y="15310"/>
                  </a:lnTo>
                  <a:lnTo>
                    <a:pt x="16180" y="5859"/>
                  </a:lnTo>
                  <a:cubicBezTo>
                    <a:pt x="16180" y="5859"/>
                    <a:pt x="16099" y="4249"/>
                    <a:pt x="15809" y="3728"/>
                  </a:cubicBezTo>
                  <a:cubicBezTo>
                    <a:pt x="15497" y="3230"/>
                    <a:pt x="6498" y="242"/>
                    <a:pt x="6498" y="242"/>
                  </a:cubicBezTo>
                  <a:cubicBezTo>
                    <a:pt x="6498" y="242"/>
                    <a:pt x="5478" y="0"/>
                    <a:pt x="4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3"/>
            <p:cNvSpPr/>
            <p:nvPr/>
          </p:nvSpPr>
          <p:spPr>
            <a:xfrm>
              <a:off x="4983597" y="3958734"/>
              <a:ext cx="199893" cy="281590"/>
            </a:xfrm>
            <a:custGeom>
              <a:avLst/>
              <a:gdLst/>
              <a:ahLst/>
              <a:cxnLst/>
              <a:rect l="l" t="t" r="r" b="b"/>
              <a:pathLst>
                <a:path w="2919" h="4112" extrusionOk="0">
                  <a:moveTo>
                    <a:pt x="0" y="0"/>
                  </a:moveTo>
                  <a:lnTo>
                    <a:pt x="371" y="4112"/>
                  </a:lnTo>
                  <a:lnTo>
                    <a:pt x="2919" y="4054"/>
                  </a:lnTo>
                  <a:lnTo>
                    <a:pt x="2826" y="625"/>
                  </a:lnTo>
                  <a:lnTo>
                    <a:pt x="0" y="0"/>
                  </a:ln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3"/>
            <p:cNvSpPr/>
            <p:nvPr/>
          </p:nvSpPr>
          <p:spPr>
            <a:xfrm>
              <a:off x="4997019" y="4212517"/>
              <a:ext cx="394308" cy="238790"/>
            </a:xfrm>
            <a:custGeom>
              <a:avLst/>
              <a:gdLst/>
              <a:ahLst/>
              <a:cxnLst/>
              <a:rect l="l" t="t" r="r" b="b"/>
              <a:pathLst>
                <a:path w="5758" h="3487" extrusionOk="0">
                  <a:moveTo>
                    <a:pt x="1" y="0"/>
                  </a:moveTo>
                  <a:lnTo>
                    <a:pt x="175" y="3486"/>
                  </a:lnTo>
                  <a:lnTo>
                    <a:pt x="5757" y="3428"/>
                  </a:lnTo>
                  <a:cubicBezTo>
                    <a:pt x="5734" y="2896"/>
                    <a:pt x="2815" y="1853"/>
                    <a:pt x="2815" y="1853"/>
                  </a:cubicBezTo>
                  <a:lnTo>
                    <a:pt x="2862" y="47"/>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3"/>
            <p:cNvSpPr/>
            <p:nvPr/>
          </p:nvSpPr>
          <p:spPr>
            <a:xfrm>
              <a:off x="5059129" y="4323111"/>
              <a:ext cx="33966" cy="29583"/>
            </a:xfrm>
            <a:custGeom>
              <a:avLst/>
              <a:gdLst/>
              <a:ahLst/>
              <a:cxnLst/>
              <a:rect l="l" t="t" r="r" b="b"/>
              <a:pathLst>
                <a:path w="496" h="432" extrusionOk="0">
                  <a:moveTo>
                    <a:pt x="230" y="0"/>
                  </a:moveTo>
                  <a:cubicBezTo>
                    <a:pt x="206" y="0"/>
                    <a:pt x="182" y="6"/>
                    <a:pt x="160" y="18"/>
                  </a:cubicBezTo>
                  <a:lnTo>
                    <a:pt x="163" y="17"/>
                  </a:lnTo>
                  <a:lnTo>
                    <a:pt x="163" y="17"/>
                  </a:lnTo>
                  <a:cubicBezTo>
                    <a:pt x="73" y="57"/>
                    <a:pt x="1" y="178"/>
                    <a:pt x="32" y="261"/>
                  </a:cubicBezTo>
                  <a:cubicBezTo>
                    <a:pt x="52" y="359"/>
                    <a:pt x="137" y="432"/>
                    <a:pt x="232" y="432"/>
                  </a:cubicBezTo>
                  <a:cubicBezTo>
                    <a:pt x="250" y="432"/>
                    <a:pt x="269" y="429"/>
                    <a:pt x="287" y="424"/>
                  </a:cubicBezTo>
                  <a:cubicBezTo>
                    <a:pt x="391" y="400"/>
                    <a:pt x="495" y="250"/>
                    <a:pt x="449" y="146"/>
                  </a:cubicBezTo>
                  <a:cubicBezTo>
                    <a:pt x="413" y="73"/>
                    <a:pt x="319" y="0"/>
                    <a:pt x="2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3"/>
            <p:cNvSpPr/>
            <p:nvPr/>
          </p:nvSpPr>
          <p:spPr>
            <a:xfrm>
              <a:off x="5008934" y="4419529"/>
              <a:ext cx="384721" cy="30953"/>
            </a:xfrm>
            <a:custGeom>
              <a:avLst/>
              <a:gdLst/>
              <a:ahLst/>
              <a:cxnLst/>
              <a:rect l="l" t="t" r="r" b="b"/>
              <a:pathLst>
                <a:path w="5618" h="452" extrusionOk="0">
                  <a:moveTo>
                    <a:pt x="12" y="0"/>
                  </a:moveTo>
                  <a:lnTo>
                    <a:pt x="1" y="452"/>
                  </a:lnTo>
                  <a:lnTo>
                    <a:pt x="5583" y="394"/>
                  </a:lnTo>
                  <a:cubicBezTo>
                    <a:pt x="5618" y="220"/>
                    <a:pt x="5363" y="116"/>
                    <a:pt x="5363" y="116"/>
                  </a:cubicBezTo>
                  <a:lnTo>
                    <a:pt x="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3"/>
            <p:cNvSpPr/>
            <p:nvPr/>
          </p:nvSpPr>
          <p:spPr>
            <a:xfrm>
              <a:off x="5158834" y="4334547"/>
              <a:ext cx="37732" cy="24036"/>
            </a:xfrm>
            <a:custGeom>
              <a:avLst/>
              <a:gdLst/>
              <a:ahLst/>
              <a:cxnLst/>
              <a:rect l="l" t="t" r="r" b="b"/>
              <a:pathLst>
                <a:path w="551" h="351" extrusionOk="0">
                  <a:moveTo>
                    <a:pt x="455" y="0"/>
                  </a:moveTo>
                  <a:cubicBezTo>
                    <a:pt x="391" y="0"/>
                    <a:pt x="300" y="17"/>
                    <a:pt x="209" y="71"/>
                  </a:cubicBezTo>
                  <a:cubicBezTo>
                    <a:pt x="47" y="164"/>
                    <a:pt x="1" y="349"/>
                    <a:pt x="35" y="349"/>
                  </a:cubicBezTo>
                  <a:cubicBezTo>
                    <a:pt x="37" y="350"/>
                    <a:pt x="39" y="350"/>
                    <a:pt x="41" y="350"/>
                  </a:cubicBezTo>
                  <a:cubicBezTo>
                    <a:pt x="77" y="350"/>
                    <a:pt x="146" y="241"/>
                    <a:pt x="267" y="152"/>
                  </a:cubicBezTo>
                  <a:cubicBezTo>
                    <a:pt x="418" y="71"/>
                    <a:pt x="545" y="60"/>
                    <a:pt x="545" y="25"/>
                  </a:cubicBezTo>
                  <a:cubicBezTo>
                    <a:pt x="551" y="14"/>
                    <a:pt x="514" y="0"/>
                    <a:pt x="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3"/>
            <p:cNvSpPr/>
            <p:nvPr/>
          </p:nvSpPr>
          <p:spPr>
            <a:xfrm>
              <a:off x="5209577" y="4352214"/>
              <a:ext cx="27050" cy="30063"/>
            </a:xfrm>
            <a:custGeom>
              <a:avLst/>
              <a:gdLst/>
              <a:ahLst/>
              <a:cxnLst/>
              <a:rect l="l" t="t" r="r" b="b"/>
              <a:pathLst>
                <a:path w="395" h="439" extrusionOk="0">
                  <a:moveTo>
                    <a:pt x="366" y="1"/>
                  </a:moveTo>
                  <a:cubicBezTo>
                    <a:pt x="315" y="1"/>
                    <a:pt x="203" y="31"/>
                    <a:pt x="117" y="126"/>
                  </a:cubicBezTo>
                  <a:cubicBezTo>
                    <a:pt x="1" y="277"/>
                    <a:pt x="24" y="439"/>
                    <a:pt x="47" y="439"/>
                  </a:cubicBezTo>
                  <a:cubicBezTo>
                    <a:pt x="82" y="439"/>
                    <a:pt x="94" y="323"/>
                    <a:pt x="198" y="207"/>
                  </a:cubicBezTo>
                  <a:cubicBezTo>
                    <a:pt x="279" y="91"/>
                    <a:pt x="395" y="45"/>
                    <a:pt x="395" y="10"/>
                  </a:cubicBezTo>
                  <a:cubicBezTo>
                    <a:pt x="395" y="4"/>
                    <a:pt x="384" y="1"/>
                    <a:pt x="3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3"/>
            <p:cNvSpPr/>
            <p:nvPr/>
          </p:nvSpPr>
          <p:spPr>
            <a:xfrm>
              <a:off x="5256416" y="4368444"/>
              <a:ext cx="19106" cy="32117"/>
            </a:xfrm>
            <a:custGeom>
              <a:avLst/>
              <a:gdLst/>
              <a:ahLst/>
              <a:cxnLst/>
              <a:rect l="l" t="t" r="r" b="b"/>
              <a:pathLst>
                <a:path w="279" h="469" extrusionOk="0">
                  <a:moveTo>
                    <a:pt x="260" y="0"/>
                  </a:moveTo>
                  <a:cubicBezTo>
                    <a:pt x="233" y="0"/>
                    <a:pt x="119" y="70"/>
                    <a:pt x="58" y="202"/>
                  </a:cubicBezTo>
                  <a:cubicBezTo>
                    <a:pt x="0" y="341"/>
                    <a:pt x="23" y="468"/>
                    <a:pt x="58" y="468"/>
                  </a:cubicBezTo>
                  <a:cubicBezTo>
                    <a:pt x="70" y="468"/>
                    <a:pt x="93" y="352"/>
                    <a:pt x="151" y="236"/>
                  </a:cubicBezTo>
                  <a:cubicBezTo>
                    <a:pt x="186" y="109"/>
                    <a:pt x="278" y="40"/>
                    <a:pt x="267" y="5"/>
                  </a:cubicBezTo>
                  <a:cubicBezTo>
                    <a:pt x="267" y="2"/>
                    <a:pt x="264"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3"/>
            <p:cNvSpPr/>
            <p:nvPr/>
          </p:nvSpPr>
          <p:spPr>
            <a:xfrm>
              <a:off x="5152534" y="4285173"/>
              <a:ext cx="40472" cy="9998"/>
            </a:xfrm>
            <a:custGeom>
              <a:avLst/>
              <a:gdLst/>
              <a:ahLst/>
              <a:cxnLst/>
              <a:rect l="l" t="t" r="r" b="b"/>
              <a:pathLst>
                <a:path w="591" h="146" extrusionOk="0">
                  <a:moveTo>
                    <a:pt x="354" y="1"/>
                  </a:moveTo>
                  <a:cubicBezTo>
                    <a:pt x="334" y="1"/>
                    <a:pt x="312" y="2"/>
                    <a:pt x="290" y="5"/>
                  </a:cubicBezTo>
                  <a:cubicBezTo>
                    <a:pt x="116" y="28"/>
                    <a:pt x="0" y="121"/>
                    <a:pt x="12" y="144"/>
                  </a:cubicBezTo>
                  <a:cubicBezTo>
                    <a:pt x="13" y="145"/>
                    <a:pt x="15" y="146"/>
                    <a:pt x="19" y="146"/>
                  </a:cubicBezTo>
                  <a:cubicBezTo>
                    <a:pt x="49" y="146"/>
                    <a:pt x="157" y="108"/>
                    <a:pt x="301" y="97"/>
                  </a:cubicBezTo>
                  <a:cubicBezTo>
                    <a:pt x="326" y="96"/>
                    <a:pt x="349" y="95"/>
                    <a:pt x="371" y="95"/>
                  </a:cubicBezTo>
                  <a:cubicBezTo>
                    <a:pt x="457" y="95"/>
                    <a:pt x="525" y="106"/>
                    <a:pt x="561" y="106"/>
                  </a:cubicBezTo>
                  <a:cubicBezTo>
                    <a:pt x="578" y="106"/>
                    <a:pt x="588" y="103"/>
                    <a:pt x="591" y="97"/>
                  </a:cubicBezTo>
                  <a:cubicBezTo>
                    <a:pt x="591" y="67"/>
                    <a:pt x="501"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3"/>
            <p:cNvSpPr/>
            <p:nvPr/>
          </p:nvSpPr>
          <p:spPr>
            <a:xfrm>
              <a:off x="4542594" y="3349409"/>
              <a:ext cx="671036" cy="769578"/>
            </a:xfrm>
            <a:custGeom>
              <a:avLst/>
              <a:gdLst/>
              <a:ahLst/>
              <a:cxnLst/>
              <a:rect l="l" t="t" r="r" b="b"/>
              <a:pathLst>
                <a:path w="9799" h="11238" extrusionOk="0">
                  <a:moveTo>
                    <a:pt x="7389" y="0"/>
                  </a:moveTo>
                  <a:cubicBezTo>
                    <a:pt x="5644" y="0"/>
                    <a:pt x="1" y="918"/>
                    <a:pt x="1" y="918"/>
                  </a:cubicBezTo>
                  <a:lnTo>
                    <a:pt x="5687" y="3339"/>
                  </a:lnTo>
                  <a:lnTo>
                    <a:pt x="6243" y="11238"/>
                  </a:lnTo>
                  <a:lnTo>
                    <a:pt x="9799" y="10936"/>
                  </a:lnTo>
                  <a:cubicBezTo>
                    <a:pt x="9799" y="10936"/>
                    <a:pt x="9648" y="3211"/>
                    <a:pt x="9475" y="1555"/>
                  </a:cubicBezTo>
                  <a:cubicBezTo>
                    <a:pt x="9312" y="114"/>
                    <a:pt x="8126" y="25"/>
                    <a:pt x="7836" y="25"/>
                  </a:cubicBezTo>
                  <a:cubicBezTo>
                    <a:pt x="7795" y="25"/>
                    <a:pt x="7772" y="26"/>
                    <a:pt x="7772" y="26"/>
                  </a:cubicBezTo>
                  <a:cubicBezTo>
                    <a:pt x="7685" y="8"/>
                    <a:pt x="7555" y="0"/>
                    <a:pt x="73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3"/>
            <p:cNvSpPr/>
            <p:nvPr/>
          </p:nvSpPr>
          <p:spPr>
            <a:xfrm>
              <a:off x="4070706" y="3197318"/>
              <a:ext cx="637754" cy="456145"/>
            </a:xfrm>
            <a:custGeom>
              <a:avLst/>
              <a:gdLst/>
              <a:ahLst/>
              <a:cxnLst/>
              <a:rect l="l" t="t" r="r" b="b"/>
              <a:pathLst>
                <a:path w="9313" h="6661" extrusionOk="0">
                  <a:moveTo>
                    <a:pt x="2074" y="1"/>
                  </a:moveTo>
                  <a:cubicBezTo>
                    <a:pt x="2074" y="1"/>
                    <a:pt x="0" y="2676"/>
                    <a:pt x="0" y="4182"/>
                  </a:cubicBezTo>
                  <a:cubicBezTo>
                    <a:pt x="0" y="5687"/>
                    <a:pt x="614" y="6660"/>
                    <a:pt x="614" y="6660"/>
                  </a:cubicBezTo>
                  <a:lnTo>
                    <a:pt x="6579" y="4367"/>
                  </a:lnTo>
                  <a:cubicBezTo>
                    <a:pt x="6579" y="4367"/>
                    <a:pt x="8965" y="3186"/>
                    <a:pt x="9138" y="2896"/>
                  </a:cubicBezTo>
                  <a:cubicBezTo>
                    <a:pt x="9312" y="2606"/>
                    <a:pt x="8386" y="12"/>
                    <a:pt x="8386" y="12"/>
                  </a:cubicBezTo>
                  <a:lnTo>
                    <a:pt x="83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3"/>
            <p:cNvSpPr/>
            <p:nvPr/>
          </p:nvSpPr>
          <p:spPr>
            <a:xfrm>
              <a:off x="4522803" y="3403508"/>
              <a:ext cx="693223" cy="717054"/>
            </a:xfrm>
            <a:custGeom>
              <a:avLst/>
              <a:gdLst/>
              <a:ahLst/>
              <a:cxnLst/>
              <a:rect l="l" t="t" r="r" b="b"/>
              <a:pathLst>
                <a:path w="10123" h="10471" extrusionOk="0">
                  <a:moveTo>
                    <a:pt x="0" y="1"/>
                  </a:moveTo>
                  <a:lnTo>
                    <a:pt x="0" y="1"/>
                  </a:lnTo>
                  <a:cubicBezTo>
                    <a:pt x="0" y="1"/>
                    <a:pt x="12" y="1"/>
                    <a:pt x="35" y="12"/>
                  </a:cubicBezTo>
                  <a:cubicBezTo>
                    <a:pt x="58" y="24"/>
                    <a:pt x="70" y="47"/>
                    <a:pt x="116" y="59"/>
                  </a:cubicBezTo>
                  <a:cubicBezTo>
                    <a:pt x="185" y="82"/>
                    <a:pt x="301" y="140"/>
                    <a:pt x="452" y="198"/>
                  </a:cubicBezTo>
                  <a:cubicBezTo>
                    <a:pt x="741" y="337"/>
                    <a:pt x="1158" y="510"/>
                    <a:pt x="1691" y="742"/>
                  </a:cubicBezTo>
                  <a:cubicBezTo>
                    <a:pt x="2754" y="1204"/>
                    <a:pt x="4233" y="1840"/>
                    <a:pt x="5966" y="2568"/>
                  </a:cubicBezTo>
                  <a:lnTo>
                    <a:pt x="5966" y="2568"/>
                  </a:lnTo>
                  <a:cubicBezTo>
                    <a:pt x="6024" y="3338"/>
                    <a:pt x="6081" y="4177"/>
                    <a:pt x="6138" y="5039"/>
                  </a:cubicBezTo>
                  <a:cubicBezTo>
                    <a:pt x="6289" y="7077"/>
                    <a:pt x="6416" y="8965"/>
                    <a:pt x="6532" y="10436"/>
                  </a:cubicBezTo>
                  <a:lnTo>
                    <a:pt x="6532" y="10471"/>
                  </a:lnTo>
                  <a:lnTo>
                    <a:pt x="6555" y="10471"/>
                  </a:lnTo>
                  <a:cubicBezTo>
                    <a:pt x="7644" y="10367"/>
                    <a:pt x="8524" y="10297"/>
                    <a:pt x="9161" y="10239"/>
                  </a:cubicBezTo>
                  <a:cubicBezTo>
                    <a:pt x="9474" y="10204"/>
                    <a:pt x="9717" y="10181"/>
                    <a:pt x="9879" y="10158"/>
                  </a:cubicBezTo>
                  <a:cubicBezTo>
                    <a:pt x="9949" y="10146"/>
                    <a:pt x="10018" y="10146"/>
                    <a:pt x="10065" y="10146"/>
                  </a:cubicBezTo>
                  <a:cubicBezTo>
                    <a:pt x="10111" y="10146"/>
                    <a:pt x="10123" y="10135"/>
                    <a:pt x="10123" y="10135"/>
                  </a:cubicBezTo>
                  <a:lnTo>
                    <a:pt x="10065" y="10135"/>
                  </a:lnTo>
                  <a:cubicBezTo>
                    <a:pt x="10018" y="10135"/>
                    <a:pt x="9960" y="10135"/>
                    <a:pt x="9879" y="10146"/>
                  </a:cubicBezTo>
                  <a:cubicBezTo>
                    <a:pt x="9706" y="10158"/>
                    <a:pt x="9474" y="10181"/>
                    <a:pt x="9150" y="10204"/>
                  </a:cubicBezTo>
                  <a:cubicBezTo>
                    <a:pt x="8531" y="10250"/>
                    <a:pt x="7650" y="10319"/>
                    <a:pt x="6577" y="10410"/>
                  </a:cubicBezTo>
                  <a:lnTo>
                    <a:pt x="6577" y="10410"/>
                  </a:lnTo>
                  <a:cubicBezTo>
                    <a:pt x="6473" y="8920"/>
                    <a:pt x="6346" y="7054"/>
                    <a:pt x="6196" y="5039"/>
                  </a:cubicBezTo>
                  <a:cubicBezTo>
                    <a:pt x="6138" y="4170"/>
                    <a:pt x="6081" y="3325"/>
                    <a:pt x="6023" y="2549"/>
                  </a:cubicBezTo>
                  <a:lnTo>
                    <a:pt x="6023" y="2537"/>
                  </a:lnTo>
                  <a:lnTo>
                    <a:pt x="6011" y="2514"/>
                  </a:lnTo>
                  <a:cubicBezTo>
                    <a:pt x="4285" y="1784"/>
                    <a:pt x="2780" y="1159"/>
                    <a:pt x="1726" y="696"/>
                  </a:cubicBezTo>
                  <a:cubicBezTo>
                    <a:pt x="1193" y="476"/>
                    <a:pt x="764" y="290"/>
                    <a:pt x="475" y="175"/>
                  </a:cubicBezTo>
                  <a:cubicBezTo>
                    <a:pt x="336" y="117"/>
                    <a:pt x="220" y="70"/>
                    <a:pt x="151" y="47"/>
                  </a:cubicBezTo>
                  <a:cubicBezTo>
                    <a:pt x="116" y="24"/>
                    <a:pt x="93" y="12"/>
                    <a:pt x="58" y="12"/>
                  </a:cubicBezTo>
                  <a:cubicBezTo>
                    <a:pt x="12" y="1"/>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3"/>
            <p:cNvSpPr/>
            <p:nvPr/>
          </p:nvSpPr>
          <p:spPr>
            <a:xfrm>
              <a:off x="4198419" y="3373993"/>
              <a:ext cx="293505" cy="47046"/>
            </a:xfrm>
            <a:custGeom>
              <a:avLst/>
              <a:gdLst/>
              <a:ahLst/>
              <a:cxnLst/>
              <a:rect l="l" t="t" r="r" b="b"/>
              <a:pathLst>
                <a:path w="4286" h="687" extrusionOk="0">
                  <a:moveTo>
                    <a:pt x="2829" y="1"/>
                  </a:moveTo>
                  <a:cubicBezTo>
                    <a:pt x="2604" y="1"/>
                    <a:pt x="2365" y="17"/>
                    <a:pt x="2120" y="50"/>
                  </a:cubicBezTo>
                  <a:cubicBezTo>
                    <a:pt x="1506" y="142"/>
                    <a:pt x="985" y="328"/>
                    <a:pt x="614" y="455"/>
                  </a:cubicBezTo>
                  <a:cubicBezTo>
                    <a:pt x="417" y="536"/>
                    <a:pt x="278" y="594"/>
                    <a:pt x="162" y="617"/>
                  </a:cubicBezTo>
                  <a:cubicBezTo>
                    <a:pt x="58" y="663"/>
                    <a:pt x="0" y="687"/>
                    <a:pt x="0" y="687"/>
                  </a:cubicBezTo>
                  <a:lnTo>
                    <a:pt x="174" y="652"/>
                  </a:lnTo>
                  <a:cubicBezTo>
                    <a:pt x="290" y="606"/>
                    <a:pt x="452" y="559"/>
                    <a:pt x="626" y="501"/>
                  </a:cubicBezTo>
                  <a:cubicBezTo>
                    <a:pt x="1008" y="385"/>
                    <a:pt x="1529" y="212"/>
                    <a:pt x="2131" y="131"/>
                  </a:cubicBezTo>
                  <a:cubicBezTo>
                    <a:pt x="2386" y="91"/>
                    <a:pt x="2636" y="74"/>
                    <a:pt x="2869" y="74"/>
                  </a:cubicBezTo>
                  <a:cubicBezTo>
                    <a:pt x="3177" y="74"/>
                    <a:pt x="3454" y="103"/>
                    <a:pt x="3672" y="142"/>
                  </a:cubicBezTo>
                  <a:cubicBezTo>
                    <a:pt x="4034" y="219"/>
                    <a:pt x="4251" y="317"/>
                    <a:pt x="4282" y="317"/>
                  </a:cubicBezTo>
                  <a:cubicBezTo>
                    <a:pt x="4284" y="317"/>
                    <a:pt x="4285" y="317"/>
                    <a:pt x="4285" y="316"/>
                  </a:cubicBezTo>
                  <a:cubicBezTo>
                    <a:pt x="4285" y="316"/>
                    <a:pt x="4227" y="281"/>
                    <a:pt x="4135" y="246"/>
                  </a:cubicBezTo>
                  <a:cubicBezTo>
                    <a:pt x="4031" y="200"/>
                    <a:pt x="3868" y="142"/>
                    <a:pt x="3683" y="96"/>
                  </a:cubicBezTo>
                  <a:cubicBezTo>
                    <a:pt x="3450" y="34"/>
                    <a:pt x="3155" y="1"/>
                    <a:pt x="2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3"/>
            <p:cNvSpPr/>
            <p:nvPr/>
          </p:nvSpPr>
          <p:spPr>
            <a:xfrm>
              <a:off x="4256284" y="3324209"/>
              <a:ext cx="229271" cy="66700"/>
            </a:xfrm>
            <a:custGeom>
              <a:avLst/>
              <a:gdLst/>
              <a:ahLst/>
              <a:cxnLst/>
              <a:rect l="l" t="t" r="r" b="b"/>
              <a:pathLst>
                <a:path w="3348" h="974" extrusionOk="0">
                  <a:moveTo>
                    <a:pt x="522" y="1"/>
                  </a:moveTo>
                  <a:cubicBezTo>
                    <a:pt x="360" y="1"/>
                    <a:pt x="232" y="1"/>
                    <a:pt x="128" y="12"/>
                  </a:cubicBezTo>
                  <a:cubicBezTo>
                    <a:pt x="47" y="24"/>
                    <a:pt x="1" y="47"/>
                    <a:pt x="1" y="47"/>
                  </a:cubicBezTo>
                  <a:cubicBezTo>
                    <a:pt x="1" y="48"/>
                    <a:pt x="3" y="49"/>
                    <a:pt x="8" y="49"/>
                  </a:cubicBezTo>
                  <a:cubicBezTo>
                    <a:pt x="35" y="49"/>
                    <a:pt x="130" y="34"/>
                    <a:pt x="279" y="34"/>
                  </a:cubicBezTo>
                  <a:cubicBezTo>
                    <a:pt x="348" y="34"/>
                    <a:pt x="430" y="37"/>
                    <a:pt x="522" y="47"/>
                  </a:cubicBezTo>
                  <a:cubicBezTo>
                    <a:pt x="684" y="59"/>
                    <a:pt x="869" y="70"/>
                    <a:pt x="1089" y="105"/>
                  </a:cubicBezTo>
                  <a:cubicBezTo>
                    <a:pt x="1298" y="128"/>
                    <a:pt x="1529" y="163"/>
                    <a:pt x="1761" y="197"/>
                  </a:cubicBezTo>
                  <a:cubicBezTo>
                    <a:pt x="2247" y="290"/>
                    <a:pt x="2664" y="464"/>
                    <a:pt x="2942" y="638"/>
                  </a:cubicBezTo>
                  <a:cubicBezTo>
                    <a:pt x="3209" y="811"/>
                    <a:pt x="3325" y="973"/>
                    <a:pt x="3348" y="973"/>
                  </a:cubicBezTo>
                  <a:cubicBezTo>
                    <a:pt x="3348" y="973"/>
                    <a:pt x="3313" y="927"/>
                    <a:pt x="3255" y="858"/>
                  </a:cubicBezTo>
                  <a:cubicBezTo>
                    <a:pt x="3197" y="777"/>
                    <a:pt x="3093" y="696"/>
                    <a:pt x="2966" y="603"/>
                  </a:cubicBezTo>
                  <a:cubicBezTo>
                    <a:pt x="2711" y="418"/>
                    <a:pt x="2271" y="232"/>
                    <a:pt x="1784" y="140"/>
                  </a:cubicBezTo>
                  <a:cubicBezTo>
                    <a:pt x="1529" y="105"/>
                    <a:pt x="1298" y="70"/>
                    <a:pt x="1089" y="47"/>
                  </a:cubicBezTo>
                  <a:cubicBezTo>
                    <a:pt x="869" y="24"/>
                    <a:pt x="684" y="1"/>
                    <a:pt x="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3"/>
            <p:cNvSpPr/>
            <p:nvPr/>
          </p:nvSpPr>
          <p:spPr>
            <a:xfrm>
              <a:off x="4199994" y="1895534"/>
              <a:ext cx="390268" cy="428959"/>
            </a:xfrm>
            <a:custGeom>
              <a:avLst/>
              <a:gdLst/>
              <a:ahLst/>
              <a:cxnLst/>
              <a:rect l="l" t="t" r="r" b="b"/>
              <a:pathLst>
                <a:path w="5699" h="6264" extrusionOk="0">
                  <a:moveTo>
                    <a:pt x="3133" y="1"/>
                  </a:moveTo>
                  <a:cubicBezTo>
                    <a:pt x="2584" y="1"/>
                    <a:pt x="2073" y="240"/>
                    <a:pt x="1587" y="561"/>
                  </a:cubicBezTo>
                  <a:cubicBezTo>
                    <a:pt x="1008" y="954"/>
                    <a:pt x="579" y="1534"/>
                    <a:pt x="325" y="2182"/>
                  </a:cubicBezTo>
                  <a:cubicBezTo>
                    <a:pt x="70" y="2865"/>
                    <a:pt x="0" y="3630"/>
                    <a:pt x="197" y="4348"/>
                  </a:cubicBezTo>
                  <a:cubicBezTo>
                    <a:pt x="406" y="5054"/>
                    <a:pt x="880" y="5680"/>
                    <a:pt x="1541" y="6004"/>
                  </a:cubicBezTo>
                  <a:cubicBezTo>
                    <a:pt x="1894" y="6181"/>
                    <a:pt x="2281" y="6263"/>
                    <a:pt x="2669" y="6263"/>
                  </a:cubicBezTo>
                  <a:cubicBezTo>
                    <a:pt x="3275" y="6263"/>
                    <a:pt x="3884" y="6063"/>
                    <a:pt x="4378" y="5703"/>
                  </a:cubicBezTo>
                  <a:cubicBezTo>
                    <a:pt x="5189" y="5112"/>
                    <a:pt x="5641" y="4093"/>
                    <a:pt x="5675" y="3097"/>
                  </a:cubicBezTo>
                  <a:cubicBezTo>
                    <a:pt x="5699" y="2402"/>
                    <a:pt x="5525" y="1707"/>
                    <a:pt x="5154" y="1128"/>
                  </a:cubicBezTo>
                  <a:cubicBezTo>
                    <a:pt x="4760" y="561"/>
                    <a:pt x="4135" y="132"/>
                    <a:pt x="3452" y="28"/>
                  </a:cubicBezTo>
                  <a:cubicBezTo>
                    <a:pt x="3344" y="9"/>
                    <a:pt x="3238" y="1"/>
                    <a:pt x="31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3"/>
            <p:cNvSpPr/>
            <p:nvPr/>
          </p:nvSpPr>
          <p:spPr>
            <a:xfrm>
              <a:off x="4295180" y="1897726"/>
              <a:ext cx="333155" cy="195373"/>
            </a:xfrm>
            <a:custGeom>
              <a:avLst/>
              <a:gdLst/>
              <a:ahLst/>
              <a:cxnLst/>
              <a:rect l="l" t="t" r="r" b="b"/>
              <a:pathLst>
                <a:path w="4865" h="2853" extrusionOk="0">
                  <a:moveTo>
                    <a:pt x="2162" y="1"/>
                  </a:moveTo>
                  <a:cubicBezTo>
                    <a:pt x="1880" y="1"/>
                    <a:pt x="1611" y="45"/>
                    <a:pt x="1367" y="146"/>
                  </a:cubicBezTo>
                  <a:cubicBezTo>
                    <a:pt x="788" y="390"/>
                    <a:pt x="301" y="876"/>
                    <a:pt x="209" y="1490"/>
                  </a:cubicBezTo>
                  <a:cubicBezTo>
                    <a:pt x="162" y="1779"/>
                    <a:pt x="209" y="2069"/>
                    <a:pt x="116" y="2324"/>
                  </a:cubicBezTo>
                  <a:cubicBezTo>
                    <a:pt x="70" y="2440"/>
                    <a:pt x="0" y="2555"/>
                    <a:pt x="23" y="2648"/>
                  </a:cubicBezTo>
                  <a:cubicBezTo>
                    <a:pt x="46" y="2764"/>
                    <a:pt x="151" y="2833"/>
                    <a:pt x="266" y="2845"/>
                  </a:cubicBezTo>
                  <a:cubicBezTo>
                    <a:pt x="292" y="2850"/>
                    <a:pt x="317" y="2852"/>
                    <a:pt x="343" y="2852"/>
                  </a:cubicBezTo>
                  <a:cubicBezTo>
                    <a:pt x="433" y="2852"/>
                    <a:pt x="521" y="2823"/>
                    <a:pt x="602" y="2787"/>
                  </a:cubicBezTo>
                  <a:cubicBezTo>
                    <a:pt x="961" y="2660"/>
                    <a:pt x="1262" y="2416"/>
                    <a:pt x="1552" y="2173"/>
                  </a:cubicBezTo>
                  <a:lnTo>
                    <a:pt x="4679" y="2637"/>
                  </a:lnTo>
                  <a:cubicBezTo>
                    <a:pt x="4864" y="2057"/>
                    <a:pt x="4725" y="1386"/>
                    <a:pt x="4343" y="911"/>
                  </a:cubicBezTo>
                  <a:cubicBezTo>
                    <a:pt x="4054" y="563"/>
                    <a:pt x="3625" y="320"/>
                    <a:pt x="3197" y="170"/>
                  </a:cubicBezTo>
                  <a:cubicBezTo>
                    <a:pt x="2846" y="63"/>
                    <a:pt x="2495" y="1"/>
                    <a:pt x="21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3"/>
            <p:cNvSpPr/>
            <p:nvPr/>
          </p:nvSpPr>
          <p:spPr>
            <a:xfrm>
              <a:off x="4297508" y="1969423"/>
              <a:ext cx="320486" cy="615430"/>
            </a:xfrm>
            <a:custGeom>
              <a:avLst/>
              <a:gdLst/>
              <a:ahLst/>
              <a:cxnLst/>
              <a:rect l="l" t="t" r="r" b="b"/>
              <a:pathLst>
                <a:path w="4680" h="8987" extrusionOk="0">
                  <a:moveTo>
                    <a:pt x="3286" y="1"/>
                  </a:moveTo>
                  <a:cubicBezTo>
                    <a:pt x="3264" y="1"/>
                    <a:pt x="3243" y="1"/>
                    <a:pt x="3221" y="3"/>
                  </a:cubicBezTo>
                  <a:lnTo>
                    <a:pt x="487" y="582"/>
                  </a:lnTo>
                  <a:cubicBezTo>
                    <a:pt x="221" y="605"/>
                    <a:pt x="1" y="814"/>
                    <a:pt x="1" y="1092"/>
                  </a:cubicBezTo>
                  <a:lnTo>
                    <a:pt x="36" y="7010"/>
                  </a:lnTo>
                  <a:cubicBezTo>
                    <a:pt x="36" y="7415"/>
                    <a:pt x="175" y="7809"/>
                    <a:pt x="429" y="8133"/>
                  </a:cubicBezTo>
                  <a:lnTo>
                    <a:pt x="684" y="8458"/>
                  </a:lnTo>
                  <a:cubicBezTo>
                    <a:pt x="958" y="8811"/>
                    <a:pt x="1362" y="8986"/>
                    <a:pt x="1764" y="8986"/>
                  </a:cubicBezTo>
                  <a:cubicBezTo>
                    <a:pt x="2231" y="8986"/>
                    <a:pt x="2694" y="8750"/>
                    <a:pt x="2943" y="8284"/>
                  </a:cubicBezTo>
                  <a:cubicBezTo>
                    <a:pt x="2977" y="8226"/>
                    <a:pt x="3001" y="8168"/>
                    <a:pt x="3001" y="8122"/>
                  </a:cubicBezTo>
                  <a:cubicBezTo>
                    <a:pt x="3012" y="8064"/>
                    <a:pt x="3035" y="8041"/>
                    <a:pt x="3035" y="7994"/>
                  </a:cubicBezTo>
                  <a:lnTo>
                    <a:pt x="3093" y="7415"/>
                  </a:lnTo>
                  <a:cubicBezTo>
                    <a:pt x="3116" y="6894"/>
                    <a:pt x="3116" y="6361"/>
                    <a:pt x="3116" y="6361"/>
                  </a:cubicBezTo>
                  <a:cubicBezTo>
                    <a:pt x="3116" y="6361"/>
                    <a:pt x="4228" y="6211"/>
                    <a:pt x="4518" y="4786"/>
                  </a:cubicBezTo>
                  <a:cubicBezTo>
                    <a:pt x="4668" y="4056"/>
                    <a:pt x="4680" y="2887"/>
                    <a:pt x="4645" y="1914"/>
                  </a:cubicBezTo>
                  <a:cubicBezTo>
                    <a:pt x="4623" y="1067"/>
                    <a:pt x="4116" y="1"/>
                    <a:pt x="3286" y="1"/>
                  </a:cubicBezTo>
                  <a:close/>
                </a:path>
              </a:pathLst>
            </a:custGeom>
            <a:solidFill>
              <a:srgbClr val="F8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3"/>
            <p:cNvSpPr/>
            <p:nvPr/>
          </p:nvSpPr>
          <p:spPr>
            <a:xfrm>
              <a:off x="4558481" y="2170271"/>
              <a:ext cx="26228" cy="24653"/>
            </a:xfrm>
            <a:custGeom>
              <a:avLst/>
              <a:gdLst/>
              <a:ahLst/>
              <a:cxnLst/>
              <a:rect l="l" t="t" r="r" b="b"/>
              <a:pathLst>
                <a:path w="383" h="360" extrusionOk="0">
                  <a:moveTo>
                    <a:pt x="186" y="0"/>
                  </a:moveTo>
                  <a:cubicBezTo>
                    <a:pt x="93" y="12"/>
                    <a:pt x="0" y="81"/>
                    <a:pt x="0" y="185"/>
                  </a:cubicBezTo>
                  <a:cubicBezTo>
                    <a:pt x="0" y="290"/>
                    <a:pt x="93" y="359"/>
                    <a:pt x="186" y="359"/>
                  </a:cubicBezTo>
                  <a:cubicBezTo>
                    <a:pt x="290" y="359"/>
                    <a:pt x="382" y="290"/>
                    <a:pt x="382" y="185"/>
                  </a:cubicBezTo>
                  <a:cubicBezTo>
                    <a:pt x="382" y="104"/>
                    <a:pt x="290" y="12"/>
                    <a:pt x="18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3"/>
            <p:cNvSpPr/>
            <p:nvPr/>
          </p:nvSpPr>
          <p:spPr>
            <a:xfrm>
              <a:off x="4544169" y="2128088"/>
              <a:ext cx="53209" cy="14655"/>
            </a:xfrm>
            <a:custGeom>
              <a:avLst/>
              <a:gdLst/>
              <a:ahLst/>
              <a:cxnLst/>
              <a:rect l="l" t="t" r="r" b="b"/>
              <a:pathLst>
                <a:path w="777" h="214" extrusionOk="0">
                  <a:moveTo>
                    <a:pt x="374" y="0"/>
                  </a:moveTo>
                  <a:cubicBezTo>
                    <a:pt x="255" y="0"/>
                    <a:pt x="157" y="41"/>
                    <a:pt x="105" y="72"/>
                  </a:cubicBezTo>
                  <a:cubicBezTo>
                    <a:pt x="36" y="118"/>
                    <a:pt x="1" y="164"/>
                    <a:pt x="24" y="176"/>
                  </a:cubicBezTo>
                  <a:cubicBezTo>
                    <a:pt x="27" y="181"/>
                    <a:pt x="33" y="183"/>
                    <a:pt x="42" y="183"/>
                  </a:cubicBezTo>
                  <a:cubicBezTo>
                    <a:pt x="88" y="183"/>
                    <a:pt x="210" y="117"/>
                    <a:pt x="364" y="117"/>
                  </a:cubicBezTo>
                  <a:cubicBezTo>
                    <a:pt x="374" y="117"/>
                    <a:pt x="384" y="117"/>
                    <a:pt x="395" y="118"/>
                  </a:cubicBezTo>
                  <a:cubicBezTo>
                    <a:pt x="584" y="118"/>
                    <a:pt x="707" y="214"/>
                    <a:pt x="753" y="214"/>
                  </a:cubicBezTo>
                  <a:cubicBezTo>
                    <a:pt x="758" y="214"/>
                    <a:pt x="762" y="213"/>
                    <a:pt x="765" y="211"/>
                  </a:cubicBezTo>
                  <a:cubicBezTo>
                    <a:pt x="777" y="199"/>
                    <a:pt x="765" y="153"/>
                    <a:pt x="707" y="106"/>
                  </a:cubicBezTo>
                  <a:cubicBezTo>
                    <a:pt x="649" y="60"/>
                    <a:pt x="545" y="2"/>
                    <a:pt x="418" y="2"/>
                  </a:cubicBezTo>
                  <a:cubicBezTo>
                    <a:pt x="403" y="1"/>
                    <a:pt x="388" y="0"/>
                    <a:pt x="37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3"/>
            <p:cNvSpPr/>
            <p:nvPr/>
          </p:nvSpPr>
          <p:spPr>
            <a:xfrm>
              <a:off x="4431589" y="2163903"/>
              <a:ext cx="26228" cy="25406"/>
            </a:xfrm>
            <a:custGeom>
              <a:avLst/>
              <a:gdLst/>
              <a:ahLst/>
              <a:cxnLst/>
              <a:rect l="l" t="t" r="r" b="b"/>
              <a:pathLst>
                <a:path w="383" h="371" extrusionOk="0">
                  <a:moveTo>
                    <a:pt x="185" y="0"/>
                  </a:moveTo>
                  <a:cubicBezTo>
                    <a:pt x="93" y="24"/>
                    <a:pt x="0" y="93"/>
                    <a:pt x="0" y="197"/>
                  </a:cubicBezTo>
                  <a:cubicBezTo>
                    <a:pt x="0" y="290"/>
                    <a:pt x="93" y="371"/>
                    <a:pt x="185" y="371"/>
                  </a:cubicBezTo>
                  <a:cubicBezTo>
                    <a:pt x="290" y="371"/>
                    <a:pt x="382" y="290"/>
                    <a:pt x="382" y="197"/>
                  </a:cubicBezTo>
                  <a:cubicBezTo>
                    <a:pt x="382" y="93"/>
                    <a:pt x="290" y="24"/>
                    <a:pt x="18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3"/>
            <p:cNvSpPr/>
            <p:nvPr/>
          </p:nvSpPr>
          <p:spPr>
            <a:xfrm>
              <a:off x="4414881" y="2124117"/>
              <a:ext cx="52456" cy="14655"/>
            </a:xfrm>
            <a:custGeom>
              <a:avLst/>
              <a:gdLst/>
              <a:ahLst/>
              <a:cxnLst/>
              <a:rect l="l" t="t" r="r" b="b"/>
              <a:pathLst>
                <a:path w="766" h="214" extrusionOk="0">
                  <a:moveTo>
                    <a:pt x="366" y="0"/>
                  </a:moveTo>
                  <a:cubicBezTo>
                    <a:pt x="253" y="0"/>
                    <a:pt x="147" y="41"/>
                    <a:pt x="105" y="72"/>
                  </a:cubicBezTo>
                  <a:cubicBezTo>
                    <a:pt x="24" y="118"/>
                    <a:pt x="1" y="164"/>
                    <a:pt x="13" y="176"/>
                  </a:cubicBezTo>
                  <a:cubicBezTo>
                    <a:pt x="18" y="181"/>
                    <a:pt x="25" y="183"/>
                    <a:pt x="34" y="183"/>
                  </a:cubicBezTo>
                  <a:cubicBezTo>
                    <a:pt x="85" y="183"/>
                    <a:pt x="201" y="117"/>
                    <a:pt x="362" y="117"/>
                  </a:cubicBezTo>
                  <a:cubicBezTo>
                    <a:pt x="373" y="117"/>
                    <a:pt x="384" y="117"/>
                    <a:pt x="395" y="118"/>
                  </a:cubicBezTo>
                  <a:cubicBezTo>
                    <a:pt x="574" y="118"/>
                    <a:pt x="695" y="214"/>
                    <a:pt x="742" y="214"/>
                  </a:cubicBezTo>
                  <a:cubicBezTo>
                    <a:pt x="747" y="214"/>
                    <a:pt x="751" y="213"/>
                    <a:pt x="754" y="211"/>
                  </a:cubicBezTo>
                  <a:cubicBezTo>
                    <a:pt x="765" y="211"/>
                    <a:pt x="742" y="153"/>
                    <a:pt x="696" y="107"/>
                  </a:cubicBezTo>
                  <a:cubicBezTo>
                    <a:pt x="638" y="60"/>
                    <a:pt x="534" y="2"/>
                    <a:pt x="406" y="2"/>
                  </a:cubicBezTo>
                  <a:cubicBezTo>
                    <a:pt x="393" y="1"/>
                    <a:pt x="379" y="0"/>
                    <a:pt x="36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3"/>
            <p:cNvSpPr/>
            <p:nvPr/>
          </p:nvSpPr>
          <p:spPr>
            <a:xfrm>
              <a:off x="4505341" y="2129732"/>
              <a:ext cx="38143" cy="115115"/>
            </a:xfrm>
            <a:custGeom>
              <a:avLst/>
              <a:gdLst/>
              <a:ahLst/>
              <a:cxnLst/>
              <a:rect l="l" t="t" r="r" b="b"/>
              <a:pathLst>
                <a:path w="557" h="1681" extrusionOk="0">
                  <a:moveTo>
                    <a:pt x="14" y="1"/>
                  </a:moveTo>
                  <a:cubicBezTo>
                    <a:pt x="13" y="1"/>
                    <a:pt x="12" y="1"/>
                    <a:pt x="12" y="1"/>
                  </a:cubicBezTo>
                  <a:cubicBezTo>
                    <a:pt x="0" y="1"/>
                    <a:pt x="128" y="465"/>
                    <a:pt x="313" y="1021"/>
                  </a:cubicBezTo>
                  <a:lnTo>
                    <a:pt x="440" y="1414"/>
                  </a:lnTo>
                  <a:cubicBezTo>
                    <a:pt x="475" y="1484"/>
                    <a:pt x="487" y="1530"/>
                    <a:pt x="475" y="1576"/>
                  </a:cubicBezTo>
                  <a:cubicBezTo>
                    <a:pt x="464" y="1600"/>
                    <a:pt x="417" y="1623"/>
                    <a:pt x="359" y="1623"/>
                  </a:cubicBezTo>
                  <a:cubicBezTo>
                    <a:pt x="151" y="1634"/>
                    <a:pt x="23" y="1646"/>
                    <a:pt x="23" y="1658"/>
                  </a:cubicBezTo>
                  <a:cubicBezTo>
                    <a:pt x="23" y="1658"/>
                    <a:pt x="151" y="1681"/>
                    <a:pt x="359" y="1681"/>
                  </a:cubicBezTo>
                  <a:cubicBezTo>
                    <a:pt x="382" y="1681"/>
                    <a:pt x="417" y="1681"/>
                    <a:pt x="440" y="1658"/>
                  </a:cubicBezTo>
                  <a:cubicBezTo>
                    <a:pt x="475" y="1646"/>
                    <a:pt x="521" y="1634"/>
                    <a:pt x="533" y="1588"/>
                  </a:cubicBezTo>
                  <a:cubicBezTo>
                    <a:pt x="556" y="1519"/>
                    <a:pt x="533" y="1449"/>
                    <a:pt x="521" y="1391"/>
                  </a:cubicBezTo>
                  <a:cubicBezTo>
                    <a:pt x="475" y="1264"/>
                    <a:pt x="429" y="1136"/>
                    <a:pt x="382" y="997"/>
                  </a:cubicBezTo>
                  <a:cubicBezTo>
                    <a:pt x="202" y="455"/>
                    <a:pt x="43" y="1"/>
                    <a:pt x="1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3"/>
            <p:cNvSpPr/>
            <p:nvPr/>
          </p:nvSpPr>
          <p:spPr>
            <a:xfrm>
              <a:off x="4379203" y="2365368"/>
              <a:ext cx="131756" cy="64714"/>
            </a:xfrm>
            <a:custGeom>
              <a:avLst/>
              <a:gdLst/>
              <a:ahLst/>
              <a:cxnLst/>
              <a:rect l="l" t="t" r="r" b="b"/>
              <a:pathLst>
                <a:path w="1924" h="945" extrusionOk="0">
                  <a:moveTo>
                    <a:pt x="1" y="0"/>
                  </a:moveTo>
                  <a:cubicBezTo>
                    <a:pt x="1" y="0"/>
                    <a:pt x="415" y="944"/>
                    <a:pt x="1729" y="944"/>
                  </a:cubicBezTo>
                  <a:cubicBezTo>
                    <a:pt x="1788" y="944"/>
                    <a:pt x="1849" y="942"/>
                    <a:pt x="1912" y="938"/>
                  </a:cubicBezTo>
                  <a:lnTo>
                    <a:pt x="1923" y="591"/>
                  </a:lnTo>
                  <a:lnTo>
                    <a:pt x="1923" y="591"/>
                  </a:lnTo>
                  <a:cubicBezTo>
                    <a:pt x="1923" y="591"/>
                    <a:pt x="1913" y="591"/>
                    <a:pt x="1895" y="591"/>
                  </a:cubicBezTo>
                  <a:cubicBezTo>
                    <a:pt x="1727" y="591"/>
                    <a:pt x="845" y="563"/>
                    <a:pt x="1" y="0"/>
                  </a:cubicBezTo>
                  <a:close/>
                </a:path>
              </a:pathLst>
            </a:custGeom>
            <a:solidFill>
              <a:srgbClr val="F2C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3"/>
            <p:cNvSpPr/>
            <p:nvPr/>
          </p:nvSpPr>
          <p:spPr>
            <a:xfrm>
              <a:off x="4457748" y="2266073"/>
              <a:ext cx="44444" cy="29720"/>
            </a:xfrm>
            <a:custGeom>
              <a:avLst/>
              <a:gdLst/>
              <a:ahLst/>
              <a:cxnLst/>
              <a:rect l="l" t="t" r="r" b="b"/>
              <a:pathLst>
                <a:path w="649" h="434" extrusionOk="0">
                  <a:moveTo>
                    <a:pt x="334" y="1"/>
                  </a:moveTo>
                  <a:cubicBezTo>
                    <a:pt x="323" y="1"/>
                    <a:pt x="312" y="1"/>
                    <a:pt x="301" y="2"/>
                  </a:cubicBezTo>
                  <a:cubicBezTo>
                    <a:pt x="209" y="2"/>
                    <a:pt x="128" y="49"/>
                    <a:pt x="70" y="118"/>
                  </a:cubicBezTo>
                  <a:cubicBezTo>
                    <a:pt x="12" y="188"/>
                    <a:pt x="0" y="292"/>
                    <a:pt x="35" y="350"/>
                  </a:cubicBezTo>
                  <a:cubicBezTo>
                    <a:pt x="77" y="401"/>
                    <a:pt x="145" y="433"/>
                    <a:pt x="219" y="433"/>
                  </a:cubicBezTo>
                  <a:cubicBezTo>
                    <a:pt x="246" y="433"/>
                    <a:pt x="274" y="429"/>
                    <a:pt x="301" y="419"/>
                  </a:cubicBezTo>
                  <a:cubicBezTo>
                    <a:pt x="406" y="396"/>
                    <a:pt x="487" y="338"/>
                    <a:pt x="556" y="280"/>
                  </a:cubicBezTo>
                  <a:cubicBezTo>
                    <a:pt x="591" y="269"/>
                    <a:pt x="603" y="246"/>
                    <a:pt x="614" y="222"/>
                  </a:cubicBezTo>
                  <a:cubicBezTo>
                    <a:pt x="649" y="211"/>
                    <a:pt x="649" y="176"/>
                    <a:pt x="614" y="153"/>
                  </a:cubicBezTo>
                  <a:cubicBezTo>
                    <a:pt x="551" y="58"/>
                    <a:pt x="448" y="1"/>
                    <a:pt x="334" y="1"/>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3"/>
            <p:cNvSpPr/>
            <p:nvPr/>
          </p:nvSpPr>
          <p:spPr>
            <a:xfrm>
              <a:off x="4464117" y="2251008"/>
              <a:ext cx="44444" cy="41430"/>
            </a:xfrm>
            <a:custGeom>
              <a:avLst/>
              <a:gdLst/>
              <a:ahLst/>
              <a:cxnLst/>
              <a:rect l="l" t="t" r="r" b="b"/>
              <a:pathLst>
                <a:path w="649" h="605" extrusionOk="0">
                  <a:moveTo>
                    <a:pt x="32" y="1"/>
                  </a:moveTo>
                  <a:cubicBezTo>
                    <a:pt x="19" y="1"/>
                    <a:pt x="0" y="58"/>
                    <a:pt x="0" y="153"/>
                  </a:cubicBezTo>
                  <a:cubicBezTo>
                    <a:pt x="0" y="234"/>
                    <a:pt x="46" y="373"/>
                    <a:pt x="162" y="466"/>
                  </a:cubicBezTo>
                  <a:cubicBezTo>
                    <a:pt x="278" y="558"/>
                    <a:pt x="405" y="605"/>
                    <a:pt x="510" y="605"/>
                  </a:cubicBezTo>
                  <a:cubicBezTo>
                    <a:pt x="591" y="605"/>
                    <a:pt x="649" y="570"/>
                    <a:pt x="649" y="558"/>
                  </a:cubicBezTo>
                  <a:cubicBezTo>
                    <a:pt x="637" y="524"/>
                    <a:pt x="405" y="547"/>
                    <a:pt x="232" y="385"/>
                  </a:cubicBezTo>
                  <a:cubicBezTo>
                    <a:pt x="58" y="222"/>
                    <a:pt x="58" y="2"/>
                    <a:pt x="35" y="2"/>
                  </a:cubicBezTo>
                  <a:cubicBezTo>
                    <a:pt x="34" y="1"/>
                    <a:pt x="33" y="1"/>
                    <a:pt x="3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3"/>
            <p:cNvSpPr/>
            <p:nvPr/>
          </p:nvSpPr>
          <p:spPr>
            <a:xfrm>
              <a:off x="4400637" y="2086727"/>
              <a:ext cx="65878" cy="17394"/>
            </a:xfrm>
            <a:custGeom>
              <a:avLst/>
              <a:gdLst/>
              <a:ahLst/>
              <a:cxnLst/>
              <a:rect l="l" t="t" r="r" b="b"/>
              <a:pathLst>
                <a:path w="962" h="254" extrusionOk="0">
                  <a:moveTo>
                    <a:pt x="539" y="1"/>
                  </a:moveTo>
                  <a:cubicBezTo>
                    <a:pt x="515" y="1"/>
                    <a:pt x="490" y="2"/>
                    <a:pt x="464" y="4"/>
                  </a:cubicBezTo>
                  <a:cubicBezTo>
                    <a:pt x="325" y="4"/>
                    <a:pt x="197" y="62"/>
                    <a:pt x="116" y="108"/>
                  </a:cubicBezTo>
                  <a:cubicBezTo>
                    <a:pt x="47" y="166"/>
                    <a:pt x="0" y="201"/>
                    <a:pt x="24" y="236"/>
                  </a:cubicBezTo>
                  <a:cubicBezTo>
                    <a:pt x="30" y="248"/>
                    <a:pt x="50" y="253"/>
                    <a:pt x="80" y="253"/>
                  </a:cubicBezTo>
                  <a:cubicBezTo>
                    <a:pt x="162" y="253"/>
                    <a:pt x="318" y="218"/>
                    <a:pt x="487" y="201"/>
                  </a:cubicBezTo>
                  <a:cubicBezTo>
                    <a:pt x="544" y="195"/>
                    <a:pt x="599" y="194"/>
                    <a:pt x="649" y="194"/>
                  </a:cubicBezTo>
                  <a:cubicBezTo>
                    <a:pt x="717" y="194"/>
                    <a:pt x="778" y="197"/>
                    <a:pt x="826" y="197"/>
                  </a:cubicBezTo>
                  <a:cubicBezTo>
                    <a:pt x="891" y="197"/>
                    <a:pt x="935" y="191"/>
                    <a:pt x="950" y="166"/>
                  </a:cubicBezTo>
                  <a:cubicBezTo>
                    <a:pt x="962" y="131"/>
                    <a:pt x="915" y="85"/>
                    <a:pt x="811" y="62"/>
                  </a:cubicBezTo>
                  <a:cubicBezTo>
                    <a:pt x="754" y="23"/>
                    <a:pt x="656" y="1"/>
                    <a:pt x="5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3"/>
            <p:cNvSpPr/>
            <p:nvPr/>
          </p:nvSpPr>
          <p:spPr>
            <a:xfrm>
              <a:off x="4548140" y="2066937"/>
              <a:ext cx="48484" cy="16093"/>
            </a:xfrm>
            <a:custGeom>
              <a:avLst/>
              <a:gdLst/>
              <a:ahLst/>
              <a:cxnLst/>
              <a:rect l="l" t="t" r="r" b="b"/>
              <a:pathLst>
                <a:path w="708" h="235" extrusionOk="0">
                  <a:moveTo>
                    <a:pt x="313" y="0"/>
                  </a:moveTo>
                  <a:cubicBezTo>
                    <a:pt x="221" y="0"/>
                    <a:pt x="141" y="23"/>
                    <a:pt x="93" y="61"/>
                  </a:cubicBezTo>
                  <a:cubicBezTo>
                    <a:pt x="35" y="96"/>
                    <a:pt x="1" y="142"/>
                    <a:pt x="24" y="177"/>
                  </a:cubicBezTo>
                  <a:cubicBezTo>
                    <a:pt x="34" y="197"/>
                    <a:pt x="68" y="202"/>
                    <a:pt x="116" y="202"/>
                  </a:cubicBezTo>
                  <a:cubicBezTo>
                    <a:pt x="162" y="202"/>
                    <a:pt x="220" y="198"/>
                    <a:pt x="283" y="198"/>
                  </a:cubicBezTo>
                  <a:cubicBezTo>
                    <a:pt x="308" y="198"/>
                    <a:pt x="334" y="198"/>
                    <a:pt x="360" y="200"/>
                  </a:cubicBezTo>
                  <a:cubicBezTo>
                    <a:pt x="476" y="200"/>
                    <a:pt x="584" y="235"/>
                    <a:pt x="644" y="235"/>
                  </a:cubicBezTo>
                  <a:cubicBezTo>
                    <a:pt x="662" y="235"/>
                    <a:pt x="676" y="231"/>
                    <a:pt x="684" y="223"/>
                  </a:cubicBezTo>
                  <a:cubicBezTo>
                    <a:pt x="707" y="189"/>
                    <a:pt x="684" y="142"/>
                    <a:pt x="626" y="108"/>
                  </a:cubicBezTo>
                  <a:cubicBezTo>
                    <a:pt x="580" y="61"/>
                    <a:pt x="487" y="15"/>
                    <a:pt x="371" y="3"/>
                  </a:cubicBezTo>
                  <a:cubicBezTo>
                    <a:pt x="351" y="1"/>
                    <a:pt x="332" y="0"/>
                    <a:pt x="3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3"/>
            <p:cNvSpPr/>
            <p:nvPr/>
          </p:nvSpPr>
          <p:spPr>
            <a:xfrm>
              <a:off x="4255462" y="1897999"/>
              <a:ext cx="273715" cy="300901"/>
            </a:xfrm>
            <a:custGeom>
              <a:avLst/>
              <a:gdLst/>
              <a:ahLst/>
              <a:cxnLst/>
              <a:rect l="l" t="t" r="r" b="b"/>
              <a:pathLst>
                <a:path w="3997" h="4394" extrusionOk="0">
                  <a:moveTo>
                    <a:pt x="2527" y="0"/>
                  </a:moveTo>
                  <a:cubicBezTo>
                    <a:pt x="1644" y="0"/>
                    <a:pt x="479" y="1094"/>
                    <a:pt x="198" y="1903"/>
                  </a:cubicBezTo>
                  <a:cubicBezTo>
                    <a:pt x="59" y="2308"/>
                    <a:pt x="152" y="2748"/>
                    <a:pt x="82" y="3131"/>
                  </a:cubicBezTo>
                  <a:cubicBezTo>
                    <a:pt x="36" y="3304"/>
                    <a:pt x="1" y="3466"/>
                    <a:pt x="94" y="3791"/>
                  </a:cubicBezTo>
                  <a:cubicBezTo>
                    <a:pt x="152" y="3964"/>
                    <a:pt x="152" y="4312"/>
                    <a:pt x="360" y="4381"/>
                  </a:cubicBezTo>
                  <a:cubicBezTo>
                    <a:pt x="384" y="4390"/>
                    <a:pt x="412" y="4394"/>
                    <a:pt x="443" y="4394"/>
                  </a:cubicBezTo>
                  <a:cubicBezTo>
                    <a:pt x="673" y="4394"/>
                    <a:pt x="1078" y="4186"/>
                    <a:pt x="1159" y="4022"/>
                  </a:cubicBezTo>
                  <a:cubicBezTo>
                    <a:pt x="1217" y="3872"/>
                    <a:pt x="1182" y="3698"/>
                    <a:pt x="1252" y="3559"/>
                  </a:cubicBezTo>
                  <a:cubicBezTo>
                    <a:pt x="1414" y="3212"/>
                    <a:pt x="1935" y="3235"/>
                    <a:pt x="2144" y="2934"/>
                  </a:cubicBezTo>
                  <a:cubicBezTo>
                    <a:pt x="2283" y="2714"/>
                    <a:pt x="2202" y="2401"/>
                    <a:pt x="2352" y="2181"/>
                  </a:cubicBezTo>
                  <a:cubicBezTo>
                    <a:pt x="2503" y="1972"/>
                    <a:pt x="2804" y="1961"/>
                    <a:pt x="3047" y="1891"/>
                  </a:cubicBezTo>
                  <a:cubicBezTo>
                    <a:pt x="3510" y="1764"/>
                    <a:pt x="3892" y="1359"/>
                    <a:pt x="3997" y="872"/>
                  </a:cubicBezTo>
                  <a:lnTo>
                    <a:pt x="2607" y="3"/>
                  </a:lnTo>
                  <a:cubicBezTo>
                    <a:pt x="2581" y="1"/>
                    <a:pt x="2554" y="0"/>
                    <a:pt x="2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3"/>
            <p:cNvSpPr/>
            <p:nvPr/>
          </p:nvSpPr>
          <p:spPr>
            <a:xfrm>
              <a:off x="4246081" y="2183762"/>
              <a:ext cx="73753" cy="103199"/>
            </a:xfrm>
            <a:custGeom>
              <a:avLst/>
              <a:gdLst/>
              <a:ahLst/>
              <a:cxnLst/>
              <a:rect l="l" t="t" r="r" b="b"/>
              <a:pathLst>
                <a:path w="1077" h="1507" extrusionOk="0">
                  <a:moveTo>
                    <a:pt x="639" y="0"/>
                  </a:moveTo>
                  <a:cubicBezTo>
                    <a:pt x="365" y="0"/>
                    <a:pt x="52" y="124"/>
                    <a:pt x="34" y="683"/>
                  </a:cubicBezTo>
                  <a:cubicBezTo>
                    <a:pt x="0" y="1392"/>
                    <a:pt x="507" y="1506"/>
                    <a:pt x="793" y="1506"/>
                  </a:cubicBezTo>
                  <a:cubicBezTo>
                    <a:pt x="905" y="1506"/>
                    <a:pt x="983" y="1489"/>
                    <a:pt x="983" y="1482"/>
                  </a:cubicBezTo>
                  <a:cubicBezTo>
                    <a:pt x="983" y="1471"/>
                    <a:pt x="1065" y="787"/>
                    <a:pt x="1076" y="405"/>
                  </a:cubicBezTo>
                  <a:cubicBezTo>
                    <a:pt x="1076" y="313"/>
                    <a:pt x="960" y="46"/>
                    <a:pt x="856" y="23"/>
                  </a:cubicBezTo>
                  <a:cubicBezTo>
                    <a:pt x="792" y="10"/>
                    <a:pt x="717" y="0"/>
                    <a:pt x="639" y="0"/>
                  </a:cubicBezTo>
                  <a:close/>
                </a:path>
              </a:pathLst>
            </a:custGeom>
            <a:solidFill>
              <a:srgbClr val="F8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3"/>
            <p:cNvSpPr/>
            <p:nvPr/>
          </p:nvSpPr>
          <p:spPr>
            <a:xfrm>
              <a:off x="4264981" y="2205949"/>
              <a:ext cx="30268" cy="58619"/>
            </a:xfrm>
            <a:custGeom>
              <a:avLst/>
              <a:gdLst/>
              <a:ahLst/>
              <a:cxnLst/>
              <a:rect l="l" t="t" r="r" b="b"/>
              <a:pathLst>
                <a:path w="442" h="856" extrusionOk="0">
                  <a:moveTo>
                    <a:pt x="267" y="0"/>
                  </a:moveTo>
                  <a:cubicBezTo>
                    <a:pt x="186" y="0"/>
                    <a:pt x="117" y="70"/>
                    <a:pt x="70" y="139"/>
                  </a:cubicBezTo>
                  <a:cubicBezTo>
                    <a:pt x="36" y="209"/>
                    <a:pt x="1" y="313"/>
                    <a:pt x="1" y="417"/>
                  </a:cubicBezTo>
                  <a:cubicBezTo>
                    <a:pt x="1" y="614"/>
                    <a:pt x="94" y="811"/>
                    <a:pt x="233" y="846"/>
                  </a:cubicBezTo>
                  <a:cubicBezTo>
                    <a:pt x="254" y="853"/>
                    <a:pt x="275" y="856"/>
                    <a:pt x="294" y="856"/>
                  </a:cubicBezTo>
                  <a:cubicBezTo>
                    <a:pt x="336" y="856"/>
                    <a:pt x="371" y="842"/>
                    <a:pt x="395" y="834"/>
                  </a:cubicBezTo>
                  <a:cubicBezTo>
                    <a:pt x="418" y="811"/>
                    <a:pt x="441" y="776"/>
                    <a:pt x="418" y="776"/>
                  </a:cubicBezTo>
                  <a:cubicBezTo>
                    <a:pt x="418" y="776"/>
                    <a:pt x="406" y="799"/>
                    <a:pt x="383" y="811"/>
                  </a:cubicBezTo>
                  <a:cubicBezTo>
                    <a:pt x="366" y="817"/>
                    <a:pt x="346" y="820"/>
                    <a:pt x="322" y="820"/>
                  </a:cubicBezTo>
                  <a:cubicBezTo>
                    <a:pt x="299" y="820"/>
                    <a:pt x="273" y="817"/>
                    <a:pt x="244" y="811"/>
                  </a:cubicBezTo>
                  <a:cubicBezTo>
                    <a:pt x="152" y="765"/>
                    <a:pt x="59" y="591"/>
                    <a:pt x="70" y="417"/>
                  </a:cubicBezTo>
                  <a:cubicBezTo>
                    <a:pt x="70" y="336"/>
                    <a:pt x="105" y="243"/>
                    <a:pt x="128" y="174"/>
                  </a:cubicBezTo>
                  <a:cubicBezTo>
                    <a:pt x="163" y="93"/>
                    <a:pt x="221" y="58"/>
                    <a:pt x="267" y="47"/>
                  </a:cubicBezTo>
                  <a:cubicBezTo>
                    <a:pt x="276" y="42"/>
                    <a:pt x="285" y="40"/>
                    <a:pt x="293" y="40"/>
                  </a:cubicBezTo>
                  <a:cubicBezTo>
                    <a:pt x="326" y="40"/>
                    <a:pt x="351" y="74"/>
                    <a:pt x="360" y="93"/>
                  </a:cubicBezTo>
                  <a:cubicBezTo>
                    <a:pt x="383" y="128"/>
                    <a:pt x="360" y="139"/>
                    <a:pt x="383" y="139"/>
                  </a:cubicBezTo>
                  <a:cubicBezTo>
                    <a:pt x="383" y="139"/>
                    <a:pt x="406" y="128"/>
                    <a:pt x="395" y="81"/>
                  </a:cubicBezTo>
                  <a:cubicBezTo>
                    <a:pt x="395" y="70"/>
                    <a:pt x="383" y="47"/>
                    <a:pt x="360" y="23"/>
                  </a:cubicBezTo>
                  <a:cubicBezTo>
                    <a:pt x="337" y="12"/>
                    <a:pt x="302" y="0"/>
                    <a:pt x="267" y="0"/>
                  </a:cubicBezTo>
                  <a:close/>
                </a:path>
              </a:pathLst>
            </a:custGeom>
            <a:solidFill>
              <a:srgbClr val="F2C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3"/>
            <p:cNvSpPr/>
            <p:nvPr/>
          </p:nvSpPr>
          <p:spPr>
            <a:xfrm>
              <a:off x="4109671" y="1970245"/>
              <a:ext cx="157778" cy="180308"/>
            </a:xfrm>
            <a:custGeom>
              <a:avLst/>
              <a:gdLst/>
              <a:ahLst/>
              <a:cxnLst/>
              <a:rect l="l" t="t" r="r" b="b"/>
              <a:pathLst>
                <a:path w="2304" h="2633" extrusionOk="0">
                  <a:moveTo>
                    <a:pt x="1206" y="1"/>
                  </a:moveTo>
                  <a:cubicBezTo>
                    <a:pt x="971" y="1"/>
                    <a:pt x="742" y="77"/>
                    <a:pt x="532" y="199"/>
                  </a:cubicBezTo>
                  <a:cubicBezTo>
                    <a:pt x="370" y="280"/>
                    <a:pt x="219" y="419"/>
                    <a:pt x="184" y="593"/>
                  </a:cubicBezTo>
                  <a:cubicBezTo>
                    <a:pt x="164" y="743"/>
                    <a:pt x="274" y="920"/>
                    <a:pt x="417" y="920"/>
                  </a:cubicBezTo>
                  <a:cubicBezTo>
                    <a:pt x="437" y="920"/>
                    <a:pt x="457" y="916"/>
                    <a:pt x="478" y="908"/>
                  </a:cubicBezTo>
                  <a:lnTo>
                    <a:pt x="478" y="908"/>
                  </a:lnTo>
                  <a:cubicBezTo>
                    <a:pt x="170" y="1028"/>
                    <a:pt x="0" y="1464"/>
                    <a:pt x="173" y="1751"/>
                  </a:cubicBezTo>
                  <a:cubicBezTo>
                    <a:pt x="278" y="1933"/>
                    <a:pt x="484" y="2031"/>
                    <a:pt x="687" y="2031"/>
                  </a:cubicBezTo>
                  <a:cubicBezTo>
                    <a:pt x="820" y="2031"/>
                    <a:pt x="952" y="1989"/>
                    <a:pt x="1053" y="1902"/>
                  </a:cubicBezTo>
                  <a:lnTo>
                    <a:pt x="1053" y="1902"/>
                  </a:lnTo>
                  <a:cubicBezTo>
                    <a:pt x="972" y="2191"/>
                    <a:pt x="775" y="2446"/>
                    <a:pt x="532" y="2620"/>
                  </a:cubicBezTo>
                  <a:cubicBezTo>
                    <a:pt x="594" y="2628"/>
                    <a:pt x="657" y="2633"/>
                    <a:pt x="720" y="2633"/>
                  </a:cubicBezTo>
                  <a:cubicBezTo>
                    <a:pt x="1169" y="2633"/>
                    <a:pt x="1614" y="2420"/>
                    <a:pt x="1898" y="2064"/>
                  </a:cubicBezTo>
                  <a:cubicBezTo>
                    <a:pt x="2223" y="1647"/>
                    <a:pt x="2304" y="1068"/>
                    <a:pt x="2107" y="605"/>
                  </a:cubicBezTo>
                  <a:cubicBezTo>
                    <a:pt x="2107" y="304"/>
                    <a:pt x="1736" y="95"/>
                    <a:pt x="1435" y="26"/>
                  </a:cubicBezTo>
                  <a:cubicBezTo>
                    <a:pt x="1359" y="9"/>
                    <a:pt x="1282" y="1"/>
                    <a:pt x="12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3"/>
            <p:cNvSpPr/>
            <p:nvPr/>
          </p:nvSpPr>
          <p:spPr>
            <a:xfrm>
              <a:off x="4204719" y="1990994"/>
              <a:ext cx="46909" cy="127784"/>
            </a:xfrm>
            <a:custGeom>
              <a:avLst/>
              <a:gdLst/>
              <a:ahLst/>
              <a:cxnLst/>
              <a:rect l="l" t="t" r="r" b="b"/>
              <a:pathLst>
                <a:path w="685" h="1866" extrusionOk="0">
                  <a:moveTo>
                    <a:pt x="661" y="1"/>
                  </a:moveTo>
                  <a:cubicBezTo>
                    <a:pt x="661" y="1"/>
                    <a:pt x="580" y="70"/>
                    <a:pt x="464" y="209"/>
                  </a:cubicBezTo>
                  <a:cubicBezTo>
                    <a:pt x="348" y="360"/>
                    <a:pt x="198" y="580"/>
                    <a:pt x="117" y="846"/>
                  </a:cubicBezTo>
                  <a:cubicBezTo>
                    <a:pt x="24" y="1112"/>
                    <a:pt x="1" y="1367"/>
                    <a:pt x="1" y="1553"/>
                  </a:cubicBezTo>
                  <a:cubicBezTo>
                    <a:pt x="12" y="1749"/>
                    <a:pt x="47" y="1865"/>
                    <a:pt x="47" y="1865"/>
                  </a:cubicBezTo>
                  <a:cubicBezTo>
                    <a:pt x="59" y="1865"/>
                    <a:pt x="1" y="1402"/>
                    <a:pt x="174" y="869"/>
                  </a:cubicBezTo>
                  <a:cubicBezTo>
                    <a:pt x="348" y="336"/>
                    <a:pt x="684" y="12"/>
                    <a:pt x="66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3"/>
            <p:cNvSpPr/>
            <p:nvPr/>
          </p:nvSpPr>
          <p:spPr>
            <a:xfrm>
              <a:off x="4507738" y="1936964"/>
              <a:ext cx="138056" cy="230983"/>
            </a:xfrm>
            <a:custGeom>
              <a:avLst/>
              <a:gdLst/>
              <a:ahLst/>
              <a:cxnLst/>
              <a:rect l="l" t="t" r="r" b="b"/>
              <a:pathLst>
                <a:path w="2016" h="3373" extrusionOk="0">
                  <a:moveTo>
                    <a:pt x="195" y="1"/>
                  </a:moveTo>
                  <a:cubicBezTo>
                    <a:pt x="130" y="1"/>
                    <a:pt x="65" y="5"/>
                    <a:pt x="0" y="14"/>
                  </a:cubicBezTo>
                  <a:cubicBezTo>
                    <a:pt x="93" y="419"/>
                    <a:pt x="718" y="940"/>
                    <a:pt x="973" y="1253"/>
                  </a:cubicBezTo>
                  <a:cubicBezTo>
                    <a:pt x="1482" y="1843"/>
                    <a:pt x="1587" y="2040"/>
                    <a:pt x="1587" y="3372"/>
                  </a:cubicBezTo>
                  <a:cubicBezTo>
                    <a:pt x="1830" y="2909"/>
                    <a:pt x="2015" y="2469"/>
                    <a:pt x="1992" y="1948"/>
                  </a:cubicBezTo>
                  <a:cubicBezTo>
                    <a:pt x="1969" y="1427"/>
                    <a:pt x="1772" y="905"/>
                    <a:pt x="1413" y="523"/>
                  </a:cubicBezTo>
                  <a:cubicBezTo>
                    <a:pt x="1109" y="209"/>
                    <a:pt x="653" y="1"/>
                    <a:pt x="1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3"/>
            <p:cNvSpPr/>
            <p:nvPr/>
          </p:nvSpPr>
          <p:spPr>
            <a:xfrm>
              <a:off x="4026264" y="2447816"/>
              <a:ext cx="769441" cy="798819"/>
            </a:xfrm>
            <a:custGeom>
              <a:avLst/>
              <a:gdLst/>
              <a:ahLst/>
              <a:cxnLst/>
              <a:rect l="l" t="t" r="r" b="b"/>
              <a:pathLst>
                <a:path w="11236" h="11665" extrusionOk="0">
                  <a:moveTo>
                    <a:pt x="3927" y="1"/>
                  </a:moveTo>
                  <a:cubicBezTo>
                    <a:pt x="3927" y="1"/>
                    <a:pt x="2155" y="279"/>
                    <a:pt x="1727" y="487"/>
                  </a:cubicBezTo>
                  <a:cubicBezTo>
                    <a:pt x="1298" y="707"/>
                    <a:pt x="638" y="985"/>
                    <a:pt x="256" y="2827"/>
                  </a:cubicBezTo>
                  <a:lnTo>
                    <a:pt x="1" y="4622"/>
                  </a:lnTo>
                  <a:lnTo>
                    <a:pt x="3058" y="4911"/>
                  </a:lnTo>
                  <a:lnTo>
                    <a:pt x="3348" y="9451"/>
                  </a:lnTo>
                  <a:lnTo>
                    <a:pt x="4865" y="10505"/>
                  </a:lnTo>
                  <a:cubicBezTo>
                    <a:pt x="4865" y="10505"/>
                    <a:pt x="9058" y="11594"/>
                    <a:pt x="9336" y="11664"/>
                  </a:cubicBezTo>
                  <a:cubicBezTo>
                    <a:pt x="9337" y="11664"/>
                    <a:pt x="9339" y="11664"/>
                    <a:pt x="9341" y="11664"/>
                  </a:cubicBezTo>
                  <a:cubicBezTo>
                    <a:pt x="9615" y="11664"/>
                    <a:pt x="9695" y="4911"/>
                    <a:pt x="9695" y="4911"/>
                  </a:cubicBezTo>
                  <a:cubicBezTo>
                    <a:pt x="9695" y="4911"/>
                    <a:pt x="10784" y="4182"/>
                    <a:pt x="11235" y="3579"/>
                  </a:cubicBezTo>
                  <a:cubicBezTo>
                    <a:pt x="11235" y="3579"/>
                    <a:pt x="10158" y="1796"/>
                    <a:pt x="9869" y="1437"/>
                  </a:cubicBezTo>
                  <a:cubicBezTo>
                    <a:pt x="9602" y="1101"/>
                    <a:pt x="9232" y="892"/>
                    <a:pt x="9000" y="800"/>
                  </a:cubicBezTo>
                  <a:cubicBezTo>
                    <a:pt x="8873" y="742"/>
                    <a:pt x="8734" y="696"/>
                    <a:pt x="8583" y="684"/>
                  </a:cubicBezTo>
                  <a:lnTo>
                    <a:pt x="7054" y="348"/>
                  </a:lnTo>
                  <a:cubicBezTo>
                    <a:pt x="7054" y="348"/>
                    <a:pt x="7054" y="1390"/>
                    <a:pt x="5954" y="1460"/>
                  </a:cubicBezTo>
                  <a:cubicBezTo>
                    <a:pt x="5933" y="1461"/>
                    <a:pt x="5913" y="1462"/>
                    <a:pt x="5892" y="1462"/>
                  </a:cubicBezTo>
                  <a:cubicBezTo>
                    <a:pt x="4819" y="1462"/>
                    <a:pt x="3927" y="1"/>
                    <a:pt x="39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3"/>
            <p:cNvSpPr/>
            <p:nvPr/>
          </p:nvSpPr>
          <p:spPr>
            <a:xfrm>
              <a:off x="4657569" y="2639763"/>
              <a:ext cx="35815" cy="245912"/>
            </a:xfrm>
            <a:custGeom>
              <a:avLst/>
              <a:gdLst/>
              <a:ahLst/>
              <a:cxnLst/>
              <a:rect l="l" t="t" r="r" b="b"/>
              <a:pathLst>
                <a:path w="523" h="3591" extrusionOk="0">
                  <a:moveTo>
                    <a:pt x="1" y="0"/>
                  </a:moveTo>
                  <a:cubicBezTo>
                    <a:pt x="1" y="1"/>
                    <a:pt x="13" y="47"/>
                    <a:pt x="47" y="151"/>
                  </a:cubicBezTo>
                  <a:cubicBezTo>
                    <a:pt x="70" y="232"/>
                    <a:pt x="117" y="371"/>
                    <a:pt x="163" y="522"/>
                  </a:cubicBezTo>
                  <a:cubicBezTo>
                    <a:pt x="244" y="846"/>
                    <a:pt x="348" y="1298"/>
                    <a:pt x="406" y="1784"/>
                  </a:cubicBezTo>
                  <a:cubicBezTo>
                    <a:pt x="464" y="2282"/>
                    <a:pt x="476" y="2722"/>
                    <a:pt x="464" y="3058"/>
                  </a:cubicBezTo>
                  <a:cubicBezTo>
                    <a:pt x="464" y="3220"/>
                    <a:pt x="453" y="3359"/>
                    <a:pt x="453" y="3452"/>
                  </a:cubicBezTo>
                  <a:lnTo>
                    <a:pt x="453" y="3591"/>
                  </a:lnTo>
                  <a:cubicBezTo>
                    <a:pt x="464" y="3591"/>
                    <a:pt x="464" y="3533"/>
                    <a:pt x="476" y="3452"/>
                  </a:cubicBezTo>
                  <a:cubicBezTo>
                    <a:pt x="476" y="3359"/>
                    <a:pt x="487" y="3220"/>
                    <a:pt x="511" y="3058"/>
                  </a:cubicBezTo>
                  <a:cubicBezTo>
                    <a:pt x="522" y="2722"/>
                    <a:pt x="522" y="2282"/>
                    <a:pt x="464" y="1772"/>
                  </a:cubicBezTo>
                  <a:cubicBezTo>
                    <a:pt x="395" y="1274"/>
                    <a:pt x="291" y="834"/>
                    <a:pt x="186" y="510"/>
                  </a:cubicBezTo>
                  <a:cubicBezTo>
                    <a:pt x="128" y="348"/>
                    <a:pt x="82" y="221"/>
                    <a:pt x="59" y="139"/>
                  </a:cubicBezTo>
                  <a:cubicBezTo>
                    <a:pt x="36" y="47"/>
                    <a:pt x="1" y="1"/>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3"/>
            <p:cNvSpPr/>
            <p:nvPr/>
          </p:nvSpPr>
          <p:spPr>
            <a:xfrm>
              <a:off x="4062010" y="2765832"/>
              <a:ext cx="604404" cy="481551"/>
            </a:xfrm>
            <a:custGeom>
              <a:avLst/>
              <a:gdLst/>
              <a:ahLst/>
              <a:cxnLst/>
              <a:rect l="l" t="t" r="r" b="b"/>
              <a:pathLst>
                <a:path w="8826" h="7032" extrusionOk="0">
                  <a:moveTo>
                    <a:pt x="0" y="1"/>
                  </a:moveTo>
                  <a:cubicBezTo>
                    <a:pt x="0" y="1"/>
                    <a:pt x="104" y="2804"/>
                    <a:pt x="185" y="3649"/>
                  </a:cubicBezTo>
                  <a:cubicBezTo>
                    <a:pt x="336" y="4854"/>
                    <a:pt x="1042" y="6487"/>
                    <a:pt x="1459" y="6823"/>
                  </a:cubicBezTo>
                  <a:cubicBezTo>
                    <a:pt x="1676" y="6991"/>
                    <a:pt x="3648" y="7031"/>
                    <a:pt x="5497" y="7031"/>
                  </a:cubicBezTo>
                  <a:cubicBezTo>
                    <a:pt x="7214" y="7031"/>
                    <a:pt x="8825" y="6996"/>
                    <a:pt x="8825" y="6996"/>
                  </a:cubicBezTo>
                  <a:lnTo>
                    <a:pt x="8571" y="5607"/>
                  </a:lnTo>
                  <a:lnTo>
                    <a:pt x="2826" y="4344"/>
                  </a:lnTo>
                  <a:lnTo>
                    <a:pt x="2560" y="233"/>
                  </a:lnTo>
                  <a:lnTo>
                    <a:pt x="0" y="1"/>
                  </a:lnTo>
                  <a:close/>
                </a:path>
              </a:pathLst>
            </a:custGeom>
            <a:solidFill>
              <a:srgbClr val="F8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3"/>
            <p:cNvSpPr/>
            <p:nvPr/>
          </p:nvSpPr>
          <p:spPr>
            <a:xfrm>
              <a:off x="4645723" y="3058511"/>
              <a:ext cx="272893" cy="191470"/>
            </a:xfrm>
            <a:custGeom>
              <a:avLst/>
              <a:gdLst/>
              <a:ahLst/>
              <a:cxnLst/>
              <a:rect l="l" t="t" r="r" b="b"/>
              <a:pathLst>
                <a:path w="3985" h="2796" extrusionOk="0">
                  <a:moveTo>
                    <a:pt x="1865" y="1"/>
                  </a:moveTo>
                  <a:cubicBezTo>
                    <a:pt x="1865" y="1"/>
                    <a:pt x="1633" y="35"/>
                    <a:pt x="1575" y="128"/>
                  </a:cubicBezTo>
                  <a:cubicBezTo>
                    <a:pt x="1575" y="128"/>
                    <a:pt x="1509" y="115"/>
                    <a:pt x="1429" y="115"/>
                  </a:cubicBezTo>
                  <a:cubicBezTo>
                    <a:pt x="1321" y="115"/>
                    <a:pt x="1187" y="138"/>
                    <a:pt x="1147" y="244"/>
                  </a:cubicBezTo>
                  <a:cubicBezTo>
                    <a:pt x="1090" y="358"/>
                    <a:pt x="1099" y="380"/>
                    <a:pt x="1114" y="380"/>
                  </a:cubicBezTo>
                  <a:cubicBezTo>
                    <a:pt x="1123" y="380"/>
                    <a:pt x="1135" y="371"/>
                    <a:pt x="1135" y="371"/>
                  </a:cubicBezTo>
                  <a:lnTo>
                    <a:pt x="1135" y="371"/>
                  </a:lnTo>
                  <a:lnTo>
                    <a:pt x="0" y="1391"/>
                  </a:lnTo>
                  <a:lnTo>
                    <a:pt x="243" y="2688"/>
                  </a:lnTo>
                  <a:cubicBezTo>
                    <a:pt x="243" y="2688"/>
                    <a:pt x="527" y="2796"/>
                    <a:pt x="808" y="2796"/>
                  </a:cubicBezTo>
                  <a:cubicBezTo>
                    <a:pt x="978" y="2796"/>
                    <a:pt x="1146" y="2756"/>
                    <a:pt x="1251" y="2630"/>
                  </a:cubicBezTo>
                  <a:cubicBezTo>
                    <a:pt x="1517" y="2282"/>
                    <a:pt x="2317" y="1773"/>
                    <a:pt x="2317" y="1773"/>
                  </a:cubicBezTo>
                  <a:lnTo>
                    <a:pt x="2930" y="1877"/>
                  </a:lnTo>
                  <a:cubicBezTo>
                    <a:pt x="2930" y="1877"/>
                    <a:pt x="2907" y="2143"/>
                    <a:pt x="3046" y="2190"/>
                  </a:cubicBezTo>
                  <a:cubicBezTo>
                    <a:pt x="3058" y="2201"/>
                    <a:pt x="3081" y="2201"/>
                    <a:pt x="3104" y="2201"/>
                  </a:cubicBezTo>
                  <a:cubicBezTo>
                    <a:pt x="3185" y="2201"/>
                    <a:pt x="3278" y="2155"/>
                    <a:pt x="3313" y="2074"/>
                  </a:cubicBezTo>
                  <a:cubicBezTo>
                    <a:pt x="3313" y="2074"/>
                    <a:pt x="3416" y="2118"/>
                    <a:pt x="3517" y="2118"/>
                  </a:cubicBezTo>
                  <a:cubicBezTo>
                    <a:pt x="3542" y="2118"/>
                    <a:pt x="3567" y="2116"/>
                    <a:pt x="3591" y="2109"/>
                  </a:cubicBezTo>
                  <a:cubicBezTo>
                    <a:pt x="3683" y="2109"/>
                    <a:pt x="3718" y="1796"/>
                    <a:pt x="3718" y="1796"/>
                  </a:cubicBezTo>
                  <a:cubicBezTo>
                    <a:pt x="3718" y="1796"/>
                    <a:pt x="3727" y="1797"/>
                    <a:pt x="3741" y="1797"/>
                  </a:cubicBezTo>
                  <a:cubicBezTo>
                    <a:pt x="3790" y="1797"/>
                    <a:pt x="3905" y="1783"/>
                    <a:pt x="3950" y="1657"/>
                  </a:cubicBezTo>
                  <a:cubicBezTo>
                    <a:pt x="3984" y="1564"/>
                    <a:pt x="3764" y="1078"/>
                    <a:pt x="3764" y="1078"/>
                  </a:cubicBezTo>
                  <a:lnTo>
                    <a:pt x="3347" y="418"/>
                  </a:lnTo>
                  <a:cubicBezTo>
                    <a:pt x="3243" y="244"/>
                    <a:pt x="3058" y="140"/>
                    <a:pt x="2849" y="117"/>
                  </a:cubicBezTo>
                  <a:lnTo>
                    <a:pt x="1865" y="1"/>
                  </a:lnTo>
                  <a:close/>
                </a:path>
              </a:pathLst>
            </a:custGeom>
            <a:solidFill>
              <a:srgbClr val="F8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3"/>
            <p:cNvSpPr/>
            <p:nvPr/>
          </p:nvSpPr>
          <p:spPr>
            <a:xfrm>
              <a:off x="4728993" y="3133085"/>
              <a:ext cx="130934" cy="54510"/>
            </a:xfrm>
            <a:custGeom>
              <a:avLst/>
              <a:gdLst/>
              <a:ahLst/>
              <a:cxnLst/>
              <a:rect l="l" t="t" r="r" b="b"/>
              <a:pathLst>
                <a:path w="1912" h="796" extrusionOk="0">
                  <a:moveTo>
                    <a:pt x="359" y="0"/>
                  </a:moveTo>
                  <a:cubicBezTo>
                    <a:pt x="128" y="12"/>
                    <a:pt x="0" y="35"/>
                    <a:pt x="0" y="58"/>
                  </a:cubicBezTo>
                  <a:cubicBezTo>
                    <a:pt x="0" y="64"/>
                    <a:pt x="32" y="64"/>
                    <a:pt x="92" y="64"/>
                  </a:cubicBezTo>
                  <a:cubicBezTo>
                    <a:pt x="151" y="64"/>
                    <a:pt x="238" y="64"/>
                    <a:pt x="348" y="70"/>
                  </a:cubicBezTo>
                  <a:cubicBezTo>
                    <a:pt x="545" y="81"/>
                    <a:pt x="857" y="116"/>
                    <a:pt x="1147" y="209"/>
                  </a:cubicBezTo>
                  <a:cubicBezTo>
                    <a:pt x="1286" y="267"/>
                    <a:pt x="1436" y="325"/>
                    <a:pt x="1564" y="383"/>
                  </a:cubicBezTo>
                  <a:cubicBezTo>
                    <a:pt x="1680" y="464"/>
                    <a:pt x="1807" y="498"/>
                    <a:pt x="1842" y="591"/>
                  </a:cubicBezTo>
                  <a:cubicBezTo>
                    <a:pt x="1853" y="637"/>
                    <a:pt x="1853" y="672"/>
                    <a:pt x="1819" y="707"/>
                  </a:cubicBezTo>
                  <a:cubicBezTo>
                    <a:pt x="1807" y="730"/>
                    <a:pt x="1784" y="765"/>
                    <a:pt x="1749" y="765"/>
                  </a:cubicBezTo>
                  <a:cubicBezTo>
                    <a:pt x="1720" y="771"/>
                    <a:pt x="1700" y="771"/>
                    <a:pt x="1687" y="771"/>
                  </a:cubicBezTo>
                  <a:cubicBezTo>
                    <a:pt x="1674" y="771"/>
                    <a:pt x="1668" y="771"/>
                    <a:pt x="1668" y="776"/>
                  </a:cubicBezTo>
                  <a:cubicBezTo>
                    <a:pt x="1668" y="776"/>
                    <a:pt x="1681" y="796"/>
                    <a:pt x="1717" y="796"/>
                  </a:cubicBezTo>
                  <a:cubicBezTo>
                    <a:pt x="1729" y="796"/>
                    <a:pt x="1743" y="794"/>
                    <a:pt x="1761" y="788"/>
                  </a:cubicBezTo>
                  <a:cubicBezTo>
                    <a:pt x="1796" y="776"/>
                    <a:pt x="1842" y="765"/>
                    <a:pt x="1865" y="718"/>
                  </a:cubicBezTo>
                  <a:cubicBezTo>
                    <a:pt x="1900" y="695"/>
                    <a:pt x="1911" y="614"/>
                    <a:pt x="1900" y="556"/>
                  </a:cubicBezTo>
                  <a:cubicBezTo>
                    <a:pt x="1888" y="498"/>
                    <a:pt x="1830" y="464"/>
                    <a:pt x="1784" y="417"/>
                  </a:cubicBezTo>
                  <a:cubicBezTo>
                    <a:pt x="1726" y="383"/>
                    <a:pt x="1668" y="348"/>
                    <a:pt x="1610" y="313"/>
                  </a:cubicBezTo>
                  <a:cubicBezTo>
                    <a:pt x="1483" y="244"/>
                    <a:pt x="1344" y="186"/>
                    <a:pt x="1193" y="128"/>
                  </a:cubicBezTo>
                  <a:cubicBezTo>
                    <a:pt x="881" y="24"/>
                    <a:pt x="579" y="0"/>
                    <a:pt x="359" y="0"/>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3"/>
            <p:cNvSpPr/>
            <p:nvPr/>
          </p:nvSpPr>
          <p:spPr>
            <a:xfrm>
              <a:off x="4724199" y="3176911"/>
              <a:ext cx="123059" cy="9450"/>
            </a:xfrm>
            <a:custGeom>
              <a:avLst/>
              <a:gdLst/>
              <a:ahLst/>
              <a:cxnLst/>
              <a:rect l="l" t="t" r="r" b="b"/>
              <a:pathLst>
                <a:path w="1797" h="138" extrusionOk="0">
                  <a:moveTo>
                    <a:pt x="544" y="0"/>
                  </a:moveTo>
                  <a:cubicBezTo>
                    <a:pt x="435" y="0"/>
                    <a:pt x="337" y="3"/>
                    <a:pt x="256" y="9"/>
                  </a:cubicBezTo>
                  <a:cubicBezTo>
                    <a:pt x="105" y="9"/>
                    <a:pt x="1" y="21"/>
                    <a:pt x="1" y="32"/>
                  </a:cubicBezTo>
                  <a:cubicBezTo>
                    <a:pt x="1" y="55"/>
                    <a:pt x="406" y="32"/>
                    <a:pt x="893" y="67"/>
                  </a:cubicBezTo>
                  <a:cubicBezTo>
                    <a:pt x="1346" y="88"/>
                    <a:pt x="1704" y="138"/>
                    <a:pt x="1781" y="138"/>
                  </a:cubicBezTo>
                  <a:cubicBezTo>
                    <a:pt x="1789" y="138"/>
                    <a:pt x="1794" y="137"/>
                    <a:pt x="1796" y="136"/>
                  </a:cubicBezTo>
                  <a:cubicBezTo>
                    <a:pt x="1796" y="125"/>
                    <a:pt x="1692" y="113"/>
                    <a:pt x="1530" y="78"/>
                  </a:cubicBezTo>
                  <a:cubicBezTo>
                    <a:pt x="1379" y="55"/>
                    <a:pt x="1147" y="21"/>
                    <a:pt x="893" y="9"/>
                  </a:cubicBezTo>
                  <a:cubicBezTo>
                    <a:pt x="771" y="3"/>
                    <a:pt x="652" y="0"/>
                    <a:pt x="544" y="0"/>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3"/>
            <p:cNvSpPr/>
            <p:nvPr/>
          </p:nvSpPr>
          <p:spPr>
            <a:xfrm>
              <a:off x="4751180" y="3097407"/>
              <a:ext cx="122990" cy="100803"/>
            </a:xfrm>
            <a:custGeom>
              <a:avLst/>
              <a:gdLst/>
              <a:ahLst/>
              <a:cxnLst/>
              <a:rect l="l" t="t" r="r" b="b"/>
              <a:pathLst>
                <a:path w="1796" h="1472" extrusionOk="0">
                  <a:moveTo>
                    <a:pt x="93" y="0"/>
                  </a:moveTo>
                  <a:cubicBezTo>
                    <a:pt x="24" y="0"/>
                    <a:pt x="1" y="0"/>
                    <a:pt x="1" y="12"/>
                  </a:cubicBezTo>
                  <a:cubicBezTo>
                    <a:pt x="1" y="23"/>
                    <a:pt x="140" y="23"/>
                    <a:pt x="383" y="35"/>
                  </a:cubicBezTo>
                  <a:cubicBezTo>
                    <a:pt x="499" y="58"/>
                    <a:pt x="649" y="70"/>
                    <a:pt x="788" y="116"/>
                  </a:cubicBezTo>
                  <a:cubicBezTo>
                    <a:pt x="939" y="151"/>
                    <a:pt x="1089" y="243"/>
                    <a:pt x="1240" y="348"/>
                  </a:cubicBezTo>
                  <a:cubicBezTo>
                    <a:pt x="1379" y="440"/>
                    <a:pt x="1495" y="579"/>
                    <a:pt x="1599" y="707"/>
                  </a:cubicBezTo>
                  <a:cubicBezTo>
                    <a:pt x="1703" y="834"/>
                    <a:pt x="1715" y="961"/>
                    <a:pt x="1726" y="1100"/>
                  </a:cubicBezTo>
                  <a:cubicBezTo>
                    <a:pt x="1761" y="1332"/>
                    <a:pt x="1749" y="1471"/>
                    <a:pt x="1761" y="1471"/>
                  </a:cubicBezTo>
                  <a:cubicBezTo>
                    <a:pt x="1761" y="1471"/>
                    <a:pt x="1773" y="1425"/>
                    <a:pt x="1773" y="1367"/>
                  </a:cubicBezTo>
                  <a:cubicBezTo>
                    <a:pt x="1773" y="1297"/>
                    <a:pt x="1796" y="1216"/>
                    <a:pt x="1773" y="1077"/>
                  </a:cubicBezTo>
                  <a:cubicBezTo>
                    <a:pt x="1773" y="1019"/>
                    <a:pt x="1761" y="950"/>
                    <a:pt x="1749" y="880"/>
                  </a:cubicBezTo>
                  <a:cubicBezTo>
                    <a:pt x="1726" y="811"/>
                    <a:pt x="1703" y="730"/>
                    <a:pt x="1645" y="660"/>
                  </a:cubicBezTo>
                  <a:cubicBezTo>
                    <a:pt x="1553" y="533"/>
                    <a:pt x="1425" y="382"/>
                    <a:pt x="1286" y="290"/>
                  </a:cubicBezTo>
                  <a:cubicBezTo>
                    <a:pt x="1124" y="186"/>
                    <a:pt x="962" y="93"/>
                    <a:pt x="800" y="58"/>
                  </a:cubicBezTo>
                  <a:cubicBezTo>
                    <a:pt x="649" y="12"/>
                    <a:pt x="499" y="0"/>
                    <a:pt x="383" y="0"/>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3"/>
            <p:cNvSpPr/>
            <p:nvPr/>
          </p:nvSpPr>
          <p:spPr>
            <a:xfrm>
              <a:off x="4775010" y="3075151"/>
              <a:ext cx="120593" cy="106418"/>
            </a:xfrm>
            <a:custGeom>
              <a:avLst/>
              <a:gdLst/>
              <a:ahLst/>
              <a:cxnLst/>
              <a:rect l="l" t="t" r="r" b="b"/>
              <a:pathLst>
                <a:path w="1761" h="1554" extrusionOk="0">
                  <a:moveTo>
                    <a:pt x="359" y="1"/>
                  </a:moveTo>
                  <a:cubicBezTo>
                    <a:pt x="139" y="1"/>
                    <a:pt x="0" y="1"/>
                    <a:pt x="0" y="12"/>
                  </a:cubicBezTo>
                  <a:cubicBezTo>
                    <a:pt x="0" y="36"/>
                    <a:pt x="139" y="36"/>
                    <a:pt x="371" y="59"/>
                  </a:cubicBezTo>
                  <a:cubicBezTo>
                    <a:pt x="602" y="94"/>
                    <a:pt x="961" y="117"/>
                    <a:pt x="1170" y="418"/>
                  </a:cubicBezTo>
                  <a:cubicBezTo>
                    <a:pt x="1390" y="707"/>
                    <a:pt x="1587" y="974"/>
                    <a:pt x="1656" y="1182"/>
                  </a:cubicBezTo>
                  <a:cubicBezTo>
                    <a:pt x="1746" y="1395"/>
                    <a:pt x="1749" y="1553"/>
                    <a:pt x="1749" y="1553"/>
                  </a:cubicBezTo>
                  <a:cubicBezTo>
                    <a:pt x="1749" y="1553"/>
                    <a:pt x="1749" y="1553"/>
                    <a:pt x="1749" y="1553"/>
                  </a:cubicBezTo>
                  <a:cubicBezTo>
                    <a:pt x="1749" y="1553"/>
                    <a:pt x="1761" y="1507"/>
                    <a:pt x="1749" y="1449"/>
                  </a:cubicBezTo>
                  <a:cubicBezTo>
                    <a:pt x="1749" y="1379"/>
                    <a:pt x="1737" y="1286"/>
                    <a:pt x="1691" y="1171"/>
                  </a:cubicBezTo>
                  <a:cubicBezTo>
                    <a:pt x="1622" y="939"/>
                    <a:pt x="1425" y="661"/>
                    <a:pt x="1193" y="372"/>
                  </a:cubicBezTo>
                  <a:cubicBezTo>
                    <a:pt x="1135" y="302"/>
                    <a:pt x="1077" y="233"/>
                    <a:pt x="1008" y="186"/>
                  </a:cubicBezTo>
                  <a:cubicBezTo>
                    <a:pt x="938" y="128"/>
                    <a:pt x="846" y="105"/>
                    <a:pt x="776" y="70"/>
                  </a:cubicBezTo>
                  <a:cubicBezTo>
                    <a:pt x="614" y="36"/>
                    <a:pt x="475" y="12"/>
                    <a:pt x="359" y="1"/>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3"/>
            <p:cNvSpPr/>
            <p:nvPr/>
          </p:nvSpPr>
          <p:spPr>
            <a:xfrm>
              <a:off x="4651269" y="3058511"/>
              <a:ext cx="266524" cy="166612"/>
            </a:xfrm>
            <a:custGeom>
              <a:avLst/>
              <a:gdLst/>
              <a:ahLst/>
              <a:cxnLst/>
              <a:rect l="l" t="t" r="r" b="b"/>
              <a:pathLst>
                <a:path w="3892" h="2433" extrusionOk="0">
                  <a:moveTo>
                    <a:pt x="3266" y="2085"/>
                  </a:moveTo>
                  <a:cubicBezTo>
                    <a:pt x="3268" y="2085"/>
                    <a:pt x="3268" y="2086"/>
                    <a:pt x="3266" y="2087"/>
                  </a:cubicBezTo>
                  <a:lnTo>
                    <a:pt x="3266" y="2087"/>
                  </a:lnTo>
                  <a:lnTo>
                    <a:pt x="3266" y="2085"/>
                  </a:lnTo>
                  <a:close/>
                  <a:moveTo>
                    <a:pt x="3232" y="2097"/>
                  </a:moveTo>
                  <a:lnTo>
                    <a:pt x="3233" y="2098"/>
                  </a:lnTo>
                  <a:lnTo>
                    <a:pt x="3233" y="2098"/>
                  </a:lnTo>
                  <a:cubicBezTo>
                    <a:pt x="3228" y="2099"/>
                    <a:pt x="3224" y="2100"/>
                    <a:pt x="3223" y="2100"/>
                  </a:cubicBezTo>
                  <a:cubicBezTo>
                    <a:pt x="3222" y="2100"/>
                    <a:pt x="3225" y="2099"/>
                    <a:pt x="3232" y="2097"/>
                  </a:cubicBezTo>
                  <a:close/>
                  <a:moveTo>
                    <a:pt x="1784" y="1"/>
                  </a:moveTo>
                  <a:cubicBezTo>
                    <a:pt x="1726" y="12"/>
                    <a:pt x="1668" y="24"/>
                    <a:pt x="1622" y="47"/>
                  </a:cubicBezTo>
                  <a:cubicBezTo>
                    <a:pt x="1570" y="57"/>
                    <a:pt x="1536" y="77"/>
                    <a:pt x="1496" y="123"/>
                  </a:cubicBezTo>
                  <a:lnTo>
                    <a:pt x="1496" y="123"/>
                  </a:lnTo>
                  <a:cubicBezTo>
                    <a:pt x="1454" y="105"/>
                    <a:pt x="1404" y="95"/>
                    <a:pt x="1355" y="95"/>
                  </a:cubicBezTo>
                  <a:cubicBezTo>
                    <a:pt x="1295" y="95"/>
                    <a:pt x="1236" y="109"/>
                    <a:pt x="1193" y="140"/>
                  </a:cubicBezTo>
                  <a:cubicBezTo>
                    <a:pt x="1107" y="194"/>
                    <a:pt x="1071" y="288"/>
                    <a:pt x="1038" y="375"/>
                  </a:cubicBezTo>
                  <a:lnTo>
                    <a:pt x="1038" y="375"/>
                  </a:lnTo>
                  <a:cubicBezTo>
                    <a:pt x="727" y="663"/>
                    <a:pt x="463" y="893"/>
                    <a:pt x="278" y="1066"/>
                  </a:cubicBezTo>
                  <a:cubicBezTo>
                    <a:pt x="197" y="1159"/>
                    <a:pt x="116" y="1217"/>
                    <a:pt x="81" y="1263"/>
                  </a:cubicBezTo>
                  <a:lnTo>
                    <a:pt x="0" y="1333"/>
                  </a:lnTo>
                  <a:cubicBezTo>
                    <a:pt x="0" y="1333"/>
                    <a:pt x="35" y="1321"/>
                    <a:pt x="81" y="1275"/>
                  </a:cubicBezTo>
                  <a:cubicBezTo>
                    <a:pt x="139" y="1228"/>
                    <a:pt x="209" y="1170"/>
                    <a:pt x="290" y="1089"/>
                  </a:cubicBezTo>
                  <a:cubicBezTo>
                    <a:pt x="487" y="927"/>
                    <a:pt x="753" y="696"/>
                    <a:pt x="1077" y="406"/>
                  </a:cubicBezTo>
                  <a:lnTo>
                    <a:pt x="1077" y="394"/>
                  </a:lnTo>
                  <a:cubicBezTo>
                    <a:pt x="1089" y="302"/>
                    <a:pt x="1135" y="209"/>
                    <a:pt x="1216" y="174"/>
                  </a:cubicBezTo>
                  <a:cubicBezTo>
                    <a:pt x="1260" y="150"/>
                    <a:pt x="1307" y="138"/>
                    <a:pt x="1355" y="138"/>
                  </a:cubicBezTo>
                  <a:cubicBezTo>
                    <a:pt x="1397" y="138"/>
                    <a:pt x="1440" y="147"/>
                    <a:pt x="1483" y="163"/>
                  </a:cubicBezTo>
                  <a:lnTo>
                    <a:pt x="1494" y="174"/>
                  </a:lnTo>
                  <a:lnTo>
                    <a:pt x="1506" y="163"/>
                  </a:lnTo>
                  <a:cubicBezTo>
                    <a:pt x="1529" y="128"/>
                    <a:pt x="1587" y="105"/>
                    <a:pt x="1622" y="82"/>
                  </a:cubicBezTo>
                  <a:cubicBezTo>
                    <a:pt x="1668" y="70"/>
                    <a:pt x="1726" y="59"/>
                    <a:pt x="1772" y="47"/>
                  </a:cubicBezTo>
                  <a:cubicBezTo>
                    <a:pt x="2062" y="70"/>
                    <a:pt x="2375" y="117"/>
                    <a:pt x="2699" y="163"/>
                  </a:cubicBezTo>
                  <a:cubicBezTo>
                    <a:pt x="2780" y="174"/>
                    <a:pt x="2861" y="174"/>
                    <a:pt x="2931" y="198"/>
                  </a:cubicBezTo>
                  <a:cubicBezTo>
                    <a:pt x="3000" y="232"/>
                    <a:pt x="3069" y="267"/>
                    <a:pt x="3127" y="325"/>
                  </a:cubicBezTo>
                  <a:cubicBezTo>
                    <a:pt x="3185" y="383"/>
                    <a:pt x="3232" y="464"/>
                    <a:pt x="3278" y="533"/>
                  </a:cubicBezTo>
                  <a:cubicBezTo>
                    <a:pt x="3324" y="603"/>
                    <a:pt x="3359" y="672"/>
                    <a:pt x="3417" y="754"/>
                  </a:cubicBezTo>
                  <a:cubicBezTo>
                    <a:pt x="3498" y="869"/>
                    <a:pt x="3568" y="997"/>
                    <a:pt x="3637" y="1101"/>
                  </a:cubicBezTo>
                  <a:cubicBezTo>
                    <a:pt x="3695" y="1240"/>
                    <a:pt x="3764" y="1391"/>
                    <a:pt x="3799" y="1529"/>
                  </a:cubicBezTo>
                  <a:cubicBezTo>
                    <a:pt x="3811" y="1564"/>
                    <a:pt x="3811" y="1599"/>
                    <a:pt x="3811" y="1634"/>
                  </a:cubicBezTo>
                  <a:cubicBezTo>
                    <a:pt x="3811" y="1657"/>
                    <a:pt x="3799" y="1692"/>
                    <a:pt x="3788" y="1715"/>
                  </a:cubicBezTo>
                  <a:cubicBezTo>
                    <a:pt x="3760" y="1751"/>
                    <a:pt x="3712" y="1780"/>
                    <a:pt x="3659" y="1780"/>
                  </a:cubicBezTo>
                  <a:cubicBezTo>
                    <a:pt x="3644" y="1780"/>
                    <a:pt x="3629" y="1778"/>
                    <a:pt x="3614" y="1773"/>
                  </a:cubicBezTo>
                  <a:lnTo>
                    <a:pt x="3579" y="1773"/>
                  </a:lnTo>
                  <a:lnTo>
                    <a:pt x="3579" y="1807"/>
                  </a:lnTo>
                  <a:cubicBezTo>
                    <a:pt x="3568" y="1865"/>
                    <a:pt x="3568" y="1923"/>
                    <a:pt x="3533" y="1970"/>
                  </a:cubicBezTo>
                  <a:cubicBezTo>
                    <a:pt x="3521" y="2004"/>
                    <a:pt x="3498" y="2085"/>
                    <a:pt x="3475" y="2097"/>
                  </a:cubicBezTo>
                  <a:lnTo>
                    <a:pt x="3405" y="2097"/>
                  </a:lnTo>
                  <a:cubicBezTo>
                    <a:pt x="3382" y="2097"/>
                    <a:pt x="3347" y="2085"/>
                    <a:pt x="3336" y="2085"/>
                  </a:cubicBezTo>
                  <a:cubicBezTo>
                    <a:pt x="3301" y="2062"/>
                    <a:pt x="3290" y="2062"/>
                    <a:pt x="3266" y="2051"/>
                  </a:cubicBezTo>
                  <a:lnTo>
                    <a:pt x="3243" y="2051"/>
                  </a:lnTo>
                  <a:cubicBezTo>
                    <a:pt x="3230" y="2055"/>
                    <a:pt x="3208" y="2062"/>
                    <a:pt x="3208" y="2062"/>
                  </a:cubicBezTo>
                  <a:lnTo>
                    <a:pt x="3208" y="2085"/>
                  </a:lnTo>
                  <a:cubicBezTo>
                    <a:pt x="3208" y="2097"/>
                    <a:pt x="3185" y="2097"/>
                    <a:pt x="3185" y="2109"/>
                  </a:cubicBezTo>
                  <a:cubicBezTo>
                    <a:pt x="3162" y="2143"/>
                    <a:pt x="3116" y="2166"/>
                    <a:pt x="3069" y="2190"/>
                  </a:cubicBezTo>
                  <a:lnTo>
                    <a:pt x="3000" y="2190"/>
                  </a:lnTo>
                  <a:cubicBezTo>
                    <a:pt x="2977" y="2190"/>
                    <a:pt x="2965" y="2166"/>
                    <a:pt x="2942" y="2155"/>
                  </a:cubicBezTo>
                  <a:cubicBezTo>
                    <a:pt x="2884" y="2097"/>
                    <a:pt x="2873" y="1981"/>
                    <a:pt x="2873" y="1900"/>
                  </a:cubicBezTo>
                  <a:lnTo>
                    <a:pt x="2873" y="1865"/>
                  </a:lnTo>
                  <a:lnTo>
                    <a:pt x="2861" y="1865"/>
                  </a:lnTo>
                  <a:cubicBezTo>
                    <a:pt x="2641" y="1831"/>
                    <a:pt x="2421" y="1796"/>
                    <a:pt x="2247" y="1761"/>
                  </a:cubicBezTo>
                  <a:lnTo>
                    <a:pt x="2236" y="1761"/>
                  </a:lnTo>
                  <a:cubicBezTo>
                    <a:pt x="1946" y="1935"/>
                    <a:pt x="1738" y="2109"/>
                    <a:pt x="1599" y="2224"/>
                  </a:cubicBezTo>
                  <a:cubicBezTo>
                    <a:pt x="1529" y="2282"/>
                    <a:pt x="1471" y="2329"/>
                    <a:pt x="1436" y="2375"/>
                  </a:cubicBezTo>
                  <a:cubicBezTo>
                    <a:pt x="1402" y="2398"/>
                    <a:pt x="1367" y="2421"/>
                    <a:pt x="1379" y="2433"/>
                  </a:cubicBezTo>
                  <a:cubicBezTo>
                    <a:pt x="1379" y="2433"/>
                    <a:pt x="1402" y="2421"/>
                    <a:pt x="1436" y="2387"/>
                  </a:cubicBezTo>
                  <a:cubicBezTo>
                    <a:pt x="1483" y="2363"/>
                    <a:pt x="1541" y="2317"/>
                    <a:pt x="1599" y="2259"/>
                  </a:cubicBezTo>
                  <a:cubicBezTo>
                    <a:pt x="1749" y="2144"/>
                    <a:pt x="1956" y="1982"/>
                    <a:pt x="2244" y="1809"/>
                  </a:cubicBezTo>
                  <a:lnTo>
                    <a:pt x="2244" y="1809"/>
                  </a:lnTo>
                  <a:cubicBezTo>
                    <a:pt x="2421" y="1842"/>
                    <a:pt x="2618" y="1875"/>
                    <a:pt x="2827" y="1908"/>
                  </a:cubicBezTo>
                  <a:lnTo>
                    <a:pt x="2827" y="1908"/>
                  </a:lnTo>
                  <a:cubicBezTo>
                    <a:pt x="2827" y="1948"/>
                    <a:pt x="2831" y="1991"/>
                    <a:pt x="2849" y="2028"/>
                  </a:cubicBezTo>
                  <a:cubicBezTo>
                    <a:pt x="2861" y="2074"/>
                    <a:pt x="2873" y="2132"/>
                    <a:pt x="2919" y="2166"/>
                  </a:cubicBezTo>
                  <a:lnTo>
                    <a:pt x="3000" y="2213"/>
                  </a:lnTo>
                  <a:cubicBezTo>
                    <a:pt x="3023" y="2213"/>
                    <a:pt x="3041" y="2218"/>
                    <a:pt x="3061" y="2218"/>
                  </a:cubicBezTo>
                  <a:cubicBezTo>
                    <a:pt x="3071" y="2218"/>
                    <a:pt x="3081" y="2217"/>
                    <a:pt x="3093" y="2213"/>
                  </a:cubicBezTo>
                  <a:cubicBezTo>
                    <a:pt x="3151" y="2201"/>
                    <a:pt x="3208" y="2166"/>
                    <a:pt x="3232" y="2132"/>
                  </a:cubicBezTo>
                  <a:cubicBezTo>
                    <a:pt x="3242" y="2121"/>
                    <a:pt x="3248" y="2113"/>
                    <a:pt x="3252" y="2107"/>
                  </a:cubicBezTo>
                  <a:lnTo>
                    <a:pt x="3252" y="2107"/>
                  </a:lnTo>
                  <a:lnTo>
                    <a:pt x="3255" y="2109"/>
                  </a:lnTo>
                  <a:cubicBezTo>
                    <a:pt x="3278" y="2132"/>
                    <a:pt x="3313" y="2132"/>
                    <a:pt x="3324" y="2143"/>
                  </a:cubicBezTo>
                  <a:cubicBezTo>
                    <a:pt x="3347" y="2155"/>
                    <a:pt x="3382" y="2155"/>
                    <a:pt x="3405" y="2155"/>
                  </a:cubicBezTo>
                  <a:lnTo>
                    <a:pt x="3452" y="2155"/>
                  </a:lnTo>
                  <a:cubicBezTo>
                    <a:pt x="3463" y="2155"/>
                    <a:pt x="3486" y="2155"/>
                    <a:pt x="3510" y="2143"/>
                  </a:cubicBezTo>
                  <a:cubicBezTo>
                    <a:pt x="3544" y="2109"/>
                    <a:pt x="3556" y="2085"/>
                    <a:pt x="3568" y="2051"/>
                  </a:cubicBezTo>
                  <a:cubicBezTo>
                    <a:pt x="3579" y="2028"/>
                    <a:pt x="3602" y="1993"/>
                    <a:pt x="3602" y="1970"/>
                  </a:cubicBezTo>
                  <a:lnTo>
                    <a:pt x="3631" y="1824"/>
                  </a:lnTo>
                  <a:lnTo>
                    <a:pt x="3631" y="1824"/>
                  </a:lnTo>
                  <a:cubicBezTo>
                    <a:pt x="3644" y="1826"/>
                    <a:pt x="3657" y="1828"/>
                    <a:pt x="3671" y="1828"/>
                  </a:cubicBezTo>
                  <a:cubicBezTo>
                    <a:pt x="3733" y="1828"/>
                    <a:pt x="3802" y="1802"/>
                    <a:pt x="3845" y="1750"/>
                  </a:cubicBezTo>
                  <a:cubicBezTo>
                    <a:pt x="3869" y="1715"/>
                    <a:pt x="3892" y="1680"/>
                    <a:pt x="3892" y="1634"/>
                  </a:cubicBezTo>
                  <a:cubicBezTo>
                    <a:pt x="3892" y="1587"/>
                    <a:pt x="3869" y="1553"/>
                    <a:pt x="3869" y="1518"/>
                  </a:cubicBezTo>
                  <a:cubicBezTo>
                    <a:pt x="3834" y="1379"/>
                    <a:pt x="3764" y="1228"/>
                    <a:pt x="3695" y="1089"/>
                  </a:cubicBezTo>
                  <a:lnTo>
                    <a:pt x="3475" y="742"/>
                  </a:lnTo>
                  <a:cubicBezTo>
                    <a:pt x="3440" y="661"/>
                    <a:pt x="3382" y="591"/>
                    <a:pt x="3336" y="522"/>
                  </a:cubicBezTo>
                  <a:cubicBezTo>
                    <a:pt x="3290" y="452"/>
                    <a:pt x="3243" y="371"/>
                    <a:pt x="3174" y="302"/>
                  </a:cubicBezTo>
                  <a:cubicBezTo>
                    <a:pt x="3116" y="244"/>
                    <a:pt x="3035" y="186"/>
                    <a:pt x="2954" y="163"/>
                  </a:cubicBezTo>
                  <a:cubicBezTo>
                    <a:pt x="2873" y="128"/>
                    <a:pt x="2780" y="117"/>
                    <a:pt x="2710" y="105"/>
                  </a:cubicBezTo>
                  <a:cubicBezTo>
                    <a:pt x="2375" y="59"/>
                    <a:pt x="2073" y="24"/>
                    <a:pt x="1784" y="1"/>
                  </a:cubicBezTo>
                  <a:close/>
                </a:path>
              </a:pathLst>
            </a:custGeom>
            <a:solidFill>
              <a:srgbClr val="F2C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3"/>
            <p:cNvSpPr/>
            <p:nvPr/>
          </p:nvSpPr>
          <p:spPr>
            <a:xfrm>
              <a:off x="4409334" y="2941138"/>
              <a:ext cx="931191" cy="439436"/>
            </a:xfrm>
            <a:custGeom>
              <a:avLst/>
              <a:gdLst/>
              <a:ahLst/>
              <a:cxnLst/>
              <a:rect l="l" t="t" r="r" b="b"/>
              <a:pathLst>
                <a:path w="13598" h="6417" extrusionOk="0">
                  <a:moveTo>
                    <a:pt x="13065" y="1"/>
                  </a:moveTo>
                  <a:lnTo>
                    <a:pt x="5491" y="58"/>
                  </a:lnTo>
                  <a:cubicBezTo>
                    <a:pt x="5247" y="58"/>
                    <a:pt x="5016" y="174"/>
                    <a:pt x="4969" y="429"/>
                  </a:cubicBezTo>
                  <a:lnTo>
                    <a:pt x="4147" y="5954"/>
                  </a:lnTo>
                  <a:lnTo>
                    <a:pt x="232" y="5954"/>
                  </a:lnTo>
                  <a:cubicBezTo>
                    <a:pt x="105" y="5954"/>
                    <a:pt x="1" y="6058"/>
                    <a:pt x="1" y="6185"/>
                  </a:cubicBezTo>
                  <a:cubicBezTo>
                    <a:pt x="1" y="6313"/>
                    <a:pt x="105" y="6417"/>
                    <a:pt x="232" y="6417"/>
                  </a:cubicBezTo>
                  <a:lnTo>
                    <a:pt x="12706" y="6417"/>
                  </a:lnTo>
                  <a:lnTo>
                    <a:pt x="13552" y="580"/>
                  </a:lnTo>
                  <a:cubicBezTo>
                    <a:pt x="13598" y="279"/>
                    <a:pt x="13366" y="1"/>
                    <a:pt x="13065" y="1"/>
                  </a:cubicBezTo>
                  <a:close/>
                </a:path>
              </a:pathLst>
            </a:custGeom>
            <a:solidFill>
              <a:schemeClr val="accent5">
                <a:lumMod val="2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3"/>
            <p:cNvSpPr/>
            <p:nvPr/>
          </p:nvSpPr>
          <p:spPr>
            <a:xfrm>
              <a:off x="4405362" y="2941138"/>
              <a:ext cx="933588" cy="440258"/>
            </a:xfrm>
            <a:custGeom>
              <a:avLst/>
              <a:gdLst/>
              <a:ahLst/>
              <a:cxnLst/>
              <a:rect l="l" t="t" r="r" b="b"/>
              <a:pathLst>
                <a:path w="13633" h="6429" extrusionOk="0">
                  <a:moveTo>
                    <a:pt x="12081" y="1"/>
                  </a:moveTo>
                  <a:cubicBezTo>
                    <a:pt x="11409" y="1"/>
                    <a:pt x="10425" y="24"/>
                    <a:pt x="9197" y="24"/>
                  </a:cubicBezTo>
                  <a:cubicBezTo>
                    <a:pt x="8595" y="24"/>
                    <a:pt x="7911" y="35"/>
                    <a:pt x="7170" y="35"/>
                  </a:cubicBezTo>
                  <a:cubicBezTo>
                    <a:pt x="6799" y="47"/>
                    <a:pt x="6417" y="47"/>
                    <a:pt x="6035" y="47"/>
                  </a:cubicBezTo>
                  <a:lnTo>
                    <a:pt x="5722" y="47"/>
                  </a:lnTo>
                  <a:cubicBezTo>
                    <a:pt x="5630" y="47"/>
                    <a:pt x="5525" y="47"/>
                    <a:pt x="5421" y="58"/>
                  </a:cubicBezTo>
                  <a:cubicBezTo>
                    <a:pt x="5317" y="82"/>
                    <a:pt x="5224" y="116"/>
                    <a:pt x="5132" y="197"/>
                  </a:cubicBezTo>
                  <a:cubicBezTo>
                    <a:pt x="5051" y="267"/>
                    <a:pt x="5004" y="383"/>
                    <a:pt x="4993" y="487"/>
                  </a:cubicBezTo>
                  <a:cubicBezTo>
                    <a:pt x="4739" y="2125"/>
                    <a:pt x="4474" y="3959"/>
                    <a:pt x="4162" y="5930"/>
                  </a:cubicBezTo>
                  <a:lnTo>
                    <a:pt x="337" y="5930"/>
                  </a:lnTo>
                  <a:cubicBezTo>
                    <a:pt x="279" y="5930"/>
                    <a:pt x="221" y="5930"/>
                    <a:pt x="163" y="5954"/>
                  </a:cubicBezTo>
                  <a:cubicBezTo>
                    <a:pt x="70" y="6012"/>
                    <a:pt x="1" y="6162"/>
                    <a:pt x="47" y="6278"/>
                  </a:cubicBezTo>
                  <a:cubicBezTo>
                    <a:pt x="70" y="6336"/>
                    <a:pt x="105" y="6371"/>
                    <a:pt x="163" y="6405"/>
                  </a:cubicBezTo>
                  <a:cubicBezTo>
                    <a:pt x="221" y="6428"/>
                    <a:pt x="290" y="6428"/>
                    <a:pt x="337" y="6428"/>
                  </a:cubicBezTo>
                  <a:lnTo>
                    <a:pt x="12764" y="6428"/>
                  </a:lnTo>
                  <a:lnTo>
                    <a:pt x="12764" y="6417"/>
                  </a:lnTo>
                  <a:cubicBezTo>
                    <a:pt x="13065" y="4367"/>
                    <a:pt x="13297" y="2699"/>
                    <a:pt x="13471" y="1541"/>
                  </a:cubicBezTo>
                  <a:cubicBezTo>
                    <a:pt x="13517" y="1251"/>
                    <a:pt x="13552" y="985"/>
                    <a:pt x="13586" y="777"/>
                  </a:cubicBezTo>
                  <a:cubicBezTo>
                    <a:pt x="13598" y="661"/>
                    <a:pt x="13633" y="557"/>
                    <a:pt x="13610" y="452"/>
                  </a:cubicBezTo>
                  <a:cubicBezTo>
                    <a:pt x="13610" y="348"/>
                    <a:pt x="13575" y="267"/>
                    <a:pt x="13529" y="209"/>
                  </a:cubicBezTo>
                  <a:cubicBezTo>
                    <a:pt x="13424" y="82"/>
                    <a:pt x="13308" y="35"/>
                    <a:pt x="13239" y="24"/>
                  </a:cubicBezTo>
                  <a:cubicBezTo>
                    <a:pt x="13170" y="1"/>
                    <a:pt x="13123" y="1"/>
                    <a:pt x="13123" y="1"/>
                  </a:cubicBezTo>
                  <a:lnTo>
                    <a:pt x="13123" y="1"/>
                  </a:lnTo>
                  <a:cubicBezTo>
                    <a:pt x="13123" y="1"/>
                    <a:pt x="13170" y="1"/>
                    <a:pt x="13227" y="35"/>
                  </a:cubicBezTo>
                  <a:cubicBezTo>
                    <a:pt x="13297" y="47"/>
                    <a:pt x="13413" y="93"/>
                    <a:pt x="13494" y="221"/>
                  </a:cubicBezTo>
                  <a:cubicBezTo>
                    <a:pt x="13540" y="279"/>
                    <a:pt x="13575" y="371"/>
                    <a:pt x="13586" y="452"/>
                  </a:cubicBezTo>
                  <a:cubicBezTo>
                    <a:pt x="13598" y="545"/>
                    <a:pt x="13575" y="638"/>
                    <a:pt x="13552" y="753"/>
                  </a:cubicBezTo>
                  <a:cubicBezTo>
                    <a:pt x="13529" y="973"/>
                    <a:pt x="13482" y="1240"/>
                    <a:pt x="13436" y="1529"/>
                  </a:cubicBezTo>
                  <a:cubicBezTo>
                    <a:pt x="13262" y="2685"/>
                    <a:pt x="13020" y="4338"/>
                    <a:pt x="12719" y="6394"/>
                  </a:cubicBezTo>
                  <a:lnTo>
                    <a:pt x="337" y="6394"/>
                  </a:lnTo>
                  <a:cubicBezTo>
                    <a:pt x="279" y="6394"/>
                    <a:pt x="244" y="6394"/>
                    <a:pt x="198" y="6359"/>
                  </a:cubicBezTo>
                  <a:cubicBezTo>
                    <a:pt x="152" y="6347"/>
                    <a:pt x="128" y="6301"/>
                    <a:pt x="105" y="6255"/>
                  </a:cubicBezTo>
                  <a:cubicBezTo>
                    <a:pt x="70" y="6162"/>
                    <a:pt x="105" y="6058"/>
                    <a:pt x="198" y="6012"/>
                  </a:cubicBezTo>
                  <a:cubicBezTo>
                    <a:pt x="244" y="5988"/>
                    <a:pt x="279" y="5988"/>
                    <a:pt x="337" y="5988"/>
                  </a:cubicBezTo>
                  <a:lnTo>
                    <a:pt x="4217" y="5988"/>
                  </a:lnTo>
                  <a:lnTo>
                    <a:pt x="4217" y="5954"/>
                  </a:lnTo>
                  <a:cubicBezTo>
                    <a:pt x="4506" y="3973"/>
                    <a:pt x="4784" y="2120"/>
                    <a:pt x="5027" y="464"/>
                  </a:cubicBezTo>
                  <a:cubicBezTo>
                    <a:pt x="5051" y="371"/>
                    <a:pt x="5085" y="267"/>
                    <a:pt x="5166" y="209"/>
                  </a:cubicBezTo>
                  <a:cubicBezTo>
                    <a:pt x="5236" y="151"/>
                    <a:pt x="5317" y="105"/>
                    <a:pt x="5421" y="93"/>
                  </a:cubicBezTo>
                  <a:cubicBezTo>
                    <a:pt x="5525" y="82"/>
                    <a:pt x="5630" y="82"/>
                    <a:pt x="5722" y="82"/>
                  </a:cubicBezTo>
                  <a:lnTo>
                    <a:pt x="6035" y="82"/>
                  </a:lnTo>
                  <a:cubicBezTo>
                    <a:pt x="6417" y="58"/>
                    <a:pt x="6811" y="58"/>
                    <a:pt x="7170" y="58"/>
                  </a:cubicBezTo>
                  <a:cubicBezTo>
                    <a:pt x="7911" y="58"/>
                    <a:pt x="8583" y="47"/>
                    <a:pt x="9197" y="47"/>
                  </a:cubicBezTo>
                  <a:cubicBezTo>
                    <a:pt x="10436" y="35"/>
                    <a:pt x="11397" y="35"/>
                    <a:pt x="12081" y="24"/>
                  </a:cubicBezTo>
                  <a:cubicBezTo>
                    <a:pt x="12417" y="1"/>
                    <a:pt x="12671" y="1"/>
                    <a:pt x="12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3"/>
            <p:cNvSpPr/>
            <p:nvPr/>
          </p:nvSpPr>
          <p:spPr>
            <a:xfrm>
              <a:off x="4989897" y="3122744"/>
              <a:ext cx="65124" cy="65946"/>
            </a:xfrm>
            <a:custGeom>
              <a:avLst/>
              <a:gdLst/>
              <a:ahLst/>
              <a:cxnLst/>
              <a:rect l="l" t="t" r="r" b="b"/>
              <a:pathLst>
                <a:path w="951" h="963" extrusionOk="0">
                  <a:moveTo>
                    <a:pt x="476" y="1"/>
                  </a:moveTo>
                  <a:cubicBezTo>
                    <a:pt x="221" y="1"/>
                    <a:pt x="1" y="221"/>
                    <a:pt x="1" y="476"/>
                  </a:cubicBezTo>
                  <a:cubicBezTo>
                    <a:pt x="1" y="742"/>
                    <a:pt x="221" y="962"/>
                    <a:pt x="476" y="962"/>
                  </a:cubicBezTo>
                  <a:cubicBezTo>
                    <a:pt x="730" y="962"/>
                    <a:pt x="950" y="742"/>
                    <a:pt x="950" y="476"/>
                  </a:cubicBezTo>
                  <a:cubicBezTo>
                    <a:pt x="950" y="221"/>
                    <a:pt x="730" y="1"/>
                    <a:pt x="4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3"/>
            <p:cNvSpPr/>
            <p:nvPr/>
          </p:nvSpPr>
          <p:spPr>
            <a:xfrm>
              <a:off x="4713106" y="2946685"/>
              <a:ext cx="72246" cy="429917"/>
            </a:xfrm>
            <a:custGeom>
              <a:avLst/>
              <a:gdLst/>
              <a:ahLst/>
              <a:cxnLst/>
              <a:rect l="l" t="t" r="r" b="b"/>
              <a:pathLst>
                <a:path w="1055" h="6278" extrusionOk="0">
                  <a:moveTo>
                    <a:pt x="1055" y="1"/>
                  </a:moveTo>
                  <a:lnTo>
                    <a:pt x="1055" y="1"/>
                  </a:lnTo>
                  <a:cubicBezTo>
                    <a:pt x="1043" y="1"/>
                    <a:pt x="811" y="1402"/>
                    <a:pt x="522" y="3139"/>
                  </a:cubicBezTo>
                  <a:cubicBezTo>
                    <a:pt x="221" y="4865"/>
                    <a:pt x="1" y="6266"/>
                    <a:pt x="12" y="6278"/>
                  </a:cubicBezTo>
                  <a:cubicBezTo>
                    <a:pt x="35" y="6278"/>
                    <a:pt x="267" y="4877"/>
                    <a:pt x="557" y="3139"/>
                  </a:cubicBezTo>
                  <a:cubicBezTo>
                    <a:pt x="846" y="1402"/>
                    <a:pt x="1055" y="1"/>
                    <a:pt x="10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1" name="Google Shape;1871;p33"/>
          <p:cNvSpPr/>
          <p:nvPr/>
        </p:nvSpPr>
        <p:spPr>
          <a:xfrm>
            <a:off x="696078" y="2370353"/>
            <a:ext cx="2401200" cy="5727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ID" dirty="0" err="1">
                <a:effectLst/>
                <a:latin typeface="Roboto" panose="02000000000000000000" pitchFamily="2" charset="0"/>
                <a:ea typeface="Roboto" panose="02000000000000000000" pitchFamily="2" charset="0"/>
                <a:cs typeface="Times New Roman" panose="02020603050405020304" pitchFamily="18" charset="0"/>
              </a:rPr>
              <a:t>Pengindeksan</a:t>
            </a:r>
            <a:r>
              <a:rPr lang="en-ID" dirty="0">
                <a:effectLst/>
                <a:latin typeface="Roboto" panose="02000000000000000000" pitchFamily="2" charset="0"/>
                <a:ea typeface="Roboto" panose="02000000000000000000" pitchFamily="2" charset="0"/>
                <a:cs typeface="Times New Roman" panose="02020603050405020304" pitchFamily="18" charset="0"/>
              </a:rPr>
              <a:t> (</a:t>
            </a:r>
            <a:r>
              <a:rPr lang="en-ID" i="1" dirty="0">
                <a:effectLst/>
                <a:latin typeface="Roboto" panose="02000000000000000000" pitchFamily="2" charset="0"/>
                <a:ea typeface="Roboto" panose="02000000000000000000" pitchFamily="2" charset="0"/>
                <a:cs typeface="Times New Roman" panose="02020603050405020304" pitchFamily="18" charset="0"/>
              </a:rPr>
              <a:t>indexing</a:t>
            </a:r>
            <a:r>
              <a:rPr lang="en-ID" dirty="0">
                <a:effectLst/>
                <a:latin typeface="Roboto" panose="02000000000000000000" pitchFamily="2" charset="0"/>
                <a:ea typeface="Roboto" panose="02000000000000000000" pitchFamily="2" charset="0"/>
                <a:cs typeface="Times New Roman" panose="02020603050405020304" pitchFamily="18" charset="0"/>
              </a:rPr>
              <a:t>)</a:t>
            </a:r>
            <a:endParaRPr dirty="0">
              <a:solidFill>
                <a:schemeClr val="accent6"/>
              </a:solidFill>
              <a:latin typeface="Roboto" panose="02000000000000000000" pitchFamily="2" charset="0"/>
              <a:ea typeface="Roboto" panose="02000000000000000000" pitchFamily="2" charset="0"/>
              <a:cs typeface="Roboto"/>
              <a:sym typeface="Roboto"/>
            </a:endParaRPr>
          </a:p>
        </p:txBody>
      </p:sp>
      <p:sp>
        <p:nvSpPr>
          <p:cNvPr id="1872" name="Google Shape;1872;p33"/>
          <p:cNvSpPr/>
          <p:nvPr/>
        </p:nvSpPr>
        <p:spPr>
          <a:xfrm>
            <a:off x="696078" y="1652362"/>
            <a:ext cx="2401200" cy="5727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ID" dirty="0" err="1">
                <a:effectLst/>
                <a:latin typeface="Roboto" panose="02000000000000000000" pitchFamily="2" charset="0"/>
                <a:ea typeface="Roboto" panose="02000000000000000000" pitchFamily="2" charset="0"/>
                <a:cs typeface="Times New Roman" panose="02020603050405020304" pitchFamily="18" charset="0"/>
              </a:rPr>
              <a:t>Dokumen</a:t>
            </a:r>
            <a:r>
              <a:rPr lang="en-ID" dirty="0">
                <a:effectLst/>
                <a:latin typeface="Roboto" panose="02000000000000000000" pitchFamily="2" charset="0"/>
                <a:ea typeface="Roboto" panose="02000000000000000000" pitchFamily="2" charset="0"/>
                <a:cs typeface="Times New Roman" panose="02020603050405020304" pitchFamily="18" charset="0"/>
              </a:rPr>
              <a:t> (</a:t>
            </a:r>
            <a:r>
              <a:rPr lang="en-ID" i="1" dirty="0">
                <a:effectLst/>
                <a:latin typeface="Roboto" panose="02000000000000000000" pitchFamily="2" charset="0"/>
                <a:ea typeface="Roboto" panose="02000000000000000000" pitchFamily="2" charset="0"/>
                <a:cs typeface="Times New Roman" panose="02020603050405020304" pitchFamily="18" charset="0"/>
              </a:rPr>
              <a:t>document</a:t>
            </a:r>
            <a:r>
              <a:rPr lang="en-ID" dirty="0">
                <a:effectLst/>
                <a:latin typeface="Roboto" panose="02000000000000000000" pitchFamily="2" charset="0"/>
                <a:ea typeface="Roboto" panose="02000000000000000000" pitchFamily="2" charset="0"/>
                <a:cs typeface="Times New Roman" panose="02020603050405020304" pitchFamily="18" charset="0"/>
              </a:rPr>
              <a:t>)</a:t>
            </a:r>
            <a:endParaRPr dirty="0">
              <a:solidFill>
                <a:schemeClr val="accent6"/>
              </a:solidFill>
              <a:latin typeface="Roboto" panose="02000000000000000000" pitchFamily="2" charset="0"/>
              <a:ea typeface="Roboto" panose="02000000000000000000" pitchFamily="2" charset="0"/>
              <a:cs typeface="Roboto"/>
              <a:sym typeface="Roboto"/>
            </a:endParaRPr>
          </a:p>
        </p:txBody>
      </p:sp>
      <p:sp>
        <p:nvSpPr>
          <p:cNvPr id="1874" name="Google Shape;1874;p33"/>
          <p:cNvSpPr/>
          <p:nvPr/>
        </p:nvSpPr>
        <p:spPr>
          <a:xfrm>
            <a:off x="696348" y="3088371"/>
            <a:ext cx="2401200" cy="5727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algn="ctr">
              <a:spcAft>
                <a:spcPts val="800"/>
              </a:spcAft>
            </a:pPr>
            <a:r>
              <a:rPr lang="en-ID" dirty="0" err="1">
                <a:effectLst/>
                <a:latin typeface="Roboto" panose="02000000000000000000" pitchFamily="2" charset="0"/>
                <a:ea typeface="Roboto" panose="02000000000000000000" pitchFamily="2" charset="0"/>
                <a:cs typeface="Times New Roman" panose="02020603050405020304" pitchFamily="18" charset="0"/>
              </a:rPr>
              <a:t>Kosakata</a:t>
            </a:r>
            <a:r>
              <a:rPr lang="en-ID" dirty="0">
                <a:effectLst/>
                <a:latin typeface="Roboto" panose="02000000000000000000" pitchFamily="2" charset="0"/>
                <a:ea typeface="Roboto" panose="02000000000000000000" pitchFamily="2" charset="0"/>
                <a:cs typeface="Times New Roman" panose="02020603050405020304" pitchFamily="18" charset="0"/>
              </a:rPr>
              <a:t> (</a:t>
            </a:r>
            <a:r>
              <a:rPr lang="en-ID" i="1" dirty="0">
                <a:effectLst/>
                <a:latin typeface="Roboto" panose="02000000000000000000" pitchFamily="2" charset="0"/>
                <a:ea typeface="Roboto" panose="02000000000000000000" pitchFamily="2" charset="0"/>
                <a:cs typeface="Times New Roman" panose="02020603050405020304" pitchFamily="18" charset="0"/>
              </a:rPr>
              <a:t>vocabulary</a:t>
            </a:r>
            <a:r>
              <a:rPr lang="en-ID" dirty="0">
                <a:effectLst/>
                <a:latin typeface="Roboto" panose="02000000000000000000" pitchFamily="2" charset="0"/>
                <a:ea typeface="Roboto" panose="02000000000000000000" pitchFamily="2" charset="0"/>
                <a:cs typeface="Times New Roman" panose="02020603050405020304" pitchFamily="18" charset="0"/>
              </a:rPr>
              <a:t>)</a:t>
            </a:r>
          </a:p>
        </p:txBody>
      </p:sp>
      <p:cxnSp>
        <p:nvCxnSpPr>
          <p:cNvPr id="1875" name="Google Shape;1875;p33"/>
          <p:cNvCxnSpPr>
            <a:stCxn id="1872" idx="2"/>
            <a:endCxn id="1871" idx="0"/>
          </p:cNvCxnSpPr>
          <p:nvPr/>
        </p:nvCxnSpPr>
        <p:spPr>
          <a:xfrm>
            <a:off x="1896678" y="2225062"/>
            <a:ext cx="0" cy="145200"/>
          </a:xfrm>
          <a:prstGeom prst="straightConnector1">
            <a:avLst/>
          </a:prstGeom>
          <a:noFill/>
          <a:ln w="19050" cap="flat" cmpd="sng">
            <a:solidFill>
              <a:schemeClr val="dk1"/>
            </a:solidFill>
            <a:prstDash val="solid"/>
            <a:round/>
            <a:headEnd type="none" w="med" len="med"/>
            <a:tailEnd type="none" w="med" len="med"/>
          </a:ln>
        </p:spPr>
      </p:cxnSp>
      <p:cxnSp>
        <p:nvCxnSpPr>
          <p:cNvPr id="1876" name="Google Shape;1876;p33"/>
          <p:cNvCxnSpPr>
            <a:stCxn id="1874" idx="0"/>
            <a:endCxn id="1871" idx="2"/>
          </p:cNvCxnSpPr>
          <p:nvPr/>
        </p:nvCxnSpPr>
        <p:spPr>
          <a:xfrm rot="10800000">
            <a:off x="1896648" y="2943171"/>
            <a:ext cx="300" cy="145200"/>
          </a:xfrm>
          <a:prstGeom prst="straightConnector1">
            <a:avLst/>
          </a:prstGeom>
          <a:noFill/>
          <a:ln w="19050" cap="flat" cmpd="sng">
            <a:solidFill>
              <a:schemeClr val="dk1"/>
            </a:solidFill>
            <a:prstDash val="solid"/>
            <a:round/>
            <a:headEnd type="none" w="med" len="med"/>
            <a:tailEnd type="none" w="med" len="med"/>
          </a:ln>
        </p:spPr>
      </p:cxnSp>
      <p:sp>
        <p:nvSpPr>
          <p:cNvPr id="1878" name="Google Shape;1878;p33"/>
          <p:cNvSpPr/>
          <p:nvPr/>
        </p:nvSpPr>
        <p:spPr>
          <a:xfrm>
            <a:off x="6088773" y="2434255"/>
            <a:ext cx="2401500" cy="5727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dirty="0" err="1">
                <a:solidFill>
                  <a:schemeClr val="tx1"/>
                </a:solidFill>
                <a:latin typeface="Roboto"/>
                <a:ea typeface="Roboto"/>
                <a:cs typeface="Roboto"/>
                <a:sym typeface="Roboto"/>
              </a:rPr>
              <a:t>Pemakai</a:t>
            </a:r>
            <a:r>
              <a:rPr lang="en-US" dirty="0">
                <a:solidFill>
                  <a:schemeClr val="tx1"/>
                </a:solidFill>
                <a:latin typeface="Roboto"/>
                <a:ea typeface="Roboto"/>
                <a:cs typeface="Roboto"/>
                <a:sym typeface="Roboto"/>
              </a:rPr>
              <a:t> </a:t>
            </a:r>
            <a:r>
              <a:rPr lang="en-US" dirty="0" err="1">
                <a:solidFill>
                  <a:schemeClr val="tx1"/>
                </a:solidFill>
                <a:latin typeface="Roboto"/>
                <a:ea typeface="Roboto"/>
                <a:cs typeface="Roboto"/>
                <a:sym typeface="Roboto"/>
              </a:rPr>
              <a:t>sistem</a:t>
            </a:r>
            <a:r>
              <a:rPr lang="en-US" dirty="0">
                <a:solidFill>
                  <a:schemeClr val="tx1"/>
                </a:solidFill>
                <a:latin typeface="Roboto"/>
                <a:ea typeface="Roboto"/>
                <a:cs typeface="Roboto"/>
                <a:sym typeface="Roboto"/>
              </a:rPr>
              <a:t> </a:t>
            </a:r>
            <a:r>
              <a:rPr lang="en-US" dirty="0" err="1">
                <a:solidFill>
                  <a:schemeClr val="tx1"/>
                </a:solidFill>
                <a:latin typeface="Roboto"/>
                <a:ea typeface="Roboto"/>
                <a:cs typeface="Roboto"/>
                <a:sym typeface="Roboto"/>
              </a:rPr>
              <a:t>perantara</a:t>
            </a:r>
            <a:r>
              <a:rPr lang="en-US" dirty="0">
                <a:solidFill>
                  <a:schemeClr val="tx1"/>
                </a:solidFill>
                <a:latin typeface="Roboto"/>
                <a:ea typeface="Roboto"/>
                <a:cs typeface="Roboto"/>
                <a:sym typeface="Roboto"/>
              </a:rPr>
              <a:t> (</a:t>
            </a:r>
            <a:r>
              <a:rPr lang="en-US" i="1" dirty="0">
                <a:solidFill>
                  <a:schemeClr val="tx1"/>
                </a:solidFill>
                <a:latin typeface="Roboto"/>
                <a:ea typeface="Roboto"/>
                <a:cs typeface="Roboto"/>
                <a:sym typeface="Roboto"/>
              </a:rPr>
              <a:t>user-system interface</a:t>
            </a:r>
            <a:r>
              <a:rPr lang="en-US" dirty="0">
                <a:solidFill>
                  <a:schemeClr val="tx1"/>
                </a:solidFill>
                <a:latin typeface="Roboto"/>
                <a:ea typeface="Roboto"/>
                <a:cs typeface="Roboto"/>
                <a:sym typeface="Roboto"/>
              </a:rPr>
              <a:t>)</a:t>
            </a:r>
          </a:p>
        </p:txBody>
      </p:sp>
      <p:sp>
        <p:nvSpPr>
          <p:cNvPr id="1879" name="Google Shape;1879;p33"/>
          <p:cNvSpPr/>
          <p:nvPr/>
        </p:nvSpPr>
        <p:spPr>
          <a:xfrm>
            <a:off x="6088773" y="1610665"/>
            <a:ext cx="2401500" cy="5727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ID" dirty="0" err="1">
                <a:effectLst/>
                <a:latin typeface="Roboto" panose="02000000000000000000" pitchFamily="2" charset="0"/>
                <a:ea typeface="Roboto" panose="02000000000000000000" pitchFamily="2" charset="0"/>
                <a:cs typeface="Times New Roman" panose="02020603050405020304" pitchFamily="18" charset="0"/>
              </a:rPr>
              <a:t>Kegiatan</a:t>
            </a:r>
            <a:r>
              <a:rPr lang="en-ID" dirty="0">
                <a:effectLst/>
                <a:latin typeface="Roboto" panose="02000000000000000000" pitchFamily="2" charset="0"/>
                <a:ea typeface="Roboto" panose="02000000000000000000" pitchFamily="2" charset="0"/>
                <a:cs typeface="Times New Roman" panose="02020603050405020304" pitchFamily="18" charset="0"/>
              </a:rPr>
              <a:t> </a:t>
            </a:r>
            <a:r>
              <a:rPr lang="en-ID" dirty="0" err="1">
                <a:effectLst/>
                <a:latin typeface="Roboto" panose="02000000000000000000" pitchFamily="2" charset="0"/>
                <a:ea typeface="Roboto" panose="02000000000000000000" pitchFamily="2" charset="0"/>
                <a:cs typeface="Times New Roman" panose="02020603050405020304" pitchFamily="18" charset="0"/>
              </a:rPr>
              <a:t>penelusuran</a:t>
            </a:r>
            <a:r>
              <a:rPr lang="en-ID" dirty="0">
                <a:effectLst/>
                <a:latin typeface="Roboto" panose="02000000000000000000" pitchFamily="2" charset="0"/>
                <a:ea typeface="Roboto" panose="02000000000000000000" pitchFamily="2" charset="0"/>
                <a:cs typeface="Times New Roman" panose="02020603050405020304" pitchFamily="18" charset="0"/>
              </a:rPr>
              <a:t> (</a:t>
            </a:r>
            <a:r>
              <a:rPr lang="en-ID" i="1" dirty="0">
                <a:effectLst/>
                <a:latin typeface="Roboto" panose="02000000000000000000" pitchFamily="2" charset="0"/>
                <a:ea typeface="Roboto" panose="02000000000000000000" pitchFamily="2" charset="0"/>
                <a:cs typeface="Times New Roman" panose="02020603050405020304" pitchFamily="18" charset="0"/>
              </a:rPr>
              <a:t>searching</a:t>
            </a:r>
            <a:r>
              <a:rPr lang="en-ID" dirty="0">
                <a:effectLst/>
                <a:latin typeface="Roboto" panose="02000000000000000000" pitchFamily="2" charset="0"/>
                <a:ea typeface="Roboto" panose="02000000000000000000" pitchFamily="2" charset="0"/>
                <a:cs typeface="Times New Roman" panose="02020603050405020304" pitchFamily="18" charset="0"/>
              </a:rPr>
              <a:t>)</a:t>
            </a:r>
            <a:endParaRPr dirty="0">
              <a:solidFill>
                <a:schemeClr val="accent6"/>
              </a:solidFill>
              <a:latin typeface="Roboto" panose="02000000000000000000" pitchFamily="2" charset="0"/>
              <a:ea typeface="Roboto" panose="02000000000000000000" pitchFamily="2" charset="0"/>
              <a:cs typeface="Roboto"/>
              <a:sym typeface="Roboto"/>
            </a:endParaRPr>
          </a:p>
        </p:txBody>
      </p:sp>
      <p:sp>
        <p:nvSpPr>
          <p:cNvPr id="1881" name="Google Shape;1881;p33"/>
          <p:cNvSpPr/>
          <p:nvPr/>
        </p:nvSpPr>
        <p:spPr>
          <a:xfrm>
            <a:off x="6088773" y="3218543"/>
            <a:ext cx="2401500" cy="5727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dirty="0" err="1">
                <a:solidFill>
                  <a:schemeClr val="tx1"/>
                </a:solidFill>
                <a:latin typeface="Roboto"/>
                <a:ea typeface="Roboto"/>
                <a:cs typeface="Roboto"/>
                <a:sym typeface="Roboto"/>
              </a:rPr>
              <a:t>Kegiatan</a:t>
            </a:r>
            <a:r>
              <a:rPr lang="en-US" dirty="0">
                <a:solidFill>
                  <a:schemeClr val="tx1"/>
                </a:solidFill>
                <a:latin typeface="Roboto"/>
                <a:ea typeface="Roboto"/>
                <a:cs typeface="Roboto"/>
                <a:sym typeface="Roboto"/>
              </a:rPr>
              <a:t> </a:t>
            </a:r>
            <a:r>
              <a:rPr lang="en-US" dirty="0" err="1">
                <a:solidFill>
                  <a:schemeClr val="tx1"/>
                </a:solidFill>
                <a:latin typeface="Roboto"/>
                <a:ea typeface="Roboto"/>
                <a:cs typeface="Roboto"/>
                <a:sym typeface="Roboto"/>
              </a:rPr>
              <a:t>Pencocokan</a:t>
            </a:r>
            <a:r>
              <a:rPr lang="en-US" dirty="0">
                <a:solidFill>
                  <a:schemeClr val="tx1"/>
                </a:solidFill>
                <a:latin typeface="Roboto"/>
                <a:ea typeface="Roboto"/>
                <a:cs typeface="Roboto"/>
                <a:sym typeface="Roboto"/>
              </a:rPr>
              <a:t> (</a:t>
            </a:r>
            <a:r>
              <a:rPr lang="en-US" i="1" dirty="0">
                <a:solidFill>
                  <a:schemeClr val="tx1"/>
                </a:solidFill>
                <a:latin typeface="Roboto"/>
                <a:ea typeface="Roboto"/>
                <a:cs typeface="Roboto"/>
                <a:sym typeface="Roboto"/>
              </a:rPr>
              <a:t>matching</a:t>
            </a:r>
            <a:r>
              <a:rPr lang="en-US" dirty="0">
                <a:solidFill>
                  <a:schemeClr val="tx1"/>
                </a:solidFill>
                <a:latin typeface="Roboto"/>
                <a:ea typeface="Roboto"/>
                <a:cs typeface="Roboto"/>
                <a:sym typeface="Roboto"/>
              </a:rPr>
              <a:t>)</a:t>
            </a:r>
          </a:p>
        </p:txBody>
      </p:sp>
      <p:cxnSp>
        <p:nvCxnSpPr>
          <p:cNvPr id="1882" name="Google Shape;1882;p33"/>
          <p:cNvCxnSpPr>
            <a:stCxn id="1879" idx="2"/>
            <a:endCxn id="1878" idx="0"/>
          </p:cNvCxnSpPr>
          <p:nvPr/>
        </p:nvCxnSpPr>
        <p:spPr>
          <a:xfrm>
            <a:off x="7289523" y="2183365"/>
            <a:ext cx="0" cy="250890"/>
          </a:xfrm>
          <a:prstGeom prst="straightConnector1">
            <a:avLst/>
          </a:prstGeom>
          <a:noFill/>
          <a:ln w="19050" cap="flat" cmpd="sng">
            <a:solidFill>
              <a:schemeClr val="dk1"/>
            </a:solidFill>
            <a:prstDash val="solid"/>
            <a:round/>
            <a:headEnd type="none" w="med" len="med"/>
            <a:tailEnd type="none" w="med" len="med"/>
          </a:ln>
        </p:spPr>
      </p:cxnSp>
      <p:cxnSp>
        <p:nvCxnSpPr>
          <p:cNvPr id="1883" name="Google Shape;1883;p33"/>
          <p:cNvCxnSpPr>
            <a:stCxn id="1881" idx="0"/>
            <a:endCxn id="1878" idx="2"/>
          </p:cNvCxnSpPr>
          <p:nvPr/>
        </p:nvCxnSpPr>
        <p:spPr>
          <a:xfrm flipV="1">
            <a:off x="7289523" y="3006955"/>
            <a:ext cx="0" cy="211588"/>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90036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sp>
        <p:nvSpPr>
          <p:cNvPr id="1033" name="Google Shape;1033;p25"/>
          <p:cNvSpPr txBox="1">
            <a:spLocks noGrp="1"/>
          </p:cNvSpPr>
          <p:nvPr>
            <p:ph type="title"/>
          </p:nvPr>
        </p:nvSpPr>
        <p:spPr>
          <a:xfrm>
            <a:off x="384563" y="80043"/>
            <a:ext cx="8520600" cy="572700"/>
          </a:xfrm>
          <a:prstGeom prst="rect">
            <a:avLst/>
          </a:prstGeom>
        </p:spPr>
        <p:txBody>
          <a:bodyPr spcFirstLastPara="1" wrap="square" lIns="91425" tIns="91425" rIns="91425" bIns="91425" anchor="t" anchorCtr="0">
            <a:noAutofit/>
          </a:bodyPr>
          <a:lstStyle/>
          <a:p>
            <a:pPr>
              <a:lnSpc>
                <a:spcPct val="107000"/>
              </a:lnSpc>
              <a:spcAft>
                <a:spcPts val="800"/>
              </a:spcAft>
            </a:pPr>
            <a:r>
              <a:rPr lang="id-ID" sz="1800" dirty="0">
                <a:effectLst/>
                <a:latin typeface="Congenial" panose="02000503040000020004" pitchFamily="2" charset="0"/>
                <a:ea typeface="Calibri" panose="020F0502020204030204" pitchFamily="34" charset="0"/>
                <a:cs typeface="Times New Roman" panose="02020603050405020304" pitchFamily="18" charset="0"/>
              </a:rPr>
              <a:t>Komponen </a:t>
            </a:r>
            <a:r>
              <a:rPr lang="en-US" sz="1800" dirty="0" err="1">
                <a:effectLst/>
                <a:latin typeface="Congenial" panose="02000503040000020004" pitchFamily="2" charset="0"/>
                <a:ea typeface="Calibri" panose="020F0502020204030204" pitchFamily="34" charset="0"/>
                <a:cs typeface="Times New Roman" panose="02020603050405020304" pitchFamily="18" charset="0"/>
              </a:rPr>
              <a:t>Penerapan</a:t>
            </a:r>
            <a:r>
              <a:rPr lang="en-US" sz="1800" dirty="0">
                <a:effectLst/>
                <a:latin typeface="Congenial" panose="02000503040000020004" pitchFamily="2" charset="0"/>
                <a:ea typeface="Calibri" panose="020F0502020204030204" pitchFamily="34" charset="0"/>
                <a:cs typeface="Times New Roman" panose="02020603050405020304" pitchFamily="18" charset="0"/>
              </a:rPr>
              <a:t> </a:t>
            </a:r>
            <a:r>
              <a:rPr lang="id-ID" sz="1800" dirty="0">
                <a:effectLst/>
                <a:latin typeface="Congenial" panose="02000503040000020004" pitchFamily="2" charset="0"/>
                <a:ea typeface="Calibri" panose="020F0502020204030204" pitchFamily="34" charset="0"/>
                <a:cs typeface="Times New Roman" panose="02020603050405020304" pitchFamily="18" charset="0"/>
              </a:rPr>
              <a:t>Temu </a:t>
            </a:r>
            <a:r>
              <a:rPr lang="en-US" sz="1800" dirty="0">
                <a:effectLst/>
                <a:latin typeface="Congenial" panose="02000503040000020004" pitchFamily="2" charset="0"/>
                <a:ea typeface="Calibri" panose="020F0502020204030204" pitchFamily="34" charset="0"/>
                <a:cs typeface="Times New Roman" panose="02020603050405020304" pitchFamily="18" charset="0"/>
              </a:rPr>
              <a:t>Kembali</a:t>
            </a:r>
            <a:r>
              <a:rPr lang="id-ID" sz="1800" dirty="0">
                <a:effectLst/>
                <a:latin typeface="Congenial" panose="02000503040000020004" pitchFamily="2" charset="0"/>
                <a:ea typeface="Calibri" panose="020F0502020204030204" pitchFamily="34" charset="0"/>
                <a:cs typeface="Times New Roman" panose="02020603050405020304" pitchFamily="18" charset="0"/>
              </a:rPr>
              <a:t> Informasi</a:t>
            </a:r>
            <a:endParaRPr lang="en-ID" sz="1800" dirty="0">
              <a:effectLst/>
              <a:latin typeface="Congenial" panose="02000503040000020004" pitchFamily="2" charset="0"/>
              <a:ea typeface="Calibri" panose="020F0502020204030204" pitchFamily="34" charset="0"/>
              <a:cs typeface="Times New Roman" panose="02020603050405020304" pitchFamily="18" charset="0"/>
            </a:endParaRPr>
          </a:p>
        </p:txBody>
      </p:sp>
      <p:sp>
        <p:nvSpPr>
          <p:cNvPr id="1034" name="Google Shape;1034;p25"/>
          <p:cNvSpPr/>
          <p:nvPr/>
        </p:nvSpPr>
        <p:spPr>
          <a:xfrm rot="-5400000">
            <a:off x="6858599" y="-25"/>
            <a:ext cx="335654" cy="1867939"/>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5"/>
          <p:cNvSpPr txBox="1"/>
          <p:nvPr/>
        </p:nvSpPr>
        <p:spPr>
          <a:xfrm>
            <a:off x="6156896" y="832838"/>
            <a:ext cx="1791885" cy="171628"/>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800" b="1" dirty="0">
                <a:solidFill>
                  <a:schemeClr val="accent6"/>
                </a:solidFill>
                <a:latin typeface="Fira Sans Extra Condensed"/>
                <a:ea typeface="Fira Sans Extra Condensed"/>
                <a:cs typeface="Fira Sans Extra Condensed"/>
                <a:sym typeface="Fira Sans Extra Condensed"/>
              </a:rPr>
              <a:t>Pengguna</a:t>
            </a:r>
            <a:endParaRPr sz="1800" b="1" dirty="0">
              <a:solidFill>
                <a:schemeClr val="accent6"/>
              </a:solidFill>
              <a:latin typeface="Fira Sans Extra Condensed"/>
              <a:ea typeface="Fira Sans Extra Condensed"/>
              <a:cs typeface="Fira Sans Extra Condensed"/>
              <a:sym typeface="Fira Sans Extra Condensed"/>
            </a:endParaRPr>
          </a:p>
        </p:txBody>
      </p:sp>
      <p:sp>
        <p:nvSpPr>
          <p:cNvPr id="1037" name="Google Shape;1037;p25"/>
          <p:cNvSpPr/>
          <p:nvPr/>
        </p:nvSpPr>
        <p:spPr>
          <a:xfrm>
            <a:off x="8126808" y="766119"/>
            <a:ext cx="506328" cy="335653"/>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2500" b="1" dirty="0">
                <a:solidFill>
                  <a:schemeClr val="accent6"/>
                </a:solidFill>
                <a:latin typeface="Fira Sans Extra Condensed"/>
                <a:ea typeface="Fira Sans Extra Condensed"/>
                <a:cs typeface="Fira Sans Extra Condensed"/>
                <a:sym typeface="Fira Sans Extra Condensed"/>
              </a:rPr>
              <a:t>1</a:t>
            </a:r>
            <a:endParaRPr sz="2500" dirty="0">
              <a:solidFill>
                <a:schemeClr val="accent6"/>
              </a:solidFill>
            </a:endParaRPr>
          </a:p>
        </p:txBody>
      </p:sp>
      <p:cxnSp>
        <p:nvCxnSpPr>
          <p:cNvPr id="1038" name="Google Shape;1038;p25"/>
          <p:cNvCxnSpPr>
            <a:cxnSpLocks/>
            <a:stCxn id="1037" idx="2"/>
            <a:endCxn id="1034" idx="2"/>
          </p:cNvCxnSpPr>
          <p:nvPr/>
        </p:nvCxnSpPr>
        <p:spPr>
          <a:xfrm flipH="1" flipV="1">
            <a:off x="7960396" y="933945"/>
            <a:ext cx="166412" cy="1"/>
          </a:xfrm>
          <a:prstGeom prst="straightConnector1">
            <a:avLst/>
          </a:prstGeom>
          <a:noFill/>
          <a:ln w="19050" cap="flat" cmpd="sng">
            <a:solidFill>
              <a:schemeClr val="dk1"/>
            </a:solidFill>
            <a:prstDash val="solid"/>
            <a:round/>
            <a:headEnd type="none" w="med" len="med"/>
            <a:tailEnd type="none" w="med" len="med"/>
          </a:ln>
        </p:spPr>
      </p:cxnSp>
      <p:sp>
        <p:nvSpPr>
          <p:cNvPr id="1039" name="Google Shape;1039;p25"/>
          <p:cNvSpPr/>
          <p:nvPr/>
        </p:nvSpPr>
        <p:spPr>
          <a:xfrm rot="-5400000">
            <a:off x="1673379" y="1443352"/>
            <a:ext cx="395803" cy="21294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1040" name="Google Shape;1040;p25"/>
          <p:cNvSpPr txBox="1"/>
          <p:nvPr/>
        </p:nvSpPr>
        <p:spPr>
          <a:xfrm>
            <a:off x="903897" y="2321450"/>
            <a:ext cx="1848300" cy="32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id-ID" sz="18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Query</a:t>
            </a:r>
            <a:r>
              <a:rPr lang="id-ID" sz="18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endParaRPr sz="1800" b="1" dirty="0">
              <a:solidFill>
                <a:schemeClr val="accent6"/>
              </a:solidFill>
              <a:latin typeface="Fira Sans Extra Condensed"/>
              <a:ea typeface="Fira Sans Extra Condensed"/>
              <a:cs typeface="Fira Sans Extra Condensed"/>
              <a:sym typeface="Fira Sans Extra Condensed"/>
            </a:endParaRPr>
          </a:p>
        </p:txBody>
      </p:sp>
      <p:sp>
        <p:nvSpPr>
          <p:cNvPr id="1042" name="Google Shape;1042;p25"/>
          <p:cNvSpPr/>
          <p:nvPr/>
        </p:nvSpPr>
        <p:spPr>
          <a:xfrm>
            <a:off x="175947" y="2314945"/>
            <a:ext cx="490083" cy="3792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2500" b="1" dirty="0">
                <a:solidFill>
                  <a:schemeClr val="accent6"/>
                </a:solidFill>
                <a:latin typeface="Fira Sans Extra Condensed"/>
                <a:sym typeface="Fira Sans Extra Condensed"/>
              </a:rPr>
              <a:t>2</a:t>
            </a:r>
            <a:endParaRPr sz="2500" dirty="0">
              <a:solidFill>
                <a:schemeClr val="accent6"/>
              </a:solidFill>
            </a:endParaRPr>
          </a:p>
        </p:txBody>
      </p:sp>
      <p:cxnSp>
        <p:nvCxnSpPr>
          <p:cNvPr id="1043" name="Google Shape;1043;p25"/>
          <p:cNvCxnSpPr>
            <a:cxnSpLocks/>
            <a:stCxn id="1042" idx="6"/>
            <a:endCxn id="1039" idx="0"/>
          </p:cNvCxnSpPr>
          <p:nvPr/>
        </p:nvCxnSpPr>
        <p:spPr>
          <a:xfrm>
            <a:off x="666030" y="2504545"/>
            <a:ext cx="140551" cy="3507"/>
          </a:xfrm>
          <a:prstGeom prst="straightConnector1">
            <a:avLst/>
          </a:prstGeom>
          <a:noFill/>
          <a:ln w="19050" cap="flat" cmpd="sng">
            <a:solidFill>
              <a:schemeClr val="dk1"/>
            </a:solidFill>
            <a:prstDash val="solid"/>
            <a:round/>
            <a:headEnd type="none" w="med" len="med"/>
            <a:tailEnd type="none" w="med" len="med"/>
          </a:ln>
        </p:spPr>
      </p:cxnSp>
      <p:grpSp>
        <p:nvGrpSpPr>
          <p:cNvPr id="1055" name="Google Shape;1055;p25"/>
          <p:cNvGrpSpPr/>
          <p:nvPr/>
        </p:nvGrpSpPr>
        <p:grpSpPr>
          <a:xfrm>
            <a:off x="127344" y="30697"/>
            <a:ext cx="1268654" cy="1636656"/>
            <a:chOff x="-2327075" y="1326200"/>
            <a:chExt cx="2958222" cy="3336249"/>
          </a:xfrm>
        </p:grpSpPr>
        <p:sp>
          <p:nvSpPr>
            <p:cNvPr id="1056" name="Google Shape;1056;p25"/>
            <p:cNvSpPr/>
            <p:nvPr/>
          </p:nvSpPr>
          <p:spPr>
            <a:xfrm>
              <a:off x="-2327075" y="4651628"/>
              <a:ext cx="2871782" cy="3414"/>
            </a:xfrm>
            <a:custGeom>
              <a:avLst/>
              <a:gdLst/>
              <a:ahLst/>
              <a:cxnLst/>
              <a:rect l="l" t="t" r="r" b="b"/>
              <a:pathLst>
                <a:path w="49629" h="59" extrusionOk="0">
                  <a:moveTo>
                    <a:pt x="24820" y="0"/>
                  </a:moveTo>
                  <a:cubicBezTo>
                    <a:pt x="11107" y="0"/>
                    <a:pt x="0" y="12"/>
                    <a:pt x="0" y="24"/>
                  </a:cubicBezTo>
                  <a:cubicBezTo>
                    <a:pt x="0" y="35"/>
                    <a:pt x="11107" y="58"/>
                    <a:pt x="24820" y="58"/>
                  </a:cubicBezTo>
                  <a:cubicBezTo>
                    <a:pt x="38510" y="58"/>
                    <a:pt x="49629" y="35"/>
                    <a:pt x="49629" y="24"/>
                  </a:cubicBezTo>
                  <a:cubicBezTo>
                    <a:pt x="49629" y="12"/>
                    <a:pt x="38510" y="0"/>
                    <a:pt x="248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5"/>
            <p:cNvSpPr/>
            <p:nvPr/>
          </p:nvSpPr>
          <p:spPr>
            <a:xfrm>
              <a:off x="-1144899" y="4517613"/>
              <a:ext cx="357259" cy="144836"/>
            </a:xfrm>
            <a:custGeom>
              <a:avLst/>
              <a:gdLst/>
              <a:ahLst/>
              <a:cxnLst/>
              <a:rect l="l" t="t" r="r" b="b"/>
              <a:pathLst>
                <a:path w="6174" h="2503" extrusionOk="0">
                  <a:moveTo>
                    <a:pt x="3070" y="0"/>
                  </a:moveTo>
                  <a:lnTo>
                    <a:pt x="2699" y="1587"/>
                  </a:lnTo>
                  <a:cubicBezTo>
                    <a:pt x="2699" y="1587"/>
                    <a:pt x="1" y="2224"/>
                    <a:pt x="638" y="2432"/>
                  </a:cubicBezTo>
                  <a:cubicBezTo>
                    <a:pt x="811" y="2483"/>
                    <a:pt x="1243" y="2502"/>
                    <a:pt x="1790" y="2502"/>
                  </a:cubicBezTo>
                  <a:cubicBezTo>
                    <a:pt x="3104" y="2502"/>
                    <a:pt x="5081" y="2392"/>
                    <a:pt x="5711" y="2351"/>
                  </a:cubicBezTo>
                  <a:lnTo>
                    <a:pt x="5908" y="2340"/>
                  </a:lnTo>
                  <a:lnTo>
                    <a:pt x="6174" y="70"/>
                  </a:lnTo>
                  <a:lnTo>
                    <a:pt x="30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5"/>
            <p:cNvSpPr/>
            <p:nvPr/>
          </p:nvSpPr>
          <p:spPr>
            <a:xfrm>
              <a:off x="-870099" y="4598624"/>
              <a:ext cx="67066" cy="53757"/>
            </a:xfrm>
            <a:custGeom>
              <a:avLst/>
              <a:gdLst/>
              <a:ahLst/>
              <a:cxnLst/>
              <a:rect l="l" t="t" r="r" b="b"/>
              <a:pathLst>
                <a:path w="1159" h="929" extrusionOk="0">
                  <a:moveTo>
                    <a:pt x="1097" y="0"/>
                  </a:moveTo>
                  <a:cubicBezTo>
                    <a:pt x="849" y="0"/>
                    <a:pt x="612" y="82"/>
                    <a:pt x="406" y="245"/>
                  </a:cubicBezTo>
                  <a:cubicBezTo>
                    <a:pt x="186" y="407"/>
                    <a:pt x="47" y="662"/>
                    <a:pt x="0" y="928"/>
                  </a:cubicBezTo>
                  <a:lnTo>
                    <a:pt x="1159" y="882"/>
                  </a:lnTo>
                  <a:lnTo>
                    <a:pt x="1147" y="2"/>
                  </a:lnTo>
                  <a:cubicBezTo>
                    <a:pt x="1130" y="1"/>
                    <a:pt x="1114" y="0"/>
                    <a:pt x="1097" y="0"/>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5"/>
            <p:cNvSpPr/>
            <p:nvPr/>
          </p:nvSpPr>
          <p:spPr>
            <a:xfrm>
              <a:off x="-1120075" y="4630160"/>
              <a:ext cx="317042" cy="31131"/>
            </a:xfrm>
            <a:custGeom>
              <a:avLst/>
              <a:gdLst/>
              <a:ahLst/>
              <a:cxnLst/>
              <a:rect l="l" t="t" r="r" b="b"/>
              <a:pathLst>
                <a:path w="5479" h="538" extrusionOk="0">
                  <a:moveTo>
                    <a:pt x="950" y="1"/>
                  </a:moveTo>
                  <a:cubicBezTo>
                    <a:pt x="950" y="1"/>
                    <a:pt x="0" y="290"/>
                    <a:pt x="128" y="441"/>
                  </a:cubicBezTo>
                  <a:cubicBezTo>
                    <a:pt x="176" y="508"/>
                    <a:pt x="827" y="537"/>
                    <a:pt x="1687" y="537"/>
                  </a:cubicBezTo>
                  <a:cubicBezTo>
                    <a:pt x="2908" y="537"/>
                    <a:pt x="4548" y="478"/>
                    <a:pt x="5479" y="383"/>
                  </a:cubicBezTo>
                  <a:lnTo>
                    <a:pt x="5479" y="314"/>
                  </a:lnTo>
                  <a:lnTo>
                    <a:pt x="1240" y="395"/>
                  </a:lnTo>
                  <a:cubicBezTo>
                    <a:pt x="1240" y="395"/>
                    <a:pt x="1240" y="395"/>
                    <a:pt x="1240" y="395"/>
                  </a:cubicBezTo>
                  <a:cubicBezTo>
                    <a:pt x="1237" y="395"/>
                    <a:pt x="1133" y="1"/>
                    <a:pt x="95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5"/>
            <p:cNvSpPr/>
            <p:nvPr/>
          </p:nvSpPr>
          <p:spPr>
            <a:xfrm>
              <a:off x="-1110701" y="4648272"/>
              <a:ext cx="310330" cy="6018"/>
            </a:xfrm>
            <a:custGeom>
              <a:avLst/>
              <a:gdLst/>
              <a:ahLst/>
              <a:cxnLst/>
              <a:rect l="l" t="t" r="r" b="b"/>
              <a:pathLst>
                <a:path w="5363" h="104" extrusionOk="0">
                  <a:moveTo>
                    <a:pt x="5305" y="1"/>
                  </a:moveTo>
                  <a:cubicBezTo>
                    <a:pt x="5259" y="1"/>
                    <a:pt x="5201" y="1"/>
                    <a:pt x="5143" y="12"/>
                  </a:cubicBezTo>
                  <a:lnTo>
                    <a:pt x="5305" y="12"/>
                  </a:lnTo>
                  <a:cubicBezTo>
                    <a:pt x="5351" y="1"/>
                    <a:pt x="5363" y="1"/>
                    <a:pt x="5363" y="1"/>
                  </a:cubicBezTo>
                  <a:close/>
                  <a:moveTo>
                    <a:pt x="5143" y="12"/>
                  </a:moveTo>
                  <a:cubicBezTo>
                    <a:pt x="4981" y="12"/>
                    <a:pt x="4795" y="12"/>
                    <a:pt x="4564" y="24"/>
                  </a:cubicBezTo>
                  <a:cubicBezTo>
                    <a:pt x="4077" y="35"/>
                    <a:pt x="3406" y="58"/>
                    <a:pt x="2653" y="70"/>
                  </a:cubicBezTo>
                  <a:lnTo>
                    <a:pt x="0" y="70"/>
                  </a:lnTo>
                  <a:cubicBezTo>
                    <a:pt x="47" y="82"/>
                    <a:pt x="105" y="82"/>
                    <a:pt x="163" y="82"/>
                  </a:cubicBezTo>
                  <a:cubicBezTo>
                    <a:pt x="325" y="82"/>
                    <a:pt x="510" y="93"/>
                    <a:pt x="742" y="93"/>
                  </a:cubicBezTo>
                  <a:cubicBezTo>
                    <a:pt x="1074" y="93"/>
                    <a:pt x="1478" y="104"/>
                    <a:pt x="1933" y="104"/>
                  </a:cubicBezTo>
                  <a:cubicBezTo>
                    <a:pt x="2161" y="104"/>
                    <a:pt x="2402" y="101"/>
                    <a:pt x="2653" y="93"/>
                  </a:cubicBezTo>
                  <a:cubicBezTo>
                    <a:pt x="3406" y="82"/>
                    <a:pt x="4077" y="70"/>
                    <a:pt x="4564" y="35"/>
                  </a:cubicBezTo>
                  <a:cubicBezTo>
                    <a:pt x="4795" y="24"/>
                    <a:pt x="4981" y="24"/>
                    <a:pt x="5143" y="12"/>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5"/>
            <p:cNvSpPr/>
            <p:nvPr/>
          </p:nvSpPr>
          <p:spPr>
            <a:xfrm>
              <a:off x="-1067128" y="4627903"/>
              <a:ext cx="19501" cy="28470"/>
            </a:xfrm>
            <a:custGeom>
              <a:avLst/>
              <a:gdLst/>
              <a:ahLst/>
              <a:cxnLst/>
              <a:rect l="l" t="t" r="r" b="b"/>
              <a:pathLst>
                <a:path w="337" h="492" extrusionOk="0">
                  <a:moveTo>
                    <a:pt x="9" y="0"/>
                  </a:moveTo>
                  <a:cubicBezTo>
                    <a:pt x="3" y="0"/>
                    <a:pt x="0" y="2"/>
                    <a:pt x="0" y="5"/>
                  </a:cubicBezTo>
                  <a:cubicBezTo>
                    <a:pt x="0" y="17"/>
                    <a:pt x="116" y="75"/>
                    <a:pt x="209" y="214"/>
                  </a:cubicBezTo>
                  <a:cubicBezTo>
                    <a:pt x="290" y="364"/>
                    <a:pt x="301" y="492"/>
                    <a:pt x="325" y="492"/>
                  </a:cubicBezTo>
                  <a:cubicBezTo>
                    <a:pt x="325" y="492"/>
                    <a:pt x="336" y="353"/>
                    <a:pt x="232" y="202"/>
                  </a:cubicBezTo>
                  <a:cubicBezTo>
                    <a:pt x="162" y="63"/>
                    <a:pt x="41" y="0"/>
                    <a:pt x="9" y="0"/>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5"/>
            <p:cNvSpPr/>
            <p:nvPr/>
          </p:nvSpPr>
          <p:spPr>
            <a:xfrm>
              <a:off x="-1004808" y="4612743"/>
              <a:ext cx="10763" cy="15508"/>
            </a:xfrm>
            <a:custGeom>
              <a:avLst/>
              <a:gdLst/>
              <a:ahLst/>
              <a:cxnLst/>
              <a:rect l="l" t="t" r="r" b="b"/>
              <a:pathLst>
                <a:path w="186" h="268" extrusionOk="0">
                  <a:moveTo>
                    <a:pt x="0" y="1"/>
                  </a:moveTo>
                  <a:cubicBezTo>
                    <a:pt x="0" y="12"/>
                    <a:pt x="24" y="70"/>
                    <a:pt x="70" y="151"/>
                  </a:cubicBezTo>
                  <a:cubicBezTo>
                    <a:pt x="116" y="221"/>
                    <a:pt x="163" y="267"/>
                    <a:pt x="174" y="267"/>
                  </a:cubicBezTo>
                  <a:cubicBezTo>
                    <a:pt x="186" y="267"/>
                    <a:pt x="163" y="209"/>
                    <a:pt x="105" y="117"/>
                  </a:cubicBezTo>
                  <a:cubicBezTo>
                    <a:pt x="58" y="47"/>
                    <a:pt x="12" y="1"/>
                    <a:pt x="0" y="1"/>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5"/>
            <p:cNvSpPr/>
            <p:nvPr/>
          </p:nvSpPr>
          <p:spPr>
            <a:xfrm>
              <a:off x="-992078" y="4609965"/>
              <a:ext cx="12094" cy="10589"/>
            </a:xfrm>
            <a:custGeom>
              <a:avLst/>
              <a:gdLst/>
              <a:ahLst/>
              <a:cxnLst/>
              <a:rect l="l" t="t" r="r" b="b"/>
              <a:pathLst>
                <a:path w="209" h="183" extrusionOk="0">
                  <a:moveTo>
                    <a:pt x="14" y="1"/>
                  </a:moveTo>
                  <a:cubicBezTo>
                    <a:pt x="13" y="1"/>
                    <a:pt x="12" y="1"/>
                    <a:pt x="12" y="2"/>
                  </a:cubicBezTo>
                  <a:cubicBezTo>
                    <a:pt x="0" y="2"/>
                    <a:pt x="35" y="60"/>
                    <a:pt x="93" y="107"/>
                  </a:cubicBezTo>
                  <a:cubicBezTo>
                    <a:pt x="140" y="144"/>
                    <a:pt x="188" y="182"/>
                    <a:pt x="203" y="182"/>
                  </a:cubicBezTo>
                  <a:cubicBezTo>
                    <a:pt x="207" y="182"/>
                    <a:pt x="209" y="180"/>
                    <a:pt x="209" y="176"/>
                  </a:cubicBezTo>
                  <a:cubicBezTo>
                    <a:pt x="209" y="165"/>
                    <a:pt x="186" y="118"/>
                    <a:pt x="128" y="83"/>
                  </a:cubicBezTo>
                  <a:cubicBezTo>
                    <a:pt x="76" y="42"/>
                    <a:pt x="24" y="1"/>
                    <a:pt x="14" y="1"/>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5"/>
            <p:cNvSpPr/>
            <p:nvPr/>
          </p:nvSpPr>
          <p:spPr>
            <a:xfrm>
              <a:off x="-990053" y="4602038"/>
              <a:ext cx="19501" cy="2720"/>
            </a:xfrm>
            <a:custGeom>
              <a:avLst/>
              <a:gdLst/>
              <a:ahLst/>
              <a:cxnLst/>
              <a:rect l="l" t="t" r="r" b="b"/>
              <a:pathLst>
                <a:path w="337" h="47" extrusionOk="0">
                  <a:moveTo>
                    <a:pt x="162" y="0"/>
                  </a:moveTo>
                  <a:cubicBezTo>
                    <a:pt x="70" y="12"/>
                    <a:pt x="0" y="12"/>
                    <a:pt x="0" y="24"/>
                  </a:cubicBezTo>
                  <a:cubicBezTo>
                    <a:pt x="0" y="47"/>
                    <a:pt x="93" y="47"/>
                    <a:pt x="174" y="47"/>
                  </a:cubicBezTo>
                  <a:cubicBezTo>
                    <a:pt x="267" y="24"/>
                    <a:pt x="336" y="24"/>
                    <a:pt x="336" y="12"/>
                  </a:cubicBezTo>
                  <a:cubicBezTo>
                    <a:pt x="336" y="0"/>
                    <a:pt x="267" y="0"/>
                    <a:pt x="162" y="0"/>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5"/>
            <p:cNvSpPr/>
            <p:nvPr/>
          </p:nvSpPr>
          <p:spPr>
            <a:xfrm>
              <a:off x="-988722" y="4589828"/>
              <a:ext cx="21468" cy="3993"/>
            </a:xfrm>
            <a:custGeom>
              <a:avLst/>
              <a:gdLst/>
              <a:ahLst/>
              <a:cxnLst/>
              <a:rect l="l" t="t" r="r" b="b"/>
              <a:pathLst>
                <a:path w="371" h="69" extrusionOk="0">
                  <a:moveTo>
                    <a:pt x="362" y="1"/>
                  </a:moveTo>
                  <a:cubicBezTo>
                    <a:pt x="342" y="1"/>
                    <a:pt x="295" y="17"/>
                    <a:pt x="229" y="17"/>
                  </a:cubicBezTo>
                  <a:cubicBezTo>
                    <a:pt x="215" y="17"/>
                    <a:pt x="201" y="16"/>
                    <a:pt x="186" y="15"/>
                  </a:cubicBezTo>
                  <a:cubicBezTo>
                    <a:pt x="134" y="26"/>
                    <a:pt x="87" y="26"/>
                    <a:pt x="54" y="26"/>
                  </a:cubicBezTo>
                  <a:cubicBezTo>
                    <a:pt x="21" y="26"/>
                    <a:pt x="0" y="26"/>
                    <a:pt x="0" y="38"/>
                  </a:cubicBezTo>
                  <a:cubicBezTo>
                    <a:pt x="0" y="47"/>
                    <a:pt x="47" y="69"/>
                    <a:pt x="115" y="69"/>
                  </a:cubicBezTo>
                  <a:cubicBezTo>
                    <a:pt x="137" y="69"/>
                    <a:pt x="161" y="66"/>
                    <a:pt x="186" y="61"/>
                  </a:cubicBezTo>
                  <a:cubicBezTo>
                    <a:pt x="301" y="49"/>
                    <a:pt x="371" y="26"/>
                    <a:pt x="371" y="3"/>
                  </a:cubicBezTo>
                  <a:cubicBezTo>
                    <a:pt x="369" y="1"/>
                    <a:pt x="366" y="1"/>
                    <a:pt x="362" y="1"/>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5"/>
            <p:cNvSpPr/>
            <p:nvPr/>
          </p:nvSpPr>
          <p:spPr>
            <a:xfrm>
              <a:off x="-1036981" y="4596193"/>
              <a:ext cx="36223" cy="19327"/>
            </a:xfrm>
            <a:custGeom>
              <a:avLst/>
              <a:gdLst/>
              <a:ahLst/>
              <a:cxnLst/>
              <a:rect l="l" t="t" r="r" b="b"/>
              <a:pathLst>
                <a:path w="626" h="334" extrusionOk="0">
                  <a:moveTo>
                    <a:pt x="174" y="27"/>
                  </a:moveTo>
                  <a:cubicBezTo>
                    <a:pt x="221" y="27"/>
                    <a:pt x="269" y="37"/>
                    <a:pt x="313" y="44"/>
                  </a:cubicBezTo>
                  <a:cubicBezTo>
                    <a:pt x="383" y="67"/>
                    <a:pt x="441" y="113"/>
                    <a:pt x="487" y="159"/>
                  </a:cubicBezTo>
                  <a:cubicBezTo>
                    <a:pt x="525" y="197"/>
                    <a:pt x="548" y="238"/>
                    <a:pt x="561" y="270"/>
                  </a:cubicBezTo>
                  <a:lnTo>
                    <a:pt x="561" y="270"/>
                  </a:lnTo>
                  <a:cubicBezTo>
                    <a:pt x="524" y="265"/>
                    <a:pt x="471" y="257"/>
                    <a:pt x="406" y="240"/>
                  </a:cubicBezTo>
                  <a:cubicBezTo>
                    <a:pt x="336" y="229"/>
                    <a:pt x="267" y="217"/>
                    <a:pt x="197" y="183"/>
                  </a:cubicBezTo>
                  <a:cubicBezTo>
                    <a:pt x="151" y="171"/>
                    <a:pt x="105" y="159"/>
                    <a:pt x="82" y="148"/>
                  </a:cubicBezTo>
                  <a:cubicBezTo>
                    <a:pt x="47" y="113"/>
                    <a:pt x="35" y="90"/>
                    <a:pt x="58" y="55"/>
                  </a:cubicBezTo>
                  <a:cubicBezTo>
                    <a:pt x="95" y="34"/>
                    <a:pt x="134" y="27"/>
                    <a:pt x="174" y="27"/>
                  </a:cubicBezTo>
                  <a:close/>
                  <a:moveTo>
                    <a:pt x="212" y="0"/>
                  </a:moveTo>
                  <a:cubicBezTo>
                    <a:pt x="157" y="0"/>
                    <a:pt x="101" y="13"/>
                    <a:pt x="47" y="44"/>
                  </a:cubicBezTo>
                  <a:cubicBezTo>
                    <a:pt x="24" y="55"/>
                    <a:pt x="0" y="101"/>
                    <a:pt x="24" y="125"/>
                  </a:cubicBezTo>
                  <a:cubicBezTo>
                    <a:pt x="35" y="159"/>
                    <a:pt x="58" y="171"/>
                    <a:pt x="82" y="183"/>
                  </a:cubicBezTo>
                  <a:lnTo>
                    <a:pt x="209" y="229"/>
                  </a:lnTo>
                  <a:cubicBezTo>
                    <a:pt x="278" y="264"/>
                    <a:pt x="371" y="275"/>
                    <a:pt x="429" y="275"/>
                  </a:cubicBezTo>
                  <a:cubicBezTo>
                    <a:pt x="471" y="279"/>
                    <a:pt x="507" y="280"/>
                    <a:pt x="537" y="280"/>
                  </a:cubicBezTo>
                  <a:cubicBezTo>
                    <a:pt x="547" y="280"/>
                    <a:pt x="556" y="280"/>
                    <a:pt x="565" y="280"/>
                  </a:cubicBezTo>
                  <a:lnTo>
                    <a:pt x="565" y="280"/>
                  </a:lnTo>
                  <a:cubicBezTo>
                    <a:pt x="577" y="311"/>
                    <a:pt x="580" y="333"/>
                    <a:pt x="580" y="333"/>
                  </a:cubicBezTo>
                  <a:cubicBezTo>
                    <a:pt x="601" y="333"/>
                    <a:pt x="603" y="302"/>
                    <a:pt x="583" y="279"/>
                  </a:cubicBezTo>
                  <a:lnTo>
                    <a:pt x="583" y="279"/>
                  </a:lnTo>
                  <a:cubicBezTo>
                    <a:pt x="611" y="278"/>
                    <a:pt x="626" y="275"/>
                    <a:pt x="626" y="275"/>
                  </a:cubicBezTo>
                  <a:cubicBezTo>
                    <a:pt x="626" y="275"/>
                    <a:pt x="609" y="275"/>
                    <a:pt x="578" y="272"/>
                  </a:cubicBezTo>
                  <a:lnTo>
                    <a:pt x="578" y="272"/>
                  </a:lnTo>
                  <a:cubicBezTo>
                    <a:pt x="567" y="238"/>
                    <a:pt x="555" y="204"/>
                    <a:pt x="510" y="148"/>
                  </a:cubicBezTo>
                  <a:cubicBezTo>
                    <a:pt x="461" y="74"/>
                    <a:pt x="342" y="0"/>
                    <a:pt x="212" y="0"/>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5"/>
            <p:cNvSpPr/>
            <p:nvPr/>
          </p:nvSpPr>
          <p:spPr>
            <a:xfrm>
              <a:off x="-1005503" y="4589886"/>
              <a:ext cx="17475" cy="22915"/>
            </a:xfrm>
            <a:custGeom>
              <a:avLst/>
              <a:gdLst/>
              <a:ahLst/>
              <a:cxnLst/>
              <a:rect l="l" t="t" r="r" b="b"/>
              <a:pathLst>
                <a:path w="302" h="396" extrusionOk="0">
                  <a:moveTo>
                    <a:pt x="203" y="1"/>
                  </a:moveTo>
                  <a:cubicBezTo>
                    <a:pt x="131" y="1"/>
                    <a:pt x="79" y="63"/>
                    <a:pt x="47" y="106"/>
                  </a:cubicBezTo>
                  <a:cubicBezTo>
                    <a:pt x="12" y="153"/>
                    <a:pt x="1" y="210"/>
                    <a:pt x="1" y="257"/>
                  </a:cubicBezTo>
                  <a:cubicBezTo>
                    <a:pt x="1" y="349"/>
                    <a:pt x="24" y="396"/>
                    <a:pt x="24" y="396"/>
                  </a:cubicBezTo>
                  <a:cubicBezTo>
                    <a:pt x="24" y="396"/>
                    <a:pt x="12" y="338"/>
                    <a:pt x="36" y="257"/>
                  </a:cubicBezTo>
                  <a:cubicBezTo>
                    <a:pt x="47" y="210"/>
                    <a:pt x="70" y="164"/>
                    <a:pt x="93" y="118"/>
                  </a:cubicBezTo>
                  <a:cubicBezTo>
                    <a:pt x="128" y="83"/>
                    <a:pt x="175" y="37"/>
                    <a:pt x="221" y="37"/>
                  </a:cubicBezTo>
                  <a:cubicBezTo>
                    <a:pt x="267" y="48"/>
                    <a:pt x="256" y="118"/>
                    <a:pt x="221" y="164"/>
                  </a:cubicBezTo>
                  <a:cubicBezTo>
                    <a:pt x="198" y="222"/>
                    <a:pt x="163" y="268"/>
                    <a:pt x="140" y="292"/>
                  </a:cubicBezTo>
                  <a:lnTo>
                    <a:pt x="36" y="396"/>
                  </a:lnTo>
                  <a:cubicBezTo>
                    <a:pt x="36" y="396"/>
                    <a:pt x="93" y="373"/>
                    <a:pt x="151" y="315"/>
                  </a:cubicBezTo>
                  <a:cubicBezTo>
                    <a:pt x="198" y="268"/>
                    <a:pt x="221" y="234"/>
                    <a:pt x="256" y="176"/>
                  </a:cubicBezTo>
                  <a:cubicBezTo>
                    <a:pt x="267" y="164"/>
                    <a:pt x="279" y="118"/>
                    <a:pt x="279" y="95"/>
                  </a:cubicBezTo>
                  <a:cubicBezTo>
                    <a:pt x="302" y="60"/>
                    <a:pt x="267" y="2"/>
                    <a:pt x="221" y="2"/>
                  </a:cubicBezTo>
                  <a:cubicBezTo>
                    <a:pt x="215" y="1"/>
                    <a:pt x="209" y="1"/>
                    <a:pt x="203" y="1"/>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5"/>
            <p:cNvSpPr/>
            <p:nvPr/>
          </p:nvSpPr>
          <p:spPr>
            <a:xfrm>
              <a:off x="-869463" y="4597582"/>
              <a:ext cx="65098" cy="54104"/>
            </a:xfrm>
            <a:custGeom>
              <a:avLst/>
              <a:gdLst/>
              <a:ahLst/>
              <a:cxnLst/>
              <a:rect l="l" t="t" r="r" b="b"/>
              <a:pathLst>
                <a:path w="1125" h="935" extrusionOk="0">
                  <a:moveTo>
                    <a:pt x="1042" y="0"/>
                  </a:moveTo>
                  <a:cubicBezTo>
                    <a:pt x="1016" y="0"/>
                    <a:pt x="985" y="2"/>
                    <a:pt x="949" y="8"/>
                  </a:cubicBezTo>
                  <a:lnTo>
                    <a:pt x="1124" y="8"/>
                  </a:lnTo>
                  <a:cubicBezTo>
                    <a:pt x="1124" y="8"/>
                    <a:pt x="1094" y="0"/>
                    <a:pt x="1042" y="0"/>
                  </a:cubicBezTo>
                  <a:close/>
                  <a:moveTo>
                    <a:pt x="893" y="8"/>
                  </a:moveTo>
                  <a:cubicBezTo>
                    <a:pt x="742" y="20"/>
                    <a:pt x="522" y="77"/>
                    <a:pt x="348" y="216"/>
                  </a:cubicBezTo>
                  <a:cubicBezTo>
                    <a:pt x="175" y="367"/>
                    <a:pt x="82" y="552"/>
                    <a:pt x="36" y="703"/>
                  </a:cubicBezTo>
                  <a:cubicBezTo>
                    <a:pt x="24" y="772"/>
                    <a:pt x="1" y="830"/>
                    <a:pt x="1" y="877"/>
                  </a:cubicBezTo>
                  <a:lnTo>
                    <a:pt x="1" y="934"/>
                  </a:lnTo>
                  <a:cubicBezTo>
                    <a:pt x="24" y="934"/>
                    <a:pt x="24" y="830"/>
                    <a:pt x="59" y="703"/>
                  </a:cubicBezTo>
                  <a:cubicBezTo>
                    <a:pt x="105" y="552"/>
                    <a:pt x="209" y="379"/>
                    <a:pt x="383" y="240"/>
                  </a:cubicBezTo>
                  <a:cubicBezTo>
                    <a:pt x="557" y="89"/>
                    <a:pt x="742" y="31"/>
                    <a:pt x="893" y="20"/>
                  </a:cubicBezTo>
                  <a:cubicBezTo>
                    <a:pt x="913" y="15"/>
                    <a:pt x="931" y="11"/>
                    <a:pt x="949" y="8"/>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5"/>
            <p:cNvSpPr/>
            <p:nvPr/>
          </p:nvSpPr>
          <p:spPr>
            <a:xfrm>
              <a:off x="-825890" y="4521606"/>
              <a:ext cx="3414" cy="75109"/>
            </a:xfrm>
            <a:custGeom>
              <a:avLst/>
              <a:gdLst/>
              <a:ahLst/>
              <a:cxnLst/>
              <a:rect l="l" t="t" r="r" b="b"/>
              <a:pathLst>
                <a:path w="59" h="1298" extrusionOk="0">
                  <a:moveTo>
                    <a:pt x="24" y="1"/>
                  </a:moveTo>
                  <a:cubicBezTo>
                    <a:pt x="1" y="1"/>
                    <a:pt x="1" y="290"/>
                    <a:pt x="24" y="649"/>
                  </a:cubicBezTo>
                  <a:cubicBezTo>
                    <a:pt x="24" y="1008"/>
                    <a:pt x="35" y="1298"/>
                    <a:pt x="47" y="1298"/>
                  </a:cubicBezTo>
                  <a:cubicBezTo>
                    <a:pt x="59" y="1298"/>
                    <a:pt x="59" y="1008"/>
                    <a:pt x="47" y="649"/>
                  </a:cubicBezTo>
                  <a:cubicBezTo>
                    <a:pt x="47" y="290"/>
                    <a:pt x="35" y="1"/>
                    <a:pt x="24" y="1"/>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5"/>
            <p:cNvSpPr/>
            <p:nvPr/>
          </p:nvSpPr>
          <p:spPr>
            <a:xfrm>
              <a:off x="-947175" y="4634326"/>
              <a:ext cx="53641" cy="3935"/>
            </a:xfrm>
            <a:custGeom>
              <a:avLst/>
              <a:gdLst/>
              <a:ahLst/>
              <a:cxnLst/>
              <a:rect l="l" t="t" r="r" b="b"/>
              <a:pathLst>
                <a:path w="927" h="68" extrusionOk="0">
                  <a:moveTo>
                    <a:pt x="880" y="0"/>
                  </a:moveTo>
                  <a:cubicBezTo>
                    <a:pt x="806" y="0"/>
                    <a:pt x="652" y="17"/>
                    <a:pt x="464" y="33"/>
                  </a:cubicBezTo>
                  <a:cubicBezTo>
                    <a:pt x="294" y="33"/>
                    <a:pt x="145" y="28"/>
                    <a:pt x="64" y="28"/>
                  </a:cubicBezTo>
                  <a:cubicBezTo>
                    <a:pt x="24" y="28"/>
                    <a:pt x="0" y="29"/>
                    <a:pt x="0" y="33"/>
                  </a:cubicBezTo>
                  <a:cubicBezTo>
                    <a:pt x="0" y="45"/>
                    <a:pt x="209" y="68"/>
                    <a:pt x="464" y="68"/>
                  </a:cubicBezTo>
                  <a:cubicBezTo>
                    <a:pt x="730" y="45"/>
                    <a:pt x="927" y="22"/>
                    <a:pt x="927" y="10"/>
                  </a:cubicBezTo>
                  <a:cubicBezTo>
                    <a:pt x="927" y="3"/>
                    <a:pt x="910" y="0"/>
                    <a:pt x="880" y="0"/>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5"/>
            <p:cNvSpPr/>
            <p:nvPr/>
          </p:nvSpPr>
          <p:spPr>
            <a:xfrm>
              <a:off x="-863387" y="4633400"/>
              <a:ext cx="6712" cy="10242"/>
            </a:xfrm>
            <a:custGeom>
              <a:avLst/>
              <a:gdLst/>
              <a:ahLst/>
              <a:cxnLst/>
              <a:rect l="l" t="t" r="r" b="b"/>
              <a:pathLst>
                <a:path w="116" h="177" extrusionOk="0">
                  <a:moveTo>
                    <a:pt x="102" y="1"/>
                  </a:moveTo>
                  <a:cubicBezTo>
                    <a:pt x="93" y="1"/>
                    <a:pt x="55" y="33"/>
                    <a:pt x="35" y="84"/>
                  </a:cubicBezTo>
                  <a:cubicBezTo>
                    <a:pt x="0" y="142"/>
                    <a:pt x="0" y="177"/>
                    <a:pt x="12" y="177"/>
                  </a:cubicBezTo>
                  <a:cubicBezTo>
                    <a:pt x="35" y="177"/>
                    <a:pt x="46" y="142"/>
                    <a:pt x="58" y="95"/>
                  </a:cubicBezTo>
                  <a:cubicBezTo>
                    <a:pt x="93" y="49"/>
                    <a:pt x="116" y="26"/>
                    <a:pt x="104" y="3"/>
                  </a:cubicBezTo>
                  <a:cubicBezTo>
                    <a:pt x="104" y="1"/>
                    <a:pt x="104" y="1"/>
                    <a:pt x="102" y="1"/>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5"/>
            <p:cNvSpPr/>
            <p:nvPr/>
          </p:nvSpPr>
          <p:spPr>
            <a:xfrm>
              <a:off x="-851351" y="4616562"/>
              <a:ext cx="8101" cy="7407"/>
            </a:xfrm>
            <a:custGeom>
              <a:avLst/>
              <a:gdLst/>
              <a:ahLst/>
              <a:cxnLst/>
              <a:rect l="l" t="t" r="r" b="b"/>
              <a:pathLst>
                <a:path w="140" h="128" extrusionOk="0">
                  <a:moveTo>
                    <a:pt x="123" y="0"/>
                  </a:moveTo>
                  <a:cubicBezTo>
                    <a:pt x="112" y="0"/>
                    <a:pt x="85" y="15"/>
                    <a:pt x="59" y="51"/>
                  </a:cubicBezTo>
                  <a:cubicBezTo>
                    <a:pt x="24" y="85"/>
                    <a:pt x="1" y="108"/>
                    <a:pt x="12" y="120"/>
                  </a:cubicBezTo>
                  <a:cubicBezTo>
                    <a:pt x="15" y="125"/>
                    <a:pt x="19" y="128"/>
                    <a:pt x="24" y="128"/>
                  </a:cubicBezTo>
                  <a:cubicBezTo>
                    <a:pt x="39" y="128"/>
                    <a:pt x="64" y="103"/>
                    <a:pt x="82" y="85"/>
                  </a:cubicBezTo>
                  <a:cubicBezTo>
                    <a:pt x="116" y="51"/>
                    <a:pt x="140" y="27"/>
                    <a:pt x="128" y="4"/>
                  </a:cubicBezTo>
                  <a:cubicBezTo>
                    <a:pt x="128" y="2"/>
                    <a:pt x="126" y="0"/>
                    <a:pt x="123" y="0"/>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5"/>
            <p:cNvSpPr/>
            <p:nvPr/>
          </p:nvSpPr>
          <p:spPr>
            <a:xfrm>
              <a:off x="-835265" y="4607477"/>
              <a:ext cx="11457" cy="4861"/>
            </a:xfrm>
            <a:custGeom>
              <a:avLst/>
              <a:gdLst/>
              <a:ahLst/>
              <a:cxnLst/>
              <a:rect l="l" t="t" r="r" b="b"/>
              <a:pathLst>
                <a:path w="198" h="84" extrusionOk="0">
                  <a:moveTo>
                    <a:pt x="138" y="1"/>
                  </a:moveTo>
                  <a:cubicBezTo>
                    <a:pt x="123" y="1"/>
                    <a:pt x="108" y="3"/>
                    <a:pt x="93" y="11"/>
                  </a:cubicBezTo>
                  <a:cubicBezTo>
                    <a:pt x="35" y="22"/>
                    <a:pt x="1" y="80"/>
                    <a:pt x="24" y="80"/>
                  </a:cubicBezTo>
                  <a:cubicBezTo>
                    <a:pt x="24" y="82"/>
                    <a:pt x="25" y="83"/>
                    <a:pt x="27" y="83"/>
                  </a:cubicBezTo>
                  <a:cubicBezTo>
                    <a:pt x="37" y="83"/>
                    <a:pt x="67" y="64"/>
                    <a:pt x="105" y="45"/>
                  </a:cubicBezTo>
                  <a:cubicBezTo>
                    <a:pt x="151" y="34"/>
                    <a:pt x="197" y="34"/>
                    <a:pt x="197" y="22"/>
                  </a:cubicBezTo>
                  <a:cubicBezTo>
                    <a:pt x="197" y="14"/>
                    <a:pt x="170" y="1"/>
                    <a:pt x="138" y="1"/>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5"/>
            <p:cNvSpPr/>
            <p:nvPr/>
          </p:nvSpPr>
          <p:spPr>
            <a:xfrm>
              <a:off x="-816516" y="4604700"/>
              <a:ext cx="6134" cy="3067"/>
            </a:xfrm>
            <a:custGeom>
              <a:avLst/>
              <a:gdLst/>
              <a:ahLst/>
              <a:cxnLst/>
              <a:rect l="l" t="t" r="r" b="b"/>
              <a:pathLst>
                <a:path w="106" h="53" extrusionOk="0">
                  <a:moveTo>
                    <a:pt x="47" y="1"/>
                  </a:moveTo>
                  <a:cubicBezTo>
                    <a:pt x="12" y="12"/>
                    <a:pt x="1" y="24"/>
                    <a:pt x="1" y="36"/>
                  </a:cubicBezTo>
                  <a:cubicBezTo>
                    <a:pt x="1" y="47"/>
                    <a:pt x="10" y="53"/>
                    <a:pt x="21" y="53"/>
                  </a:cubicBezTo>
                  <a:cubicBezTo>
                    <a:pt x="33" y="53"/>
                    <a:pt x="47" y="47"/>
                    <a:pt x="59" y="36"/>
                  </a:cubicBezTo>
                  <a:cubicBezTo>
                    <a:pt x="94" y="24"/>
                    <a:pt x="105" y="12"/>
                    <a:pt x="105" y="1"/>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5"/>
            <p:cNvSpPr/>
            <p:nvPr/>
          </p:nvSpPr>
          <p:spPr>
            <a:xfrm>
              <a:off x="-440511" y="4508876"/>
              <a:ext cx="341866" cy="153574"/>
            </a:xfrm>
            <a:custGeom>
              <a:avLst/>
              <a:gdLst/>
              <a:ahLst/>
              <a:cxnLst/>
              <a:rect l="l" t="t" r="r" b="b"/>
              <a:pathLst>
                <a:path w="5908" h="2654" extrusionOk="0">
                  <a:moveTo>
                    <a:pt x="47" y="1"/>
                  </a:moveTo>
                  <a:lnTo>
                    <a:pt x="0" y="2491"/>
                  </a:lnTo>
                  <a:lnTo>
                    <a:pt x="209" y="2502"/>
                  </a:lnTo>
                  <a:cubicBezTo>
                    <a:pt x="830" y="2543"/>
                    <a:pt x="2804" y="2653"/>
                    <a:pt x="4118" y="2653"/>
                  </a:cubicBezTo>
                  <a:cubicBezTo>
                    <a:pt x="4664" y="2653"/>
                    <a:pt x="5097" y="2634"/>
                    <a:pt x="5270" y="2583"/>
                  </a:cubicBezTo>
                  <a:cubicBezTo>
                    <a:pt x="5907" y="2386"/>
                    <a:pt x="3220" y="1738"/>
                    <a:pt x="3220" y="1738"/>
                  </a:cubicBezTo>
                  <a:lnTo>
                    <a:pt x="3232" y="47"/>
                  </a:lnTo>
                  <a:lnTo>
                    <a:pt x="47" y="1"/>
                  </a:lnTo>
                  <a:close/>
                </a:path>
              </a:pathLst>
            </a:custGeom>
            <a:solidFill>
              <a:srgbClr val="CA5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5"/>
            <p:cNvSpPr/>
            <p:nvPr/>
          </p:nvSpPr>
          <p:spPr>
            <a:xfrm>
              <a:off x="-441206" y="4598624"/>
              <a:ext cx="67066" cy="53757"/>
            </a:xfrm>
            <a:custGeom>
              <a:avLst/>
              <a:gdLst/>
              <a:ahLst/>
              <a:cxnLst/>
              <a:rect l="l" t="t" r="r" b="b"/>
              <a:pathLst>
                <a:path w="1159" h="929" extrusionOk="0">
                  <a:moveTo>
                    <a:pt x="62" y="0"/>
                  </a:moveTo>
                  <a:cubicBezTo>
                    <a:pt x="46" y="0"/>
                    <a:pt x="29" y="1"/>
                    <a:pt x="12" y="2"/>
                  </a:cubicBezTo>
                  <a:lnTo>
                    <a:pt x="1" y="882"/>
                  </a:lnTo>
                  <a:lnTo>
                    <a:pt x="1159" y="928"/>
                  </a:lnTo>
                  <a:cubicBezTo>
                    <a:pt x="1113" y="662"/>
                    <a:pt x="974" y="407"/>
                    <a:pt x="754" y="245"/>
                  </a:cubicBezTo>
                  <a:cubicBezTo>
                    <a:pt x="547" y="82"/>
                    <a:pt x="310" y="0"/>
                    <a:pt x="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5"/>
            <p:cNvSpPr/>
            <p:nvPr/>
          </p:nvSpPr>
          <p:spPr>
            <a:xfrm>
              <a:off x="-440511" y="4630160"/>
              <a:ext cx="317042" cy="31131"/>
            </a:xfrm>
            <a:custGeom>
              <a:avLst/>
              <a:gdLst/>
              <a:ahLst/>
              <a:cxnLst/>
              <a:rect l="l" t="t" r="r" b="b"/>
              <a:pathLst>
                <a:path w="5479" h="538" extrusionOk="0">
                  <a:moveTo>
                    <a:pt x="4540" y="1"/>
                  </a:moveTo>
                  <a:cubicBezTo>
                    <a:pt x="4346" y="24"/>
                    <a:pt x="4254" y="395"/>
                    <a:pt x="4251" y="395"/>
                  </a:cubicBezTo>
                  <a:cubicBezTo>
                    <a:pt x="4251" y="395"/>
                    <a:pt x="4251" y="395"/>
                    <a:pt x="4251" y="395"/>
                  </a:cubicBezTo>
                  <a:lnTo>
                    <a:pt x="0" y="314"/>
                  </a:lnTo>
                  <a:lnTo>
                    <a:pt x="0" y="383"/>
                  </a:lnTo>
                  <a:cubicBezTo>
                    <a:pt x="938" y="478"/>
                    <a:pt x="2581" y="537"/>
                    <a:pt x="3802" y="537"/>
                  </a:cubicBezTo>
                  <a:cubicBezTo>
                    <a:pt x="4663" y="537"/>
                    <a:pt x="5315" y="508"/>
                    <a:pt x="5363" y="441"/>
                  </a:cubicBezTo>
                  <a:cubicBezTo>
                    <a:pt x="5478" y="290"/>
                    <a:pt x="4540" y="1"/>
                    <a:pt x="45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5"/>
            <p:cNvSpPr/>
            <p:nvPr/>
          </p:nvSpPr>
          <p:spPr>
            <a:xfrm>
              <a:off x="-442537" y="4648966"/>
              <a:ext cx="309693" cy="6365"/>
            </a:xfrm>
            <a:custGeom>
              <a:avLst/>
              <a:gdLst/>
              <a:ahLst/>
              <a:cxnLst/>
              <a:rect l="l" t="t" r="r" b="b"/>
              <a:pathLst>
                <a:path w="5352" h="110" extrusionOk="0">
                  <a:moveTo>
                    <a:pt x="1" y="0"/>
                  </a:moveTo>
                  <a:cubicBezTo>
                    <a:pt x="1" y="0"/>
                    <a:pt x="12" y="0"/>
                    <a:pt x="58" y="12"/>
                  </a:cubicBezTo>
                  <a:lnTo>
                    <a:pt x="209" y="12"/>
                  </a:lnTo>
                  <a:cubicBezTo>
                    <a:pt x="151" y="12"/>
                    <a:pt x="93" y="0"/>
                    <a:pt x="58" y="0"/>
                  </a:cubicBezTo>
                  <a:close/>
                  <a:moveTo>
                    <a:pt x="209" y="12"/>
                  </a:moveTo>
                  <a:cubicBezTo>
                    <a:pt x="371" y="23"/>
                    <a:pt x="556" y="23"/>
                    <a:pt x="788" y="46"/>
                  </a:cubicBezTo>
                  <a:cubicBezTo>
                    <a:pt x="1286" y="70"/>
                    <a:pt x="1946" y="81"/>
                    <a:pt x="2699" y="104"/>
                  </a:cubicBezTo>
                  <a:cubicBezTo>
                    <a:pt x="2950" y="108"/>
                    <a:pt x="3192" y="110"/>
                    <a:pt x="3421" y="110"/>
                  </a:cubicBezTo>
                  <a:cubicBezTo>
                    <a:pt x="3879" y="110"/>
                    <a:pt x="4286" y="104"/>
                    <a:pt x="4610" y="104"/>
                  </a:cubicBezTo>
                  <a:cubicBezTo>
                    <a:pt x="4842" y="104"/>
                    <a:pt x="5027" y="81"/>
                    <a:pt x="5189" y="81"/>
                  </a:cubicBezTo>
                  <a:cubicBezTo>
                    <a:pt x="5247" y="81"/>
                    <a:pt x="5305" y="81"/>
                    <a:pt x="5351" y="70"/>
                  </a:cubicBezTo>
                  <a:lnTo>
                    <a:pt x="2699" y="70"/>
                  </a:lnTo>
                  <a:cubicBezTo>
                    <a:pt x="1946" y="58"/>
                    <a:pt x="1286" y="46"/>
                    <a:pt x="788" y="23"/>
                  </a:cubicBezTo>
                  <a:cubicBezTo>
                    <a:pt x="556" y="12"/>
                    <a:pt x="371" y="12"/>
                    <a:pt x="209" y="12"/>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5"/>
            <p:cNvSpPr/>
            <p:nvPr/>
          </p:nvSpPr>
          <p:spPr>
            <a:xfrm>
              <a:off x="-195917" y="4628771"/>
              <a:ext cx="19501" cy="28296"/>
            </a:xfrm>
            <a:custGeom>
              <a:avLst/>
              <a:gdLst/>
              <a:ahLst/>
              <a:cxnLst/>
              <a:rect l="l" t="t" r="r" b="b"/>
              <a:pathLst>
                <a:path w="337" h="489" extrusionOk="0">
                  <a:moveTo>
                    <a:pt x="334" y="0"/>
                  </a:moveTo>
                  <a:cubicBezTo>
                    <a:pt x="314" y="0"/>
                    <a:pt x="190" y="60"/>
                    <a:pt x="105" y="199"/>
                  </a:cubicBezTo>
                  <a:cubicBezTo>
                    <a:pt x="1" y="349"/>
                    <a:pt x="1" y="488"/>
                    <a:pt x="24" y="488"/>
                  </a:cubicBezTo>
                  <a:cubicBezTo>
                    <a:pt x="35" y="488"/>
                    <a:pt x="47" y="361"/>
                    <a:pt x="140" y="222"/>
                  </a:cubicBezTo>
                  <a:cubicBezTo>
                    <a:pt x="221" y="71"/>
                    <a:pt x="337" y="13"/>
                    <a:pt x="337" y="2"/>
                  </a:cubicBezTo>
                  <a:cubicBezTo>
                    <a:pt x="337" y="1"/>
                    <a:pt x="336" y="0"/>
                    <a:pt x="334" y="0"/>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5"/>
            <p:cNvSpPr/>
            <p:nvPr/>
          </p:nvSpPr>
          <p:spPr>
            <a:xfrm>
              <a:off x="-249500" y="4613437"/>
              <a:ext cx="10069" cy="15450"/>
            </a:xfrm>
            <a:custGeom>
              <a:avLst/>
              <a:gdLst/>
              <a:ahLst/>
              <a:cxnLst/>
              <a:rect l="l" t="t" r="r" b="b"/>
              <a:pathLst>
                <a:path w="174" h="267" extrusionOk="0">
                  <a:moveTo>
                    <a:pt x="174" y="0"/>
                  </a:moveTo>
                  <a:cubicBezTo>
                    <a:pt x="162" y="0"/>
                    <a:pt x="116" y="47"/>
                    <a:pt x="81" y="116"/>
                  </a:cubicBezTo>
                  <a:cubicBezTo>
                    <a:pt x="35" y="197"/>
                    <a:pt x="0" y="267"/>
                    <a:pt x="0" y="267"/>
                  </a:cubicBezTo>
                  <a:cubicBezTo>
                    <a:pt x="23" y="267"/>
                    <a:pt x="58" y="220"/>
                    <a:pt x="104" y="151"/>
                  </a:cubicBezTo>
                  <a:cubicBezTo>
                    <a:pt x="151" y="81"/>
                    <a:pt x="174" y="23"/>
                    <a:pt x="174" y="0"/>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5"/>
            <p:cNvSpPr/>
            <p:nvPr/>
          </p:nvSpPr>
          <p:spPr>
            <a:xfrm>
              <a:off x="-264255" y="4609965"/>
              <a:ext cx="13425" cy="10589"/>
            </a:xfrm>
            <a:custGeom>
              <a:avLst/>
              <a:gdLst/>
              <a:ahLst/>
              <a:cxnLst/>
              <a:rect l="l" t="t" r="r" b="b"/>
              <a:pathLst>
                <a:path w="232" h="183" extrusionOk="0">
                  <a:moveTo>
                    <a:pt x="218" y="1"/>
                  </a:moveTo>
                  <a:cubicBezTo>
                    <a:pt x="208" y="1"/>
                    <a:pt x="156" y="42"/>
                    <a:pt x="105" y="83"/>
                  </a:cubicBezTo>
                  <a:cubicBezTo>
                    <a:pt x="47" y="141"/>
                    <a:pt x="0" y="176"/>
                    <a:pt x="12" y="176"/>
                  </a:cubicBezTo>
                  <a:cubicBezTo>
                    <a:pt x="12" y="180"/>
                    <a:pt x="14" y="182"/>
                    <a:pt x="17" y="182"/>
                  </a:cubicBezTo>
                  <a:cubicBezTo>
                    <a:pt x="33" y="182"/>
                    <a:pt x="80" y="144"/>
                    <a:pt x="128" y="107"/>
                  </a:cubicBezTo>
                  <a:cubicBezTo>
                    <a:pt x="186" y="60"/>
                    <a:pt x="232" y="2"/>
                    <a:pt x="220" y="2"/>
                  </a:cubicBezTo>
                  <a:cubicBezTo>
                    <a:pt x="220" y="1"/>
                    <a:pt x="220" y="1"/>
                    <a:pt x="218" y="1"/>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5"/>
            <p:cNvSpPr/>
            <p:nvPr/>
          </p:nvSpPr>
          <p:spPr>
            <a:xfrm>
              <a:off x="-272993" y="4602038"/>
              <a:ext cx="19501" cy="2720"/>
            </a:xfrm>
            <a:custGeom>
              <a:avLst/>
              <a:gdLst/>
              <a:ahLst/>
              <a:cxnLst/>
              <a:rect l="l" t="t" r="r" b="b"/>
              <a:pathLst>
                <a:path w="337" h="47" extrusionOk="0">
                  <a:moveTo>
                    <a:pt x="174" y="0"/>
                  </a:moveTo>
                  <a:cubicBezTo>
                    <a:pt x="82" y="0"/>
                    <a:pt x="1" y="12"/>
                    <a:pt x="1" y="12"/>
                  </a:cubicBezTo>
                  <a:cubicBezTo>
                    <a:pt x="1" y="24"/>
                    <a:pt x="82" y="24"/>
                    <a:pt x="163" y="47"/>
                  </a:cubicBezTo>
                  <a:cubicBezTo>
                    <a:pt x="256" y="47"/>
                    <a:pt x="337" y="47"/>
                    <a:pt x="337" y="24"/>
                  </a:cubicBezTo>
                  <a:cubicBezTo>
                    <a:pt x="337" y="12"/>
                    <a:pt x="267" y="12"/>
                    <a:pt x="174" y="0"/>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5"/>
            <p:cNvSpPr/>
            <p:nvPr/>
          </p:nvSpPr>
          <p:spPr>
            <a:xfrm>
              <a:off x="-276349" y="4590754"/>
              <a:ext cx="22220" cy="4108"/>
            </a:xfrm>
            <a:custGeom>
              <a:avLst/>
              <a:gdLst/>
              <a:ahLst/>
              <a:cxnLst/>
              <a:rect l="l" t="t" r="r" b="b"/>
              <a:pathLst>
                <a:path w="384" h="71" extrusionOk="0">
                  <a:moveTo>
                    <a:pt x="25" y="0"/>
                  </a:moveTo>
                  <a:cubicBezTo>
                    <a:pt x="10" y="0"/>
                    <a:pt x="1" y="3"/>
                    <a:pt x="1" y="10"/>
                  </a:cubicBezTo>
                  <a:cubicBezTo>
                    <a:pt x="1" y="22"/>
                    <a:pt x="82" y="45"/>
                    <a:pt x="198" y="68"/>
                  </a:cubicBezTo>
                  <a:cubicBezTo>
                    <a:pt x="211" y="70"/>
                    <a:pt x="224" y="70"/>
                    <a:pt x="236" y="70"/>
                  </a:cubicBezTo>
                  <a:cubicBezTo>
                    <a:pt x="314" y="70"/>
                    <a:pt x="383" y="43"/>
                    <a:pt x="383" y="33"/>
                  </a:cubicBezTo>
                  <a:cubicBezTo>
                    <a:pt x="383" y="28"/>
                    <a:pt x="360" y="28"/>
                    <a:pt x="325" y="28"/>
                  </a:cubicBezTo>
                  <a:cubicBezTo>
                    <a:pt x="290" y="28"/>
                    <a:pt x="244" y="28"/>
                    <a:pt x="198" y="22"/>
                  </a:cubicBezTo>
                  <a:cubicBezTo>
                    <a:pt x="126" y="14"/>
                    <a:pt x="59" y="0"/>
                    <a:pt x="25" y="0"/>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5"/>
            <p:cNvSpPr/>
            <p:nvPr/>
          </p:nvSpPr>
          <p:spPr>
            <a:xfrm>
              <a:off x="-242845" y="4596830"/>
              <a:ext cx="36281" cy="19327"/>
            </a:xfrm>
            <a:custGeom>
              <a:avLst/>
              <a:gdLst/>
              <a:ahLst/>
              <a:cxnLst/>
              <a:rect l="l" t="t" r="r" b="b"/>
              <a:pathLst>
                <a:path w="627" h="334" extrusionOk="0">
                  <a:moveTo>
                    <a:pt x="447" y="33"/>
                  </a:moveTo>
                  <a:cubicBezTo>
                    <a:pt x="490" y="33"/>
                    <a:pt x="534" y="38"/>
                    <a:pt x="568" y="56"/>
                  </a:cubicBezTo>
                  <a:cubicBezTo>
                    <a:pt x="592" y="90"/>
                    <a:pt x="580" y="114"/>
                    <a:pt x="557" y="148"/>
                  </a:cubicBezTo>
                  <a:cubicBezTo>
                    <a:pt x="522" y="160"/>
                    <a:pt x="476" y="172"/>
                    <a:pt x="441" y="195"/>
                  </a:cubicBezTo>
                  <a:cubicBezTo>
                    <a:pt x="360" y="218"/>
                    <a:pt x="290" y="229"/>
                    <a:pt x="221" y="253"/>
                  </a:cubicBezTo>
                  <a:cubicBezTo>
                    <a:pt x="163" y="258"/>
                    <a:pt x="112" y="261"/>
                    <a:pt x="74" y="263"/>
                  </a:cubicBezTo>
                  <a:lnTo>
                    <a:pt x="74" y="263"/>
                  </a:lnTo>
                  <a:cubicBezTo>
                    <a:pt x="89" y="234"/>
                    <a:pt x="113" y="198"/>
                    <a:pt x="151" y="160"/>
                  </a:cubicBezTo>
                  <a:cubicBezTo>
                    <a:pt x="198" y="114"/>
                    <a:pt x="244" y="79"/>
                    <a:pt x="325" y="44"/>
                  </a:cubicBezTo>
                  <a:cubicBezTo>
                    <a:pt x="360" y="38"/>
                    <a:pt x="403" y="33"/>
                    <a:pt x="447" y="33"/>
                  </a:cubicBezTo>
                  <a:close/>
                  <a:moveTo>
                    <a:pt x="417" y="1"/>
                  </a:moveTo>
                  <a:cubicBezTo>
                    <a:pt x="289" y="1"/>
                    <a:pt x="174" y="75"/>
                    <a:pt x="117" y="148"/>
                  </a:cubicBezTo>
                  <a:cubicBezTo>
                    <a:pt x="87" y="198"/>
                    <a:pt x="65" y="240"/>
                    <a:pt x="53" y="265"/>
                  </a:cubicBezTo>
                  <a:lnTo>
                    <a:pt x="53" y="265"/>
                  </a:lnTo>
                  <a:cubicBezTo>
                    <a:pt x="20" y="268"/>
                    <a:pt x="1" y="271"/>
                    <a:pt x="1" y="276"/>
                  </a:cubicBezTo>
                  <a:cubicBezTo>
                    <a:pt x="1" y="276"/>
                    <a:pt x="17" y="278"/>
                    <a:pt x="46" y="280"/>
                  </a:cubicBezTo>
                  <a:lnTo>
                    <a:pt x="46" y="280"/>
                  </a:lnTo>
                  <a:cubicBezTo>
                    <a:pt x="36" y="312"/>
                    <a:pt x="36" y="334"/>
                    <a:pt x="47" y="334"/>
                  </a:cubicBezTo>
                  <a:cubicBezTo>
                    <a:pt x="47" y="334"/>
                    <a:pt x="50" y="313"/>
                    <a:pt x="65" y="280"/>
                  </a:cubicBezTo>
                  <a:lnTo>
                    <a:pt x="65" y="280"/>
                  </a:lnTo>
                  <a:cubicBezTo>
                    <a:pt x="75" y="281"/>
                    <a:pt x="86" y="281"/>
                    <a:pt x="99" y="281"/>
                  </a:cubicBezTo>
                  <a:cubicBezTo>
                    <a:pt x="130" y="281"/>
                    <a:pt x="167" y="280"/>
                    <a:pt x="209" y="276"/>
                  </a:cubicBezTo>
                  <a:cubicBezTo>
                    <a:pt x="267" y="276"/>
                    <a:pt x="348" y="264"/>
                    <a:pt x="429" y="229"/>
                  </a:cubicBezTo>
                  <a:lnTo>
                    <a:pt x="557" y="195"/>
                  </a:lnTo>
                  <a:cubicBezTo>
                    <a:pt x="568" y="172"/>
                    <a:pt x="603" y="160"/>
                    <a:pt x="615" y="137"/>
                  </a:cubicBezTo>
                  <a:cubicBezTo>
                    <a:pt x="626" y="102"/>
                    <a:pt x="615" y="56"/>
                    <a:pt x="580" y="44"/>
                  </a:cubicBezTo>
                  <a:cubicBezTo>
                    <a:pt x="526" y="14"/>
                    <a:pt x="470" y="1"/>
                    <a:pt x="417" y="1"/>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5"/>
            <p:cNvSpPr/>
            <p:nvPr/>
          </p:nvSpPr>
          <p:spPr>
            <a:xfrm>
              <a:off x="-254881" y="4590581"/>
              <a:ext cx="17475" cy="22915"/>
            </a:xfrm>
            <a:custGeom>
              <a:avLst/>
              <a:gdLst/>
              <a:ahLst/>
              <a:cxnLst/>
              <a:rect l="l" t="t" r="r" b="b"/>
              <a:pathLst>
                <a:path w="302" h="396" extrusionOk="0">
                  <a:moveTo>
                    <a:pt x="86" y="0"/>
                  </a:moveTo>
                  <a:cubicBezTo>
                    <a:pt x="80" y="0"/>
                    <a:pt x="75" y="1"/>
                    <a:pt x="70" y="2"/>
                  </a:cubicBezTo>
                  <a:cubicBezTo>
                    <a:pt x="24" y="2"/>
                    <a:pt x="0" y="59"/>
                    <a:pt x="12" y="94"/>
                  </a:cubicBezTo>
                  <a:cubicBezTo>
                    <a:pt x="12" y="129"/>
                    <a:pt x="24" y="164"/>
                    <a:pt x="35" y="187"/>
                  </a:cubicBezTo>
                  <a:cubicBezTo>
                    <a:pt x="70" y="245"/>
                    <a:pt x="93" y="268"/>
                    <a:pt x="139" y="314"/>
                  </a:cubicBezTo>
                  <a:cubicBezTo>
                    <a:pt x="197" y="372"/>
                    <a:pt x="255" y="395"/>
                    <a:pt x="255" y="395"/>
                  </a:cubicBezTo>
                  <a:lnTo>
                    <a:pt x="151" y="291"/>
                  </a:lnTo>
                  <a:cubicBezTo>
                    <a:pt x="128" y="268"/>
                    <a:pt x="93" y="222"/>
                    <a:pt x="70" y="164"/>
                  </a:cubicBezTo>
                  <a:cubicBezTo>
                    <a:pt x="35" y="129"/>
                    <a:pt x="24" y="48"/>
                    <a:pt x="70" y="36"/>
                  </a:cubicBezTo>
                  <a:cubicBezTo>
                    <a:pt x="128" y="36"/>
                    <a:pt x="174" y="83"/>
                    <a:pt x="197" y="129"/>
                  </a:cubicBezTo>
                  <a:cubicBezTo>
                    <a:pt x="232" y="164"/>
                    <a:pt x="244" y="210"/>
                    <a:pt x="255" y="256"/>
                  </a:cubicBezTo>
                  <a:cubicBezTo>
                    <a:pt x="290" y="337"/>
                    <a:pt x="255" y="384"/>
                    <a:pt x="267" y="395"/>
                  </a:cubicBezTo>
                  <a:cubicBezTo>
                    <a:pt x="267" y="395"/>
                    <a:pt x="302" y="361"/>
                    <a:pt x="302" y="256"/>
                  </a:cubicBezTo>
                  <a:cubicBezTo>
                    <a:pt x="302" y="210"/>
                    <a:pt x="290" y="152"/>
                    <a:pt x="244" y="106"/>
                  </a:cubicBezTo>
                  <a:cubicBezTo>
                    <a:pt x="211" y="73"/>
                    <a:pt x="159" y="0"/>
                    <a:pt x="86" y="0"/>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5"/>
            <p:cNvSpPr/>
            <p:nvPr/>
          </p:nvSpPr>
          <p:spPr>
            <a:xfrm>
              <a:off x="-438486" y="4598392"/>
              <a:ext cx="64346" cy="53988"/>
            </a:xfrm>
            <a:custGeom>
              <a:avLst/>
              <a:gdLst/>
              <a:ahLst/>
              <a:cxnLst/>
              <a:rect l="l" t="t" r="r" b="b"/>
              <a:pathLst>
                <a:path w="1112" h="933" extrusionOk="0">
                  <a:moveTo>
                    <a:pt x="22" y="0"/>
                  </a:moveTo>
                  <a:cubicBezTo>
                    <a:pt x="5" y="0"/>
                    <a:pt x="0" y="6"/>
                    <a:pt x="0" y="6"/>
                  </a:cubicBezTo>
                  <a:cubicBezTo>
                    <a:pt x="0" y="6"/>
                    <a:pt x="15" y="3"/>
                    <a:pt x="45" y="3"/>
                  </a:cubicBezTo>
                  <a:lnTo>
                    <a:pt x="45" y="3"/>
                  </a:lnTo>
                  <a:cubicBezTo>
                    <a:pt x="49" y="3"/>
                    <a:pt x="53" y="4"/>
                    <a:pt x="58" y="6"/>
                  </a:cubicBezTo>
                  <a:lnTo>
                    <a:pt x="132" y="6"/>
                  </a:lnTo>
                  <a:cubicBezTo>
                    <a:pt x="103" y="3"/>
                    <a:pt x="79" y="3"/>
                    <a:pt x="59" y="3"/>
                  </a:cubicBezTo>
                  <a:cubicBezTo>
                    <a:pt x="54" y="3"/>
                    <a:pt x="50" y="3"/>
                    <a:pt x="45" y="3"/>
                  </a:cubicBezTo>
                  <a:lnTo>
                    <a:pt x="45" y="3"/>
                  </a:lnTo>
                  <a:cubicBezTo>
                    <a:pt x="36" y="1"/>
                    <a:pt x="28" y="0"/>
                    <a:pt x="22" y="0"/>
                  </a:cubicBezTo>
                  <a:close/>
                  <a:moveTo>
                    <a:pt x="132" y="6"/>
                  </a:moveTo>
                  <a:cubicBezTo>
                    <a:pt x="161" y="8"/>
                    <a:pt x="194" y="11"/>
                    <a:pt x="232" y="17"/>
                  </a:cubicBezTo>
                  <a:cubicBezTo>
                    <a:pt x="371" y="29"/>
                    <a:pt x="568" y="87"/>
                    <a:pt x="741" y="237"/>
                  </a:cubicBezTo>
                  <a:cubicBezTo>
                    <a:pt x="915" y="376"/>
                    <a:pt x="1008" y="550"/>
                    <a:pt x="1054" y="700"/>
                  </a:cubicBezTo>
                  <a:cubicBezTo>
                    <a:pt x="1100" y="828"/>
                    <a:pt x="1100" y="932"/>
                    <a:pt x="1112" y="932"/>
                  </a:cubicBezTo>
                  <a:lnTo>
                    <a:pt x="1112" y="874"/>
                  </a:lnTo>
                  <a:cubicBezTo>
                    <a:pt x="1112" y="828"/>
                    <a:pt x="1100" y="770"/>
                    <a:pt x="1089" y="700"/>
                  </a:cubicBezTo>
                  <a:cubicBezTo>
                    <a:pt x="1042" y="550"/>
                    <a:pt x="938" y="365"/>
                    <a:pt x="764" y="226"/>
                  </a:cubicBezTo>
                  <a:cubicBezTo>
                    <a:pt x="591" y="75"/>
                    <a:pt x="371" y="17"/>
                    <a:pt x="232" y="6"/>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5"/>
            <p:cNvSpPr/>
            <p:nvPr/>
          </p:nvSpPr>
          <p:spPr>
            <a:xfrm>
              <a:off x="-421069" y="4521606"/>
              <a:ext cx="3414" cy="75109"/>
            </a:xfrm>
            <a:custGeom>
              <a:avLst/>
              <a:gdLst/>
              <a:ahLst/>
              <a:cxnLst/>
              <a:rect l="l" t="t" r="r" b="b"/>
              <a:pathLst>
                <a:path w="59" h="1298" extrusionOk="0">
                  <a:moveTo>
                    <a:pt x="46" y="1"/>
                  </a:moveTo>
                  <a:cubicBezTo>
                    <a:pt x="35" y="1"/>
                    <a:pt x="12" y="290"/>
                    <a:pt x="12" y="649"/>
                  </a:cubicBezTo>
                  <a:cubicBezTo>
                    <a:pt x="0" y="1008"/>
                    <a:pt x="0" y="1298"/>
                    <a:pt x="12" y="1298"/>
                  </a:cubicBezTo>
                  <a:cubicBezTo>
                    <a:pt x="35" y="1298"/>
                    <a:pt x="46" y="1008"/>
                    <a:pt x="46" y="649"/>
                  </a:cubicBezTo>
                  <a:cubicBezTo>
                    <a:pt x="58" y="302"/>
                    <a:pt x="58" y="1"/>
                    <a:pt x="46" y="1"/>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5"/>
            <p:cNvSpPr/>
            <p:nvPr/>
          </p:nvSpPr>
          <p:spPr>
            <a:xfrm>
              <a:off x="-350705" y="4634442"/>
              <a:ext cx="53641" cy="3819"/>
            </a:xfrm>
            <a:custGeom>
              <a:avLst/>
              <a:gdLst/>
              <a:ahLst/>
              <a:cxnLst/>
              <a:rect l="l" t="t" r="r" b="b"/>
              <a:pathLst>
                <a:path w="927" h="66" extrusionOk="0">
                  <a:moveTo>
                    <a:pt x="41" y="0"/>
                  </a:moveTo>
                  <a:cubicBezTo>
                    <a:pt x="17" y="0"/>
                    <a:pt x="3" y="2"/>
                    <a:pt x="0" y="8"/>
                  </a:cubicBezTo>
                  <a:cubicBezTo>
                    <a:pt x="0" y="20"/>
                    <a:pt x="209" y="43"/>
                    <a:pt x="464" y="66"/>
                  </a:cubicBezTo>
                  <a:cubicBezTo>
                    <a:pt x="730" y="66"/>
                    <a:pt x="927" y="43"/>
                    <a:pt x="927" y="31"/>
                  </a:cubicBezTo>
                  <a:cubicBezTo>
                    <a:pt x="927" y="27"/>
                    <a:pt x="905" y="26"/>
                    <a:pt x="866" y="26"/>
                  </a:cubicBezTo>
                  <a:cubicBezTo>
                    <a:pt x="788" y="26"/>
                    <a:pt x="641" y="31"/>
                    <a:pt x="464" y="31"/>
                  </a:cubicBezTo>
                  <a:cubicBezTo>
                    <a:pt x="279" y="22"/>
                    <a:pt x="114" y="0"/>
                    <a:pt x="41" y="0"/>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5"/>
            <p:cNvSpPr/>
            <p:nvPr/>
          </p:nvSpPr>
          <p:spPr>
            <a:xfrm>
              <a:off x="-387565" y="4633516"/>
              <a:ext cx="6770" cy="10126"/>
            </a:xfrm>
            <a:custGeom>
              <a:avLst/>
              <a:gdLst/>
              <a:ahLst/>
              <a:cxnLst/>
              <a:rect l="l" t="t" r="r" b="b"/>
              <a:pathLst>
                <a:path w="117" h="175" extrusionOk="0">
                  <a:moveTo>
                    <a:pt x="12" y="1"/>
                  </a:moveTo>
                  <a:cubicBezTo>
                    <a:pt x="0" y="24"/>
                    <a:pt x="35" y="47"/>
                    <a:pt x="58" y="93"/>
                  </a:cubicBezTo>
                  <a:cubicBezTo>
                    <a:pt x="70" y="140"/>
                    <a:pt x="93" y="175"/>
                    <a:pt x="104" y="175"/>
                  </a:cubicBezTo>
                  <a:cubicBezTo>
                    <a:pt x="116" y="175"/>
                    <a:pt x="116" y="140"/>
                    <a:pt x="93" y="82"/>
                  </a:cubicBezTo>
                  <a:cubicBezTo>
                    <a:pt x="70" y="36"/>
                    <a:pt x="35" y="1"/>
                    <a:pt x="12" y="1"/>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5"/>
            <p:cNvSpPr/>
            <p:nvPr/>
          </p:nvSpPr>
          <p:spPr>
            <a:xfrm>
              <a:off x="-400990" y="4616793"/>
              <a:ext cx="8795" cy="7175"/>
            </a:xfrm>
            <a:custGeom>
              <a:avLst/>
              <a:gdLst/>
              <a:ahLst/>
              <a:cxnLst/>
              <a:rect l="l" t="t" r="r" b="b"/>
              <a:pathLst>
                <a:path w="152" h="124" extrusionOk="0">
                  <a:moveTo>
                    <a:pt x="12" y="0"/>
                  </a:moveTo>
                  <a:cubicBezTo>
                    <a:pt x="1" y="23"/>
                    <a:pt x="35" y="47"/>
                    <a:pt x="59" y="81"/>
                  </a:cubicBezTo>
                  <a:cubicBezTo>
                    <a:pt x="85" y="99"/>
                    <a:pt x="105" y="124"/>
                    <a:pt x="118" y="124"/>
                  </a:cubicBezTo>
                  <a:cubicBezTo>
                    <a:pt x="122" y="124"/>
                    <a:pt x="125" y="121"/>
                    <a:pt x="128" y="116"/>
                  </a:cubicBezTo>
                  <a:cubicBezTo>
                    <a:pt x="151" y="104"/>
                    <a:pt x="116" y="81"/>
                    <a:pt x="93" y="47"/>
                  </a:cubicBezTo>
                  <a:cubicBezTo>
                    <a:pt x="59" y="23"/>
                    <a:pt x="35" y="0"/>
                    <a:pt x="12" y="0"/>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5"/>
            <p:cNvSpPr/>
            <p:nvPr/>
          </p:nvSpPr>
          <p:spPr>
            <a:xfrm>
              <a:off x="-419101" y="4608461"/>
              <a:ext cx="10821" cy="4513"/>
            </a:xfrm>
            <a:custGeom>
              <a:avLst/>
              <a:gdLst/>
              <a:ahLst/>
              <a:cxnLst/>
              <a:rect l="l" t="t" r="r" b="b"/>
              <a:pathLst>
                <a:path w="187" h="78" extrusionOk="0">
                  <a:moveTo>
                    <a:pt x="49" y="0"/>
                  </a:moveTo>
                  <a:cubicBezTo>
                    <a:pt x="18" y="0"/>
                    <a:pt x="1" y="9"/>
                    <a:pt x="1" y="17"/>
                  </a:cubicBezTo>
                  <a:cubicBezTo>
                    <a:pt x="1" y="28"/>
                    <a:pt x="36" y="28"/>
                    <a:pt x="82" y="52"/>
                  </a:cubicBezTo>
                  <a:cubicBezTo>
                    <a:pt x="119" y="61"/>
                    <a:pt x="157" y="78"/>
                    <a:pt x="170" y="78"/>
                  </a:cubicBezTo>
                  <a:cubicBezTo>
                    <a:pt x="173" y="78"/>
                    <a:pt x="175" y="77"/>
                    <a:pt x="175" y="75"/>
                  </a:cubicBezTo>
                  <a:cubicBezTo>
                    <a:pt x="186" y="75"/>
                    <a:pt x="151" y="17"/>
                    <a:pt x="94" y="5"/>
                  </a:cubicBezTo>
                  <a:cubicBezTo>
                    <a:pt x="77" y="2"/>
                    <a:pt x="62" y="0"/>
                    <a:pt x="49" y="0"/>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5"/>
            <p:cNvSpPr/>
            <p:nvPr/>
          </p:nvSpPr>
          <p:spPr>
            <a:xfrm>
              <a:off x="-432468" y="4604873"/>
              <a:ext cx="5381" cy="3588"/>
            </a:xfrm>
            <a:custGeom>
              <a:avLst/>
              <a:gdLst/>
              <a:ahLst/>
              <a:cxnLst/>
              <a:rect l="l" t="t" r="r" b="b"/>
              <a:pathLst>
                <a:path w="93" h="62" extrusionOk="0">
                  <a:moveTo>
                    <a:pt x="15" y="1"/>
                  </a:moveTo>
                  <a:cubicBezTo>
                    <a:pt x="6" y="1"/>
                    <a:pt x="0" y="4"/>
                    <a:pt x="0" y="9"/>
                  </a:cubicBezTo>
                  <a:cubicBezTo>
                    <a:pt x="0" y="21"/>
                    <a:pt x="12" y="33"/>
                    <a:pt x="35" y="44"/>
                  </a:cubicBezTo>
                  <a:cubicBezTo>
                    <a:pt x="52" y="56"/>
                    <a:pt x="67" y="61"/>
                    <a:pt x="77" y="61"/>
                  </a:cubicBezTo>
                  <a:cubicBezTo>
                    <a:pt x="87" y="61"/>
                    <a:pt x="93" y="56"/>
                    <a:pt x="93" y="44"/>
                  </a:cubicBezTo>
                  <a:cubicBezTo>
                    <a:pt x="93" y="33"/>
                    <a:pt x="81" y="21"/>
                    <a:pt x="47" y="9"/>
                  </a:cubicBezTo>
                  <a:cubicBezTo>
                    <a:pt x="35" y="4"/>
                    <a:pt x="23" y="1"/>
                    <a:pt x="15" y="1"/>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5"/>
            <p:cNvSpPr/>
            <p:nvPr/>
          </p:nvSpPr>
          <p:spPr>
            <a:xfrm>
              <a:off x="-986060" y="2813324"/>
              <a:ext cx="836439" cy="1781432"/>
            </a:xfrm>
            <a:custGeom>
              <a:avLst/>
              <a:gdLst/>
              <a:ahLst/>
              <a:cxnLst/>
              <a:rect l="l" t="t" r="r" b="b"/>
              <a:pathLst>
                <a:path w="14455" h="30786" extrusionOk="0">
                  <a:moveTo>
                    <a:pt x="14455" y="1"/>
                  </a:moveTo>
                  <a:lnTo>
                    <a:pt x="5317" y="58"/>
                  </a:lnTo>
                  <a:lnTo>
                    <a:pt x="1" y="30634"/>
                  </a:lnTo>
                  <a:lnTo>
                    <a:pt x="3394" y="30785"/>
                  </a:lnTo>
                  <a:lnTo>
                    <a:pt x="9347" y="4170"/>
                  </a:lnTo>
                  <a:lnTo>
                    <a:pt x="9023" y="30739"/>
                  </a:lnTo>
                  <a:lnTo>
                    <a:pt x="9023" y="30739"/>
                  </a:lnTo>
                  <a:lnTo>
                    <a:pt x="13007" y="30634"/>
                  </a:lnTo>
                  <a:lnTo>
                    <a:pt x="144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5"/>
            <p:cNvSpPr/>
            <p:nvPr/>
          </p:nvSpPr>
          <p:spPr>
            <a:xfrm>
              <a:off x="-450580" y="2836759"/>
              <a:ext cx="62378" cy="174810"/>
            </a:xfrm>
            <a:custGeom>
              <a:avLst/>
              <a:gdLst/>
              <a:ahLst/>
              <a:cxnLst/>
              <a:rect l="l" t="t" r="r" b="b"/>
              <a:pathLst>
                <a:path w="1078" h="3021" extrusionOk="0">
                  <a:moveTo>
                    <a:pt x="1066" y="1"/>
                  </a:moveTo>
                  <a:cubicBezTo>
                    <a:pt x="1043" y="1"/>
                    <a:pt x="1020" y="186"/>
                    <a:pt x="973" y="499"/>
                  </a:cubicBezTo>
                  <a:cubicBezTo>
                    <a:pt x="916" y="800"/>
                    <a:pt x="858" y="1217"/>
                    <a:pt x="800" y="1692"/>
                  </a:cubicBezTo>
                  <a:cubicBezTo>
                    <a:pt x="777" y="1923"/>
                    <a:pt x="753" y="2155"/>
                    <a:pt x="695" y="2352"/>
                  </a:cubicBezTo>
                  <a:cubicBezTo>
                    <a:pt x="638" y="2537"/>
                    <a:pt x="556" y="2699"/>
                    <a:pt x="441" y="2792"/>
                  </a:cubicBezTo>
                  <a:cubicBezTo>
                    <a:pt x="209" y="3012"/>
                    <a:pt x="1" y="3001"/>
                    <a:pt x="1" y="3012"/>
                  </a:cubicBezTo>
                  <a:cubicBezTo>
                    <a:pt x="1" y="3018"/>
                    <a:pt x="15" y="3021"/>
                    <a:pt x="41" y="3021"/>
                  </a:cubicBezTo>
                  <a:cubicBezTo>
                    <a:pt x="67" y="3021"/>
                    <a:pt x="105" y="3018"/>
                    <a:pt x="151" y="3012"/>
                  </a:cubicBezTo>
                  <a:cubicBezTo>
                    <a:pt x="232" y="3001"/>
                    <a:pt x="348" y="2954"/>
                    <a:pt x="487" y="2850"/>
                  </a:cubicBezTo>
                  <a:cubicBezTo>
                    <a:pt x="614" y="2757"/>
                    <a:pt x="719" y="2584"/>
                    <a:pt x="777" y="2375"/>
                  </a:cubicBezTo>
                  <a:cubicBezTo>
                    <a:pt x="834" y="2178"/>
                    <a:pt x="858" y="1947"/>
                    <a:pt x="892" y="1715"/>
                  </a:cubicBezTo>
                  <a:cubicBezTo>
                    <a:pt x="950" y="1252"/>
                    <a:pt x="1008" y="812"/>
                    <a:pt x="1031" y="511"/>
                  </a:cubicBezTo>
                  <a:cubicBezTo>
                    <a:pt x="1066" y="186"/>
                    <a:pt x="1078" y="1"/>
                    <a:pt x="10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5"/>
            <p:cNvSpPr/>
            <p:nvPr/>
          </p:nvSpPr>
          <p:spPr>
            <a:xfrm>
              <a:off x="-450348" y="2843182"/>
              <a:ext cx="26618" cy="24361"/>
            </a:xfrm>
            <a:custGeom>
              <a:avLst/>
              <a:gdLst/>
              <a:ahLst/>
              <a:cxnLst/>
              <a:rect l="l" t="t" r="r" b="b"/>
              <a:pathLst>
                <a:path w="460" h="421" extrusionOk="0">
                  <a:moveTo>
                    <a:pt x="240" y="1"/>
                  </a:moveTo>
                  <a:cubicBezTo>
                    <a:pt x="155" y="1"/>
                    <a:pt x="116" y="52"/>
                    <a:pt x="136" y="52"/>
                  </a:cubicBezTo>
                  <a:cubicBezTo>
                    <a:pt x="136" y="52"/>
                    <a:pt x="161" y="37"/>
                    <a:pt x="199" y="37"/>
                  </a:cubicBezTo>
                  <a:cubicBezTo>
                    <a:pt x="218" y="37"/>
                    <a:pt x="240" y="40"/>
                    <a:pt x="263" y="52"/>
                  </a:cubicBezTo>
                  <a:cubicBezTo>
                    <a:pt x="286" y="64"/>
                    <a:pt x="332" y="98"/>
                    <a:pt x="344" y="133"/>
                  </a:cubicBezTo>
                  <a:cubicBezTo>
                    <a:pt x="367" y="179"/>
                    <a:pt x="344" y="237"/>
                    <a:pt x="309" y="284"/>
                  </a:cubicBezTo>
                  <a:cubicBezTo>
                    <a:pt x="277" y="300"/>
                    <a:pt x="238" y="316"/>
                    <a:pt x="202" y="316"/>
                  </a:cubicBezTo>
                  <a:cubicBezTo>
                    <a:pt x="187" y="316"/>
                    <a:pt x="172" y="314"/>
                    <a:pt x="159" y="307"/>
                  </a:cubicBezTo>
                  <a:cubicBezTo>
                    <a:pt x="112" y="295"/>
                    <a:pt x="89" y="249"/>
                    <a:pt x="78" y="214"/>
                  </a:cubicBezTo>
                  <a:cubicBezTo>
                    <a:pt x="43" y="133"/>
                    <a:pt x="89" y="75"/>
                    <a:pt x="78" y="75"/>
                  </a:cubicBezTo>
                  <a:cubicBezTo>
                    <a:pt x="78" y="74"/>
                    <a:pt x="77" y="74"/>
                    <a:pt x="76" y="74"/>
                  </a:cubicBezTo>
                  <a:cubicBezTo>
                    <a:pt x="65" y="74"/>
                    <a:pt x="0" y="131"/>
                    <a:pt x="43" y="237"/>
                  </a:cubicBezTo>
                  <a:cubicBezTo>
                    <a:pt x="43" y="295"/>
                    <a:pt x="78" y="353"/>
                    <a:pt x="147" y="400"/>
                  </a:cubicBezTo>
                  <a:cubicBezTo>
                    <a:pt x="170" y="414"/>
                    <a:pt x="196" y="421"/>
                    <a:pt x="223" y="421"/>
                  </a:cubicBezTo>
                  <a:cubicBezTo>
                    <a:pt x="279" y="421"/>
                    <a:pt x="340" y="392"/>
                    <a:pt x="379" y="353"/>
                  </a:cubicBezTo>
                  <a:cubicBezTo>
                    <a:pt x="448" y="295"/>
                    <a:pt x="460" y="191"/>
                    <a:pt x="437" y="122"/>
                  </a:cubicBezTo>
                  <a:cubicBezTo>
                    <a:pt x="402" y="52"/>
                    <a:pt x="344" y="17"/>
                    <a:pt x="286" y="6"/>
                  </a:cubicBezTo>
                  <a:cubicBezTo>
                    <a:pt x="270" y="2"/>
                    <a:pt x="254" y="1"/>
                    <a:pt x="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5"/>
            <p:cNvSpPr/>
            <p:nvPr/>
          </p:nvSpPr>
          <p:spPr>
            <a:xfrm>
              <a:off x="-597903" y="2828716"/>
              <a:ext cx="10647" cy="49127"/>
            </a:xfrm>
            <a:custGeom>
              <a:avLst/>
              <a:gdLst/>
              <a:ahLst/>
              <a:cxnLst/>
              <a:rect l="l" t="t" r="r" b="b"/>
              <a:pathLst>
                <a:path w="184" h="849" extrusionOk="0">
                  <a:moveTo>
                    <a:pt x="161" y="1"/>
                  </a:moveTo>
                  <a:cubicBezTo>
                    <a:pt x="149" y="1"/>
                    <a:pt x="45" y="175"/>
                    <a:pt x="33" y="418"/>
                  </a:cubicBezTo>
                  <a:cubicBezTo>
                    <a:pt x="0" y="649"/>
                    <a:pt x="82" y="848"/>
                    <a:pt x="100" y="848"/>
                  </a:cubicBezTo>
                  <a:cubicBezTo>
                    <a:pt x="101" y="848"/>
                    <a:pt x="102" y="848"/>
                    <a:pt x="103" y="846"/>
                  </a:cubicBezTo>
                  <a:cubicBezTo>
                    <a:pt x="138" y="846"/>
                    <a:pt x="91" y="661"/>
                    <a:pt x="103" y="418"/>
                  </a:cubicBezTo>
                  <a:cubicBezTo>
                    <a:pt x="114" y="186"/>
                    <a:pt x="184" y="13"/>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5"/>
            <p:cNvSpPr/>
            <p:nvPr/>
          </p:nvSpPr>
          <p:spPr>
            <a:xfrm>
              <a:off x="-564515" y="2823334"/>
              <a:ext cx="8795" cy="51037"/>
            </a:xfrm>
            <a:custGeom>
              <a:avLst/>
              <a:gdLst/>
              <a:ahLst/>
              <a:cxnLst/>
              <a:rect l="l" t="t" r="r" b="b"/>
              <a:pathLst>
                <a:path w="152" h="882" extrusionOk="0">
                  <a:moveTo>
                    <a:pt x="114" y="1"/>
                  </a:moveTo>
                  <a:cubicBezTo>
                    <a:pt x="89" y="1"/>
                    <a:pt x="23" y="183"/>
                    <a:pt x="1" y="441"/>
                  </a:cubicBezTo>
                  <a:cubicBezTo>
                    <a:pt x="1" y="696"/>
                    <a:pt x="82" y="881"/>
                    <a:pt x="93" y="881"/>
                  </a:cubicBezTo>
                  <a:cubicBezTo>
                    <a:pt x="116" y="881"/>
                    <a:pt x="93" y="696"/>
                    <a:pt x="93" y="441"/>
                  </a:cubicBezTo>
                  <a:cubicBezTo>
                    <a:pt x="93" y="210"/>
                    <a:pt x="151" y="13"/>
                    <a:pt x="116" y="1"/>
                  </a:cubicBezTo>
                  <a:cubicBezTo>
                    <a:pt x="116" y="1"/>
                    <a:pt x="115" y="1"/>
                    <a:pt x="1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5"/>
            <p:cNvSpPr/>
            <p:nvPr/>
          </p:nvSpPr>
          <p:spPr>
            <a:xfrm>
              <a:off x="-277680" y="2818011"/>
              <a:ext cx="7465" cy="54335"/>
            </a:xfrm>
            <a:custGeom>
              <a:avLst/>
              <a:gdLst/>
              <a:ahLst/>
              <a:cxnLst/>
              <a:rect l="l" t="t" r="r" b="b"/>
              <a:pathLst>
                <a:path w="129" h="939" extrusionOk="0">
                  <a:moveTo>
                    <a:pt x="47" y="1"/>
                  </a:moveTo>
                  <a:cubicBezTo>
                    <a:pt x="24" y="24"/>
                    <a:pt x="47" y="221"/>
                    <a:pt x="47" y="475"/>
                  </a:cubicBezTo>
                  <a:cubicBezTo>
                    <a:pt x="24" y="730"/>
                    <a:pt x="1" y="939"/>
                    <a:pt x="24" y="939"/>
                  </a:cubicBezTo>
                  <a:cubicBezTo>
                    <a:pt x="59" y="939"/>
                    <a:pt x="128" y="730"/>
                    <a:pt x="128" y="475"/>
                  </a:cubicBezTo>
                  <a:cubicBezTo>
                    <a:pt x="128" y="209"/>
                    <a:pt x="59" y="1"/>
                    <a:pt x="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5"/>
            <p:cNvSpPr/>
            <p:nvPr/>
          </p:nvSpPr>
          <p:spPr>
            <a:xfrm>
              <a:off x="-241457" y="2814654"/>
              <a:ext cx="10069" cy="54335"/>
            </a:xfrm>
            <a:custGeom>
              <a:avLst/>
              <a:gdLst/>
              <a:ahLst/>
              <a:cxnLst/>
              <a:rect l="l" t="t" r="r" b="b"/>
              <a:pathLst>
                <a:path w="174" h="939" extrusionOk="0">
                  <a:moveTo>
                    <a:pt x="59" y="0"/>
                  </a:moveTo>
                  <a:cubicBezTo>
                    <a:pt x="59" y="0"/>
                    <a:pt x="58" y="0"/>
                    <a:pt x="58" y="1"/>
                  </a:cubicBezTo>
                  <a:cubicBezTo>
                    <a:pt x="23" y="1"/>
                    <a:pt x="81" y="209"/>
                    <a:pt x="70" y="476"/>
                  </a:cubicBezTo>
                  <a:cubicBezTo>
                    <a:pt x="70" y="719"/>
                    <a:pt x="0" y="916"/>
                    <a:pt x="23" y="939"/>
                  </a:cubicBezTo>
                  <a:cubicBezTo>
                    <a:pt x="35" y="939"/>
                    <a:pt x="151" y="742"/>
                    <a:pt x="151" y="487"/>
                  </a:cubicBezTo>
                  <a:cubicBezTo>
                    <a:pt x="173" y="216"/>
                    <a:pt x="75" y="0"/>
                    <a:pt x="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5"/>
            <p:cNvSpPr/>
            <p:nvPr/>
          </p:nvSpPr>
          <p:spPr>
            <a:xfrm>
              <a:off x="-544379" y="2012476"/>
              <a:ext cx="58" cy="58"/>
            </a:xfrm>
            <a:custGeom>
              <a:avLst/>
              <a:gdLst/>
              <a:ahLst/>
              <a:cxnLst/>
              <a:rect l="l" t="t" r="r" b="b"/>
              <a:pathLst>
                <a:path w="1" h="1" extrusionOk="0">
                  <a:moveTo>
                    <a:pt x="0" y="0"/>
                  </a:moveTo>
                  <a:close/>
                </a:path>
              </a:pathLst>
            </a:custGeom>
            <a:solidFill>
              <a:srgbClr val="CA5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5"/>
            <p:cNvSpPr/>
            <p:nvPr/>
          </p:nvSpPr>
          <p:spPr>
            <a:xfrm>
              <a:off x="-603401" y="1525833"/>
              <a:ext cx="333823" cy="308536"/>
            </a:xfrm>
            <a:custGeom>
              <a:avLst/>
              <a:gdLst/>
              <a:ahLst/>
              <a:cxnLst/>
              <a:rect l="l" t="t" r="r" b="b"/>
              <a:pathLst>
                <a:path w="5769" h="5332" extrusionOk="0">
                  <a:moveTo>
                    <a:pt x="2970" y="0"/>
                  </a:moveTo>
                  <a:cubicBezTo>
                    <a:pt x="2673" y="0"/>
                    <a:pt x="2378" y="103"/>
                    <a:pt x="2167" y="315"/>
                  </a:cubicBezTo>
                  <a:cubicBezTo>
                    <a:pt x="2086" y="407"/>
                    <a:pt x="2005" y="488"/>
                    <a:pt x="1912" y="546"/>
                  </a:cubicBezTo>
                  <a:cubicBezTo>
                    <a:pt x="1738" y="650"/>
                    <a:pt x="1518" y="604"/>
                    <a:pt x="1333" y="627"/>
                  </a:cubicBezTo>
                  <a:cubicBezTo>
                    <a:pt x="1009" y="650"/>
                    <a:pt x="707" y="836"/>
                    <a:pt x="545" y="1114"/>
                  </a:cubicBezTo>
                  <a:cubicBezTo>
                    <a:pt x="383" y="1392"/>
                    <a:pt x="360" y="1739"/>
                    <a:pt x="487" y="2040"/>
                  </a:cubicBezTo>
                  <a:cubicBezTo>
                    <a:pt x="198" y="2214"/>
                    <a:pt x="59" y="2550"/>
                    <a:pt x="24" y="2886"/>
                  </a:cubicBezTo>
                  <a:cubicBezTo>
                    <a:pt x="1" y="3210"/>
                    <a:pt x="70" y="3546"/>
                    <a:pt x="140" y="3870"/>
                  </a:cubicBezTo>
                  <a:cubicBezTo>
                    <a:pt x="233" y="4276"/>
                    <a:pt x="325" y="4692"/>
                    <a:pt x="615" y="4982"/>
                  </a:cubicBezTo>
                  <a:cubicBezTo>
                    <a:pt x="812" y="5179"/>
                    <a:pt x="1078" y="5318"/>
                    <a:pt x="1356" y="5329"/>
                  </a:cubicBezTo>
                  <a:cubicBezTo>
                    <a:pt x="1379" y="5331"/>
                    <a:pt x="1401" y="5331"/>
                    <a:pt x="1424" y="5331"/>
                  </a:cubicBezTo>
                  <a:cubicBezTo>
                    <a:pt x="1806" y="5331"/>
                    <a:pt x="2180" y="5149"/>
                    <a:pt x="2398" y="4831"/>
                  </a:cubicBezTo>
                  <a:lnTo>
                    <a:pt x="5363" y="3036"/>
                  </a:lnTo>
                  <a:cubicBezTo>
                    <a:pt x="5525" y="2851"/>
                    <a:pt x="5653" y="2504"/>
                    <a:pt x="5560" y="2272"/>
                  </a:cubicBezTo>
                  <a:cubicBezTo>
                    <a:pt x="5745" y="2168"/>
                    <a:pt x="5769" y="1994"/>
                    <a:pt x="5769" y="1785"/>
                  </a:cubicBezTo>
                  <a:cubicBezTo>
                    <a:pt x="5769" y="1565"/>
                    <a:pt x="5688" y="1357"/>
                    <a:pt x="5583" y="1160"/>
                  </a:cubicBezTo>
                  <a:cubicBezTo>
                    <a:pt x="5421" y="859"/>
                    <a:pt x="5190" y="546"/>
                    <a:pt x="4888" y="396"/>
                  </a:cubicBezTo>
                  <a:cubicBezTo>
                    <a:pt x="4743" y="317"/>
                    <a:pt x="4570" y="274"/>
                    <a:pt x="4398" y="274"/>
                  </a:cubicBezTo>
                  <a:cubicBezTo>
                    <a:pt x="4216" y="274"/>
                    <a:pt x="4036" y="323"/>
                    <a:pt x="3892" y="430"/>
                  </a:cubicBezTo>
                  <a:cubicBezTo>
                    <a:pt x="3678" y="147"/>
                    <a:pt x="3323" y="0"/>
                    <a:pt x="29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5"/>
            <p:cNvSpPr/>
            <p:nvPr/>
          </p:nvSpPr>
          <p:spPr>
            <a:xfrm>
              <a:off x="-557803" y="1612978"/>
              <a:ext cx="268146" cy="483288"/>
            </a:xfrm>
            <a:custGeom>
              <a:avLst/>
              <a:gdLst/>
              <a:ahLst/>
              <a:cxnLst/>
              <a:rect l="l" t="t" r="r" b="b"/>
              <a:pathLst>
                <a:path w="4634" h="8352" extrusionOk="0">
                  <a:moveTo>
                    <a:pt x="2751" y="0"/>
                  </a:moveTo>
                  <a:cubicBezTo>
                    <a:pt x="1834" y="0"/>
                    <a:pt x="926" y="301"/>
                    <a:pt x="174" y="882"/>
                  </a:cubicBezTo>
                  <a:lnTo>
                    <a:pt x="0" y="1021"/>
                  </a:lnTo>
                  <a:lnTo>
                    <a:pt x="336" y="8352"/>
                  </a:lnTo>
                  <a:lnTo>
                    <a:pt x="3556" y="8213"/>
                  </a:lnTo>
                  <a:cubicBezTo>
                    <a:pt x="3568" y="7866"/>
                    <a:pt x="3394" y="5758"/>
                    <a:pt x="3394" y="5758"/>
                  </a:cubicBezTo>
                  <a:cubicBezTo>
                    <a:pt x="3394" y="5758"/>
                    <a:pt x="4610" y="5572"/>
                    <a:pt x="4622" y="4356"/>
                  </a:cubicBezTo>
                  <a:cubicBezTo>
                    <a:pt x="4633" y="3140"/>
                    <a:pt x="4425" y="349"/>
                    <a:pt x="4425" y="349"/>
                  </a:cubicBezTo>
                  <a:cubicBezTo>
                    <a:pt x="3886" y="115"/>
                    <a:pt x="3316" y="0"/>
                    <a:pt x="2751" y="0"/>
                  </a:cubicBezTo>
                  <a:close/>
                </a:path>
              </a:pathLst>
            </a:custGeom>
            <a:solidFill>
              <a:srgbClr val="F8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5"/>
            <p:cNvSpPr/>
            <p:nvPr/>
          </p:nvSpPr>
          <p:spPr>
            <a:xfrm>
              <a:off x="-451911" y="1919314"/>
              <a:ext cx="91890" cy="44788"/>
            </a:xfrm>
            <a:custGeom>
              <a:avLst/>
              <a:gdLst/>
              <a:ahLst/>
              <a:cxnLst/>
              <a:rect l="l" t="t" r="r" b="b"/>
              <a:pathLst>
                <a:path w="1588" h="774" extrusionOk="0">
                  <a:moveTo>
                    <a:pt x="0" y="0"/>
                  </a:moveTo>
                  <a:cubicBezTo>
                    <a:pt x="0" y="0"/>
                    <a:pt x="330" y="773"/>
                    <a:pt x="1389" y="773"/>
                  </a:cubicBezTo>
                  <a:cubicBezTo>
                    <a:pt x="1452" y="773"/>
                    <a:pt x="1518" y="771"/>
                    <a:pt x="1587" y="765"/>
                  </a:cubicBezTo>
                  <a:lnTo>
                    <a:pt x="1576" y="452"/>
                  </a:lnTo>
                  <a:cubicBezTo>
                    <a:pt x="1576" y="452"/>
                    <a:pt x="1549" y="454"/>
                    <a:pt x="1501" y="454"/>
                  </a:cubicBezTo>
                  <a:cubicBezTo>
                    <a:pt x="1291" y="454"/>
                    <a:pt x="661" y="416"/>
                    <a:pt x="0"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5"/>
            <p:cNvSpPr/>
            <p:nvPr/>
          </p:nvSpPr>
          <p:spPr>
            <a:xfrm>
              <a:off x="-596167" y="1742132"/>
              <a:ext cx="50458" cy="73315"/>
            </a:xfrm>
            <a:custGeom>
              <a:avLst/>
              <a:gdLst/>
              <a:ahLst/>
              <a:cxnLst/>
              <a:rect l="l" t="t" r="r" b="b"/>
              <a:pathLst>
                <a:path w="872" h="1267" extrusionOk="0">
                  <a:moveTo>
                    <a:pt x="564" y="1"/>
                  </a:moveTo>
                  <a:cubicBezTo>
                    <a:pt x="321" y="1"/>
                    <a:pt x="0" y="101"/>
                    <a:pt x="15" y="619"/>
                  </a:cubicBezTo>
                  <a:cubicBezTo>
                    <a:pt x="38" y="1165"/>
                    <a:pt x="408" y="1266"/>
                    <a:pt x="654" y="1266"/>
                  </a:cubicBezTo>
                  <a:cubicBezTo>
                    <a:pt x="779" y="1266"/>
                    <a:pt x="872" y="1240"/>
                    <a:pt x="872" y="1232"/>
                  </a:cubicBezTo>
                  <a:cubicBezTo>
                    <a:pt x="872" y="1209"/>
                    <a:pt x="826" y="40"/>
                    <a:pt x="826" y="40"/>
                  </a:cubicBezTo>
                  <a:cubicBezTo>
                    <a:pt x="821" y="35"/>
                    <a:pt x="706" y="1"/>
                    <a:pt x="564" y="1"/>
                  </a:cubicBezTo>
                  <a:close/>
                </a:path>
              </a:pathLst>
            </a:custGeom>
            <a:solidFill>
              <a:srgbClr val="AA87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5"/>
            <p:cNvSpPr/>
            <p:nvPr/>
          </p:nvSpPr>
          <p:spPr>
            <a:xfrm>
              <a:off x="-582627" y="1759202"/>
              <a:ext cx="21526" cy="41779"/>
            </a:xfrm>
            <a:custGeom>
              <a:avLst/>
              <a:gdLst/>
              <a:ahLst/>
              <a:cxnLst/>
              <a:rect l="l" t="t" r="r" b="b"/>
              <a:pathLst>
                <a:path w="372" h="722" extrusionOk="0">
                  <a:moveTo>
                    <a:pt x="223" y="1"/>
                  </a:moveTo>
                  <a:cubicBezTo>
                    <a:pt x="213" y="1"/>
                    <a:pt x="201" y="4"/>
                    <a:pt x="186" y="11"/>
                  </a:cubicBezTo>
                  <a:cubicBezTo>
                    <a:pt x="128" y="11"/>
                    <a:pt x="70" y="80"/>
                    <a:pt x="47" y="138"/>
                  </a:cubicBezTo>
                  <a:cubicBezTo>
                    <a:pt x="13" y="208"/>
                    <a:pt x="1" y="277"/>
                    <a:pt x="1" y="370"/>
                  </a:cubicBezTo>
                  <a:cubicBezTo>
                    <a:pt x="13" y="544"/>
                    <a:pt x="105" y="683"/>
                    <a:pt x="221" y="717"/>
                  </a:cubicBezTo>
                  <a:cubicBezTo>
                    <a:pt x="235" y="720"/>
                    <a:pt x="249" y="722"/>
                    <a:pt x="260" y="722"/>
                  </a:cubicBezTo>
                  <a:cubicBezTo>
                    <a:pt x="296" y="722"/>
                    <a:pt x="322" y="709"/>
                    <a:pt x="348" y="683"/>
                  </a:cubicBezTo>
                  <a:cubicBezTo>
                    <a:pt x="372" y="660"/>
                    <a:pt x="372" y="648"/>
                    <a:pt x="372" y="648"/>
                  </a:cubicBezTo>
                  <a:lnTo>
                    <a:pt x="372" y="648"/>
                  </a:lnTo>
                  <a:cubicBezTo>
                    <a:pt x="372" y="648"/>
                    <a:pt x="360" y="659"/>
                    <a:pt x="337" y="671"/>
                  </a:cubicBezTo>
                  <a:cubicBezTo>
                    <a:pt x="319" y="677"/>
                    <a:pt x="305" y="680"/>
                    <a:pt x="289" y="680"/>
                  </a:cubicBezTo>
                  <a:cubicBezTo>
                    <a:pt x="273" y="680"/>
                    <a:pt x="256" y="677"/>
                    <a:pt x="233" y="671"/>
                  </a:cubicBezTo>
                  <a:cubicBezTo>
                    <a:pt x="140" y="648"/>
                    <a:pt x="59" y="509"/>
                    <a:pt x="59" y="358"/>
                  </a:cubicBezTo>
                  <a:cubicBezTo>
                    <a:pt x="59" y="277"/>
                    <a:pt x="70" y="208"/>
                    <a:pt x="82" y="150"/>
                  </a:cubicBezTo>
                  <a:cubicBezTo>
                    <a:pt x="117" y="92"/>
                    <a:pt x="140" y="46"/>
                    <a:pt x="186" y="34"/>
                  </a:cubicBezTo>
                  <a:cubicBezTo>
                    <a:pt x="194" y="32"/>
                    <a:pt x="202" y="31"/>
                    <a:pt x="209" y="31"/>
                  </a:cubicBezTo>
                  <a:cubicBezTo>
                    <a:pt x="241" y="31"/>
                    <a:pt x="260" y="52"/>
                    <a:pt x="279" y="80"/>
                  </a:cubicBezTo>
                  <a:cubicBezTo>
                    <a:pt x="290" y="104"/>
                    <a:pt x="279" y="127"/>
                    <a:pt x="290" y="127"/>
                  </a:cubicBezTo>
                  <a:cubicBezTo>
                    <a:pt x="290" y="127"/>
                    <a:pt x="302" y="104"/>
                    <a:pt x="302" y="80"/>
                  </a:cubicBezTo>
                  <a:cubicBezTo>
                    <a:pt x="302" y="69"/>
                    <a:pt x="290" y="46"/>
                    <a:pt x="279" y="22"/>
                  </a:cubicBezTo>
                  <a:cubicBezTo>
                    <a:pt x="263" y="15"/>
                    <a:pt x="247" y="1"/>
                    <a:pt x="223" y="1"/>
                  </a:cubicBezTo>
                  <a:close/>
                </a:path>
              </a:pathLst>
            </a:custGeom>
            <a:solidFill>
              <a:srgbClr val="99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5"/>
            <p:cNvSpPr/>
            <p:nvPr/>
          </p:nvSpPr>
          <p:spPr>
            <a:xfrm>
              <a:off x="-336644" y="1734262"/>
              <a:ext cx="20137" cy="19558"/>
            </a:xfrm>
            <a:custGeom>
              <a:avLst/>
              <a:gdLst/>
              <a:ahLst/>
              <a:cxnLst/>
              <a:rect l="l" t="t" r="r" b="b"/>
              <a:pathLst>
                <a:path w="348" h="338" extrusionOk="0">
                  <a:moveTo>
                    <a:pt x="194" y="1"/>
                  </a:moveTo>
                  <a:cubicBezTo>
                    <a:pt x="188" y="1"/>
                    <a:pt x="181" y="1"/>
                    <a:pt x="174" y="2"/>
                  </a:cubicBezTo>
                  <a:cubicBezTo>
                    <a:pt x="82" y="2"/>
                    <a:pt x="0" y="94"/>
                    <a:pt x="0" y="176"/>
                  </a:cubicBezTo>
                  <a:cubicBezTo>
                    <a:pt x="0" y="280"/>
                    <a:pt x="82" y="338"/>
                    <a:pt x="174" y="338"/>
                  </a:cubicBezTo>
                  <a:cubicBezTo>
                    <a:pt x="278" y="338"/>
                    <a:pt x="348" y="245"/>
                    <a:pt x="348" y="164"/>
                  </a:cubicBezTo>
                  <a:cubicBezTo>
                    <a:pt x="348" y="67"/>
                    <a:pt x="278" y="1"/>
                    <a:pt x="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5"/>
            <p:cNvSpPr/>
            <p:nvPr/>
          </p:nvSpPr>
          <p:spPr>
            <a:xfrm>
              <a:off x="-354756" y="1720953"/>
              <a:ext cx="40968" cy="11168"/>
            </a:xfrm>
            <a:custGeom>
              <a:avLst/>
              <a:gdLst/>
              <a:ahLst/>
              <a:cxnLst/>
              <a:rect l="l" t="t" r="r" b="b"/>
              <a:pathLst>
                <a:path w="708" h="193" extrusionOk="0">
                  <a:moveTo>
                    <a:pt x="360" y="0"/>
                  </a:moveTo>
                  <a:cubicBezTo>
                    <a:pt x="244" y="0"/>
                    <a:pt x="140" y="46"/>
                    <a:pt x="82" y="81"/>
                  </a:cubicBezTo>
                  <a:cubicBezTo>
                    <a:pt x="24" y="128"/>
                    <a:pt x="1" y="174"/>
                    <a:pt x="12" y="185"/>
                  </a:cubicBezTo>
                  <a:cubicBezTo>
                    <a:pt x="16" y="188"/>
                    <a:pt x="21" y="189"/>
                    <a:pt x="27" y="189"/>
                  </a:cubicBezTo>
                  <a:cubicBezTo>
                    <a:pt x="76" y="189"/>
                    <a:pt x="195" y="116"/>
                    <a:pt x="360" y="116"/>
                  </a:cubicBezTo>
                  <a:cubicBezTo>
                    <a:pt x="509" y="116"/>
                    <a:pt x="641" y="193"/>
                    <a:pt x="683" y="193"/>
                  </a:cubicBezTo>
                  <a:cubicBezTo>
                    <a:pt x="690" y="193"/>
                    <a:pt x="694" y="190"/>
                    <a:pt x="696" y="185"/>
                  </a:cubicBezTo>
                  <a:cubicBezTo>
                    <a:pt x="707" y="174"/>
                    <a:pt x="696" y="151"/>
                    <a:pt x="638" y="81"/>
                  </a:cubicBezTo>
                  <a:cubicBezTo>
                    <a:pt x="580" y="46"/>
                    <a:pt x="476" y="0"/>
                    <a:pt x="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5"/>
            <p:cNvSpPr/>
            <p:nvPr/>
          </p:nvSpPr>
          <p:spPr>
            <a:xfrm>
              <a:off x="-442537" y="1736808"/>
              <a:ext cx="20137" cy="19674"/>
            </a:xfrm>
            <a:custGeom>
              <a:avLst/>
              <a:gdLst/>
              <a:ahLst/>
              <a:cxnLst/>
              <a:rect l="l" t="t" r="r" b="b"/>
              <a:pathLst>
                <a:path w="348" h="340" extrusionOk="0">
                  <a:moveTo>
                    <a:pt x="206" y="0"/>
                  </a:moveTo>
                  <a:cubicBezTo>
                    <a:pt x="196" y="0"/>
                    <a:pt x="185" y="1"/>
                    <a:pt x="174" y="4"/>
                  </a:cubicBezTo>
                  <a:cubicBezTo>
                    <a:pt x="70" y="4"/>
                    <a:pt x="1" y="85"/>
                    <a:pt x="1" y="178"/>
                  </a:cubicBezTo>
                  <a:cubicBezTo>
                    <a:pt x="1" y="282"/>
                    <a:pt x="70" y="340"/>
                    <a:pt x="174" y="340"/>
                  </a:cubicBezTo>
                  <a:cubicBezTo>
                    <a:pt x="267" y="340"/>
                    <a:pt x="348" y="247"/>
                    <a:pt x="348" y="166"/>
                  </a:cubicBezTo>
                  <a:cubicBezTo>
                    <a:pt x="348" y="74"/>
                    <a:pt x="285" y="0"/>
                    <a:pt x="2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5"/>
            <p:cNvSpPr/>
            <p:nvPr/>
          </p:nvSpPr>
          <p:spPr>
            <a:xfrm>
              <a:off x="-460648" y="1723615"/>
              <a:ext cx="40274" cy="11168"/>
            </a:xfrm>
            <a:custGeom>
              <a:avLst/>
              <a:gdLst/>
              <a:ahLst/>
              <a:cxnLst/>
              <a:rect l="l" t="t" r="r" b="b"/>
              <a:pathLst>
                <a:path w="696" h="193" extrusionOk="0">
                  <a:moveTo>
                    <a:pt x="371" y="0"/>
                  </a:moveTo>
                  <a:cubicBezTo>
                    <a:pt x="256" y="0"/>
                    <a:pt x="151" y="47"/>
                    <a:pt x="93" y="82"/>
                  </a:cubicBezTo>
                  <a:cubicBezTo>
                    <a:pt x="36" y="128"/>
                    <a:pt x="1" y="174"/>
                    <a:pt x="24" y="186"/>
                  </a:cubicBezTo>
                  <a:cubicBezTo>
                    <a:pt x="26" y="187"/>
                    <a:pt x="28" y="187"/>
                    <a:pt x="30" y="187"/>
                  </a:cubicBezTo>
                  <a:cubicBezTo>
                    <a:pt x="64" y="187"/>
                    <a:pt x="188" y="116"/>
                    <a:pt x="371" y="116"/>
                  </a:cubicBezTo>
                  <a:cubicBezTo>
                    <a:pt x="510" y="116"/>
                    <a:pt x="641" y="193"/>
                    <a:pt x="683" y="193"/>
                  </a:cubicBezTo>
                  <a:cubicBezTo>
                    <a:pt x="690" y="193"/>
                    <a:pt x="694" y="191"/>
                    <a:pt x="696" y="186"/>
                  </a:cubicBezTo>
                  <a:cubicBezTo>
                    <a:pt x="696" y="174"/>
                    <a:pt x="684" y="128"/>
                    <a:pt x="638" y="82"/>
                  </a:cubicBezTo>
                  <a:cubicBezTo>
                    <a:pt x="580" y="35"/>
                    <a:pt x="487" y="0"/>
                    <a:pt x="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5"/>
            <p:cNvSpPr/>
            <p:nvPr/>
          </p:nvSpPr>
          <p:spPr>
            <a:xfrm>
              <a:off x="-387565" y="1723615"/>
              <a:ext cx="33562" cy="91022"/>
            </a:xfrm>
            <a:custGeom>
              <a:avLst/>
              <a:gdLst/>
              <a:ahLst/>
              <a:cxnLst/>
              <a:rect l="l" t="t" r="r" b="b"/>
              <a:pathLst>
                <a:path w="580" h="1573" extrusionOk="0">
                  <a:moveTo>
                    <a:pt x="13" y="0"/>
                  </a:moveTo>
                  <a:cubicBezTo>
                    <a:pt x="12" y="0"/>
                    <a:pt x="12" y="0"/>
                    <a:pt x="12" y="0"/>
                  </a:cubicBezTo>
                  <a:cubicBezTo>
                    <a:pt x="0" y="12"/>
                    <a:pt x="128" y="429"/>
                    <a:pt x="336" y="950"/>
                  </a:cubicBezTo>
                  <a:cubicBezTo>
                    <a:pt x="394" y="1089"/>
                    <a:pt x="440" y="1205"/>
                    <a:pt x="475" y="1321"/>
                  </a:cubicBezTo>
                  <a:cubicBezTo>
                    <a:pt x="498" y="1379"/>
                    <a:pt x="521" y="1437"/>
                    <a:pt x="510" y="1460"/>
                  </a:cubicBezTo>
                  <a:cubicBezTo>
                    <a:pt x="498" y="1495"/>
                    <a:pt x="452" y="1506"/>
                    <a:pt x="406" y="1506"/>
                  </a:cubicBezTo>
                  <a:cubicBezTo>
                    <a:pt x="220" y="1529"/>
                    <a:pt x="104" y="1552"/>
                    <a:pt x="104" y="1564"/>
                  </a:cubicBezTo>
                  <a:cubicBezTo>
                    <a:pt x="110" y="1570"/>
                    <a:pt x="142" y="1573"/>
                    <a:pt x="194" y="1573"/>
                  </a:cubicBezTo>
                  <a:cubicBezTo>
                    <a:pt x="246" y="1573"/>
                    <a:pt x="319" y="1570"/>
                    <a:pt x="406" y="1564"/>
                  </a:cubicBezTo>
                  <a:cubicBezTo>
                    <a:pt x="440" y="1564"/>
                    <a:pt x="464" y="1564"/>
                    <a:pt x="498" y="1552"/>
                  </a:cubicBezTo>
                  <a:cubicBezTo>
                    <a:pt x="521" y="1529"/>
                    <a:pt x="556" y="1506"/>
                    <a:pt x="568" y="1471"/>
                  </a:cubicBezTo>
                  <a:cubicBezTo>
                    <a:pt x="579" y="1402"/>
                    <a:pt x="556" y="1344"/>
                    <a:pt x="533" y="1286"/>
                  </a:cubicBezTo>
                  <a:cubicBezTo>
                    <a:pt x="498" y="1170"/>
                    <a:pt x="452" y="1054"/>
                    <a:pt x="406" y="927"/>
                  </a:cubicBezTo>
                  <a:cubicBezTo>
                    <a:pt x="223" y="413"/>
                    <a:pt x="40" y="0"/>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5"/>
            <p:cNvSpPr/>
            <p:nvPr/>
          </p:nvSpPr>
          <p:spPr>
            <a:xfrm>
              <a:off x="-416382" y="1821464"/>
              <a:ext cx="36918" cy="30900"/>
            </a:xfrm>
            <a:custGeom>
              <a:avLst/>
              <a:gdLst/>
              <a:ahLst/>
              <a:cxnLst/>
              <a:rect l="l" t="t" r="r" b="b"/>
              <a:pathLst>
                <a:path w="638" h="534" extrusionOk="0">
                  <a:moveTo>
                    <a:pt x="47" y="0"/>
                  </a:moveTo>
                  <a:cubicBezTo>
                    <a:pt x="47" y="0"/>
                    <a:pt x="23" y="58"/>
                    <a:pt x="0" y="128"/>
                  </a:cubicBezTo>
                  <a:cubicBezTo>
                    <a:pt x="23" y="220"/>
                    <a:pt x="58" y="336"/>
                    <a:pt x="162" y="417"/>
                  </a:cubicBezTo>
                  <a:cubicBezTo>
                    <a:pt x="278" y="510"/>
                    <a:pt x="406" y="533"/>
                    <a:pt x="498" y="533"/>
                  </a:cubicBezTo>
                  <a:cubicBezTo>
                    <a:pt x="602" y="533"/>
                    <a:pt x="637" y="510"/>
                    <a:pt x="637" y="498"/>
                  </a:cubicBezTo>
                  <a:cubicBezTo>
                    <a:pt x="637" y="464"/>
                    <a:pt x="429" y="498"/>
                    <a:pt x="255" y="348"/>
                  </a:cubicBezTo>
                  <a:cubicBezTo>
                    <a:pt x="81" y="209"/>
                    <a:pt x="81" y="0"/>
                    <a:pt x="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5"/>
            <p:cNvSpPr/>
            <p:nvPr/>
          </p:nvSpPr>
          <p:spPr>
            <a:xfrm>
              <a:off x="-467303" y="1683804"/>
              <a:ext cx="49648" cy="14756"/>
            </a:xfrm>
            <a:custGeom>
              <a:avLst/>
              <a:gdLst/>
              <a:ahLst/>
              <a:cxnLst/>
              <a:rect l="l" t="t" r="r" b="b"/>
              <a:pathLst>
                <a:path w="858" h="255" extrusionOk="0">
                  <a:moveTo>
                    <a:pt x="517" y="1"/>
                  </a:moveTo>
                  <a:cubicBezTo>
                    <a:pt x="488" y="1"/>
                    <a:pt x="459" y="2"/>
                    <a:pt x="429" y="5"/>
                  </a:cubicBezTo>
                  <a:cubicBezTo>
                    <a:pt x="290" y="17"/>
                    <a:pt x="174" y="75"/>
                    <a:pt x="104" y="121"/>
                  </a:cubicBezTo>
                  <a:cubicBezTo>
                    <a:pt x="35" y="167"/>
                    <a:pt x="0" y="202"/>
                    <a:pt x="23" y="237"/>
                  </a:cubicBezTo>
                  <a:cubicBezTo>
                    <a:pt x="29" y="249"/>
                    <a:pt x="46" y="254"/>
                    <a:pt x="71" y="254"/>
                  </a:cubicBezTo>
                  <a:cubicBezTo>
                    <a:pt x="142" y="254"/>
                    <a:pt x="278" y="216"/>
                    <a:pt x="440" y="190"/>
                  </a:cubicBezTo>
                  <a:cubicBezTo>
                    <a:pt x="660" y="167"/>
                    <a:pt x="845" y="190"/>
                    <a:pt x="857" y="133"/>
                  </a:cubicBezTo>
                  <a:cubicBezTo>
                    <a:pt x="857" y="109"/>
                    <a:pt x="834" y="63"/>
                    <a:pt x="753" y="51"/>
                  </a:cubicBezTo>
                  <a:cubicBezTo>
                    <a:pt x="691" y="16"/>
                    <a:pt x="609" y="1"/>
                    <a:pt x="5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5"/>
            <p:cNvSpPr/>
            <p:nvPr/>
          </p:nvSpPr>
          <p:spPr>
            <a:xfrm>
              <a:off x="-355392" y="1690111"/>
              <a:ext cx="38249" cy="11978"/>
            </a:xfrm>
            <a:custGeom>
              <a:avLst/>
              <a:gdLst/>
              <a:ahLst/>
              <a:cxnLst/>
              <a:rect l="l" t="t" r="r" b="b"/>
              <a:pathLst>
                <a:path w="661" h="207" extrusionOk="0">
                  <a:moveTo>
                    <a:pt x="324" y="0"/>
                  </a:moveTo>
                  <a:cubicBezTo>
                    <a:pt x="209" y="0"/>
                    <a:pt x="128" y="24"/>
                    <a:pt x="70" y="70"/>
                  </a:cubicBezTo>
                  <a:cubicBezTo>
                    <a:pt x="23" y="116"/>
                    <a:pt x="0" y="163"/>
                    <a:pt x="12" y="174"/>
                  </a:cubicBezTo>
                  <a:cubicBezTo>
                    <a:pt x="20" y="190"/>
                    <a:pt x="42" y="195"/>
                    <a:pt x="74" y="195"/>
                  </a:cubicBezTo>
                  <a:cubicBezTo>
                    <a:pt x="123" y="195"/>
                    <a:pt x="194" y="184"/>
                    <a:pt x="272" y="184"/>
                  </a:cubicBezTo>
                  <a:cubicBezTo>
                    <a:pt x="289" y="184"/>
                    <a:pt x="307" y="184"/>
                    <a:pt x="324" y="186"/>
                  </a:cubicBezTo>
                  <a:cubicBezTo>
                    <a:pt x="433" y="186"/>
                    <a:pt x="525" y="206"/>
                    <a:pt x="585" y="206"/>
                  </a:cubicBezTo>
                  <a:cubicBezTo>
                    <a:pt x="615" y="206"/>
                    <a:pt x="637" y="201"/>
                    <a:pt x="649" y="186"/>
                  </a:cubicBezTo>
                  <a:cubicBezTo>
                    <a:pt x="660" y="163"/>
                    <a:pt x="637" y="116"/>
                    <a:pt x="579" y="81"/>
                  </a:cubicBezTo>
                  <a:cubicBezTo>
                    <a:pt x="533" y="35"/>
                    <a:pt x="429" y="0"/>
                    <a:pt x="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5"/>
            <p:cNvSpPr/>
            <p:nvPr/>
          </p:nvSpPr>
          <p:spPr>
            <a:xfrm>
              <a:off x="-564458" y="1586707"/>
              <a:ext cx="288168" cy="177588"/>
            </a:xfrm>
            <a:custGeom>
              <a:avLst/>
              <a:gdLst/>
              <a:ahLst/>
              <a:cxnLst/>
              <a:rect l="l" t="t" r="r" b="b"/>
              <a:pathLst>
                <a:path w="4980" h="3069" extrusionOk="0">
                  <a:moveTo>
                    <a:pt x="58" y="1417"/>
                  </a:moveTo>
                  <a:lnTo>
                    <a:pt x="58" y="1463"/>
                  </a:lnTo>
                  <a:cubicBezTo>
                    <a:pt x="58" y="1454"/>
                    <a:pt x="58" y="1445"/>
                    <a:pt x="59" y="1436"/>
                  </a:cubicBezTo>
                  <a:lnTo>
                    <a:pt x="59" y="1436"/>
                  </a:lnTo>
                  <a:cubicBezTo>
                    <a:pt x="58" y="1430"/>
                    <a:pt x="58" y="1423"/>
                    <a:pt x="58" y="1417"/>
                  </a:cubicBezTo>
                  <a:close/>
                  <a:moveTo>
                    <a:pt x="3175" y="0"/>
                  </a:moveTo>
                  <a:cubicBezTo>
                    <a:pt x="2341" y="0"/>
                    <a:pt x="1502" y="259"/>
                    <a:pt x="776" y="687"/>
                  </a:cubicBezTo>
                  <a:cubicBezTo>
                    <a:pt x="625" y="768"/>
                    <a:pt x="463" y="872"/>
                    <a:pt x="347" y="1000"/>
                  </a:cubicBezTo>
                  <a:cubicBezTo>
                    <a:pt x="237" y="1132"/>
                    <a:pt x="74" y="1264"/>
                    <a:pt x="59" y="1436"/>
                  </a:cubicBezTo>
                  <a:lnTo>
                    <a:pt x="59" y="1436"/>
                  </a:lnTo>
                  <a:cubicBezTo>
                    <a:pt x="78" y="1780"/>
                    <a:pt x="1" y="2188"/>
                    <a:pt x="58" y="2529"/>
                  </a:cubicBezTo>
                  <a:cubicBezTo>
                    <a:pt x="81" y="2575"/>
                    <a:pt x="208" y="2714"/>
                    <a:pt x="220" y="2772"/>
                  </a:cubicBezTo>
                  <a:cubicBezTo>
                    <a:pt x="261" y="2951"/>
                    <a:pt x="327" y="3069"/>
                    <a:pt x="410" y="3069"/>
                  </a:cubicBezTo>
                  <a:cubicBezTo>
                    <a:pt x="467" y="3069"/>
                    <a:pt x="532" y="3014"/>
                    <a:pt x="602" y="2888"/>
                  </a:cubicBezTo>
                  <a:cubicBezTo>
                    <a:pt x="671" y="2772"/>
                    <a:pt x="718" y="2424"/>
                    <a:pt x="741" y="2285"/>
                  </a:cubicBezTo>
                  <a:lnTo>
                    <a:pt x="961" y="1162"/>
                  </a:lnTo>
                  <a:cubicBezTo>
                    <a:pt x="1236" y="1283"/>
                    <a:pt x="1531" y="1383"/>
                    <a:pt x="1838" y="1383"/>
                  </a:cubicBezTo>
                  <a:cubicBezTo>
                    <a:pt x="1854" y="1383"/>
                    <a:pt x="1871" y="1383"/>
                    <a:pt x="1887" y="1382"/>
                  </a:cubicBezTo>
                  <a:cubicBezTo>
                    <a:pt x="2200" y="1370"/>
                    <a:pt x="2524" y="1197"/>
                    <a:pt x="2687" y="919"/>
                  </a:cubicBezTo>
                  <a:cubicBezTo>
                    <a:pt x="2826" y="1162"/>
                    <a:pt x="3104" y="1347"/>
                    <a:pt x="3393" y="1382"/>
                  </a:cubicBezTo>
                  <a:cubicBezTo>
                    <a:pt x="3433" y="1387"/>
                    <a:pt x="3473" y="1389"/>
                    <a:pt x="3513" y="1389"/>
                  </a:cubicBezTo>
                  <a:cubicBezTo>
                    <a:pt x="3764" y="1389"/>
                    <a:pt x="4014" y="1296"/>
                    <a:pt x="4204" y="1116"/>
                  </a:cubicBezTo>
                  <a:cubicBezTo>
                    <a:pt x="4278" y="1228"/>
                    <a:pt x="4406" y="1287"/>
                    <a:pt x="4534" y="1287"/>
                  </a:cubicBezTo>
                  <a:cubicBezTo>
                    <a:pt x="4604" y="1287"/>
                    <a:pt x="4675" y="1269"/>
                    <a:pt x="4737" y="1231"/>
                  </a:cubicBezTo>
                  <a:cubicBezTo>
                    <a:pt x="4910" y="1127"/>
                    <a:pt x="4980" y="907"/>
                    <a:pt x="4945" y="699"/>
                  </a:cubicBezTo>
                  <a:cubicBezTo>
                    <a:pt x="4852" y="409"/>
                    <a:pt x="4540" y="235"/>
                    <a:pt x="4250" y="154"/>
                  </a:cubicBezTo>
                  <a:cubicBezTo>
                    <a:pt x="3899" y="49"/>
                    <a:pt x="3538" y="0"/>
                    <a:pt x="31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5"/>
            <p:cNvSpPr/>
            <p:nvPr/>
          </p:nvSpPr>
          <p:spPr>
            <a:xfrm>
              <a:off x="-478702" y="1709438"/>
              <a:ext cx="91195" cy="89806"/>
            </a:xfrm>
            <a:custGeom>
              <a:avLst/>
              <a:gdLst/>
              <a:ahLst/>
              <a:cxnLst/>
              <a:rect l="l" t="t" r="r" b="b"/>
              <a:pathLst>
                <a:path w="1576" h="1552" extrusionOk="0">
                  <a:moveTo>
                    <a:pt x="790" y="0"/>
                  </a:moveTo>
                  <a:cubicBezTo>
                    <a:pt x="747" y="0"/>
                    <a:pt x="704" y="5"/>
                    <a:pt x="660" y="14"/>
                  </a:cubicBezTo>
                  <a:cubicBezTo>
                    <a:pt x="510" y="25"/>
                    <a:pt x="348" y="118"/>
                    <a:pt x="232" y="222"/>
                  </a:cubicBezTo>
                  <a:cubicBezTo>
                    <a:pt x="116" y="338"/>
                    <a:pt x="46" y="500"/>
                    <a:pt x="12" y="662"/>
                  </a:cubicBezTo>
                  <a:cubicBezTo>
                    <a:pt x="0" y="825"/>
                    <a:pt x="23" y="987"/>
                    <a:pt x="81" y="1114"/>
                  </a:cubicBezTo>
                  <a:cubicBezTo>
                    <a:pt x="220" y="1369"/>
                    <a:pt x="475" y="1531"/>
                    <a:pt x="695" y="1543"/>
                  </a:cubicBezTo>
                  <a:cubicBezTo>
                    <a:pt x="735" y="1549"/>
                    <a:pt x="773" y="1552"/>
                    <a:pt x="810" y="1552"/>
                  </a:cubicBezTo>
                  <a:cubicBezTo>
                    <a:pt x="975" y="1552"/>
                    <a:pt x="1106" y="1493"/>
                    <a:pt x="1181" y="1427"/>
                  </a:cubicBezTo>
                  <a:cubicBezTo>
                    <a:pt x="1239" y="1404"/>
                    <a:pt x="1286" y="1369"/>
                    <a:pt x="1297" y="1346"/>
                  </a:cubicBezTo>
                  <a:cubicBezTo>
                    <a:pt x="1320" y="1311"/>
                    <a:pt x="1332" y="1299"/>
                    <a:pt x="1332" y="1299"/>
                  </a:cubicBezTo>
                  <a:cubicBezTo>
                    <a:pt x="1332" y="1298"/>
                    <a:pt x="1332" y="1298"/>
                    <a:pt x="1331" y="1298"/>
                  </a:cubicBezTo>
                  <a:cubicBezTo>
                    <a:pt x="1323" y="1298"/>
                    <a:pt x="1276" y="1351"/>
                    <a:pt x="1170" y="1404"/>
                  </a:cubicBezTo>
                  <a:cubicBezTo>
                    <a:pt x="1087" y="1449"/>
                    <a:pt x="962" y="1495"/>
                    <a:pt x="815" y="1495"/>
                  </a:cubicBezTo>
                  <a:cubicBezTo>
                    <a:pt x="776" y="1495"/>
                    <a:pt x="736" y="1492"/>
                    <a:pt x="695" y="1485"/>
                  </a:cubicBezTo>
                  <a:cubicBezTo>
                    <a:pt x="487" y="1462"/>
                    <a:pt x="255" y="1311"/>
                    <a:pt x="139" y="1068"/>
                  </a:cubicBezTo>
                  <a:cubicBezTo>
                    <a:pt x="23" y="825"/>
                    <a:pt x="58" y="477"/>
                    <a:pt x="290" y="257"/>
                  </a:cubicBezTo>
                  <a:cubicBezTo>
                    <a:pt x="426" y="114"/>
                    <a:pt x="611" y="50"/>
                    <a:pt x="790" y="50"/>
                  </a:cubicBezTo>
                  <a:cubicBezTo>
                    <a:pt x="900" y="50"/>
                    <a:pt x="1008" y="74"/>
                    <a:pt x="1100" y="118"/>
                  </a:cubicBezTo>
                  <a:cubicBezTo>
                    <a:pt x="1355" y="234"/>
                    <a:pt x="1494" y="466"/>
                    <a:pt x="1517" y="662"/>
                  </a:cubicBezTo>
                  <a:cubicBezTo>
                    <a:pt x="1552" y="871"/>
                    <a:pt x="1494" y="1033"/>
                    <a:pt x="1436" y="1137"/>
                  </a:cubicBezTo>
                  <a:cubicBezTo>
                    <a:pt x="1378" y="1242"/>
                    <a:pt x="1332" y="1299"/>
                    <a:pt x="1332" y="1299"/>
                  </a:cubicBezTo>
                  <a:cubicBezTo>
                    <a:pt x="1340" y="1299"/>
                    <a:pt x="1342" y="1294"/>
                    <a:pt x="1343" y="1294"/>
                  </a:cubicBezTo>
                  <a:cubicBezTo>
                    <a:pt x="1344" y="1294"/>
                    <a:pt x="1344" y="1296"/>
                    <a:pt x="1344" y="1299"/>
                  </a:cubicBezTo>
                  <a:cubicBezTo>
                    <a:pt x="1378" y="1276"/>
                    <a:pt x="1402" y="1242"/>
                    <a:pt x="1436" y="1184"/>
                  </a:cubicBezTo>
                  <a:cubicBezTo>
                    <a:pt x="1506" y="1091"/>
                    <a:pt x="1575" y="906"/>
                    <a:pt x="1552" y="697"/>
                  </a:cubicBezTo>
                  <a:cubicBezTo>
                    <a:pt x="1529" y="477"/>
                    <a:pt x="1390" y="211"/>
                    <a:pt x="1112" y="83"/>
                  </a:cubicBezTo>
                  <a:cubicBezTo>
                    <a:pt x="1019" y="32"/>
                    <a:pt x="907" y="0"/>
                    <a:pt x="7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5"/>
            <p:cNvSpPr/>
            <p:nvPr/>
          </p:nvSpPr>
          <p:spPr>
            <a:xfrm>
              <a:off x="-367486" y="1709438"/>
              <a:ext cx="91195" cy="89806"/>
            </a:xfrm>
            <a:custGeom>
              <a:avLst/>
              <a:gdLst/>
              <a:ahLst/>
              <a:cxnLst/>
              <a:rect l="l" t="t" r="r" b="b"/>
              <a:pathLst>
                <a:path w="1576" h="1552" extrusionOk="0">
                  <a:moveTo>
                    <a:pt x="795" y="0"/>
                  </a:moveTo>
                  <a:cubicBezTo>
                    <a:pt x="754" y="0"/>
                    <a:pt x="713" y="5"/>
                    <a:pt x="672" y="14"/>
                  </a:cubicBezTo>
                  <a:cubicBezTo>
                    <a:pt x="510" y="25"/>
                    <a:pt x="348" y="118"/>
                    <a:pt x="232" y="222"/>
                  </a:cubicBezTo>
                  <a:cubicBezTo>
                    <a:pt x="117" y="338"/>
                    <a:pt x="47" y="500"/>
                    <a:pt x="12" y="662"/>
                  </a:cubicBezTo>
                  <a:cubicBezTo>
                    <a:pt x="1" y="825"/>
                    <a:pt x="35" y="987"/>
                    <a:pt x="93" y="1114"/>
                  </a:cubicBezTo>
                  <a:cubicBezTo>
                    <a:pt x="221" y="1369"/>
                    <a:pt x="476" y="1531"/>
                    <a:pt x="696" y="1543"/>
                  </a:cubicBezTo>
                  <a:cubicBezTo>
                    <a:pt x="736" y="1549"/>
                    <a:pt x="774" y="1552"/>
                    <a:pt x="811" y="1552"/>
                  </a:cubicBezTo>
                  <a:cubicBezTo>
                    <a:pt x="976" y="1552"/>
                    <a:pt x="1108" y="1493"/>
                    <a:pt x="1194" y="1427"/>
                  </a:cubicBezTo>
                  <a:cubicBezTo>
                    <a:pt x="1252" y="1404"/>
                    <a:pt x="1286" y="1369"/>
                    <a:pt x="1309" y="1346"/>
                  </a:cubicBezTo>
                  <a:cubicBezTo>
                    <a:pt x="1321" y="1311"/>
                    <a:pt x="1333" y="1299"/>
                    <a:pt x="1333" y="1299"/>
                  </a:cubicBezTo>
                  <a:cubicBezTo>
                    <a:pt x="1333" y="1298"/>
                    <a:pt x="1332" y="1298"/>
                    <a:pt x="1332" y="1298"/>
                  </a:cubicBezTo>
                  <a:cubicBezTo>
                    <a:pt x="1324" y="1298"/>
                    <a:pt x="1276" y="1351"/>
                    <a:pt x="1170" y="1404"/>
                  </a:cubicBezTo>
                  <a:cubicBezTo>
                    <a:pt x="1097" y="1449"/>
                    <a:pt x="973" y="1495"/>
                    <a:pt x="822" y="1495"/>
                  </a:cubicBezTo>
                  <a:cubicBezTo>
                    <a:pt x="781" y="1495"/>
                    <a:pt x="739" y="1492"/>
                    <a:pt x="696" y="1485"/>
                  </a:cubicBezTo>
                  <a:cubicBezTo>
                    <a:pt x="499" y="1462"/>
                    <a:pt x="267" y="1311"/>
                    <a:pt x="151" y="1068"/>
                  </a:cubicBezTo>
                  <a:cubicBezTo>
                    <a:pt x="35" y="825"/>
                    <a:pt x="59" y="477"/>
                    <a:pt x="290" y="257"/>
                  </a:cubicBezTo>
                  <a:cubicBezTo>
                    <a:pt x="427" y="114"/>
                    <a:pt x="612" y="50"/>
                    <a:pt x="791" y="50"/>
                  </a:cubicBezTo>
                  <a:cubicBezTo>
                    <a:pt x="901" y="50"/>
                    <a:pt x="1008" y="74"/>
                    <a:pt x="1101" y="118"/>
                  </a:cubicBezTo>
                  <a:cubicBezTo>
                    <a:pt x="1367" y="234"/>
                    <a:pt x="1495" y="466"/>
                    <a:pt x="1518" y="662"/>
                  </a:cubicBezTo>
                  <a:cubicBezTo>
                    <a:pt x="1553" y="871"/>
                    <a:pt x="1495" y="1033"/>
                    <a:pt x="1437" y="1137"/>
                  </a:cubicBezTo>
                  <a:cubicBezTo>
                    <a:pt x="1379" y="1242"/>
                    <a:pt x="1333" y="1299"/>
                    <a:pt x="1333" y="1299"/>
                  </a:cubicBezTo>
                  <a:cubicBezTo>
                    <a:pt x="1333" y="1299"/>
                    <a:pt x="1338" y="1294"/>
                    <a:pt x="1341" y="1294"/>
                  </a:cubicBezTo>
                  <a:cubicBezTo>
                    <a:pt x="1343" y="1294"/>
                    <a:pt x="1344" y="1296"/>
                    <a:pt x="1344" y="1299"/>
                  </a:cubicBezTo>
                  <a:cubicBezTo>
                    <a:pt x="1379" y="1276"/>
                    <a:pt x="1402" y="1242"/>
                    <a:pt x="1437" y="1184"/>
                  </a:cubicBezTo>
                  <a:cubicBezTo>
                    <a:pt x="1506" y="1091"/>
                    <a:pt x="1576" y="906"/>
                    <a:pt x="1553" y="697"/>
                  </a:cubicBezTo>
                  <a:cubicBezTo>
                    <a:pt x="1541" y="477"/>
                    <a:pt x="1391" y="211"/>
                    <a:pt x="1113" y="83"/>
                  </a:cubicBezTo>
                  <a:cubicBezTo>
                    <a:pt x="1019" y="32"/>
                    <a:pt x="907" y="0"/>
                    <a:pt x="7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5"/>
            <p:cNvSpPr/>
            <p:nvPr/>
          </p:nvSpPr>
          <p:spPr>
            <a:xfrm>
              <a:off x="-388896" y="1747745"/>
              <a:ext cx="24824" cy="4745"/>
            </a:xfrm>
            <a:custGeom>
              <a:avLst/>
              <a:gdLst/>
              <a:ahLst/>
              <a:cxnLst/>
              <a:rect l="l" t="t" r="r" b="b"/>
              <a:pathLst>
                <a:path w="429" h="82" extrusionOk="0">
                  <a:moveTo>
                    <a:pt x="209" y="0"/>
                  </a:moveTo>
                  <a:cubicBezTo>
                    <a:pt x="93" y="0"/>
                    <a:pt x="0" y="35"/>
                    <a:pt x="0" y="47"/>
                  </a:cubicBezTo>
                  <a:cubicBezTo>
                    <a:pt x="0" y="70"/>
                    <a:pt x="93" y="82"/>
                    <a:pt x="209" y="82"/>
                  </a:cubicBezTo>
                  <a:cubicBezTo>
                    <a:pt x="324" y="82"/>
                    <a:pt x="429" y="58"/>
                    <a:pt x="429" y="47"/>
                  </a:cubicBezTo>
                  <a:cubicBezTo>
                    <a:pt x="429" y="12"/>
                    <a:pt x="348" y="0"/>
                    <a:pt x="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5"/>
            <p:cNvSpPr/>
            <p:nvPr/>
          </p:nvSpPr>
          <p:spPr>
            <a:xfrm>
              <a:off x="-551785" y="1742479"/>
              <a:ext cx="77134" cy="5092"/>
            </a:xfrm>
            <a:custGeom>
              <a:avLst/>
              <a:gdLst/>
              <a:ahLst/>
              <a:cxnLst/>
              <a:rect l="l" t="t" r="r" b="b"/>
              <a:pathLst>
                <a:path w="1333" h="88" extrusionOk="0">
                  <a:moveTo>
                    <a:pt x="983" y="0"/>
                  </a:moveTo>
                  <a:cubicBezTo>
                    <a:pt x="890" y="0"/>
                    <a:pt x="784" y="3"/>
                    <a:pt x="672" y="10"/>
                  </a:cubicBezTo>
                  <a:cubicBezTo>
                    <a:pt x="290" y="22"/>
                    <a:pt x="1" y="45"/>
                    <a:pt x="1" y="68"/>
                  </a:cubicBezTo>
                  <a:cubicBezTo>
                    <a:pt x="1" y="82"/>
                    <a:pt x="104" y="87"/>
                    <a:pt x="264" y="87"/>
                  </a:cubicBezTo>
                  <a:cubicBezTo>
                    <a:pt x="377" y="87"/>
                    <a:pt x="519" y="85"/>
                    <a:pt x="672" y="80"/>
                  </a:cubicBezTo>
                  <a:cubicBezTo>
                    <a:pt x="1043" y="68"/>
                    <a:pt x="1333" y="34"/>
                    <a:pt x="1333" y="22"/>
                  </a:cubicBezTo>
                  <a:cubicBezTo>
                    <a:pt x="1333" y="14"/>
                    <a:pt x="1189" y="0"/>
                    <a:pt x="983" y="0"/>
                  </a:cubicBezTo>
                  <a:close/>
                </a:path>
              </a:pathLst>
            </a:custGeom>
            <a:solidFill>
              <a:srgbClr val="4D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5"/>
            <p:cNvSpPr/>
            <p:nvPr/>
          </p:nvSpPr>
          <p:spPr>
            <a:xfrm>
              <a:off x="-758883" y="1710885"/>
              <a:ext cx="247373" cy="187714"/>
            </a:xfrm>
            <a:custGeom>
              <a:avLst/>
              <a:gdLst/>
              <a:ahLst/>
              <a:cxnLst/>
              <a:rect l="l" t="t" r="r" b="b"/>
              <a:pathLst>
                <a:path w="4275" h="3244" extrusionOk="0">
                  <a:moveTo>
                    <a:pt x="3232" y="0"/>
                  </a:moveTo>
                  <a:lnTo>
                    <a:pt x="2248" y="348"/>
                  </a:lnTo>
                  <a:lnTo>
                    <a:pt x="893" y="1761"/>
                  </a:lnTo>
                  <a:lnTo>
                    <a:pt x="1" y="2606"/>
                  </a:lnTo>
                  <a:lnTo>
                    <a:pt x="1449" y="3243"/>
                  </a:lnTo>
                  <a:lnTo>
                    <a:pt x="2225" y="2942"/>
                  </a:lnTo>
                  <a:lnTo>
                    <a:pt x="3441" y="2108"/>
                  </a:lnTo>
                  <a:lnTo>
                    <a:pt x="4136" y="811"/>
                  </a:lnTo>
                  <a:cubicBezTo>
                    <a:pt x="4136" y="811"/>
                    <a:pt x="4107" y="798"/>
                    <a:pt x="4059" y="798"/>
                  </a:cubicBezTo>
                  <a:cubicBezTo>
                    <a:pt x="3979" y="798"/>
                    <a:pt x="3845" y="835"/>
                    <a:pt x="3707" y="1031"/>
                  </a:cubicBezTo>
                  <a:lnTo>
                    <a:pt x="3510" y="1298"/>
                  </a:lnTo>
                  <a:lnTo>
                    <a:pt x="3302" y="545"/>
                  </a:lnTo>
                  <a:lnTo>
                    <a:pt x="3302" y="336"/>
                  </a:lnTo>
                  <a:lnTo>
                    <a:pt x="3916" y="522"/>
                  </a:lnTo>
                  <a:cubicBezTo>
                    <a:pt x="3952" y="528"/>
                    <a:pt x="3986" y="531"/>
                    <a:pt x="4019" y="531"/>
                  </a:cubicBezTo>
                  <a:cubicBezTo>
                    <a:pt x="4110" y="531"/>
                    <a:pt x="4186" y="503"/>
                    <a:pt x="4263" y="417"/>
                  </a:cubicBezTo>
                  <a:lnTo>
                    <a:pt x="4263" y="383"/>
                  </a:lnTo>
                  <a:lnTo>
                    <a:pt x="4275" y="383"/>
                  </a:lnTo>
                  <a:lnTo>
                    <a:pt x="3232" y="0"/>
                  </a:lnTo>
                  <a:close/>
                </a:path>
              </a:pathLst>
            </a:custGeom>
            <a:solidFill>
              <a:srgbClr val="F8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5"/>
            <p:cNvSpPr/>
            <p:nvPr/>
          </p:nvSpPr>
          <p:spPr>
            <a:xfrm>
              <a:off x="-629498" y="1796640"/>
              <a:ext cx="14813" cy="69091"/>
            </a:xfrm>
            <a:custGeom>
              <a:avLst/>
              <a:gdLst/>
              <a:ahLst/>
              <a:cxnLst/>
              <a:rect l="l" t="t" r="r" b="b"/>
              <a:pathLst>
                <a:path w="256" h="1194" extrusionOk="0">
                  <a:moveTo>
                    <a:pt x="104" y="1"/>
                  </a:moveTo>
                  <a:cubicBezTo>
                    <a:pt x="70" y="12"/>
                    <a:pt x="186" y="267"/>
                    <a:pt x="174" y="603"/>
                  </a:cubicBezTo>
                  <a:cubicBezTo>
                    <a:pt x="139" y="939"/>
                    <a:pt x="0" y="1182"/>
                    <a:pt x="12" y="1194"/>
                  </a:cubicBezTo>
                  <a:cubicBezTo>
                    <a:pt x="23" y="1194"/>
                    <a:pt x="70" y="1136"/>
                    <a:pt x="128" y="1043"/>
                  </a:cubicBezTo>
                  <a:cubicBezTo>
                    <a:pt x="186" y="939"/>
                    <a:pt x="232" y="777"/>
                    <a:pt x="243" y="603"/>
                  </a:cubicBezTo>
                  <a:cubicBezTo>
                    <a:pt x="255" y="429"/>
                    <a:pt x="232" y="267"/>
                    <a:pt x="186" y="151"/>
                  </a:cubicBezTo>
                  <a:cubicBezTo>
                    <a:pt x="139" y="59"/>
                    <a:pt x="116" y="1"/>
                    <a:pt x="104" y="1"/>
                  </a:cubicBezTo>
                  <a:close/>
                </a:path>
              </a:pathLst>
            </a:custGeom>
            <a:solidFill>
              <a:srgbClr val="EEB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5"/>
            <p:cNvSpPr/>
            <p:nvPr/>
          </p:nvSpPr>
          <p:spPr>
            <a:xfrm>
              <a:off x="-630192" y="1769097"/>
              <a:ext cx="54335" cy="57807"/>
            </a:xfrm>
            <a:custGeom>
              <a:avLst/>
              <a:gdLst/>
              <a:ahLst/>
              <a:cxnLst/>
              <a:rect l="l" t="t" r="r" b="b"/>
              <a:pathLst>
                <a:path w="939" h="999" extrusionOk="0">
                  <a:moveTo>
                    <a:pt x="651" y="1"/>
                  </a:moveTo>
                  <a:cubicBezTo>
                    <a:pt x="635" y="1"/>
                    <a:pt x="618" y="2"/>
                    <a:pt x="603" y="2"/>
                  </a:cubicBezTo>
                  <a:cubicBezTo>
                    <a:pt x="533" y="25"/>
                    <a:pt x="475" y="37"/>
                    <a:pt x="406" y="48"/>
                  </a:cubicBezTo>
                  <a:cubicBezTo>
                    <a:pt x="140" y="106"/>
                    <a:pt x="1" y="141"/>
                    <a:pt x="1" y="153"/>
                  </a:cubicBezTo>
                  <a:cubicBezTo>
                    <a:pt x="1" y="155"/>
                    <a:pt x="9" y="157"/>
                    <a:pt x="25" y="157"/>
                  </a:cubicBezTo>
                  <a:cubicBezTo>
                    <a:pt x="78" y="157"/>
                    <a:pt x="211" y="142"/>
                    <a:pt x="406" y="106"/>
                  </a:cubicBezTo>
                  <a:cubicBezTo>
                    <a:pt x="464" y="95"/>
                    <a:pt x="533" y="95"/>
                    <a:pt x="603" y="83"/>
                  </a:cubicBezTo>
                  <a:cubicBezTo>
                    <a:pt x="649" y="83"/>
                    <a:pt x="672" y="83"/>
                    <a:pt x="696" y="95"/>
                  </a:cubicBezTo>
                  <a:cubicBezTo>
                    <a:pt x="707" y="106"/>
                    <a:pt x="719" y="153"/>
                    <a:pt x="730" y="199"/>
                  </a:cubicBezTo>
                  <a:cubicBezTo>
                    <a:pt x="788" y="361"/>
                    <a:pt x="904" y="535"/>
                    <a:pt x="811" y="685"/>
                  </a:cubicBezTo>
                  <a:cubicBezTo>
                    <a:pt x="758" y="793"/>
                    <a:pt x="665" y="860"/>
                    <a:pt x="568" y="934"/>
                  </a:cubicBezTo>
                  <a:lnTo>
                    <a:pt x="568" y="934"/>
                  </a:lnTo>
                  <a:cubicBezTo>
                    <a:pt x="531" y="902"/>
                    <a:pt x="497" y="865"/>
                    <a:pt x="487" y="836"/>
                  </a:cubicBezTo>
                  <a:cubicBezTo>
                    <a:pt x="475" y="790"/>
                    <a:pt x="487" y="743"/>
                    <a:pt x="522" y="709"/>
                  </a:cubicBezTo>
                  <a:cubicBezTo>
                    <a:pt x="533" y="662"/>
                    <a:pt x="580" y="616"/>
                    <a:pt x="580" y="558"/>
                  </a:cubicBezTo>
                  <a:cubicBezTo>
                    <a:pt x="591" y="512"/>
                    <a:pt x="580" y="442"/>
                    <a:pt x="522" y="419"/>
                  </a:cubicBezTo>
                  <a:lnTo>
                    <a:pt x="487" y="419"/>
                  </a:lnTo>
                  <a:cubicBezTo>
                    <a:pt x="255" y="454"/>
                    <a:pt x="116" y="488"/>
                    <a:pt x="116" y="500"/>
                  </a:cubicBezTo>
                  <a:cubicBezTo>
                    <a:pt x="116" y="500"/>
                    <a:pt x="253" y="489"/>
                    <a:pt x="492" y="421"/>
                  </a:cubicBezTo>
                  <a:lnTo>
                    <a:pt x="492" y="421"/>
                  </a:lnTo>
                  <a:cubicBezTo>
                    <a:pt x="523" y="433"/>
                    <a:pt x="533" y="456"/>
                    <a:pt x="522" y="500"/>
                  </a:cubicBezTo>
                  <a:cubicBezTo>
                    <a:pt x="522" y="546"/>
                    <a:pt x="487" y="593"/>
                    <a:pt x="464" y="627"/>
                  </a:cubicBezTo>
                  <a:cubicBezTo>
                    <a:pt x="441" y="674"/>
                    <a:pt x="406" y="743"/>
                    <a:pt x="429" y="824"/>
                  </a:cubicBezTo>
                  <a:cubicBezTo>
                    <a:pt x="441" y="894"/>
                    <a:pt x="499" y="940"/>
                    <a:pt x="545" y="975"/>
                  </a:cubicBezTo>
                  <a:lnTo>
                    <a:pt x="557" y="998"/>
                  </a:lnTo>
                  <a:lnTo>
                    <a:pt x="591" y="975"/>
                  </a:lnTo>
                  <a:cubicBezTo>
                    <a:pt x="696" y="905"/>
                    <a:pt x="811" y="836"/>
                    <a:pt x="881" y="709"/>
                  </a:cubicBezTo>
                  <a:cubicBezTo>
                    <a:pt x="939" y="616"/>
                    <a:pt x="939" y="488"/>
                    <a:pt x="904" y="396"/>
                  </a:cubicBezTo>
                  <a:cubicBezTo>
                    <a:pt x="881" y="315"/>
                    <a:pt x="835" y="222"/>
                    <a:pt x="811" y="153"/>
                  </a:cubicBezTo>
                  <a:cubicBezTo>
                    <a:pt x="777" y="129"/>
                    <a:pt x="777" y="83"/>
                    <a:pt x="730" y="37"/>
                  </a:cubicBezTo>
                  <a:cubicBezTo>
                    <a:pt x="715" y="6"/>
                    <a:pt x="684" y="1"/>
                    <a:pt x="651" y="1"/>
                  </a:cubicBezTo>
                  <a:close/>
                </a:path>
              </a:pathLst>
            </a:custGeom>
            <a:solidFill>
              <a:srgbClr val="EEB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5"/>
            <p:cNvSpPr/>
            <p:nvPr/>
          </p:nvSpPr>
          <p:spPr>
            <a:xfrm>
              <a:off x="-638235" y="1748439"/>
              <a:ext cx="77134" cy="59254"/>
            </a:xfrm>
            <a:custGeom>
              <a:avLst/>
              <a:gdLst/>
              <a:ahLst/>
              <a:cxnLst/>
              <a:rect l="l" t="t" r="r" b="b"/>
              <a:pathLst>
                <a:path w="1333" h="1024" extrusionOk="0">
                  <a:moveTo>
                    <a:pt x="892" y="0"/>
                  </a:moveTo>
                  <a:cubicBezTo>
                    <a:pt x="811" y="0"/>
                    <a:pt x="742" y="0"/>
                    <a:pt x="672" y="12"/>
                  </a:cubicBezTo>
                  <a:cubicBezTo>
                    <a:pt x="545" y="35"/>
                    <a:pt x="429" y="46"/>
                    <a:pt x="325" y="70"/>
                  </a:cubicBezTo>
                  <a:cubicBezTo>
                    <a:pt x="116" y="116"/>
                    <a:pt x="1" y="162"/>
                    <a:pt x="1" y="174"/>
                  </a:cubicBezTo>
                  <a:cubicBezTo>
                    <a:pt x="1" y="176"/>
                    <a:pt x="4" y="177"/>
                    <a:pt x="11" y="177"/>
                  </a:cubicBezTo>
                  <a:cubicBezTo>
                    <a:pt x="45" y="177"/>
                    <a:pt x="153" y="156"/>
                    <a:pt x="325" y="127"/>
                  </a:cubicBezTo>
                  <a:cubicBezTo>
                    <a:pt x="429" y="116"/>
                    <a:pt x="545" y="104"/>
                    <a:pt x="672" y="93"/>
                  </a:cubicBezTo>
                  <a:cubicBezTo>
                    <a:pt x="716" y="85"/>
                    <a:pt x="764" y="78"/>
                    <a:pt x="811" y="78"/>
                  </a:cubicBezTo>
                  <a:cubicBezTo>
                    <a:pt x="899" y="78"/>
                    <a:pt x="982" y="102"/>
                    <a:pt x="1020" y="185"/>
                  </a:cubicBezTo>
                  <a:cubicBezTo>
                    <a:pt x="1089" y="336"/>
                    <a:pt x="1136" y="475"/>
                    <a:pt x="1194" y="591"/>
                  </a:cubicBezTo>
                  <a:cubicBezTo>
                    <a:pt x="1251" y="707"/>
                    <a:pt x="1275" y="822"/>
                    <a:pt x="1251" y="915"/>
                  </a:cubicBezTo>
                  <a:cubicBezTo>
                    <a:pt x="1225" y="976"/>
                    <a:pt x="1172" y="1005"/>
                    <a:pt x="1128" y="1005"/>
                  </a:cubicBezTo>
                  <a:cubicBezTo>
                    <a:pt x="1114" y="1005"/>
                    <a:pt x="1101" y="1002"/>
                    <a:pt x="1089" y="996"/>
                  </a:cubicBezTo>
                  <a:cubicBezTo>
                    <a:pt x="1031" y="984"/>
                    <a:pt x="1020" y="961"/>
                    <a:pt x="1020" y="961"/>
                  </a:cubicBezTo>
                  <a:lnTo>
                    <a:pt x="1020" y="961"/>
                  </a:lnTo>
                  <a:cubicBezTo>
                    <a:pt x="1020" y="961"/>
                    <a:pt x="1020" y="998"/>
                    <a:pt x="1061" y="998"/>
                  </a:cubicBezTo>
                  <a:cubicBezTo>
                    <a:pt x="1066" y="998"/>
                    <a:pt x="1071" y="997"/>
                    <a:pt x="1078" y="996"/>
                  </a:cubicBezTo>
                  <a:cubicBezTo>
                    <a:pt x="1095" y="1013"/>
                    <a:pt x="1124" y="1024"/>
                    <a:pt x="1157" y="1024"/>
                  </a:cubicBezTo>
                  <a:cubicBezTo>
                    <a:pt x="1169" y="1024"/>
                    <a:pt x="1181" y="1022"/>
                    <a:pt x="1194" y="1019"/>
                  </a:cubicBezTo>
                  <a:cubicBezTo>
                    <a:pt x="1251" y="996"/>
                    <a:pt x="1275" y="973"/>
                    <a:pt x="1309" y="915"/>
                  </a:cubicBezTo>
                  <a:cubicBezTo>
                    <a:pt x="1333" y="869"/>
                    <a:pt x="1333" y="799"/>
                    <a:pt x="1321" y="741"/>
                  </a:cubicBezTo>
                  <a:cubicBezTo>
                    <a:pt x="1309" y="683"/>
                    <a:pt x="1298" y="614"/>
                    <a:pt x="1263" y="556"/>
                  </a:cubicBezTo>
                  <a:cubicBezTo>
                    <a:pt x="1205" y="440"/>
                    <a:pt x="1159" y="290"/>
                    <a:pt x="1089" y="151"/>
                  </a:cubicBezTo>
                  <a:cubicBezTo>
                    <a:pt x="1066" y="58"/>
                    <a:pt x="974" y="0"/>
                    <a:pt x="892" y="0"/>
                  </a:cubicBezTo>
                  <a:close/>
                </a:path>
              </a:pathLst>
            </a:custGeom>
            <a:solidFill>
              <a:srgbClr val="EEB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5"/>
            <p:cNvSpPr/>
            <p:nvPr/>
          </p:nvSpPr>
          <p:spPr>
            <a:xfrm>
              <a:off x="-631523" y="1732005"/>
              <a:ext cx="76440" cy="55319"/>
            </a:xfrm>
            <a:custGeom>
              <a:avLst/>
              <a:gdLst/>
              <a:ahLst/>
              <a:cxnLst/>
              <a:rect l="l" t="t" r="r" b="b"/>
              <a:pathLst>
                <a:path w="1321" h="956" extrusionOk="0">
                  <a:moveTo>
                    <a:pt x="860" y="0"/>
                  </a:moveTo>
                  <a:cubicBezTo>
                    <a:pt x="755" y="0"/>
                    <a:pt x="664" y="36"/>
                    <a:pt x="580" y="52"/>
                  </a:cubicBezTo>
                  <a:cubicBezTo>
                    <a:pt x="475" y="99"/>
                    <a:pt x="383" y="122"/>
                    <a:pt x="278" y="157"/>
                  </a:cubicBezTo>
                  <a:cubicBezTo>
                    <a:pt x="105" y="215"/>
                    <a:pt x="0" y="249"/>
                    <a:pt x="0" y="261"/>
                  </a:cubicBezTo>
                  <a:cubicBezTo>
                    <a:pt x="0" y="263"/>
                    <a:pt x="4" y="264"/>
                    <a:pt x="10" y="264"/>
                  </a:cubicBezTo>
                  <a:cubicBezTo>
                    <a:pt x="42" y="264"/>
                    <a:pt x="146" y="241"/>
                    <a:pt x="290" y="203"/>
                  </a:cubicBezTo>
                  <a:cubicBezTo>
                    <a:pt x="383" y="168"/>
                    <a:pt x="498" y="145"/>
                    <a:pt x="591" y="110"/>
                  </a:cubicBezTo>
                  <a:cubicBezTo>
                    <a:pt x="679" y="94"/>
                    <a:pt x="767" y="67"/>
                    <a:pt x="851" y="67"/>
                  </a:cubicBezTo>
                  <a:cubicBezTo>
                    <a:pt x="889" y="67"/>
                    <a:pt x="926" y="73"/>
                    <a:pt x="962" y="87"/>
                  </a:cubicBezTo>
                  <a:cubicBezTo>
                    <a:pt x="1020" y="99"/>
                    <a:pt x="1054" y="145"/>
                    <a:pt x="1078" y="203"/>
                  </a:cubicBezTo>
                  <a:lnTo>
                    <a:pt x="1124" y="377"/>
                  </a:lnTo>
                  <a:lnTo>
                    <a:pt x="1205" y="678"/>
                  </a:lnTo>
                  <a:cubicBezTo>
                    <a:pt x="1263" y="852"/>
                    <a:pt x="1298" y="956"/>
                    <a:pt x="1309" y="956"/>
                  </a:cubicBezTo>
                  <a:cubicBezTo>
                    <a:pt x="1321" y="956"/>
                    <a:pt x="1309" y="840"/>
                    <a:pt x="1263" y="666"/>
                  </a:cubicBezTo>
                  <a:cubicBezTo>
                    <a:pt x="1240" y="574"/>
                    <a:pt x="1217" y="469"/>
                    <a:pt x="1193" y="354"/>
                  </a:cubicBezTo>
                  <a:cubicBezTo>
                    <a:pt x="1170" y="307"/>
                    <a:pt x="1159" y="249"/>
                    <a:pt x="1147" y="168"/>
                  </a:cubicBezTo>
                  <a:cubicBezTo>
                    <a:pt x="1112" y="110"/>
                    <a:pt x="1054" y="41"/>
                    <a:pt x="985" y="18"/>
                  </a:cubicBezTo>
                  <a:cubicBezTo>
                    <a:pt x="941" y="5"/>
                    <a:pt x="900" y="0"/>
                    <a:pt x="860" y="0"/>
                  </a:cubicBezTo>
                  <a:close/>
                </a:path>
              </a:pathLst>
            </a:custGeom>
            <a:solidFill>
              <a:srgbClr val="EEB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5"/>
            <p:cNvSpPr/>
            <p:nvPr/>
          </p:nvSpPr>
          <p:spPr>
            <a:xfrm>
              <a:off x="-707268" y="1710885"/>
              <a:ext cx="196452" cy="170933"/>
            </a:xfrm>
            <a:custGeom>
              <a:avLst/>
              <a:gdLst/>
              <a:ahLst/>
              <a:cxnLst/>
              <a:rect l="l" t="t" r="r" b="b"/>
              <a:pathLst>
                <a:path w="3395" h="2954" extrusionOk="0">
                  <a:moveTo>
                    <a:pt x="368" y="1394"/>
                  </a:moveTo>
                  <a:cubicBezTo>
                    <a:pt x="254" y="1508"/>
                    <a:pt x="174" y="1611"/>
                    <a:pt x="93" y="1668"/>
                  </a:cubicBezTo>
                  <a:lnTo>
                    <a:pt x="24" y="1738"/>
                  </a:lnTo>
                  <a:cubicBezTo>
                    <a:pt x="21" y="1745"/>
                    <a:pt x="19" y="1752"/>
                    <a:pt x="16" y="1757"/>
                  </a:cubicBezTo>
                  <a:lnTo>
                    <a:pt x="16" y="1757"/>
                  </a:lnTo>
                  <a:cubicBezTo>
                    <a:pt x="19" y="1755"/>
                    <a:pt x="21" y="1752"/>
                    <a:pt x="24" y="1749"/>
                  </a:cubicBezTo>
                  <a:lnTo>
                    <a:pt x="93" y="1680"/>
                  </a:lnTo>
                  <a:cubicBezTo>
                    <a:pt x="174" y="1611"/>
                    <a:pt x="254" y="1508"/>
                    <a:pt x="368" y="1394"/>
                  </a:cubicBezTo>
                  <a:close/>
                  <a:moveTo>
                    <a:pt x="16" y="1757"/>
                  </a:moveTo>
                  <a:lnTo>
                    <a:pt x="16" y="1757"/>
                  </a:lnTo>
                  <a:cubicBezTo>
                    <a:pt x="1" y="1775"/>
                    <a:pt x="1" y="1784"/>
                    <a:pt x="1" y="1784"/>
                  </a:cubicBezTo>
                  <a:cubicBezTo>
                    <a:pt x="1" y="1784"/>
                    <a:pt x="8" y="1777"/>
                    <a:pt x="16" y="1757"/>
                  </a:cubicBezTo>
                  <a:close/>
                  <a:moveTo>
                    <a:pt x="2340" y="0"/>
                  </a:moveTo>
                  <a:cubicBezTo>
                    <a:pt x="1981" y="128"/>
                    <a:pt x="1657" y="244"/>
                    <a:pt x="1356" y="348"/>
                  </a:cubicBezTo>
                  <a:cubicBezTo>
                    <a:pt x="950" y="776"/>
                    <a:pt x="615" y="1135"/>
                    <a:pt x="371" y="1390"/>
                  </a:cubicBezTo>
                  <a:cubicBezTo>
                    <a:pt x="615" y="1147"/>
                    <a:pt x="950" y="800"/>
                    <a:pt x="1367" y="359"/>
                  </a:cubicBezTo>
                  <a:cubicBezTo>
                    <a:pt x="1655" y="267"/>
                    <a:pt x="1989" y="141"/>
                    <a:pt x="2346" y="37"/>
                  </a:cubicBezTo>
                  <a:lnTo>
                    <a:pt x="2346" y="37"/>
                  </a:lnTo>
                  <a:cubicBezTo>
                    <a:pt x="2676" y="151"/>
                    <a:pt x="3018" y="276"/>
                    <a:pt x="3371" y="402"/>
                  </a:cubicBezTo>
                  <a:lnTo>
                    <a:pt x="3371" y="402"/>
                  </a:lnTo>
                  <a:lnTo>
                    <a:pt x="3371" y="417"/>
                  </a:lnTo>
                  <a:cubicBezTo>
                    <a:pt x="3325" y="464"/>
                    <a:pt x="3278" y="510"/>
                    <a:pt x="3220" y="522"/>
                  </a:cubicBezTo>
                  <a:cubicBezTo>
                    <a:pt x="3192" y="527"/>
                    <a:pt x="3160" y="530"/>
                    <a:pt x="3128" y="530"/>
                  </a:cubicBezTo>
                  <a:cubicBezTo>
                    <a:pt x="3096" y="530"/>
                    <a:pt x="3064" y="527"/>
                    <a:pt x="3035" y="522"/>
                  </a:cubicBezTo>
                  <a:lnTo>
                    <a:pt x="2607" y="394"/>
                  </a:lnTo>
                  <a:cubicBezTo>
                    <a:pt x="2526" y="383"/>
                    <a:pt x="2468" y="348"/>
                    <a:pt x="2410" y="336"/>
                  </a:cubicBezTo>
                  <a:lnTo>
                    <a:pt x="2387" y="325"/>
                  </a:lnTo>
                  <a:lnTo>
                    <a:pt x="2387" y="348"/>
                  </a:lnTo>
                  <a:lnTo>
                    <a:pt x="2387" y="568"/>
                  </a:lnTo>
                  <a:cubicBezTo>
                    <a:pt x="2456" y="823"/>
                    <a:pt x="2526" y="1078"/>
                    <a:pt x="2583" y="1321"/>
                  </a:cubicBezTo>
                  <a:lnTo>
                    <a:pt x="2607" y="1367"/>
                  </a:lnTo>
                  <a:lnTo>
                    <a:pt x="2630" y="1332"/>
                  </a:lnTo>
                  <a:cubicBezTo>
                    <a:pt x="2631" y="1331"/>
                    <a:pt x="2631" y="1330"/>
                    <a:pt x="2632" y="1329"/>
                  </a:cubicBezTo>
                  <a:lnTo>
                    <a:pt x="2632" y="1329"/>
                  </a:lnTo>
                  <a:lnTo>
                    <a:pt x="2641" y="1332"/>
                  </a:lnTo>
                  <a:cubicBezTo>
                    <a:pt x="2640" y="1329"/>
                    <a:pt x="2639" y="1325"/>
                    <a:pt x="2638" y="1322"/>
                  </a:cubicBezTo>
                  <a:lnTo>
                    <a:pt x="2638" y="1322"/>
                  </a:lnTo>
                  <a:cubicBezTo>
                    <a:pt x="2727" y="1209"/>
                    <a:pt x="2806" y="1086"/>
                    <a:pt x="2896" y="985"/>
                  </a:cubicBezTo>
                  <a:cubicBezTo>
                    <a:pt x="2931" y="927"/>
                    <a:pt x="2989" y="881"/>
                    <a:pt x="3047" y="857"/>
                  </a:cubicBezTo>
                  <a:cubicBezTo>
                    <a:pt x="3079" y="838"/>
                    <a:pt x="3118" y="830"/>
                    <a:pt x="3156" y="830"/>
                  </a:cubicBezTo>
                  <a:cubicBezTo>
                    <a:pt x="3174" y="830"/>
                    <a:pt x="3192" y="832"/>
                    <a:pt x="3208" y="835"/>
                  </a:cubicBezTo>
                  <a:lnTo>
                    <a:pt x="3208" y="835"/>
                  </a:lnTo>
                  <a:cubicBezTo>
                    <a:pt x="2970" y="1312"/>
                    <a:pt x="2742" y="1744"/>
                    <a:pt x="2549" y="2120"/>
                  </a:cubicBezTo>
                  <a:cubicBezTo>
                    <a:pt x="2178" y="2363"/>
                    <a:pt x="1877" y="2583"/>
                    <a:pt x="1657" y="2722"/>
                  </a:cubicBezTo>
                  <a:cubicBezTo>
                    <a:pt x="1564" y="2792"/>
                    <a:pt x="1472" y="2850"/>
                    <a:pt x="1414" y="2896"/>
                  </a:cubicBezTo>
                  <a:cubicBezTo>
                    <a:pt x="1472" y="2850"/>
                    <a:pt x="1564" y="2815"/>
                    <a:pt x="1657" y="2734"/>
                  </a:cubicBezTo>
                  <a:cubicBezTo>
                    <a:pt x="1877" y="2583"/>
                    <a:pt x="2178" y="2375"/>
                    <a:pt x="2560" y="2131"/>
                  </a:cubicBezTo>
                  <a:cubicBezTo>
                    <a:pt x="2754" y="1755"/>
                    <a:pt x="2982" y="1334"/>
                    <a:pt x="3243" y="846"/>
                  </a:cubicBezTo>
                  <a:lnTo>
                    <a:pt x="3243" y="846"/>
                  </a:lnTo>
                  <a:cubicBezTo>
                    <a:pt x="3243" y="846"/>
                    <a:pt x="3243" y="846"/>
                    <a:pt x="3244" y="846"/>
                  </a:cubicBezTo>
                  <a:lnTo>
                    <a:pt x="3243" y="845"/>
                  </a:lnTo>
                  <a:lnTo>
                    <a:pt x="3243" y="845"/>
                  </a:lnTo>
                  <a:cubicBezTo>
                    <a:pt x="3247" y="838"/>
                    <a:pt x="3251" y="830"/>
                    <a:pt x="3255" y="823"/>
                  </a:cubicBezTo>
                  <a:lnTo>
                    <a:pt x="3267" y="811"/>
                  </a:lnTo>
                  <a:lnTo>
                    <a:pt x="3255" y="811"/>
                  </a:lnTo>
                  <a:cubicBezTo>
                    <a:pt x="3228" y="803"/>
                    <a:pt x="3201" y="800"/>
                    <a:pt x="3176" y="800"/>
                  </a:cubicBezTo>
                  <a:cubicBezTo>
                    <a:pt x="3048" y="800"/>
                    <a:pt x="2939" y="887"/>
                    <a:pt x="2861" y="973"/>
                  </a:cubicBezTo>
                  <a:lnTo>
                    <a:pt x="2629" y="1290"/>
                  </a:lnTo>
                  <a:lnTo>
                    <a:pt x="2629" y="1290"/>
                  </a:lnTo>
                  <a:cubicBezTo>
                    <a:pt x="2565" y="1059"/>
                    <a:pt x="2510" y="820"/>
                    <a:pt x="2444" y="580"/>
                  </a:cubicBezTo>
                  <a:lnTo>
                    <a:pt x="2444" y="389"/>
                  </a:lnTo>
                  <a:lnTo>
                    <a:pt x="2444" y="389"/>
                  </a:lnTo>
                  <a:cubicBezTo>
                    <a:pt x="2508" y="401"/>
                    <a:pt x="2557" y="419"/>
                    <a:pt x="2607" y="429"/>
                  </a:cubicBezTo>
                  <a:cubicBezTo>
                    <a:pt x="2757" y="475"/>
                    <a:pt x="2908" y="522"/>
                    <a:pt x="3035" y="568"/>
                  </a:cubicBezTo>
                  <a:cubicBezTo>
                    <a:pt x="3064" y="574"/>
                    <a:pt x="3096" y="577"/>
                    <a:pt x="3131" y="577"/>
                  </a:cubicBezTo>
                  <a:cubicBezTo>
                    <a:pt x="3165" y="577"/>
                    <a:pt x="3203" y="574"/>
                    <a:pt x="3244" y="568"/>
                  </a:cubicBezTo>
                  <a:cubicBezTo>
                    <a:pt x="3302" y="533"/>
                    <a:pt x="3359" y="487"/>
                    <a:pt x="3394" y="452"/>
                  </a:cubicBezTo>
                  <a:lnTo>
                    <a:pt x="3394" y="429"/>
                  </a:lnTo>
                  <a:lnTo>
                    <a:pt x="3394" y="394"/>
                  </a:lnTo>
                  <a:lnTo>
                    <a:pt x="3394" y="383"/>
                  </a:lnTo>
                  <a:lnTo>
                    <a:pt x="3383" y="383"/>
                  </a:lnTo>
                  <a:cubicBezTo>
                    <a:pt x="3024" y="244"/>
                    <a:pt x="2665" y="116"/>
                    <a:pt x="2340" y="0"/>
                  </a:cubicBezTo>
                  <a:close/>
                  <a:moveTo>
                    <a:pt x="1414" y="2896"/>
                  </a:moveTo>
                  <a:cubicBezTo>
                    <a:pt x="1356" y="2931"/>
                    <a:pt x="1321" y="2954"/>
                    <a:pt x="1321" y="2954"/>
                  </a:cubicBezTo>
                  <a:cubicBezTo>
                    <a:pt x="1321" y="2954"/>
                    <a:pt x="1356" y="2942"/>
                    <a:pt x="1414" y="2896"/>
                  </a:cubicBezTo>
                  <a:close/>
                </a:path>
              </a:pathLst>
            </a:custGeom>
            <a:solidFill>
              <a:srgbClr val="EEB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5"/>
            <p:cNvSpPr/>
            <p:nvPr/>
          </p:nvSpPr>
          <p:spPr>
            <a:xfrm>
              <a:off x="-686494" y="2015832"/>
              <a:ext cx="1150761" cy="820989"/>
            </a:xfrm>
            <a:custGeom>
              <a:avLst/>
              <a:gdLst/>
              <a:ahLst/>
              <a:cxnLst/>
              <a:rect l="l" t="t" r="r" b="b"/>
              <a:pathLst>
                <a:path w="19887" h="14188" extrusionOk="0">
                  <a:moveTo>
                    <a:pt x="2595" y="0"/>
                  </a:moveTo>
                  <a:cubicBezTo>
                    <a:pt x="2109" y="12"/>
                    <a:pt x="1703" y="174"/>
                    <a:pt x="1298" y="243"/>
                  </a:cubicBezTo>
                  <a:lnTo>
                    <a:pt x="1" y="683"/>
                  </a:lnTo>
                  <a:lnTo>
                    <a:pt x="70" y="5675"/>
                  </a:lnTo>
                  <a:lnTo>
                    <a:pt x="1" y="8814"/>
                  </a:lnTo>
                  <a:lnTo>
                    <a:pt x="1" y="9961"/>
                  </a:lnTo>
                  <a:lnTo>
                    <a:pt x="12" y="14188"/>
                  </a:lnTo>
                  <a:lnTo>
                    <a:pt x="9266" y="14188"/>
                  </a:lnTo>
                  <a:cubicBezTo>
                    <a:pt x="9289" y="13261"/>
                    <a:pt x="8849" y="6555"/>
                    <a:pt x="8757" y="5351"/>
                  </a:cubicBezTo>
                  <a:lnTo>
                    <a:pt x="8757" y="5351"/>
                  </a:lnTo>
                  <a:cubicBezTo>
                    <a:pt x="10728" y="6450"/>
                    <a:pt x="13952" y="8214"/>
                    <a:pt x="14406" y="8214"/>
                  </a:cubicBezTo>
                  <a:cubicBezTo>
                    <a:pt x="14416" y="8214"/>
                    <a:pt x="14424" y="8213"/>
                    <a:pt x="14432" y="8212"/>
                  </a:cubicBezTo>
                  <a:cubicBezTo>
                    <a:pt x="14907" y="8096"/>
                    <a:pt x="19887" y="3116"/>
                    <a:pt x="19887" y="3116"/>
                  </a:cubicBezTo>
                  <a:lnTo>
                    <a:pt x="17964" y="1610"/>
                  </a:lnTo>
                  <a:lnTo>
                    <a:pt x="14154" y="4505"/>
                  </a:lnTo>
                  <a:lnTo>
                    <a:pt x="7691" y="637"/>
                  </a:lnTo>
                  <a:cubicBezTo>
                    <a:pt x="7286" y="348"/>
                    <a:pt x="6799" y="139"/>
                    <a:pt x="6267" y="70"/>
                  </a:cubicBezTo>
                  <a:lnTo>
                    <a:pt x="6220" y="70"/>
                  </a:lnTo>
                  <a:cubicBezTo>
                    <a:pt x="6023" y="46"/>
                    <a:pt x="5861" y="23"/>
                    <a:pt x="5734" y="12"/>
                  </a:cubicBezTo>
                  <a:lnTo>
                    <a:pt x="5687" y="46"/>
                  </a:lnTo>
                  <a:cubicBezTo>
                    <a:pt x="5236" y="380"/>
                    <a:pt x="4701" y="545"/>
                    <a:pt x="4169" y="545"/>
                  </a:cubicBezTo>
                  <a:cubicBezTo>
                    <a:pt x="3610" y="545"/>
                    <a:pt x="3052" y="362"/>
                    <a:pt x="25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5"/>
            <p:cNvSpPr/>
            <p:nvPr/>
          </p:nvSpPr>
          <p:spPr>
            <a:xfrm>
              <a:off x="-187874" y="2159221"/>
              <a:ext cx="18170" cy="325086"/>
            </a:xfrm>
            <a:custGeom>
              <a:avLst/>
              <a:gdLst/>
              <a:ahLst/>
              <a:cxnLst/>
              <a:rect l="l" t="t" r="r" b="b"/>
              <a:pathLst>
                <a:path w="314" h="5618" extrusionOk="0">
                  <a:moveTo>
                    <a:pt x="12" y="1"/>
                  </a:moveTo>
                  <a:cubicBezTo>
                    <a:pt x="12" y="1"/>
                    <a:pt x="1" y="70"/>
                    <a:pt x="12" y="221"/>
                  </a:cubicBezTo>
                  <a:cubicBezTo>
                    <a:pt x="12" y="371"/>
                    <a:pt x="24" y="580"/>
                    <a:pt x="24" y="823"/>
                  </a:cubicBezTo>
                  <a:cubicBezTo>
                    <a:pt x="35" y="1333"/>
                    <a:pt x="82" y="2039"/>
                    <a:pt x="116" y="2803"/>
                  </a:cubicBezTo>
                  <a:cubicBezTo>
                    <a:pt x="151" y="3591"/>
                    <a:pt x="198" y="4286"/>
                    <a:pt x="232" y="4796"/>
                  </a:cubicBezTo>
                  <a:cubicBezTo>
                    <a:pt x="244" y="5039"/>
                    <a:pt x="255" y="5224"/>
                    <a:pt x="267" y="5398"/>
                  </a:cubicBezTo>
                  <a:cubicBezTo>
                    <a:pt x="290" y="5548"/>
                    <a:pt x="302" y="5618"/>
                    <a:pt x="302" y="5618"/>
                  </a:cubicBezTo>
                  <a:cubicBezTo>
                    <a:pt x="302" y="5618"/>
                    <a:pt x="313" y="5548"/>
                    <a:pt x="302" y="5398"/>
                  </a:cubicBezTo>
                  <a:cubicBezTo>
                    <a:pt x="302" y="5236"/>
                    <a:pt x="290" y="5039"/>
                    <a:pt x="290" y="4796"/>
                  </a:cubicBezTo>
                  <a:cubicBezTo>
                    <a:pt x="267" y="4286"/>
                    <a:pt x="232" y="3579"/>
                    <a:pt x="198" y="2803"/>
                  </a:cubicBezTo>
                  <a:cubicBezTo>
                    <a:pt x="151" y="2027"/>
                    <a:pt x="116" y="1333"/>
                    <a:pt x="82" y="823"/>
                  </a:cubicBezTo>
                  <a:cubicBezTo>
                    <a:pt x="70" y="580"/>
                    <a:pt x="59" y="394"/>
                    <a:pt x="35" y="221"/>
                  </a:cubicBezTo>
                  <a:cubicBezTo>
                    <a:pt x="35" y="82"/>
                    <a:pt x="24" y="1"/>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5"/>
            <p:cNvSpPr/>
            <p:nvPr/>
          </p:nvSpPr>
          <p:spPr>
            <a:xfrm>
              <a:off x="292635" y="2155807"/>
              <a:ext cx="113994" cy="97965"/>
            </a:xfrm>
            <a:custGeom>
              <a:avLst/>
              <a:gdLst/>
              <a:ahLst/>
              <a:cxnLst/>
              <a:rect l="l" t="t" r="r" b="b"/>
              <a:pathLst>
                <a:path w="1970" h="1693" extrusionOk="0">
                  <a:moveTo>
                    <a:pt x="37" y="1"/>
                  </a:moveTo>
                  <a:cubicBezTo>
                    <a:pt x="36" y="1"/>
                    <a:pt x="36" y="1"/>
                    <a:pt x="36" y="2"/>
                  </a:cubicBezTo>
                  <a:cubicBezTo>
                    <a:pt x="1" y="25"/>
                    <a:pt x="418" y="419"/>
                    <a:pt x="962" y="882"/>
                  </a:cubicBezTo>
                  <a:cubicBezTo>
                    <a:pt x="1486" y="1338"/>
                    <a:pt x="1932" y="1693"/>
                    <a:pt x="1957" y="1693"/>
                  </a:cubicBezTo>
                  <a:cubicBezTo>
                    <a:pt x="1958" y="1693"/>
                    <a:pt x="1958" y="1693"/>
                    <a:pt x="1958" y="1693"/>
                  </a:cubicBezTo>
                  <a:cubicBezTo>
                    <a:pt x="1970" y="1681"/>
                    <a:pt x="1553" y="1287"/>
                    <a:pt x="1008" y="812"/>
                  </a:cubicBezTo>
                  <a:cubicBezTo>
                    <a:pt x="754" y="581"/>
                    <a:pt x="510" y="372"/>
                    <a:pt x="313" y="222"/>
                  </a:cubicBezTo>
                  <a:cubicBezTo>
                    <a:pt x="162" y="81"/>
                    <a:pt x="50" y="1"/>
                    <a:pt x="37" y="1"/>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5"/>
            <p:cNvSpPr/>
            <p:nvPr/>
          </p:nvSpPr>
          <p:spPr>
            <a:xfrm>
              <a:off x="267869" y="2173976"/>
              <a:ext cx="113994" cy="99933"/>
            </a:xfrm>
            <a:custGeom>
              <a:avLst/>
              <a:gdLst/>
              <a:ahLst/>
              <a:cxnLst/>
              <a:rect l="l" t="t" r="r" b="b"/>
              <a:pathLst>
                <a:path w="1970" h="1727" extrusionOk="0">
                  <a:moveTo>
                    <a:pt x="12" y="0"/>
                  </a:moveTo>
                  <a:lnTo>
                    <a:pt x="12" y="0"/>
                  </a:lnTo>
                  <a:cubicBezTo>
                    <a:pt x="0" y="24"/>
                    <a:pt x="417" y="429"/>
                    <a:pt x="950" y="904"/>
                  </a:cubicBezTo>
                  <a:cubicBezTo>
                    <a:pt x="1228" y="1135"/>
                    <a:pt x="1471" y="1356"/>
                    <a:pt x="1645" y="1495"/>
                  </a:cubicBezTo>
                  <a:cubicBezTo>
                    <a:pt x="1830" y="1645"/>
                    <a:pt x="1946" y="1726"/>
                    <a:pt x="1946" y="1726"/>
                  </a:cubicBezTo>
                  <a:cubicBezTo>
                    <a:pt x="1969" y="1715"/>
                    <a:pt x="1865" y="1610"/>
                    <a:pt x="1691" y="1448"/>
                  </a:cubicBezTo>
                  <a:cubicBezTo>
                    <a:pt x="1517" y="1298"/>
                    <a:pt x="1286" y="1078"/>
                    <a:pt x="1008" y="834"/>
                  </a:cubicBezTo>
                  <a:cubicBezTo>
                    <a:pt x="730" y="603"/>
                    <a:pt x="487" y="383"/>
                    <a:pt x="313" y="232"/>
                  </a:cubicBezTo>
                  <a:cubicBezTo>
                    <a:pt x="139" y="93"/>
                    <a:pt x="23" y="0"/>
                    <a:pt x="12" y="0"/>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5"/>
            <p:cNvSpPr/>
            <p:nvPr/>
          </p:nvSpPr>
          <p:spPr>
            <a:xfrm>
              <a:off x="-1061111" y="1814752"/>
              <a:ext cx="422935" cy="465408"/>
            </a:xfrm>
            <a:custGeom>
              <a:avLst/>
              <a:gdLst/>
              <a:ahLst/>
              <a:cxnLst/>
              <a:rect l="l" t="t" r="r" b="b"/>
              <a:pathLst>
                <a:path w="7309" h="8043" extrusionOk="0">
                  <a:moveTo>
                    <a:pt x="5513" y="1"/>
                  </a:moveTo>
                  <a:cubicBezTo>
                    <a:pt x="5513" y="1"/>
                    <a:pt x="1807" y="3464"/>
                    <a:pt x="649" y="4877"/>
                  </a:cubicBezTo>
                  <a:cubicBezTo>
                    <a:pt x="116" y="5514"/>
                    <a:pt x="1" y="6475"/>
                    <a:pt x="429" y="7181"/>
                  </a:cubicBezTo>
                  <a:cubicBezTo>
                    <a:pt x="744" y="7714"/>
                    <a:pt x="1325" y="8043"/>
                    <a:pt x="1950" y="8043"/>
                  </a:cubicBezTo>
                  <a:cubicBezTo>
                    <a:pt x="1991" y="8043"/>
                    <a:pt x="2032" y="8041"/>
                    <a:pt x="2074" y="8038"/>
                  </a:cubicBezTo>
                  <a:lnTo>
                    <a:pt x="6533" y="7737"/>
                  </a:lnTo>
                  <a:lnTo>
                    <a:pt x="6869" y="4031"/>
                  </a:lnTo>
                  <a:lnTo>
                    <a:pt x="4170" y="4865"/>
                  </a:lnTo>
                  <a:lnTo>
                    <a:pt x="4170" y="4865"/>
                  </a:lnTo>
                  <a:lnTo>
                    <a:pt x="7309" y="1576"/>
                  </a:lnTo>
                  <a:lnTo>
                    <a:pt x="55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5"/>
            <p:cNvSpPr/>
            <p:nvPr/>
          </p:nvSpPr>
          <p:spPr>
            <a:xfrm>
              <a:off x="-687131" y="2226228"/>
              <a:ext cx="5381" cy="205826"/>
            </a:xfrm>
            <a:custGeom>
              <a:avLst/>
              <a:gdLst/>
              <a:ahLst/>
              <a:cxnLst/>
              <a:rect l="l" t="t" r="r" b="b"/>
              <a:pathLst>
                <a:path w="93" h="3557" extrusionOk="0">
                  <a:moveTo>
                    <a:pt x="70" y="1"/>
                  </a:moveTo>
                  <a:cubicBezTo>
                    <a:pt x="58" y="1"/>
                    <a:pt x="23" y="800"/>
                    <a:pt x="12" y="1784"/>
                  </a:cubicBezTo>
                  <a:cubicBezTo>
                    <a:pt x="0" y="2769"/>
                    <a:pt x="12" y="3556"/>
                    <a:pt x="23" y="3556"/>
                  </a:cubicBezTo>
                  <a:cubicBezTo>
                    <a:pt x="58" y="3556"/>
                    <a:pt x="81" y="2769"/>
                    <a:pt x="81" y="1784"/>
                  </a:cubicBezTo>
                  <a:cubicBezTo>
                    <a:pt x="93" y="800"/>
                    <a:pt x="81"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5"/>
            <p:cNvSpPr/>
            <p:nvPr/>
          </p:nvSpPr>
          <p:spPr>
            <a:xfrm>
              <a:off x="-960600" y="2022486"/>
              <a:ext cx="211207" cy="234643"/>
            </a:xfrm>
            <a:custGeom>
              <a:avLst/>
              <a:gdLst/>
              <a:ahLst/>
              <a:cxnLst/>
              <a:rect l="l" t="t" r="r" b="b"/>
              <a:pathLst>
                <a:path w="3650" h="4055" extrusionOk="0">
                  <a:moveTo>
                    <a:pt x="3649" y="1"/>
                  </a:moveTo>
                  <a:cubicBezTo>
                    <a:pt x="3637" y="1"/>
                    <a:pt x="3591" y="47"/>
                    <a:pt x="3522" y="117"/>
                  </a:cubicBezTo>
                  <a:lnTo>
                    <a:pt x="3174" y="464"/>
                  </a:lnTo>
                  <a:cubicBezTo>
                    <a:pt x="2885" y="765"/>
                    <a:pt x="2479" y="1194"/>
                    <a:pt x="2028" y="1669"/>
                  </a:cubicBezTo>
                  <a:lnTo>
                    <a:pt x="2028" y="1680"/>
                  </a:lnTo>
                  <a:cubicBezTo>
                    <a:pt x="1981" y="1842"/>
                    <a:pt x="1923" y="2005"/>
                    <a:pt x="1865" y="2155"/>
                  </a:cubicBezTo>
                  <a:cubicBezTo>
                    <a:pt x="1738" y="2526"/>
                    <a:pt x="1576" y="2873"/>
                    <a:pt x="1391" y="3140"/>
                  </a:cubicBezTo>
                  <a:cubicBezTo>
                    <a:pt x="1205" y="3418"/>
                    <a:pt x="985" y="3615"/>
                    <a:pt x="765" y="3765"/>
                  </a:cubicBezTo>
                  <a:cubicBezTo>
                    <a:pt x="557" y="3904"/>
                    <a:pt x="348" y="3985"/>
                    <a:pt x="221" y="4008"/>
                  </a:cubicBezTo>
                  <a:lnTo>
                    <a:pt x="1" y="4055"/>
                  </a:lnTo>
                  <a:lnTo>
                    <a:pt x="59" y="4055"/>
                  </a:lnTo>
                  <a:cubicBezTo>
                    <a:pt x="93" y="4055"/>
                    <a:pt x="151" y="4055"/>
                    <a:pt x="221" y="4043"/>
                  </a:cubicBezTo>
                  <a:cubicBezTo>
                    <a:pt x="360" y="4008"/>
                    <a:pt x="568" y="3950"/>
                    <a:pt x="788" y="3811"/>
                  </a:cubicBezTo>
                  <a:cubicBezTo>
                    <a:pt x="997" y="3672"/>
                    <a:pt x="1228" y="3464"/>
                    <a:pt x="1437" y="3186"/>
                  </a:cubicBezTo>
                  <a:cubicBezTo>
                    <a:pt x="1622" y="2896"/>
                    <a:pt x="1784" y="2549"/>
                    <a:pt x="1923" y="2190"/>
                  </a:cubicBezTo>
                  <a:cubicBezTo>
                    <a:pt x="1981" y="2028"/>
                    <a:pt x="2039" y="1866"/>
                    <a:pt x="2086" y="1715"/>
                  </a:cubicBezTo>
                  <a:lnTo>
                    <a:pt x="2086" y="1715"/>
                  </a:lnTo>
                  <a:lnTo>
                    <a:pt x="2074" y="1727"/>
                  </a:lnTo>
                  <a:cubicBezTo>
                    <a:pt x="2526" y="1252"/>
                    <a:pt x="2931" y="812"/>
                    <a:pt x="3197" y="511"/>
                  </a:cubicBezTo>
                  <a:cubicBezTo>
                    <a:pt x="3348" y="360"/>
                    <a:pt x="3452" y="244"/>
                    <a:pt x="3533" y="152"/>
                  </a:cubicBezTo>
                  <a:cubicBezTo>
                    <a:pt x="3603" y="59"/>
                    <a:pt x="3649" y="1"/>
                    <a:pt x="36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5"/>
            <p:cNvSpPr/>
            <p:nvPr/>
          </p:nvSpPr>
          <p:spPr>
            <a:xfrm>
              <a:off x="-862750" y="2155228"/>
              <a:ext cx="16144" cy="78465"/>
            </a:xfrm>
            <a:custGeom>
              <a:avLst/>
              <a:gdLst/>
              <a:ahLst/>
              <a:cxnLst/>
              <a:rect l="l" t="t" r="r" b="b"/>
              <a:pathLst>
                <a:path w="279" h="1356" extrusionOk="0">
                  <a:moveTo>
                    <a:pt x="174" y="0"/>
                  </a:moveTo>
                  <a:cubicBezTo>
                    <a:pt x="151" y="0"/>
                    <a:pt x="209" y="301"/>
                    <a:pt x="163" y="672"/>
                  </a:cubicBezTo>
                  <a:cubicBezTo>
                    <a:pt x="117" y="1066"/>
                    <a:pt x="1" y="1344"/>
                    <a:pt x="24" y="1355"/>
                  </a:cubicBezTo>
                  <a:cubicBezTo>
                    <a:pt x="24" y="1355"/>
                    <a:pt x="24" y="1356"/>
                    <a:pt x="25" y="1356"/>
                  </a:cubicBezTo>
                  <a:cubicBezTo>
                    <a:pt x="42" y="1356"/>
                    <a:pt x="198" y="1070"/>
                    <a:pt x="232" y="684"/>
                  </a:cubicBezTo>
                  <a:cubicBezTo>
                    <a:pt x="279" y="301"/>
                    <a:pt x="198"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5"/>
            <p:cNvSpPr/>
            <p:nvPr/>
          </p:nvSpPr>
          <p:spPr>
            <a:xfrm>
              <a:off x="-652296" y="2050667"/>
              <a:ext cx="52310" cy="779499"/>
            </a:xfrm>
            <a:custGeom>
              <a:avLst/>
              <a:gdLst/>
              <a:ahLst/>
              <a:cxnLst/>
              <a:rect l="l" t="t" r="r" b="b"/>
              <a:pathLst>
                <a:path w="904" h="13471" extrusionOk="0">
                  <a:moveTo>
                    <a:pt x="116" y="0"/>
                  </a:moveTo>
                  <a:lnTo>
                    <a:pt x="116" y="35"/>
                  </a:lnTo>
                  <a:lnTo>
                    <a:pt x="116" y="139"/>
                  </a:lnTo>
                  <a:cubicBezTo>
                    <a:pt x="116" y="232"/>
                    <a:pt x="128" y="371"/>
                    <a:pt x="163" y="545"/>
                  </a:cubicBezTo>
                  <a:cubicBezTo>
                    <a:pt x="209" y="892"/>
                    <a:pt x="302" y="1390"/>
                    <a:pt x="452" y="2004"/>
                  </a:cubicBezTo>
                  <a:cubicBezTo>
                    <a:pt x="580" y="2618"/>
                    <a:pt x="788" y="3348"/>
                    <a:pt x="811" y="4181"/>
                  </a:cubicBezTo>
                  <a:lnTo>
                    <a:pt x="811" y="4494"/>
                  </a:lnTo>
                  <a:cubicBezTo>
                    <a:pt x="811" y="4598"/>
                    <a:pt x="800" y="4714"/>
                    <a:pt x="800" y="4818"/>
                  </a:cubicBezTo>
                  <a:cubicBezTo>
                    <a:pt x="788" y="5027"/>
                    <a:pt x="742" y="5247"/>
                    <a:pt x="695" y="5467"/>
                  </a:cubicBezTo>
                  <a:cubicBezTo>
                    <a:pt x="591" y="5896"/>
                    <a:pt x="464" y="6347"/>
                    <a:pt x="359" y="6822"/>
                  </a:cubicBezTo>
                  <a:cubicBezTo>
                    <a:pt x="267" y="7309"/>
                    <a:pt x="186" y="7772"/>
                    <a:pt x="232" y="8235"/>
                  </a:cubicBezTo>
                  <a:cubicBezTo>
                    <a:pt x="267" y="8675"/>
                    <a:pt x="417" y="9104"/>
                    <a:pt x="510" y="9509"/>
                  </a:cubicBezTo>
                  <a:cubicBezTo>
                    <a:pt x="556" y="9706"/>
                    <a:pt x="568" y="9914"/>
                    <a:pt x="568" y="10100"/>
                  </a:cubicBezTo>
                  <a:cubicBezTo>
                    <a:pt x="568" y="10297"/>
                    <a:pt x="522" y="10470"/>
                    <a:pt x="452" y="10644"/>
                  </a:cubicBezTo>
                  <a:cubicBezTo>
                    <a:pt x="302" y="10980"/>
                    <a:pt x="116" y="11281"/>
                    <a:pt x="58" y="11605"/>
                  </a:cubicBezTo>
                  <a:cubicBezTo>
                    <a:pt x="0" y="11918"/>
                    <a:pt x="93" y="12208"/>
                    <a:pt x="186" y="12439"/>
                  </a:cubicBezTo>
                  <a:cubicBezTo>
                    <a:pt x="290" y="12671"/>
                    <a:pt x="406" y="12868"/>
                    <a:pt x="498" y="13007"/>
                  </a:cubicBezTo>
                  <a:cubicBezTo>
                    <a:pt x="580" y="13157"/>
                    <a:pt x="637" y="13262"/>
                    <a:pt x="695" y="13354"/>
                  </a:cubicBezTo>
                  <a:cubicBezTo>
                    <a:pt x="730" y="13389"/>
                    <a:pt x="742" y="13412"/>
                    <a:pt x="753" y="13447"/>
                  </a:cubicBezTo>
                  <a:cubicBezTo>
                    <a:pt x="753" y="13459"/>
                    <a:pt x="765" y="13470"/>
                    <a:pt x="765" y="13470"/>
                  </a:cubicBezTo>
                  <a:cubicBezTo>
                    <a:pt x="765" y="13470"/>
                    <a:pt x="765" y="13459"/>
                    <a:pt x="788" y="13447"/>
                  </a:cubicBezTo>
                  <a:cubicBezTo>
                    <a:pt x="765" y="13424"/>
                    <a:pt x="753" y="13401"/>
                    <a:pt x="742" y="13354"/>
                  </a:cubicBezTo>
                  <a:cubicBezTo>
                    <a:pt x="684" y="13273"/>
                    <a:pt x="626" y="13134"/>
                    <a:pt x="533" y="12995"/>
                  </a:cubicBezTo>
                  <a:cubicBezTo>
                    <a:pt x="464" y="12845"/>
                    <a:pt x="348" y="12659"/>
                    <a:pt x="244" y="12428"/>
                  </a:cubicBezTo>
                  <a:cubicBezTo>
                    <a:pt x="151" y="12208"/>
                    <a:pt x="58" y="11918"/>
                    <a:pt x="128" y="11617"/>
                  </a:cubicBezTo>
                  <a:cubicBezTo>
                    <a:pt x="186" y="11316"/>
                    <a:pt x="383" y="11026"/>
                    <a:pt x="522" y="10679"/>
                  </a:cubicBezTo>
                  <a:cubicBezTo>
                    <a:pt x="591" y="10505"/>
                    <a:pt x="649" y="10320"/>
                    <a:pt x="649" y="10111"/>
                  </a:cubicBezTo>
                  <a:cubicBezTo>
                    <a:pt x="672" y="9914"/>
                    <a:pt x="637" y="9706"/>
                    <a:pt x="591" y="9509"/>
                  </a:cubicBezTo>
                  <a:cubicBezTo>
                    <a:pt x="510" y="9081"/>
                    <a:pt x="359" y="8675"/>
                    <a:pt x="325" y="8235"/>
                  </a:cubicBezTo>
                  <a:cubicBezTo>
                    <a:pt x="278" y="7783"/>
                    <a:pt x="348" y="7320"/>
                    <a:pt x="452" y="6857"/>
                  </a:cubicBezTo>
                  <a:cubicBezTo>
                    <a:pt x="568" y="6394"/>
                    <a:pt x="695" y="5942"/>
                    <a:pt x="788" y="5490"/>
                  </a:cubicBezTo>
                  <a:cubicBezTo>
                    <a:pt x="823" y="5259"/>
                    <a:pt x="869" y="5050"/>
                    <a:pt x="881" y="4830"/>
                  </a:cubicBezTo>
                  <a:cubicBezTo>
                    <a:pt x="881" y="4726"/>
                    <a:pt x="904" y="4610"/>
                    <a:pt x="904" y="4506"/>
                  </a:cubicBezTo>
                  <a:lnTo>
                    <a:pt x="904" y="4193"/>
                  </a:lnTo>
                  <a:cubicBezTo>
                    <a:pt x="869" y="3348"/>
                    <a:pt x="672" y="2618"/>
                    <a:pt x="522" y="2004"/>
                  </a:cubicBezTo>
                  <a:cubicBezTo>
                    <a:pt x="359" y="1379"/>
                    <a:pt x="267" y="892"/>
                    <a:pt x="209" y="545"/>
                  </a:cubicBezTo>
                  <a:cubicBezTo>
                    <a:pt x="174" y="371"/>
                    <a:pt x="163" y="220"/>
                    <a:pt x="151" y="139"/>
                  </a:cubicBezTo>
                  <a:cubicBezTo>
                    <a:pt x="151" y="93"/>
                    <a:pt x="128" y="70"/>
                    <a:pt x="128" y="35"/>
                  </a:cubicBezTo>
                  <a:cubicBezTo>
                    <a:pt x="116" y="24"/>
                    <a:pt x="116" y="0"/>
                    <a:pt x="1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5"/>
            <p:cNvSpPr/>
            <p:nvPr/>
          </p:nvSpPr>
          <p:spPr>
            <a:xfrm>
              <a:off x="-524299" y="2048005"/>
              <a:ext cx="48317" cy="791535"/>
            </a:xfrm>
            <a:custGeom>
              <a:avLst/>
              <a:gdLst/>
              <a:ahLst/>
              <a:cxnLst/>
              <a:rect l="l" t="t" r="r" b="b"/>
              <a:pathLst>
                <a:path w="835" h="13679" extrusionOk="0">
                  <a:moveTo>
                    <a:pt x="568" y="0"/>
                  </a:moveTo>
                  <a:lnTo>
                    <a:pt x="568" y="23"/>
                  </a:lnTo>
                  <a:cubicBezTo>
                    <a:pt x="568" y="58"/>
                    <a:pt x="580" y="81"/>
                    <a:pt x="580" y="127"/>
                  </a:cubicBezTo>
                  <a:cubicBezTo>
                    <a:pt x="591" y="232"/>
                    <a:pt x="614" y="359"/>
                    <a:pt x="638" y="533"/>
                  </a:cubicBezTo>
                  <a:cubicBezTo>
                    <a:pt x="684" y="880"/>
                    <a:pt x="742" y="1390"/>
                    <a:pt x="742" y="2004"/>
                  </a:cubicBezTo>
                  <a:cubicBezTo>
                    <a:pt x="742" y="2629"/>
                    <a:pt x="695" y="3370"/>
                    <a:pt x="533" y="4181"/>
                  </a:cubicBezTo>
                  <a:cubicBezTo>
                    <a:pt x="394" y="4992"/>
                    <a:pt x="151" y="5872"/>
                    <a:pt x="70" y="6833"/>
                  </a:cubicBezTo>
                  <a:cubicBezTo>
                    <a:pt x="1" y="7795"/>
                    <a:pt x="151" y="8710"/>
                    <a:pt x="267" y="9520"/>
                  </a:cubicBezTo>
                  <a:cubicBezTo>
                    <a:pt x="383" y="10343"/>
                    <a:pt x="475" y="11084"/>
                    <a:pt x="499" y="11709"/>
                  </a:cubicBezTo>
                  <a:cubicBezTo>
                    <a:pt x="510" y="12335"/>
                    <a:pt x="441" y="12833"/>
                    <a:pt x="348" y="13169"/>
                  </a:cubicBezTo>
                  <a:cubicBezTo>
                    <a:pt x="336" y="13215"/>
                    <a:pt x="336" y="13238"/>
                    <a:pt x="325" y="13284"/>
                  </a:cubicBezTo>
                  <a:cubicBezTo>
                    <a:pt x="313" y="13319"/>
                    <a:pt x="313" y="13354"/>
                    <a:pt x="290" y="13389"/>
                  </a:cubicBezTo>
                  <a:cubicBezTo>
                    <a:pt x="267" y="13447"/>
                    <a:pt x="255" y="13505"/>
                    <a:pt x="232" y="13551"/>
                  </a:cubicBezTo>
                  <a:cubicBezTo>
                    <a:pt x="221" y="13586"/>
                    <a:pt x="221" y="13620"/>
                    <a:pt x="209" y="13643"/>
                  </a:cubicBezTo>
                  <a:cubicBezTo>
                    <a:pt x="221" y="13620"/>
                    <a:pt x="232" y="13586"/>
                    <a:pt x="255" y="13551"/>
                  </a:cubicBezTo>
                  <a:cubicBezTo>
                    <a:pt x="267" y="13505"/>
                    <a:pt x="279" y="13447"/>
                    <a:pt x="313" y="13389"/>
                  </a:cubicBezTo>
                  <a:cubicBezTo>
                    <a:pt x="325" y="13354"/>
                    <a:pt x="336" y="13331"/>
                    <a:pt x="348" y="13284"/>
                  </a:cubicBezTo>
                  <a:cubicBezTo>
                    <a:pt x="360" y="13261"/>
                    <a:pt x="360" y="13215"/>
                    <a:pt x="383" y="13169"/>
                  </a:cubicBezTo>
                  <a:cubicBezTo>
                    <a:pt x="475" y="12821"/>
                    <a:pt x="556" y="12312"/>
                    <a:pt x="556" y="11698"/>
                  </a:cubicBezTo>
                  <a:cubicBezTo>
                    <a:pt x="556" y="11072"/>
                    <a:pt x="452" y="10331"/>
                    <a:pt x="336" y="9509"/>
                  </a:cubicBezTo>
                  <a:cubicBezTo>
                    <a:pt x="232" y="8686"/>
                    <a:pt x="93" y="7783"/>
                    <a:pt x="163" y="6833"/>
                  </a:cubicBezTo>
                  <a:cubicBezTo>
                    <a:pt x="232" y="5872"/>
                    <a:pt x="475" y="4992"/>
                    <a:pt x="626" y="4181"/>
                  </a:cubicBezTo>
                  <a:cubicBezTo>
                    <a:pt x="788" y="3370"/>
                    <a:pt x="834" y="2618"/>
                    <a:pt x="811" y="1992"/>
                  </a:cubicBezTo>
                  <a:cubicBezTo>
                    <a:pt x="800" y="1367"/>
                    <a:pt x="742" y="869"/>
                    <a:pt x="684" y="521"/>
                  </a:cubicBezTo>
                  <a:cubicBezTo>
                    <a:pt x="661" y="348"/>
                    <a:pt x="626" y="209"/>
                    <a:pt x="614" y="127"/>
                  </a:cubicBezTo>
                  <a:cubicBezTo>
                    <a:pt x="603" y="81"/>
                    <a:pt x="580" y="58"/>
                    <a:pt x="580" y="23"/>
                  </a:cubicBezTo>
                  <a:cubicBezTo>
                    <a:pt x="568" y="12"/>
                    <a:pt x="568" y="0"/>
                    <a:pt x="568" y="0"/>
                  </a:cubicBezTo>
                  <a:close/>
                  <a:moveTo>
                    <a:pt x="209" y="13643"/>
                  </a:moveTo>
                  <a:lnTo>
                    <a:pt x="209" y="13643"/>
                  </a:lnTo>
                  <a:cubicBezTo>
                    <a:pt x="186" y="13667"/>
                    <a:pt x="186" y="13678"/>
                    <a:pt x="186" y="13678"/>
                  </a:cubicBezTo>
                  <a:lnTo>
                    <a:pt x="209" y="1364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5"/>
            <p:cNvSpPr/>
            <p:nvPr/>
          </p:nvSpPr>
          <p:spPr>
            <a:xfrm>
              <a:off x="-354756" y="2027231"/>
              <a:ext cx="61742" cy="803571"/>
            </a:xfrm>
            <a:custGeom>
              <a:avLst/>
              <a:gdLst/>
              <a:ahLst/>
              <a:cxnLst/>
              <a:rect l="l" t="t" r="r" b="b"/>
              <a:pathLst>
                <a:path w="1067" h="13887" extrusionOk="0">
                  <a:moveTo>
                    <a:pt x="313" y="0"/>
                  </a:moveTo>
                  <a:cubicBezTo>
                    <a:pt x="313" y="0"/>
                    <a:pt x="221" y="174"/>
                    <a:pt x="128" y="521"/>
                  </a:cubicBezTo>
                  <a:cubicBezTo>
                    <a:pt x="36" y="869"/>
                    <a:pt x="1" y="1413"/>
                    <a:pt x="82" y="2050"/>
                  </a:cubicBezTo>
                  <a:cubicBezTo>
                    <a:pt x="151" y="2687"/>
                    <a:pt x="383" y="3417"/>
                    <a:pt x="545" y="4251"/>
                  </a:cubicBezTo>
                  <a:cubicBezTo>
                    <a:pt x="615" y="4668"/>
                    <a:pt x="673" y="5096"/>
                    <a:pt x="649" y="5559"/>
                  </a:cubicBezTo>
                  <a:cubicBezTo>
                    <a:pt x="615" y="6011"/>
                    <a:pt x="522" y="6497"/>
                    <a:pt x="441" y="6972"/>
                  </a:cubicBezTo>
                  <a:cubicBezTo>
                    <a:pt x="371" y="7447"/>
                    <a:pt x="325" y="7934"/>
                    <a:pt x="418" y="8397"/>
                  </a:cubicBezTo>
                  <a:cubicBezTo>
                    <a:pt x="510" y="8860"/>
                    <a:pt x="696" y="9266"/>
                    <a:pt x="823" y="9671"/>
                  </a:cubicBezTo>
                  <a:cubicBezTo>
                    <a:pt x="974" y="10088"/>
                    <a:pt x="1043" y="10470"/>
                    <a:pt x="1020" y="10852"/>
                  </a:cubicBezTo>
                  <a:cubicBezTo>
                    <a:pt x="1008" y="11211"/>
                    <a:pt x="950" y="11559"/>
                    <a:pt x="893" y="11871"/>
                  </a:cubicBezTo>
                  <a:cubicBezTo>
                    <a:pt x="835" y="12184"/>
                    <a:pt x="800" y="12474"/>
                    <a:pt x="777" y="12728"/>
                  </a:cubicBezTo>
                  <a:cubicBezTo>
                    <a:pt x="766" y="12983"/>
                    <a:pt x="776" y="13184"/>
                    <a:pt x="817" y="13353"/>
                  </a:cubicBezTo>
                  <a:lnTo>
                    <a:pt x="817" y="13353"/>
                  </a:lnTo>
                  <a:cubicBezTo>
                    <a:pt x="796" y="13186"/>
                    <a:pt x="779" y="12974"/>
                    <a:pt x="800" y="12752"/>
                  </a:cubicBezTo>
                  <a:cubicBezTo>
                    <a:pt x="823" y="12485"/>
                    <a:pt x="869" y="12207"/>
                    <a:pt x="927" y="11895"/>
                  </a:cubicBezTo>
                  <a:cubicBezTo>
                    <a:pt x="985" y="11570"/>
                    <a:pt x="1055" y="11223"/>
                    <a:pt x="1066" y="10852"/>
                  </a:cubicBezTo>
                  <a:cubicBezTo>
                    <a:pt x="1066" y="10667"/>
                    <a:pt x="1055" y="10458"/>
                    <a:pt x="1020" y="10262"/>
                  </a:cubicBezTo>
                  <a:cubicBezTo>
                    <a:pt x="997" y="10053"/>
                    <a:pt x="939" y="9856"/>
                    <a:pt x="869" y="9648"/>
                  </a:cubicBezTo>
                  <a:cubicBezTo>
                    <a:pt x="730" y="9242"/>
                    <a:pt x="568" y="8837"/>
                    <a:pt x="476" y="8385"/>
                  </a:cubicBezTo>
                  <a:cubicBezTo>
                    <a:pt x="383" y="7945"/>
                    <a:pt x="429" y="7459"/>
                    <a:pt x="499" y="6984"/>
                  </a:cubicBezTo>
                  <a:cubicBezTo>
                    <a:pt x="580" y="6509"/>
                    <a:pt x="673" y="6034"/>
                    <a:pt x="707" y="5571"/>
                  </a:cubicBezTo>
                  <a:cubicBezTo>
                    <a:pt x="730" y="5108"/>
                    <a:pt x="696" y="4656"/>
                    <a:pt x="603" y="4239"/>
                  </a:cubicBezTo>
                  <a:cubicBezTo>
                    <a:pt x="441" y="3394"/>
                    <a:pt x="209" y="2664"/>
                    <a:pt x="128" y="2027"/>
                  </a:cubicBezTo>
                  <a:cubicBezTo>
                    <a:pt x="24" y="1401"/>
                    <a:pt x="59" y="869"/>
                    <a:pt x="140" y="533"/>
                  </a:cubicBezTo>
                  <a:cubicBezTo>
                    <a:pt x="186" y="348"/>
                    <a:pt x="232" y="220"/>
                    <a:pt x="256" y="139"/>
                  </a:cubicBezTo>
                  <a:cubicBezTo>
                    <a:pt x="279" y="93"/>
                    <a:pt x="290" y="58"/>
                    <a:pt x="302" y="35"/>
                  </a:cubicBezTo>
                  <a:cubicBezTo>
                    <a:pt x="313" y="23"/>
                    <a:pt x="313" y="0"/>
                    <a:pt x="313" y="0"/>
                  </a:cubicBezTo>
                  <a:close/>
                  <a:moveTo>
                    <a:pt x="817" y="13353"/>
                  </a:moveTo>
                  <a:cubicBezTo>
                    <a:pt x="819" y="13369"/>
                    <a:pt x="821" y="13385"/>
                    <a:pt x="823" y="13400"/>
                  </a:cubicBezTo>
                  <a:cubicBezTo>
                    <a:pt x="826" y="13410"/>
                    <a:pt x="830" y="13420"/>
                    <a:pt x="833" y="13430"/>
                  </a:cubicBezTo>
                  <a:lnTo>
                    <a:pt x="833" y="13430"/>
                  </a:lnTo>
                  <a:cubicBezTo>
                    <a:pt x="830" y="13412"/>
                    <a:pt x="827" y="13395"/>
                    <a:pt x="823" y="13377"/>
                  </a:cubicBezTo>
                  <a:cubicBezTo>
                    <a:pt x="821" y="13369"/>
                    <a:pt x="819" y="13361"/>
                    <a:pt x="817" y="13353"/>
                  </a:cubicBezTo>
                  <a:close/>
                  <a:moveTo>
                    <a:pt x="833" y="13430"/>
                  </a:moveTo>
                  <a:cubicBezTo>
                    <a:pt x="838" y="13459"/>
                    <a:pt x="843" y="13487"/>
                    <a:pt x="858" y="13516"/>
                  </a:cubicBezTo>
                  <a:cubicBezTo>
                    <a:pt x="869" y="13539"/>
                    <a:pt x="881" y="13586"/>
                    <a:pt x="893" y="13609"/>
                  </a:cubicBezTo>
                  <a:cubicBezTo>
                    <a:pt x="927" y="13690"/>
                    <a:pt x="939" y="13736"/>
                    <a:pt x="974" y="13771"/>
                  </a:cubicBezTo>
                  <a:cubicBezTo>
                    <a:pt x="997" y="13806"/>
                    <a:pt x="1008" y="13829"/>
                    <a:pt x="1020" y="13864"/>
                  </a:cubicBezTo>
                  <a:cubicBezTo>
                    <a:pt x="1020" y="13875"/>
                    <a:pt x="1043" y="13887"/>
                    <a:pt x="1043" y="13887"/>
                  </a:cubicBezTo>
                  <a:cubicBezTo>
                    <a:pt x="1054" y="13875"/>
                    <a:pt x="935" y="13723"/>
                    <a:pt x="833" y="134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5"/>
            <p:cNvSpPr/>
            <p:nvPr/>
          </p:nvSpPr>
          <p:spPr>
            <a:xfrm>
              <a:off x="-240820" y="2078152"/>
              <a:ext cx="44325" cy="764744"/>
            </a:xfrm>
            <a:custGeom>
              <a:avLst/>
              <a:gdLst/>
              <a:ahLst/>
              <a:cxnLst/>
              <a:rect l="l" t="t" r="r" b="b"/>
              <a:pathLst>
                <a:path w="766" h="13216" extrusionOk="0">
                  <a:moveTo>
                    <a:pt x="290" y="0"/>
                  </a:moveTo>
                  <a:cubicBezTo>
                    <a:pt x="290" y="0"/>
                    <a:pt x="290" y="12"/>
                    <a:pt x="302" y="23"/>
                  </a:cubicBezTo>
                  <a:cubicBezTo>
                    <a:pt x="313" y="58"/>
                    <a:pt x="313" y="81"/>
                    <a:pt x="337" y="128"/>
                  </a:cubicBezTo>
                  <a:cubicBezTo>
                    <a:pt x="349" y="173"/>
                    <a:pt x="366" y="236"/>
                    <a:pt x="382" y="310"/>
                  </a:cubicBezTo>
                  <a:lnTo>
                    <a:pt x="382" y="310"/>
                  </a:lnTo>
                  <a:cubicBezTo>
                    <a:pt x="370" y="236"/>
                    <a:pt x="361" y="173"/>
                    <a:pt x="348" y="128"/>
                  </a:cubicBezTo>
                  <a:cubicBezTo>
                    <a:pt x="325" y="81"/>
                    <a:pt x="325" y="58"/>
                    <a:pt x="325" y="23"/>
                  </a:cubicBezTo>
                  <a:cubicBezTo>
                    <a:pt x="290" y="12"/>
                    <a:pt x="290" y="0"/>
                    <a:pt x="290" y="0"/>
                  </a:cubicBezTo>
                  <a:close/>
                  <a:moveTo>
                    <a:pt x="382" y="310"/>
                  </a:moveTo>
                  <a:lnTo>
                    <a:pt x="382" y="310"/>
                  </a:lnTo>
                  <a:cubicBezTo>
                    <a:pt x="391" y="368"/>
                    <a:pt x="402" y="432"/>
                    <a:pt x="418" y="498"/>
                  </a:cubicBezTo>
                  <a:cubicBezTo>
                    <a:pt x="407" y="432"/>
                    <a:pt x="395" y="368"/>
                    <a:pt x="382" y="310"/>
                  </a:cubicBezTo>
                  <a:close/>
                  <a:moveTo>
                    <a:pt x="418" y="498"/>
                  </a:moveTo>
                  <a:lnTo>
                    <a:pt x="418" y="498"/>
                  </a:lnTo>
                  <a:cubicBezTo>
                    <a:pt x="464" y="834"/>
                    <a:pt x="487" y="1332"/>
                    <a:pt x="441" y="1923"/>
                  </a:cubicBezTo>
                  <a:cubicBezTo>
                    <a:pt x="406" y="2525"/>
                    <a:pt x="290" y="3220"/>
                    <a:pt x="174" y="4019"/>
                  </a:cubicBezTo>
                  <a:cubicBezTo>
                    <a:pt x="59" y="4818"/>
                    <a:pt x="1" y="5687"/>
                    <a:pt x="1" y="6614"/>
                  </a:cubicBezTo>
                  <a:cubicBezTo>
                    <a:pt x="12" y="8467"/>
                    <a:pt x="244" y="10111"/>
                    <a:pt x="429" y="11304"/>
                  </a:cubicBezTo>
                  <a:cubicBezTo>
                    <a:pt x="522" y="11895"/>
                    <a:pt x="603" y="12370"/>
                    <a:pt x="661" y="12706"/>
                  </a:cubicBezTo>
                  <a:cubicBezTo>
                    <a:pt x="696" y="12868"/>
                    <a:pt x="719" y="12995"/>
                    <a:pt x="730" y="13088"/>
                  </a:cubicBezTo>
                  <a:cubicBezTo>
                    <a:pt x="730" y="13122"/>
                    <a:pt x="753" y="13157"/>
                    <a:pt x="753" y="13180"/>
                  </a:cubicBezTo>
                  <a:cubicBezTo>
                    <a:pt x="765" y="13204"/>
                    <a:pt x="765" y="13215"/>
                    <a:pt x="765" y="13215"/>
                  </a:cubicBezTo>
                  <a:lnTo>
                    <a:pt x="765" y="13180"/>
                  </a:lnTo>
                  <a:cubicBezTo>
                    <a:pt x="765" y="13157"/>
                    <a:pt x="753" y="13122"/>
                    <a:pt x="753" y="13088"/>
                  </a:cubicBezTo>
                  <a:cubicBezTo>
                    <a:pt x="742" y="12984"/>
                    <a:pt x="719" y="12856"/>
                    <a:pt x="696" y="12694"/>
                  </a:cubicBezTo>
                  <a:cubicBezTo>
                    <a:pt x="638" y="12358"/>
                    <a:pt x="568" y="11883"/>
                    <a:pt x="476" y="11293"/>
                  </a:cubicBezTo>
                  <a:cubicBezTo>
                    <a:pt x="302" y="10100"/>
                    <a:pt x="70" y="8455"/>
                    <a:pt x="59" y="6614"/>
                  </a:cubicBezTo>
                  <a:cubicBezTo>
                    <a:pt x="47" y="5699"/>
                    <a:pt x="116" y="4818"/>
                    <a:pt x="221" y="4031"/>
                  </a:cubicBezTo>
                  <a:cubicBezTo>
                    <a:pt x="337" y="3255"/>
                    <a:pt x="452" y="2548"/>
                    <a:pt x="476" y="1934"/>
                  </a:cubicBezTo>
                  <a:cubicBezTo>
                    <a:pt x="522" y="1332"/>
                    <a:pt x="476" y="834"/>
                    <a:pt x="418" y="49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5"/>
            <p:cNvSpPr/>
            <p:nvPr/>
          </p:nvSpPr>
          <p:spPr>
            <a:xfrm>
              <a:off x="-100093" y="2158584"/>
              <a:ext cx="6134" cy="219193"/>
            </a:xfrm>
            <a:custGeom>
              <a:avLst/>
              <a:gdLst/>
              <a:ahLst/>
              <a:cxnLst/>
              <a:rect l="l" t="t" r="r" b="b"/>
              <a:pathLst>
                <a:path w="106" h="3788" extrusionOk="0">
                  <a:moveTo>
                    <a:pt x="70" y="0"/>
                  </a:moveTo>
                  <a:cubicBezTo>
                    <a:pt x="70" y="0"/>
                    <a:pt x="70" y="35"/>
                    <a:pt x="59" y="139"/>
                  </a:cubicBezTo>
                  <a:cubicBezTo>
                    <a:pt x="47" y="243"/>
                    <a:pt x="47" y="371"/>
                    <a:pt x="24" y="544"/>
                  </a:cubicBezTo>
                  <a:cubicBezTo>
                    <a:pt x="12" y="892"/>
                    <a:pt x="1" y="1367"/>
                    <a:pt x="1" y="1888"/>
                  </a:cubicBezTo>
                  <a:cubicBezTo>
                    <a:pt x="12" y="2409"/>
                    <a:pt x="24" y="2896"/>
                    <a:pt x="47" y="3243"/>
                  </a:cubicBezTo>
                  <a:cubicBezTo>
                    <a:pt x="59" y="3417"/>
                    <a:pt x="59" y="3544"/>
                    <a:pt x="70" y="3648"/>
                  </a:cubicBezTo>
                  <a:cubicBezTo>
                    <a:pt x="70" y="3729"/>
                    <a:pt x="82" y="3787"/>
                    <a:pt x="82" y="3787"/>
                  </a:cubicBezTo>
                  <a:cubicBezTo>
                    <a:pt x="105" y="3787"/>
                    <a:pt x="105" y="3729"/>
                    <a:pt x="105" y="3648"/>
                  </a:cubicBezTo>
                  <a:lnTo>
                    <a:pt x="105" y="3243"/>
                  </a:lnTo>
                  <a:cubicBezTo>
                    <a:pt x="105" y="2872"/>
                    <a:pt x="82" y="2409"/>
                    <a:pt x="82" y="1888"/>
                  </a:cubicBezTo>
                  <a:lnTo>
                    <a:pt x="82" y="544"/>
                  </a:lnTo>
                  <a:lnTo>
                    <a:pt x="82" y="139"/>
                  </a:lnTo>
                  <a:cubicBezTo>
                    <a:pt x="82" y="58"/>
                    <a:pt x="70" y="0"/>
                    <a:pt x="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5"/>
            <p:cNvSpPr/>
            <p:nvPr/>
          </p:nvSpPr>
          <p:spPr>
            <a:xfrm>
              <a:off x="-39740" y="2189253"/>
              <a:ext cx="28875" cy="208719"/>
            </a:xfrm>
            <a:custGeom>
              <a:avLst/>
              <a:gdLst/>
              <a:ahLst/>
              <a:cxnLst/>
              <a:rect l="l" t="t" r="r" b="b"/>
              <a:pathLst>
                <a:path w="499" h="3607" extrusionOk="0">
                  <a:moveTo>
                    <a:pt x="450" y="1"/>
                  </a:moveTo>
                  <a:cubicBezTo>
                    <a:pt x="440" y="1"/>
                    <a:pt x="400" y="36"/>
                    <a:pt x="359" y="107"/>
                  </a:cubicBezTo>
                  <a:cubicBezTo>
                    <a:pt x="301" y="177"/>
                    <a:pt x="243" y="316"/>
                    <a:pt x="243" y="489"/>
                  </a:cubicBezTo>
                  <a:cubicBezTo>
                    <a:pt x="243" y="686"/>
                    <a:pt x="267" y="871"/>
                    <a:pt x="290" y="1103"/>
                  </a:cubicBezTo>
                  <a:cubicBezTo>
                    <a:pt x="313" y="1323"/>
                    <a:pt x="359" y="1566"/>
                    <a:pt x="382" y="1821"/>
                  </a:cubicBezTo>
                  <a:cubicBezTo>
                    <a:pt x="452" y="2331"/>
                    <a:pt x="417" y="2829"/>
                    <a:pt x="290" y="3130"/>
                  </a:cubicBezTo>
                  <a:cubicBezTo>
                    <a:pt x="162" y="3443"/>
                    <a:pt x="0" y="3593"/>
                    <a:pt x="12" y="3605"/>
                  </a:cubicBezTo>
                  <a:cubicBezTo>
                    <a:pt x="12" y="3606"/>
                    <a:pt x="13" y="3607"/>
                    <a:pt x="14" y="3607"/>
                  </a:cubicBezTo>
                  <a:cubicBezTo>
                    <a:pt x="24" y="3607"/>
                    <a:pt x="65" y="3572"/>
                    <a:pt x="116" y="3501"/>
                  </a:cubicBezTo>
                  <a:cubicBezTo>
                    <a:pt x="174" y="3431"/>
                    <a:pt x="255" y="3315"/>
                    <a:pt x="336" y="3153"/>
                  </a:cubicBezTo>
                  <a:cubicBezTo>
                    <a:pt x="406" y="3003"/>
                    <a:pt x="463" y="2794"/>
                    <a:pt x="475" y="2562"/>
                  </a:cubicBezTo>
                  <a:cubicBezTo>
                    <a:pt x="487" y="2342"/>
                    <a:pt x="498" y="2088"/>
                    <a:pt x="463" y="1821"/>
                  </a:cubicBezTo>
                  <a:cubicBezTo>
                    <a:pt x="417" y="1566"/>
                    <a:pt x="371" y="1323"/>
                    <a:pt x="348" y="1103"/>
                  </a:cubicBezTo>
                  <a:cubicBezTo>
                    <a:pt x="313" y="871"/>
                    <a:pt x="290" y="686"/>
                    <a:pt x="290" y="512"/>
                  </a:cubicBezTo>
                  <a:cubicBezTo>
                    <a:pt x="290" y="350"/>
                    <a:pt x="336" y="223"/>
                    <a:pt x="371" y="130"/>
                  </a:cubicBezTo>
                  <a:cubicBezTo>
                    <a:pt x="417" y="49"/>
                    <a:pt x="452" y="3"/>
                    <a:pt x="452" y="3"/>
                  </a:cubicBezTo>
                  <a:cubicBezTo>
                    <a:pt x="452" y="1"/>
                    <a:pt x="451" y="1"/>
                    <a:pt x="4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5"/>
            <p:cNvSpPr/>
            <p:nvPr/>
          </p:nvSpPr>
          <p:spPr>
            <a:xfrm>
              <a:off x="-916333" y="2085501"/>
              <a:ext cx="201081" cy="181812"/>
            </a:xfrm>
            <a:custGeom>
              <a:avLst/>
              <a:gdLst/>
              <a:ahLst/>
              <a:cxnLst/>
              <a:rect l="l" t="t" r="r" b="b"/>
              <a:pathLst>
                <a:path w="3475" h="3142" extrusionOk="0">
                  <a:moveTo>
                    <a:pt x="3475" y="1"/>
                  </a:moveTo>
                  <a:cubicBezTo>
                    <a:pt x="3475" y="1"/>
                    <a:pt x="3440" y="47"/>
                    <a:pt x="3347" y="140"/>
                  </a:cubicBezTo>
                  <a:cubicBezTo>
                    <a:pt x="3266" y="244"/>
                    <a:pt x="3150" y="394"/>
                    <a:pt x="3011" y="545"/>
                  </a:cubicBezTo>
                  <a:cubicBezTo>
                    <a:pt x="2745" y="892"/>
                    <a:pt x="2351" y="1379"/>
                    <a:pt x="1934" y="1912"/>
                  </a:cubicBezTo>
                  <a:cubicBezTo>
                    <a:pt x="1726" y="2166"/>
                    <a:pt x="1529" y="2433"/>
                    <a:pt x="1332" y="2653"/>
                  </a:cubicBezTo>
                  <a:cubicBezTo>
                    <a:pt x="1147" y="2861"/>
                    <a:pt x="927" y="3024"/>
                    <a:pt x="718" y="3070"/>
                  </a:cubicBezTo>
                  <a:cubicBezTo>
                    <a:pt x="498" y="3116"/>
                    <a:pt x="324" y="3116"/>
                    <a:pt x="197" y="3116"/>
                  </a:cubicBezTo>
                  <a:lnTo>
                    <a:pt x="0" y="3116"/>
                  </a:lnTo>
                  <a:cubicBezTo>
                    <a:pt x="0" y="3116"/>
                    <a:pt x="81" y="3128"/>
                    <a:pt x="162" y="3139"/>
                  </a:cubicBezTo>
                  <a:cubicBezTo>
                    <a:pt x="213" y="3139"/>
                    <a:pt x="275" y="3141"/>
                    <a:pt x="345" y="3141"/>
                  </a:cubicBezTo>
                  <a:cubicBezTo>
                    <a:pt x="449" y="3141"/>
                    <a:pt x="570" y="3137"/>
                    <a:pt x="695" y="3116"/>
                  </a:cubicBezTo>
                  <a:cubicBezTo>
                    <a:pt x="927" y="3070"/>
                    <a:pt x="1158" y="2908"/>
                    <a:pt x="1367" y="2688"/>
                  </a:cubicBezTo>
                  <a:cubicBezTo>
                    <a:pt x="1564" y="2479"/>
                    <a:pt x="1761" y="2213"/>
                    <a:pt x="1969" y="1958"/>
                  </a:cubicBezTo>
                  <a:cubicBezTo>
                    <a:pt x="2398" y="1414"/>
                    <a:pt x="2768" y="927"/>
                    <a:pt x="3046" y="580"/>
                  </a:cubicBezTo>
                  <a:cubicBezTo>
                    <a:pt x="3174" y="406"/>
                    <a:pt x="3278" y="279"/>
                    <a:pt x="3359" y="163"/>
                  </a:cubicBezTo>
                  <a:cubicBezTo>
                    <a:pt x="3452" y="59"/>
                    <a:pt x="3475" y="1"/>
                    <a:pt x="34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5"/>
            <p:cNvSpPr/>
            <p:nvPr/>
          </p:nvSpPr>
          <p:spPr>
            <a:xfrm>
              <a:off x="-1028938" y="1864863"/>
              <a:ext cx="325780" cy="381562"/>
            </a:xfrm>
            <a:custGeom>
              <a:avLst/>
              <a:gdLst/>
              <a:ahLst/>
              <a:cxnLst/>
              <a:rect l="l" t="t" r="r" b="b"/>
              <a:pathLst>
                <a:path w="5630" h="6594" extrusionOk="0">
                  <a:moveTo>
                    <a:pt x="5627" y="0"/>
                  </a:moveTo>
                  <a:cubicBezTo>
                    <a:pt x="5619" y="0"/>
                    <a:pt x="5593" y="28"/>
                    <a:pt x="5583" y="96"/>
                  </a:cubicBezTo>
                  <a:cubicBezTo>
                    <a:pt x="5560" y="131"/>
                    <a:pt x="5525" y="223"/>
                    <a:pt x="5455" y="304"/>
                  </a:cubicBezTo>
                  <a:cubicBezTo>
                    <a:pt x="5340" y="501"/>
                    <a:pt x="5120" y="744"/>
                    <a:pt x="4807" y="999"/>
                  </a:cubicBezTo>
                  <a:cubicBezTo>
                    <a:pt x="4483" y="1254"/>
                    <a:pt x="4077" y="1509"/>
                    <a:pt x="3649" y="1833"/>
                  </a:cubicBezTo>
                  <a:cubicBezTo>
                    <a:pt x="3209" y="2134"/>
                    <a:pt x="2734" y="2540"/>
                    <a:pt x="2444" y="3107"/>
                  </a:cubicBezTo>
                  <a:cubicBezTo>
                    <a:pt x="2294" y="3374"/>
                    <a:pt x="2178" y="3663"/>
                    <a:pt x="2027" y="3895"/>
                  </a:cubicBezTo>
                  <a:cubicBezTo>
                    <a:pt x="1865" y="4150"/>
                    <a:pt x="1645" y="4323"/>
                    <a:pt x="1425" y="4474"/>
                  </a:cubicBezTo>
                  <a:cubicBezTo>
                    <a:pt x="1217" y="4636"/>
                    <a:pt x="985" y="4763"/>
                    <a:pt x="788" y="4914"/>
                  </a:cubicBezTo>
                  <a:cubicBezTo>
                    <a:pt x="603" y="5041"/>
                    <a:pt x="429" y="5203"/>
                    <a:pt x="302" y="5366"/>
                  </a:cubicBezTo>
                  <a:cubicBezTo>
                    <a:pt x="35" y="5678"/>
                    <a:pt x="0" y="6061"/>
                    <a:pt x="35" y="6269"/>
                  </a:cubicBezTo>
                  <a:cubicBezTo>
                    <a:pt x="58" y="6385"/>
                    <a:pt x="93" y="6466"/>
                    <a:pt x="128" y="6524"/>
                  </a:cubicBezTo>
                  <a:cubicBezTo>
                    <a:pt x="139" y="6547"/>
                    <a:pt x="151" y="6559"/>
                    <a:pt x="174" y="6582"/>
                  </a:cubicBezTo>
                  <a:lnTo>
                    <a:pt x="186" y="6593"/>
                  </a:lnTo>
                  <a:cubicBezTo>
                    <a:pt x="197" y="6593"/>
                    <a:pt x="116" y="6489"/>
                    <a:pt x="70" y="6269"/>
                  </a:cubicBezTo>
                  <a:cubicBezTo>
                    <a:pt x="35" y="6061"/>
                    <a:pt x="82" y="5690"/>
                    <a:pt x="348" y="5389"/>
                  </a:cubicBezTo>
                  <a:cubicBezTo>
                    <a:pt x="475" y="5227"/>
                    <a:pt x="649" y="5088"/>
                    <a:pt x="834" y="4960"/>
                  </a:cubicBezTo>
                  <a:cubicBezTo>
                    <a:pt x="1020" y="4821"/>
                    <a:pt x="1251" y="4694"/>
                    <a:pt x="1471" y="4532"/>
                  </a:cubicBezTo>
                  <a:cubicBezTo>
                    <a:pt x="1691" y="4381"/>
                    <a:pt x="1911" y="4184"/>
                    <a:pt x="2085" y="3941"/>
                  </a:cubicBezTo>
                  <a:cubicBezTo>
                    <a:pt x="2236" y="3698"/>
                    <a:pt x="2352" y="3420"/>
                    <a:pt x="2502" y="3142"/>
                  </a:cubicBezTo>
                  <a:cubicBezTo>
                    <a:pt x="2792" y="2598"/>
                    <a:pt x="3243" y="2204"/>
                    <a:pt x="3672" y="1891"/>
                  </a:cubicBezTo>
                  <a:cubicBezTo>
                    <a:pt x="4112" y="1578"/>
                    <a:pt x="4517" y="1312"/>
                    <a:pt x="4830" y="1046"/>
                  </a:cubicBezTo>
                  <a:cubicBezTo>
                    <a:pt x="5131" y="791"/>
                    <a:pt x="5351" y="524"/>
                    <a:pt x="5467" y="328"/>
                  </a:cubicBezTo>
                  <a:cubicBezTo>
                    <a:pt x="5537" y="235"/>
                    <a:pt x="5571" y="154"/>
                    <a:pt x="5594" y="96"/>
                  </a:cubicBezTo>
                  <a:cubicBezTo>
                    <a:pt x="5618" y="38"/>
                    <a:pt x="5629" y="3"/>
                    <a:pt x="5629" y="3"/>
                  </a:cubicBezTo>
                  <a:cubicBezTo>
                    <a:pt x="5629" y="1"/>
                    <a:pt x="5628" y="0"/>
                    <a:pt x="56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5"/>
            <p:cNvSpPr/>
            <p:nvPr/>
          </p:nvSpPr>
          <p:spPr>
            <a:xfrm>
              <a:off x="-956549" y="2111540"/>
              <a:ext cx="133437" cy="147614"/>
            </a:xfrm>
            <a:custGeom>
              <a:avLst/>
              <a:gdLst/>
              <a:ahLst/>
              <a:cxnLst/>
              <a:rect l="l" t="t" r="r" b="b"/>
              <a:pathLst>
                <a:path w="2306" h="2551" extrusionOk="0">
                  <a:moveTo>
                    <a:pt x="2161" y="0"/>
                  </a:moveTo>
                  <a:cubicBezTo>
                    <a:pt x="2113" y="0"/>
                    <a:pt x="2064" y="30"/>
                    <a:pt x="2039" y="72"/>
                  </a:cubicBezTo>
                  <a:cubicBezTo>
                    <a:pt x="2004" y="130"/>
                    <a:pt x="1992" y="199"/>
                    <a:pt x="1992" y="269"/>
                  </a:cubicBezTo>
                  <a:cubicBezTo>
                    <a:pt x="1807" y="1194"/>
                    <a:pt x="1183" y="2026"/>
                    <a:pt x="359" y="2470"/>
                  </a:cubicBezTo>
                  <a:lnTo>
                    <a:pt x="359" y="2470"/>
                  </a:lnTo>
                  <a:cubicBezTo>
                    <a:pt x="835" y="2400"/>
                    <a:pt x="1288" y="2175"/>
                    <a:pt x="1622" y="1832"/>
                  </a:cubicBezTo>
                  <a:cubicBezTo>
                    <a:pt x="2062" y="1415"/>
                    <a:pt x="2305" y="825"/>
                    <a:pt x="2305" y="211"/>
                  </a:cubicBezTo>
                  <a:cubicBezTo>
                    <a:pt x="2305" y="141"/>
                    <a:pt x="2293" y="37"/>
                    <a:pt x="2212" y="14"/>
                  </a:cubicBezTo>
                  <a:cubicBezTo>
                    <a:pt x="2196" y="4"/>
                    <a:pt x="2179" y="0"/>
                    <a:pt x="2161" y="0"/>
                  </a:cubicBezTo>
                  <a:close/>
                  <a:moveTo>
                    <a:pt x="359" y="2470"/>
                  </a:moveTo>
                  <a:cubicBezTo>
                    <a:pt x="254" y="2485"/>
                    <a:pt x="148" y="2493"/>
                    <a:pt x="41" y="2493"/>
                  </a:cubicBezTo>
                  <a:cubicBezTo>
                    <a:pt x="28" y="2493"/>
                    <a:pt x="14" y="2493"/>
                    <a:pt x="0" y="2492"/>
                  </a:cubicBezTo>
                  <a:lnTo>
                    <a:pt x="0" y="2492"/>
                  </a:lnTo>
                  <a:lnTo>
                    <a:pt x="197" y="2550"/>
                  </a:lnTo>
                  <a:cubicBezTo>
                    <a:pt x="252" y="2525"/>
                    <a:pt x="306" y="2498"/>
                    <a:pt x="359" y="2470"/>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5"/>
            <p:cNvSpPr/>
            <p:nvPr/>
          </p:nvSpPr>
          <p:spPr>
            <a:xfrm>
              <a:off x="-51834" y="2247291"/>
              <a:ext cx="141480" cy="166651"/>
            </a:xfrm>
            <a:custGeom>
              <a:avLst/>
              <a:gdLst/>
              <a:ahLst/>
              <a:cxnLst/>
              <a:rect l="l" t="t" r="r" b="b"/>
              <a:pathLst>
                <a:path w="2445" h="2880" extrusionOk="0">
                  <a:moveTo>
                    <a:pt x="2280" y="1"/>
                  </a:moveTo>
                  <a:cubicBezTo>
                    <a:pt x="2239" y="1"/>
                    <a:pt x="2198" y="11"/>
                    <a:pt x="2167" y="31"/>
                  </a:cubicBezTo>
                  <a:cubicBezTo>
                    <a:pt x="2062" y="89"/>
                    <a:pt x="2004" y="216"/>
                    <a:pt x="1935" y="320"/>
                  </a:cubicBezTo>
                  <a:cubicBezTo>
                    <a:pt x="1611" y="807"/>
                    <a:pt x="985" y="1015"/>
                    <a:pt x="580" y="1432"/>
                  </a:cubicBezTo>
                  <a:cubicBezTo>
                    <a:pt x="267" y="1745"/>
                    <a:pt x="24" y="2127"/>
                    <a:pt x="1" y="2579"/>
                  </a:cubicBezTo>
                  <a:lnTo>
                    <a:pt x="684" y="2880"/>
                  </a:lnTo>
                  <a:cubicBezTo>
                    <a:pt x="1275" y="1965"/>
                    <a:pt x="1854" y="1050"/>
                    <a:pt x="2444" y="123"/>
                  </a:cubicBezTo>
                  <a:cubicBezTo>
                    <a:pt x="2437" y="39"/>
                    <a:pt x="2359" y="1"/>
                    <a:pt x="2280" y="1"/>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5"/>
            <p:cNvSpPr/>
            <p:nvPr/>
          </p:nvSpPr>
          <p:spPr>
            <a:xfrm>
              <a:off x="-1902174" y="4228058"/>
              <a:ext cx="461821" cy="424324"/>
            </a:xfrm>
            <a:custGeom>
              <a:avLst/>
              <a:gdLst/>
              <a:ahLst/>
              <a:cxnLst/>
              <a:rect l="l" t="t" r="r" b="b"/>
              <a:pathLst>
                <a:path w="7981" h="7333" extrusionOk="0">
                  <a:moveTo>
                    <a:pt x="7980" y="1"/>
                  </a:moveTo>
                  <a:lnTo>
                    <a:pt x="2375" y="36"/>
                  </a:lnTo>
                  <a:cubicBezTo>
                    <a:pt x="2375" y="36"/>
                    <a:pt x="0" y="545"/>
                    <a:pt x="1228" y="3441"/>
                  </a:cubicBezTo>
                  <a:cubicBezTo>
                    <a:pt x="2467" y="6336"/>
                    <a:pt x="1726" y="7124"/>
                    <a:pt x="869" y="7332"/>
                  </a:cubicBezTo>
                  <a:lnTo>
                    <a:pt x="7401" y="7286"/>
                  </a:lnTo>
                  <a:lnTo>
                    <a:pt x="798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5"/>
            <p:cNvSpPr/>
            <p:nvPr/>
          </p:nvSpPr>
          <p:spPr>
            <a:xfrm>
              <a:off x="-1764803" y="4228058"/>
              <a:ext cx="838464" cy="424671"/>
            </a:xfrm>
            <a:custGeom>
              <a:avLst/>
              <a:gdLst/>
              <a:ahLst/>
              <a:cxnLst/>
              <a:rect l="l" t="t" r="r" b="b"/>
              <a:pathLst>
                <a:path w="14490" h="7339" extrusionOk="0">
                  <a:moveTo>
                    <a:pt x="5606" y="1"/>
                  </a:moveTo>
                  <a:lnTo>
                    <a:pt x="1" y="36"/>
                  </a:lnTo>
                  <a:cubicBezTo>
                    <a:pt x="1" y="36"/>
                    <a:pt x="1888" y="730"/>
                    <a:pt x="2155" y="3973"/>
                  </a:cubicBezTo>
                  <a:cubicBezTo>
                    <a:pt x="2294" y="5491"/>
                    <a:pt x="2954" y="6371"/>
                    <a:pt x="3487" y="6857"/>
                  </a:cubicBezTo>
                  <a:cubicBezTo>
                    <a:pt x="3834" y="7170"/>
                    <a:pt x="4286" y="7332"/>
                    <a:pt x="4749" y="7332"/>
                  </a:cubicBezTo>
                  <a:lnTo>
                    <a:pt x="13150" y="7302"/>
                  </a:lnTo>
                  <a:lnTo>
                    <a:pt x="13150" y="7302"/>
                  </a:lnTo>
                  <a:cubicBezTo>
                    <a:pt x="10679" y="7043"/>
                    <a:pt x="7711" y="5413"/>
                    <a:pt x="7575" y="2885"/>
                  </a:cubicBezTo>
                  <a:cubicBezTo>
                    <a:pt x="7425" y="1"/>
                    <a:pt x="5606" y="1"/>
                    <a:pt x="5606" y="1"/>
                  </a:cubicBezTo>
                  <a:close/>
                  <a:moveTo>
                    <a:pt x="14489" y="7297"/>
                  </a:moveTo>
                  <a:lnTo>
                    <a:pt x="13150" y="7302"/>
                  </a:lnTo>
                  <a:lnTo>
                    <a:pt x="13150" y="7302"/>
                  </a:lnTo>
                  <a:cubicBezTo>
                    <a:pt x="13380" y="7326"/>
                    <a:pt x="13606" y="7339"/>
                    <a:pt x="13825" y="7339"/>
                  </a:cubicBezTo>
                  <a:cubicBezTo>
                    <a:pt x="14055" y="7339"/>
                    <a:pt x="14278" y="7325"/>
                    <a:pt x="14489" y="729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5"/>
            <p:cNvSpPr/>
            <p:nvPr/>
          </p:nvSpPr>
          <p:spPr>
            <a:xfrm>
              <a:off x="-1499378" y="3939718"/>
              <a:ext cx="846449" cy="712839"/>
            </a:xfrm>
            <a:custGeom>
              <a:avLst/>
              <a:gdLst/>
              <a:ahLst/>
              <a:cxnLst/>
              <a:rect l="l" t="t" r="r" b="b"/>
              <a:pathLst>
                <a:path w="14628" h="12319" extrusionOk="0">
                  <a:moveTo>
                    <a:pt x="8424" y="0"/>
                  </a:moveTo>
                  <a:cubicBezTo>
                    <a:pt x="7958" y="0"/>
                    <a:pt x="5529" y="284"/>
                    <a:pt x="5247" y="6165"/>
                  </a:cubicBezTo>
                  <a:cubicBezTo>
                    <a:pt x="4969" y="11721"/>
                    <a:pt x="1330" y="12272"/>
                    <a:pt x="281" y="12315"/>
                  </a:cubicBezTo>
                  <a:lnTo>
                    <a:pt x="9810" y="12315"/>
                  </a:lnTo>
                  <a:cubicBezTo>
                    <a:pt x="9810" y="12315"/>
                    <a:pt x="11848" y="11863"/>
                    <a:pt x="11373" y="7265"/>
                  </a:cubicBezTo>
                  <a:cubicBezTo>
                    <a:pt x="11165" y="5331"/>
                    <a:pt x="14628" y="4"/>
                    <a:pt x="14628" y="4"/>
                  </a:cubicBezTo>
                  <a:lnTo>
                    <a:pt x="8501" y="4"/>
                  </a:lnTo>
                  <a:cubicBezTo>
                    <a:pt x="8501" y="4"/>
                    <a:pt x="8474" y="0"/>
                    <a:pt x="8424" y="0"/>
                  </a:cubicBezTo>
                  <a:close/>
                  <a:moveTo>
                    <a:pt x="0" y="12315"/>
                  </a:moveTo>
                  <a:cubicBezTo>
                    <a:pt x="0" y="12315"/>
                    <a:pt x="46" y="12318"/>
                    <a:pt x="129" y="12318"/>
                  </a:cubicBezTo>
                  <a:cubicBezTo>
                    <a:pt x="171" y="12318"/>
                    <a:pt x="222" y="12318"/>
                    <a:pt x="281" y="1231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5"/>
            <p:cNvSpPr/>
            <p:nvPr/>
          </p:nvSpPr>
          <p:spPr>
            <a:xfrm>
              <a:off x="-1120769" y="3940008"/>
              <a:ext cx="260798" cy="452331"/>
            </a:xfrm>
            <a:custGeom>
              <a:avLst/>
              <a:gdLst/>
              <a:ahLst/>
              <a:cxnLst/>
              <a:rect l="l" t="t" r="r" b="b"/>
              <a:pathLst>
                <a:path w="4507" h="7817" extrusionOk="0">
                  <a:moveTo>
                    <a:pt x="1796" y="1"/>
                  </a:moveTo>
                  <a:cubicBezTo>
                    <a:pt x="1208" y="1"/>
                    <a:pt x="652" y="350"/>
                    <a:pt x="325" y="740"/>
                  </a:cubicBezTo>
                  <a:cubicBezTo>
                    <a:pt x="1" y="1122"/>
                    <a:pt x="140" y="1713"/>
                    <a:pt x="406" y="2118"/>
                  </a:cubicBezTo>
                  <a:cubicBezTo>
                    <a:pt x="684" y="2523"/>
                    <a:pt x="1101" y="2801"/>
                    <a:pt x="1541" y="3010"/>
                  </a:cubicBezTo>
                  <a:cubicBezTo>
                    <a:pt x="1970" y="3242"/>
                    <a:pt x="2421" y="3438"/>
                    <a:pt x="2815" y="3728"/>
                  </a:cubicBezTo>
                  <a:cubicBezTo>
                    <a:pt x="3417" y="4191"/>
                    <a:pt x="3811" y="4863"/>
                    <a:pt x="4054" y="5593"/>
                  </a:cubicBezTo>
                  <a:cubicBezTo>
                    <a:pt x="4309" y="6311"/>
                    <a:pt x="4402" y="7064"/>
                    <a:pt x="4506" y="7816"/>
                  </a:cubicBezTo>
                  <a:cubicBezTo>
                    <a:pt x="4506" y="7816"/>
                    <a:pt x="4193" y="2419"/>
                    <a:pt x="3232" y="925"/>
                  </a:cubicBezTo>
                  <a:cubicBezTo>
                    <a:pt x="2809" y="248"/>
                    <a:pt x="2291" y="1"/>
                    <a:pt x="17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5"/>
            <p:cNvSpPr/>
            <p:nvPr/>
          </p:nvSpPr>
          <p:spPr>
            <a:xfrm>
              <a:off x="-1007470" y="3939892"/>
              <a:ext cx="858543" cy="712492"/>
            </a:xfrm>
            <a:custGeom>
              <a:avLst/>
              <a:gdLst/>
              <a:ahLst/>
              <a:cxnLst/>
              <a:rect l="l" t="t" r="r" b="b"/>
              <a:pathLst>
                <a:path w="14837" h="12313" extrusionOk="0">
                  <a:moveTo>
                    <a:pt x="14836" y="12300"/>
                  </a:moveTo>
                  <a:lnTo>
                    <a:pt x="14761" y="12301"/>
                  </a:lnTo>
                  <a:lnTo>
                    <a:pt x="14762" y="12301"/>
                  </a:lnTo>
                  <a:cubicBezTo>
                    <a:pt x="14772" y="12301"/>
                    <a:pt x="14782" y="12301"/>
                    <a:pt x="14792" y="12301"/>
                  </a:cubicBezTo>
                  <a:cubicBezTo>
                    <a:pt x="14807" y="12301"/>
                    <a:pt x="14821" y="12301"/>
                    <a:pt x="14836" y="12300"/>
                  </a:cubicBezTo>
                  <a:close/>
                  <a:moveTo>
                    <a:pt x="0" y="1"/>
                  </a:moveTo>
                  <a:cubicBezTo>
                    <a:pt x="1876" y="209"/>
                    <a:pt x="2212" y="5734"/>
                    <a:pt x="2618" y="9092"/>
                  </a:cubicBezTo>
                  <a:cubicBezTo>
                    <a:pt x="2992" y="12194"/>
                    <a:pt x="5490" y="12313"/>
                    <a:pt x="5870" y="12313"/>
                  </a:cubicBezTo>
                  <a:cubicBezTo>
                    <a:pt x="5901" y="12313"/>
                    <a:pt x="5918" y="12312"/>
                    <a:pt x="5918" y="12312"/>
                  </a:cubicBezTo>
                  <a:lnTo>
                    <a:pt x="14761" y="12301"/>
                  </a:lnTo>
                  <a:lnTo>
                    <a:pt x="14762" y="12301"/>
                  </a:lnTo>
                  <a:cubicBezTo>
                    <a:pt x="10543" y="12277"/>
                    <a:pt x="8858" y="7361"/>
                    <a:pt x="8513" y="4367"/>
                  </a:cubicBezTo>
                  <a:cubicBezTo>
                    <a:pt x="8351" y="2942"/>
                    <a:pt x="8096" y="1958"/>
                    <a:pt x="7829" y="1298"/>
                  </a:cubicBezTo>
                  <a:cubicBezTo>
                    <a:pt x="7528" y="510"/>
                    <a:pt x="6775" y="1"/>
                    <a:pt x="59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5"/>
            <p:cNvSpPr/>
            <p:nvPr/>
          </p:nvSpPr>
          <p:spPr>
            <a:xfrm>
              <a:off x="-774275" y="4489433"/>
              <a:ext cx="222549" cy="5439"/>
            </a:xfrm>
            <a:custGeom>
              <a:avLst/>
              <a:gdLst/>
              <a:ahLst/>
              <a:cxnLst/>
              <a:rect l="l" t="t" r="r" b="b"/>
              <a:pathLst>
                <a:path w="3846" h="94" extrusionOk="0">
                  <a:moveTo>
                    <a:pt x="1923" y="1"/>
                  </a:moveTo>
                  <a:cubicBezTo>
                    <a:pt x="869" y="1"/>
                    <a:pt x="1" y="35"/>
                    <a:pt x="1" y="47"/>
                  </a:cubicBezTo>
                  <a:cubicBezTo>
                    <a:pt x="1" y="70"/>
                    <a:pt x="846" y="93"/>
                    <a:pt x="1923" y="93"/>
                  </a:cubicBezTo>
                  <a:cubicBezTo>
                    <a:pt x="2977" y="93"/>
                    <a:pt x="3846" y="59"/>
                    <a:pt x="3846" y="47"/>
                  </a:cubicBezTo>
                  <a:cubicBezTo>
                    <a:pt x="3846" y="24"/>
                    <a:pt x="2977" y="1"/>
                    <a:pt x="1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5"/>
            <p:cNvSpPr/>
            <p:nvPr/>
          </p:nvSpPr>
          <p:spPr>
            <a:xfrm>
              <a:off x="-528987" y="4470685"/>
              <a:ext cx="36918" cy="36918"/>
            </a:xfrm>
            <a:custGeom>
              <a:avLst/>
              <a:gdLst/>
              <a:ahLst/>
              <a:cxnLst/>
              <a:rect l="l" t="t" r="r" b="b"/>
              <a:pathLst>
                <a:path w="638" h="638" extrusionOk="0">
                  <a:moveTo>
                    <a:pt x="568" y="70"/>
                  </a:moveTo>
                  <a:cubicBezTo>
                    <a:pt x="569" y="376"/>
                    <a:pt x="580" y="591"/>
                    <a:pt x="591" y="603"/>
                  </a:cubicBezTo>
                  <a:cubicBezTo>
                    <a:pt x="580" y="591"/>
                    <a:pt x="360" y="580"/>
                    <a:pt x="70" y="558"/>
                  </a:cubicBezTo>
                  <a:lnTo>
                    <a:pt x="70" y="558"/>
                  </a:lnTo>
                  <a:lnTo>
                    <a:pt x="70" y="313"/>
                  </a:lnTo>
                  <a:lnTo>
                    <a:pt x="70" y="174"/>
                  </a:lnTo>
                  <a:lnTo>
                    <a:pt x="70" y="93"/>
                  </a:lnTo>
                  <a:lnTo>
                    <a:pt x="70" y="70"/>
                  </a:lnTo>
                  <a:close/>
                  <a:moveTo>
                    <a:pt x="47" y="0"/>
                  </a:moveTo>
                  <a:lnTo>
                    <a:pt x="0" y="35"/>
                  </a:lnTo>
                  <a:lnTo>
                    <a:pt x="0" y="58"/>
                  </a:lnTo>
                  <a:lnTo>
                    <a:pt x="0" y="70"/>
                  </a:lnTo>
                  <a:lnTo>
                    <a:pt x="0" y="116"/>
                  </a:lnTo>
                  <a:lnTo>
                    <a:pt x="0" y="186"/>
                  </a:lnTo>
                  <a:lnTo>
                    <a:pt x="0" y="325"/>
                  </a:lnTo>
                  <a:lnTo>
                    <a:pt x="0" y="603"/>
                  </a:lnTo>
                  <a:lnTo>
                    <a:pt x="0" y="637"/>
                  </a:lnTo>
                  <a:lnTo>
                    <a:pt x="24" y="637"/>
                  </a:lnTo>
                  <a:cubicBezTo>
                    <a:pt x="371" y="637"/>
                    <a:pt x="603" y="614"/>
                    <a:pt x="591" y="603"/>
                  </a:cubicBezTo>
                  <a:lnTo>
                    <a:pt x="591" y="603"/>
                  </a:lnTo>
                  <a:cubicBezTo>
                    <a:pt x="591" y="603"/>
                    <a:pt x="592" y="603"/>
                    <a:pt x="592" y="603"/>
                  </a:cubicBezTo>
                  <a:cubicBezTo>
                    <a:pt x="604" y="603"/>
                    <a:pt x="626" y="374"/>
                    <a:pt x="637" y="24"/>
                  </a:cubicBezTo>
                  <a:lnTo>
                    <a:pt x="6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5"/>
            <p:cNvSpPr/>
            <p:nvPr/>
          </p:nvSpPr>
          <p:spPr>
            <a:xfrm>
              <a:off x="-723354" y="4561822"/>
              <a:ext cx="222549" cy="4745"/>
            </a:xfrm>
            <a:custGeom>
              <a:avLst/>
              <a:gdLst/>
              <a:ahLst/>
              <a:cxnLst/>
              <a:rect l="l" t="t" r="r" b="b"/>
              <a:pathLst>
                <a:path w="3846" h="82" extrusionOk="0">
                  <a:moveTo>
                    <a:pt x="1923" y="1"/>
                  </a:moveTo>
                  <a:cubicBezTo>
                    <a:pt x="869" y="1"/>
                    <a:pt x="1" y="24"/>
                    <a:pt x="1" y="47"/>
                  </a:cubicBezTo>
                  <a:cubicBezTo>
                    <a:pt x="1" y="70"/>
                    <a:pt x="858" y="82"/>
                    <a:pt x="1923" y="82"/>
                  </a:cubicBezTo>
                  <a:cubicBezTo>
                    <a:pt x="2977" y="82"/>
                    <a:pt x="3846" y="58"/>
                    <a:pt x="3846" y="47"/>
                  </a:cubicBezTo>
                  <a:cubicBezTo>
                    <a:pt x="3846" y="12"/>
                    <a:pt x="2977" y="1"/>
                    <a:pt x="1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5"/>
            <p:cNvSpPr/>
            <p:nvPr/>
          </p:nvSpPr>
          <p:spPr>
            <a:xfrm>
              <a:off x="-478066" y="4542379"/>
              <a:ext cx="36918" cy="36918"/>
            </a:xfrm>
            <a:custGeom>
              <a:avLst/>
              <a:gdLst/>
              <a:ahLst/>
              <a:cxnLst/>
              <a:rect l="l" t="t" r="r" b="b"/>
              <a:pathLst>
                <a:path w="638" h="638" extrusionOk="0">
                  <a:moveTo>
                    <a:pt x="568" y="70"/>
                  </a:moveTo>
                  <a:cubicBezTo>
                    <a:pt x="569" y="362"/>
                    <a:pt x="579" y="579"/>
                    <a:pt x="590" y="612"/>
                  </a:cubicBezTo>
                  <a:lnTo>
                    <a:pt x="590" y="612"/>
                  </a:lnTo>
                  <a:cubicBezTo>
                    <a:pt x="574" y="591"/>
                    <a:pt x="349" y="580"/>
                    <a:pt x="70" y="569"/>
                  </a:cubicBezTo>
                  <a:lnTo>
                    <a:pt x="70" y="569"/>
                  </a:lnTo>
                  <a:lnTo>
                    <a:pt x="70" y="325"/>
                  </a:lnTo>
                  <a:lnTo>
                    <a:pt x="70" y="174"/>
                  </a:lnTo>
                  <a:lnTo>
                    <a:pt x="70" y="105"/>
                  </a:lnTo>
                  <a:lnTo>
                    <a:pt x="70" y="70"/>
                  </a:lnTo>
                  <a:close/>
                  <a:moveTo>
                    <a:pt x="47" y="1"/>
                  </a:moveTo>
                  <a:lnTo>
                    <a:pt x="1" y="47"/>
                  </a:lnTo>
                  <a:lnTo>
                    <a:pt x="1" y="59"/>
                  </a:lnTo>
                  <a:lnTo>
                    <a:pt x="1" y="70"/>
                  </a:lnTo>
                  <a:lnTo>
                    <a:pt x="1" y="116"/>
                  </a:lnTo>
                  <a:lnTo>
                    <a:pt x="1" y="186"/>
                  </a:lnTo>
                  <a:lnTo>
                    <a:pt x="1" y="337"/>
                  </a:lnTo>
                  <a:lnTo>
                    <a:pt x="1" y="614"/>
                  </a:lnTo>
                  <a:lnTo>
                    <a:pt x="1" y="638"/>
                  </a:lnTo>
                  <a:lnTo>
                    <a:pt x="35" y="638"/>
                  </a:lnTo>
                  <a:cubicBezTo>
                    <a:pt x="383" y="638"/>
                    <a:pt x="615" y="626"/>
                    <a:pt x="591" y="615"/>
                  </a:cubicBezTo>
                  <a:lnTo>
                    <a:pt x="591" y="615"/>
                  </a:lnTo>
                  <a:cubicBezTo>
                    <a:pt x="592" y="615"/>
                    <a:pt x="592" y="615"/>
                    <a:pt x="593" y="615"/>
                  </a:cubicBezTo>
                  <a:cubicBezTo>
                    <a:pt x="615" y="615"/>
                    <a:pt x="626" y="386"/>
                    <a:pt x="638" y="35"/>
                  </a:cubicBezTo>
                  <a:lnTo>
                    <a:pt x="638" y="1"/>
                  </a:ln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5"/>
            <p:cNvSpPr/>
            <p:nvPr/>
          </p:nvSpPr>
          <p:spPr>
            <a:xfrm>
              <a:off x="-817847" y="4307854"/>
              <a:ext cx="222549" cy="5381"/>
            </a:xfrm>
            <a:custGeom>
              <a:avLst/>
              <a:gdLst/>
              <a:ahLst/>
              <a:cxnLst/>
              <a:rect l="l" t="t" r="r" b="b"/>
              <a:pathLst>
                <a:path w="3846" h="93" extrusionOk="0">
                  <a:moveTo>
                    <a:pt x="1923" y="0"/>
                  </a:moveTo>
                  <a:cubicBezTo>
                    <a:pt x="869" y="0"/>
                    <a:pt x="1" y="12"/>
                    <a:pt x="1" y="46"/>
                  </a:cubicBezTo>
                  <a:cubicBezTo>
                    <a:pt x="1" y="70"/>
                    <a:pt x="846" y="93"/>
                    <a:pt x="1923" y="93"/>
                  </a:cubicBezTo>
                  <a:cubicBezTo>
                    <a:pt x="2977" y="93"/>
                    <a:pt x="3846" y="58"/>
                    <a:pt x="3846" y="46"/>
                  </a:cubicBezTo>
                  <a:cubicBezTo>
                    <a:pt x="3846" y="12"/>
                    <a:pt x="2989" y="0"/>
                    <a:pt x="19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5"/>
            <p:cNvSpPr/>
            <p:nvPr/>
          </p:nvSpPr>
          <p:spPr>
            <a:xfrm>
              <a:off x="-571864" y="4288411"/>
              <a:ext cx="36918" cy="36918"/>
            </a:xfrm>
            <a:custGeom>
              <a:avLst/>
              <a:gdLst/>
              <a:ahLst/>
              <a:cxnLst/>
              <a:rect l="l" t="t" r="r" b="b"/>
              <a:pathLst>
                <a:path w="638" h="638" extrusionOk="0">
                  <a:moveTo>
                    <a:pt x="568" y="81"/>
                  </a:moveTo>
                  <a:cubicBezTo>
                    <a:pt x="569" y="387"/>
                    <a:pt x="580" y="603"/>
                    <a:pt x="591" y="614"/>
                  </a:cubicBezTo>
                  <a:cubicBezTo>
                    <a:pt x="580" y="603"/>
                    <a:pt x="360" y="580"/>
                    <a:pt x="70" y="569"/>
                  </a:cubicBezTo>
                  <a:lnTo>
                    <a:pt x="70" y="569"/>
                  </a:lnTo>
                  <a:lnTo>
                    <a:pt x="70" y="324"/>
                  </a:lnTo>
                  <a:lnTo>
                    <a:pt x="70" y="174"/>
                  </a:lnTo>
                  <a:lnTo>
                    <a:pt x="70" y="104"/>
                  </a:lnTo>
                  <a:lnTo>
                    <a:pt x="70" y="81"/>
                  </a:lnTo>
                  <a:close/>
                  <a:moveTo>
                    <a:pt x="47" y="0"/>
                  </a:moveTo>
                  <a:lnTo>
                    <a:pt x="0" y="46"/>
                  </a:lnTo>
                  <a:lnTo>
                    <a:pt x="0" y="58"/>
                  </a:lnTo>
                  <a:lnTo>
                    <a:pt x="0" y="81"/>
                  </a:lnTo>
                  <a:lnTo>
                    <a:pt x="0" y="116"/>
                  </a:lnTo>
                  <a:lnTo>
                    <a:pt x="0" y="197"/>
                  </a:lnTo>
                  <a:lnTo>
                    <a:pt x="0" y="336"/>
                  </a:lnTo>
                  <a:lnTo>
                    <a:pt x="0" y="614"/>
                  </a:lnTo>
                  <a:lnTo>
                    <a:pt x="0" y="637"/>
                  </a:lnTo>
                  <a:lnTo>
                    <a:pt x="35" y="637"/>
                  </a:lnTo>
                  <a:cubicBezTo>
                    <a:pt x="382" y="637"/>
                    <a:pt x="613" y="626"/>
                    <a:pt x="591" y="614"/>
                  </a:cubicBezTo>
                  <a:lnTo>
                    <a:pt x="591" y="614"/>
                  </a:lnTo>
                  <a:cubicBezTo>
                    <a:pt x="593" y="604"/>
                    <a:pt x="615" y="378"/>
                    <a:pt x="637" y="35"/>
                  </a:cubicBezTo>
                  <a:lnTo>
                    <a:pt x="6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5"/>
            <p:cNvSpPr/>
            <p:nvPr/>
          </p:nvSpPr>
          <p:spPr>
            <a:xfrm>
              <a:off x="-829883" y="4212666"/>
              <a:ext cx="223185" cy="4745"/>
            </a:xfrm>
            <a:custGeom>
              <a:avLst/>
              <a:gdLst/>
              <a:ahLst/>
              <a:cxnLst/>
              <a:rect l="l" t="t" r="r" b="b"/>
              <a:pathLst>
                <a:path w="3857" h="82" extrusionOk="0">
                  <a:moveTo>
                    <a:pt x="1923" y="0"/>
                  </a:moveTo>
                  <a:cubicBezTo>
                    <a:pt x="869" y="0"/>
                    <a:pt x="0" y="12"/>
                    <a:pt x="0" y="35"/>
                  </a:cubicBezTo>
                  <a:cubicBezTo>
                    <a:pt x="0" y="70"/>
                    <a:pt x="857" y="81"/>
                    <a:pt x="1923" y="81"/>
                  </a:cubicBezTo>
                  <a:cubicBezTo>
                    <a:pt x="2988" y="81"/>
                    <a:pt x="3857" y="58"/>
                    <a:pt x="3857" y="35"/>
                  </a:cubicBezTo>
                  <a:cubicBezTo>
                    <a:pt x="3857" y="24"/>
                    <a:pt x="2988" y="12"/>
                    <a:pt x="19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5"/>
            <p:cNvSpPr/>
            <p:nvPr/>
          </p:nvSpPr>
          <p:spPr>
            <a:xfrm>
              <a:off x="-584595" y="4193918"/>
              <a:ext cx="36918" cy="36918"/>
            </a:xfrm>
            <a:custGeom>
              <a:avLst/>
              <a:gdLst/>
              <a:ahLst/>
              <a:cxnLst/>
              <a:rect l="l" t="t" r="r" b="b"/>
              <a:pathLst>
                <a:path w="638" h="638" extrusionOk="0">
                  <a:moveTo>
                    <a:pt x="47" y="0"/>
                  </a:moveTo>
                  <a:lnTo>
                    <a:pt x="0" y="46"/>
                  </a:lnTo>
                  <a:lnTo>
                    <a:pt x="0" y="58"/>
                  </a:lnTo>
                  <a:lnTo>
                    <a:pt x="0" y="70"/>
                  </a:lnTo>
                  <a:lnTo>
                    <a:pt x="0" y="116"/>
                  </a:lnTo>
                  <a:lnTo>
                    <a:pt x="0" y="185"/>
                  </a:lnTo>
                  <a:lnTo>
                    <a:pt x="0" y="336"/>
                  </a:lnTo>
                  <a:lnTo>
                    <a:pt x="0" y="614"/>
                  </a:lnTo>
                  <a:lnTo>
                    <a:pt x="0" y="637"/>
                  </a:lnTo>
                  <a:lnTo>
                    <a:pt x="35" y="637"/>
                  </a:lnTo>
                  <a:cubicBezTo>
                    <a:pt x="382" y="637"/>
                    <a:pt x="614" y="626"/>
                    <a:pt x="602" y="614"/>
                  </a:cubicBezTo>
                  <a:cubicBezTo>
                    <a:pt x="580" y="592"/>
                    <a:pt x="365" y="580"/>
                    <a:pt x="81" y="569"/>
                  </a:cubicBezTo>
                  <a:lnTo>
                    <a:pt x="81" y="569"/>
                  </a:lnTo>
                  <a:lnTo>
                    <a:pt x="81" y="324"/>
                  </a:lnTo>
                  <a:lnTo>
                    <a:pt x="81" y="174"/>
                  </a:lnTo>
                  <a:lnTo>
                    <a:pt x="81" y="104"/>
                  </a:lnTo>
                  <a:lnTo>
                    <a:pt x="81" y="70"/>
                  </a:lnTo>
                  <a:lnTo>
                    <a:pt x="568" y="70"/>
                  </a:lnTo>
                  <a:cubicBezTo>
                    <a:pt x="568" y="371"/>
                    <a:pt x="580" y="591"/>
                    <a:pt x="602" y="614"/>
                  </a:cubicBezTo>
                  <a:cubicBezTo>
                    <a:pt x="602" y="614"/>
                    <a:pt x="626" y="394"/>
                    <a:pt x="637" y="35"/>
                  </a:cubicBezTo>
                  <a:lnTo>
                    <a:pt x="6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5"/>
            <p:cNvSpPr/>
            <p:nvPr/>
          </p:nvSpPr>
          <p:spPr>
            <a:xfrm>
              <a:off x="-846664" y="4126216"/>
              <a:ext cx="223243" cy="4745"/>
            </a:xfrm>
            <a:custGeom>
              <a:avLst/>
              <a:gdLst/>
              <a:ahLst/>
              <a:cxnLst/>
              <a:rect l="l" t="t" r="r" b="b"/>
              <a:pathLst>
                <a:path w="3858" h="82" extrusionOk="0">
                  <a:moveTo>
                    <a:pt x="1923" y="0"/>
                  </a:moveTo>
                  <a:cubicBezTo>
                    <a:pt x="869" y="0"/>
                    <a:pt x="1" y="12"/>
                    <a:pt x="1" y="47"/>
                  </a:cubicBezTo>
                  <a:cubicBezTo>
                    <a:pt x="1" y="70"/>
                    <a:pt x="858" y="81"/>
                    <a:pt x="1923" y="81"/>
                  </a:cubicBezTo>
                  <a:cubicBezTo>
                    <a:pt x="2989" y="81"/>
                    <a:pt x="3857" y="58"/>
                    <a:pt x="3857" y="47"/>
                  </a:cubicBezTo>
                  <a:cubicBezTo>
                    <a:pt x="3857" y="12"/>
                    <a:pt x="3000" y="0"/>
                    <a:pt x="19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5"/>
            <p:cNvSpPr/>
            <p:nvPr/>
          </p:nvSpPr>
          <p:spPr>
            <a:xfrm>
              <a:off x="-601375" y="4106774"/>
              <a:ext cx="36918" cy="36918"/>
            </a:xfrm>
            <a:custGeom>
              <a:avLst/>
              <a:gdLst/>
              <a:ahLst/>
              <a:cxnLst/>
              <a:rect l="l" t="t" r="r" b="b"/>
              <a:pathLst>
                <a:path w="638" h="638" extrusionOk="0">
                  <a:moveTo>
                    <a:pt x="568" y="70"/>
                  </a:moveTo>
                  <a:cubicBezTo>
                    <a:pt x="569" y="357"/>
                    <a:pt x="579" y="571"/>
                    <a:pt x="600" y="610"/>
                  </a:cubicBezTo>
                  <a:lnTo>
                    <a:pt x="600" y="610"/>
                  </a:lnTo>
                  <a:cubicBezTo>
                    <a:pt x="572" y="590"/>
                    <a:pt x="366" y="580"/>
                    <a:pt x="82" y="569"/>
                  </a:cubicBezTo>
                  <a:lnTo>
                    <a:pt x="82" y="569"/>
                  </a:lnTo>
                  <a:lnTo>
                    <a:pt x="82" y="325"/>
                  </a:lnTo>
                  <a:lnTo>
                    <a:pt x="82" y="174"/>
                  </a:lnTo>
                  <a:lnTo>
                    <a:pt x="82" y="105"/>
                  </a:lnTo>
                  <a:lnTo>
                    <a:pt x="82" y="70"/>
                  </a:lnTo>
                  <a:close/>
                  <a:moveTo>
                    <a:pt x="47" y="0"/>
                  </a:moveTo>
                  <a:lnTo>
                    <a:pt x="1" y="47"/>
                  </a:lnTo>
                  <a:lnTo>
                    <a:pt x="1" y="58"/>
                  </a:lnTo>
                  <a:lnTo>
                    <a:pt x="1" y="70"/>
                  </a:lnTo>
                  <a:lnTo>
                    <a:pt x="1" y="116"/>
                  </a:lnTo>
                  <a:lnTo>
                    <a:pt x="1" y="186"/>
                  </a:lnTo>
                  <a:lnTo>
                    <a:pt x="1" y="336"/>
                  </a:lnTo>
                  <a:lnTo>
                    <a:pt x="1" y="614"/>
                  </a:lnTo>
                  <a:lnTo>
                    <a:pt x="1" y="637"/>
                  </a:lnTo>
                  <a:lnTo>
                    <a:pt x="35" y="637"/>
                  </a:lnTo>
                  <a:cubicBezTo>
                    <a:pt x="383" y="637"/>
                    <a:pt x="614" y="626"/>
                    <a:pt x="603" y="614"/>
                  </a:cubicBezTo>
                  <a:lnTo>
                    <a:pt x="603" y="614"/>
                  </a:lnTo>
                  <a:cubicBezTo>
                    <a:pt x="603" y="615"/>
                    <a:pt x="603" y="615"/>
                    <a:pt x="604" y="615"/>
                  </a:cubicBezTo>
                  <a:cubicBezTo>
                    <a:pt x="615" y="615"/>
                    <a:pt x="626" y="386"/>
                    <a:pt x="638" y="35"/>
                  </a:cubicBezTo>
                  <a:lnTo>
                    <a:pt x="6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5"/>
            <p:cNvSpPr/>
            <p:nvPr/>
          </p:nvSpPr>
          <p:spPr>
            <a:xfrm>
              <a:off x="-869463" y="4046479"/>
              <a:ext cx="223243" cy="5381"/>
            </a:xfrm>
            <a:custGeom>
              <a:avLst/>
              <a:gdLst/>
              <a:ahLst/>
              <a:cxnLst/>
              <a:rect l="l" t="t" r="r" b="b"/>
              <a:pathLst>
                <a:path w="3858" h="93" extrusionOk="0">
                  <a:moveTo>
                    <a:pt x="1935" y="0"/>
                  </a:moveTo>
                  <a:cubicBezTo>
                    <a:pt x="870" y="0"/>
                    <a:pt x="1" y="35"/>
                    <a:pt x="1" y="46"/>
                  </a:cubicBezTo>
                  <a:cubicBezTo>
                    <a:pt x="1" y="70"/>
                    <a:pt x="858" y="93"/>
                    <a:pt x="1935" y="93"/>
                  </a:cubicBezTo>
                  <a:cubicBezTo>
                    <a:pt x="2989" y="93"/>
                    <a:pt x="3858" y="58"/>
                    <a:pt x="3858" y="46"/>
                  </a:cubicBezTo>
                  <a:cubicBezTo>
                    <a:pt x="3858" y="12"/>
                    <a:pt x="2989" y="0"/>
                    <a:pt x="19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5"/>
            <p:cNvSpPr/>
            <p:nvPr/>
          </p:nvSpPr>
          <p:spPr>
            <a:xfrm>
              <a:off x="-623480" y="4027036"/>
              <a:ext cx="36918" cy="36918"/>
            </a:xfrm>
            <a:custGeom>
              <a:avLst/>
              <a:gdLst/>
              <a:ahLst/>
              <a:cxnLst/>
              <a:rect l="l" t="t" r="r" b="b"/>
              <a:pathLst>
                <a:path w="638" h="638" extrusionOk="0">
                  <a:moveTo>
                    <a:pt x="35" y="0"/>
                  </a:moveTo>
                  <a:lnTo>
                    <a:pt x="0" y="47"/>
                  </a:lnTo>
                  <a:lnTo>
                    <a:pt x="0" y="58"/>
                  </a:lnTo>
                  <a:lnTo>
                    <a:pt x="0" y="81"/>
                  </a:lnTo>
                  <a:lnTo>
                    <a:pt x="0" y="116"/>
                  </a:lnTo>
                  <a:lnTo>
                    <a:pt x="0" y="197"/>
                  </a:lnTo>
                  <a:lnTo>
                    <a:pt x="0" y="336"/>
                  </a:lnTo>
                  <a:lnTo>
                    <a:pt x="0" y="614"/>
                  </a:lnTo>
                  <a:lnTo>
                    <a:pt x="0" y="637"/>
                  </a:lnTo>
                  <a:lnTo>
                    <a:pt x="24" y="637"/>
                  </a:lnTo>
                  <a:cubicBezTo>
                    <a:pt x="371" y="637"/>
                    <a:pt x="603" y="626"/>
                    <a:pt x="591" y="614"/>
                  </a:cubicBezTo>
                  <a:cubicBezTo>
                    <a:pt x="580" y="603"/>
                    <a:pt x="365" y="581"/>
                    <a:pt x="70" y="569"/>
                  </a:cubicBezTo>
                  <a:lnTo>
                    <a:pt x="70" y="569"/>
                  </a:lnTo>
                  <a:lnTo>
                    <a:pt x="70" y="325"/>
                  </a:lnTo>
                  <a:lnTo>
                    <a:pt x="70" y="174"/>
                  </a:lnTo>
                  <a:lnTo>
                    <a:pt x="70" y="104"/>
                  </a:lnTo>
                  <a:lnTo>
                    <a:pt x="70" y="81"/>
                  </a:lnTo>
                  <a:lnTo>
                    <a:pt x="556" y="81"/>
                  </a:lnTo>
                  <a:cubicBezTo>
                    <a:pt x="558" y="387"/>
                    <a:pt x="580" y="603"/>
                    <a:pt x="591" y="614"/>
                  </a:cubicBezTo>
                  <a:cubicBezTo>
                    <a:pt x="603" y="614"/>
                    <a:pt x="614" y="394"/>
                    <a:pt x="637" y="35"/>
                  </a:cubicBezTo>
                  <a:lnTo>
                    <a:pt x="6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5"/>
            <p:cNvSpPr/>
            <p:nvPr/>
          </p:nvSpPr>
          <p:spPr>
            <a:xfrm>
              <a:off x="-907653" y="3979413"/>
              <a:ext cx="222549" cy="5439"/>
            </a:xfrm>
            <a:custGeom>
              <a:avLst/>
              <a:gdLst/>
              <a:ahLst/>
              <a:cxnLst/>
              <a:rect l="l" t="t" r="r" b="b"/>
              <a:pathLst>
                <a:path w="3846" h="94" extrusionOk="0">
                  <a:moveTo>
                    <a:pt x="1923" y="1"/>
                  </a:moveTo>
                  <a:cubicBezTo>
                    <a:pt x="869" y="1"/>
                    <a:pt x="1" y="36"/>
                    <a:pt x="1" y="47"/>
                  </a:cubicBezTo>
                  <a:cubicBezTo>
                    <a:pt x="1" y="70"/>
                    <a:pt x="858" y="94"/>
                    <a:pt x="1923" y="94"/>
                  </a:cubicBezTo>
                  <a:cubicBezTo>
                    <a:pt x="2977" y="94"/>
                    <a:pt x="3846" y="59"/>
                    <a:pt x="3846" y="47"/>
                  </a:cubicBezTo>
                  <a:cubicBezTo>
                    <a:pt x="3846" y="13"/>
                    <a:pt x="2977" y="1"/>
                    <a:pt x="1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5"/>
            <p:cNvSpPr/>
            <p:nvPr/>
          </p:nvSpPr>
          <p:spPr>
            <a:xfrm>
              <a:off x="-662365" y="3960029"/>
              <a:ext cx="36918" cy="36918"/>
            </a:xfrm>
            <a:custGeom>
              <a:avLst/>
              <a:gdLst/>
              <a:ahLst/>
              <a:cxnLst/>
              <a:rect l="l" t="t" r="r" b="b"/>
              <a:pathLst>
                <a:path w="638" h="638" extrusionOk="0">
                  <a:moveTo>
                    <a:pt x="568" y="81"/>
                  </a:moveTo>
                  <a:cubicBezTo>
                    <a:pt x="569" y="387"/>
                    <a:pt x="580" y="603"/>
                    <a:pt x="591" y="614"/>
                  </a:cubicBezTo>
                  <a:cubicBezTo>
                    <a:pt x="580" y="603"/>
                    <a:pt x="360" y="580"/>
                    <a:pt x="70" y="568"/>
                  </a:cubicBezTo>
                  <a:lnTo>
                    <a:pt x="70" y="568"/>
                  </a:lnTo>
                  <a:lnTo>
                    <a:pt x="70" y="324"/>
                  </a:lnTo>
                  <a:lnTo>
                    <a:pt x="70" y="174"/>
                  </a:lnTo>
                  <a:lnTo>
                    <a:pt x="70" y="104"/>
                  </a:lnTo>
                  <a:lnTo>
                    <a:pt x="70" y="81"/>
                  </a:lnTo>
                  <a:close/>
                  <a:moveTo>
                    <a:pt x="47" y="0"/>
                  </a:moveTo>
                  <a:lnTo>
                    <a:pt x="1" y="46"/>
                  </a:lnTo>
                  <a:lnTo>
                    <a:pt x="1" y="58"/>
                  </a:lnTo>
                  <a:lnTo>
                    <a:pt x="1" y="81"/>
                  </a:lnTo>
                  <a:lnTo>
                    <a:pt x="1" y="116"/>
                  </a:lnTo>
                  <a:lnTo>
                    <a:pt x="1" y="197"/>
                  </a:lnTo>
                  <a:lnTo>
                    <a:pt x="1" y="336"/>
                  </a:lnTo>
                  <a:lnTo>
                    <a:pt x="1" y="614"/>
                  </a:lnTo>
                  <a:lnTo>
                    <a:pt x="1" y="637"/>
                  </a:lnTo>
                  <a:lnTo>
                    <a:pt x="35" y="637"/>
                  </a:lnTo>
                  <a:cubicBezTo>
                    <a:pt x="382" y="637"/>
                    <a:pt x="614" y="626"/>
                    <a:pt x="592" y="614"/>
                  </a:cubicBezTo>
                  <a:lnTo>
                    <a:pt x="592" y="614"/>
                  </a:lnTo>
                  <a:cubicBezTo>
                    <a:pt x="593" y="604"/>
                    <a:pt x="616" y="377"/>
                    <a:pt x="638" y="35"/>
                  </a:cubicBezTo>
                  <a:lnTo>
                    <a:pt x="6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5"/>
            <p:cNvSpPr/>
            <p:nvPr/>
          </p:nvSpPr>
          <p:spPr>
            <a:xfrm>
              <a:off x="-608088" y="4122860"/>
              <a:ext cx="38249" cy="30263"/>
            </a:xfrm>
            <a:custGeom>
              <a:avLst/>
              <a:gdLst/>
              <a:ahLst/>
              <a:cxnLst/>
              <a:rect l="l" t="t" r="r" b="b"/>
              <a:pathLst>
                <a:path w="661" h="523" extrusionOk="0">
                  <a:moveTo>
                    <a:pt x="406" y="0"/>
                  </a:moveTo>
                  <a:lnTo>
                    <a:pt x="383" y="24"/>
                  </a:lnTo>
                  <a:cubicBezTo>
                    <a:pt x="337" y="70"/>
                    <a:pt x="314" y="105"/>
                    <a:pt x="279" y="139"/>
                  </a:cubicBezTo>
                  <a:cubicBezTo>
                    <a:pt x="117" y="336"/>
                    <a:pt x="1" y="510"/>
                    <a:pt x="24" y="522"/>
                  </a:cubicBezTo>
                  <a:cubicBezTo>
                    <a:pt x="24" y="522"/>
                    <a:pt x="25" y="522"/>
                    <a:pt x="26" y="522"/>
                  </a:cubicBezTo>
                  <a:cubicBezTo>
                    <a:pt x="45" y="522"/>
                    <a:pt x="180" y="365"/>
                    <a:pt x="348" y="197"/>
                  </a:cubicBezTo>
                  <a:cubicBezTo>
                    <a:pt x="375" y="170"/>
                    <a:pt x="395" y="144"/>
                    <a:pt x="419" y="111"/>
                  </a:cubicBezTo>
                  <a:lnTo>
                    <a:pt x="419" y="111"/>
                  </a:lnTo>
                  <a:cubicBezTo>
                    <a:pt x="524" y="198"/>
                    <a:pt x="605" y="259"/>
                    <a:pt x="630" y="259"/>
                  </a:cubicBezTo>
                  <a:cubicBezTo>
                    <a:pt x="634" y="259"/>
                    <a:pt x="636" y="258"/>
                    <a:pt x="638" y="255"/>
                  </a:cubicBezTo>
                  <a:cubicBezTo>
                    <a:pt x="661" y="244"/>
                    <a:pt x="568" y="139"/>
                    <a:pt x="441" y="24"/>
                  </a:cubicBezTo>
                  <a:lnTo>
                    <a:pt x="4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5"/>
            <p:cNvSpPr/>
            <p:nvPr/>
          </p:nvSpPr>
          <p:spPr>
            <a:xfrm>
              <a:off x="-591307" y="4205954"/>
              <a:ext cx="38249" cy="30263"/>
            </a:xfrm>
            <a:custGeom>
              <a:avLst/>
              <a:gdLst/>
              <a:ahLst/>
              <a:cxnLst/>
              <a:rect l="l" t="t" r="r" b="b"/>
              <a:pathLst>
                <a:path w="661" h="523" extrusionOk="0">
                  <a:moveTo>
                    <a:pt x="406" y="1"/>
                  </a:moveTo>
                  <a:lnTo>
                    <a:pt x="383" y="24"/>
                  </a:lnTo>
                  <a:cubicBezTo>
                    <a:pt x="336" y="70"/>
                    <a:pt x="313" y="93"/>
                    <a:pt x="278" y="140"/>
                  </a:cubicBezTo>
                  <a:cubicBezTo>
                    <a:pt x="116" y="325"/>
                    <a:pt x="0" y="499"/>
                    <a:pt x="24" y="522"/>
                  </a:cubicBezTo>
                  <a:cubicBezTo>
                    <a:pt x="24" y="522"/>
                    <a:pt x="24" y="522"/>
                    <a:pt x="25" y="522"/>
                  </a:cubicBezTo>
                  <a:cubicBezTo>
                    <a:pt x="45" y="522"/>
                    <a:pt x="180" y="365"/>
                    <a:pt x="348" y="197"/>
                  </a:cubicBezTo>
                  <a:cubicBezTo>
                    <a:pt x="375" y="162"/>
                    <a:pt x="394" y="140"/>
                    <a:pt x="418" y="111"/>
                  </a:cubicBezTo>
                  <a:lnTo>
                    <a:pt x="418" y="111"/>
                  </a:lnTo>
                  <a:cubicBezTo>
                    <a:pt x="529" y="201"/>
                    <a:pt x="613" y="257"/>
                    <a:pt x="633" y="257"/>
                  </a:cubicBezTo>
                  <a:cubicBezTo>
                    <a:pt x="635" y="257"/>
                    <a:pt x="637" y="256"/>
                    <a:pt x="637" y="255"/>
                  </a:cubicBezTo>
                  <a:cubicBezTo>
                    <a:pt x="661" y="244"/>
                    <a:pt x="568" y="140"/>
                    <a:pt x="440" y="24"/>
                  </a:cubicBezTo>
                  <a:lnTo>
                    <a:pt x="4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5"/>
            <p:cNvSpPr/>
            <p:nvPr/>
          </p:nvSpPr>
          <p:spPr>
            <a:xfrm>
              <a:off x="-541717" y="4488797"/>
              <a:ext cx="37612" cy="30206"/>
            </a:xfrm>
            <a:custGeom>
              <a:avLst/>
              <a:gdLst/>
              <a:ahLst/>
              <a:cxnLst/>
              <a:rect l="l" t="t" r="r" b="b"/>
              <a:pathLst>
                <a:path w="650" h="522" extrusionOk="0">
                  <a:moveTo>
                    <a:pt x="406" y="0"/>
                  </a:moveTo>
                  <a:lnTo>
                    <a:pt x="383" y="35"/>
                  </a:lnTo>
                  <a:cubicBezTo>
                    <a:pt x="336" y="70"/>
                    <a:pt x="302" y="104"/>
                    <a:pt x="278" y="151"/>
                  </a:cubicBezTo>
                  <a:cubicBezTo>
                    <a:pt x="116" y="336"/>
                    <a:pt x="0" y="510"/>
                    <a:pt x="12" y="521"/>
                  </a:cubicBezTo>
                  <a:cubicBezTo>
                    <a:pt x="13" y="522"/>
                    <a:pt x="14" y="522"/>
                    <a:pt x="15" y="522"/>
                  </a:cubicBezTo>
                  <a:cubicBezTo>
                    <a:pt x="46" y="522"/>
                    <a:pt x="181" y="387"/>
                    <a:pt x="348" y="209"/>
                  </a:cubicBezTo>
                  <a:cubicBezTo>
                    <a:pt x="365" y="175"/>
                    <a:pt x="388" y="147"/>
                    <a:pt x="408" y="121"/>
                  </a:cubicBezTo>
                  <a:lnTo>
                    <a:pt x="408" y="121"/>
                  </a:lnTo>
                  <a:cubicBezTo>
                    <a:pt x="528" y="212"/>
                    <a:pt x="613" y="268"/>
                    <a:pt x="633" y="268"/>
                  </a:cubicBezTo>
                  <a:cubicBezTo>
                    <a:pt x="635" y="268"/>
                    <a:pt x="637" y="267"/>
                    <a:pt x="637" y="266"/>
                  </a:cubicBezTo>
                  <a:cubicBezTo>
                    <a:pt x="649" y="243"/>
                    <a:pt x="568" y="151"/>
                    <a:pt x="441" y="35"/>
                  </a:cubicBezTo>
                  <a:lnTo>
                    <a:pt x="4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5"/>
            <p:cNvSpPr/>
            <p:nvPr/>
          </p:nvSpPr>
          <p:spPr>
            <a:xfrm>
              <a:off x="-578577" y="4301141"/>
              <a:ext cx="37612" cy="30206"/>
            </a:xfrm>
            <a:custGeom>
              <a:avLst/>
              <a:gdLst/>
              <a:ahLst/>
              <a:cxnLst/>
              <a:rect l="l" t="t" r="r" b="b"/>
              <a:pathLst>
                <a:path w="650" h="522" extrusionOk="0">
                  <a:moveTo>
                    <a:pt x="406" y="0"/>
                  </a:moveTo>
                  <a:lnTo>
                    <a:pt x="383" y="35"/>
                  </a:lnTo>
                  <a:cubicBezTo>
                    <a:pt x="336" y="70"/>
                    <a:pt x="302" y="104"/>
                    <a:pt x="278" y="151"/>
                  </a:cubicBezTo>
                  <a:cubicBezTo>
                    <a:pt x="116" y="336"/>
                    <a:pt x="0" y="510"/>
                    <a:pt x="12" y="521"/>
                  </a:cubicBezTo>
                  <a:cubicBezTo>
                    <a:pt x="13" y="522"/>
                    <a:pt x="14" y="522"/>
                    <a:pt x="15" y="522"/>
                  </a:cubicBezTo>
                  <a:cubicBezTo>
                    <a:pt x="45" y="522"/>
                    <a:pt x="180" y="376"/>
                    <a:pt x="348" y="209"/>
                  </a:cubicBezTo>
                  <a:cubicBezTo>
                    <a:pt x="374" y="173"/>
                    <a:pt x="394" y="145"/>
                    <a:pt x="412" y="117"/>
                  </a:cubicBezTo>
                  <a:lnTo>
                    <a:pt x="412" y="117"/>
                  </a:lnTo>
                  <a:cubicBezTo>
                    <a:pt x="527" y="210"/>
                    <a:pt x="612" y="268"/>
                    <a:pt x="633" y="268"/>
                  </a:cubicBezTo>
                  <a:cubicBezTo>
                    <a:pt x="635" y="268"/>
                    <a:pt x="637" y="267"/>
                    <a:pt x="637" y="267"/>
                  </a:cubicBezTo>
                  <a:cubicBezTo>
                    <a:pt x="649" y="243"/>
                    <a:pt x="568" y="151"/>
                    <a:pt x="441" y="35"/>
                  </a:cubicBezTo>
                  <a:lnTo>
                    <a:pt x="4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5"/>
            <p:cNvSpPr/>
            <p:nvPr/>
          </p:nvSpPr>
          <p:spPr>
            <a:xfrm>
              <a:off x="-796379" y="4398296"/>
              <a:ext cx="223243" cy="5439"/>
            </a:xfrm>
            <a:custGeom>
              <a:avLst/>
              <a:gdLst/>
              <a:ahLst/>
              <a:cxnLst/>
              <a:rect l="l" t="t" r="r" b="b"/>
              <a:pathLst>
                <a:path w="3858" h="94" extrusionOk="0">
                  <a:moveTo>
                    <a:pt x="1923" y="1"/>
                  </a:moveTo>
                  <a:cubicBezTo>
                    <a:pt x="869" y="1"/>
                    <a:pt x="0" y="12"/>
                    <a:pt x="0" y="47"/>
                  </a:cubicBezTo>
                  <a:cubicBezTo>
                    <a:pt x="0" y="70"/>
                    <a:pt x="857" y="93"/>
                    <a:pt x="1923" y="93"/>
                  </a:cubicBezTo>
                  <a:cubicBezTo>
                    <a:pt x="2988" y="93"/>
                    <a:pt x="3857" y="58"/>
                    <a:pt x="3857" y="47"/>
                  </a:cubicBezTo>
                  <a:cubicBezTo>
                    <a:pt x="3857" y="35"/>
                    <a:pt x="2988" y="12"/>
                    <a:pt x="1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5"/>
            <p:cNvSpPr/>
            <p:nvPr/>
          </p:nvSpPr>
          <p:spPr>
            <a:xfrm>
              <a:off x="-551091" y="4378854"/>
              <a:ext cx="36918" cy="36918"/>
            </a:xfrm>
            <a:custGeom>
              <a:avLst/>
              <a:gdLst/>
              <a:ahLst/>
              <a:cxnLst/>
              <a:rect l="l" t="t" r="r" b="b"/>
              <a:pathLst>
                <a:path w="638" h="638" extrusionOk="0">
                  <a:moveTo>
                    <a:pt x="568" y="82"/>
                  </a:moveTo>
                  <a:cubicBezTo>
                    <a:pt x="569" y="388"/>
                    <a:pt x="580" y="603"/>
                    <a:pt x="603" y="615"/>
                  </a:cubicBezTo>
                  <a:cubicBezTo>
                    <a:pt x="580" y="615"/>
                    <a:pt x="365" y="604"/>
                    <a:pt x="81" y="572"/>
                  </a:cubicBezTo>
                  <a:lnTo>
                    <a:pt x="81" y="572"/>
                  </a:lnTo>
                  <a:lnTo>
                    <a:pt x="81" y="325"/>
                  </a:lnTo>
                  <a:lnTo>
                    <a:pt x="81" y="174"/>
                  </a:lnTo>
                  <a:lnTo>
                    <a:pt x="81" y="105"/>
                  </a:lnTo>
                  <a:lnTo>
                    <a:pt x="81" y="82"/>
                  </a:lnTo>
                  <a:close/>
                  <a:moveTo>
                    <a:pt x="47" y="1"/>
                  </a:moveTo>
                  <a:lnTo>
                    <a:pt x="0" y="47"/>
                  </a:lnTo>
                  <a:lnTo>
                    <a:pt x="0" y="59"/>
                  </a:lnTo>
                  <a:lnTo>
                    <a:pt x="0" y="82"/>
                  </a:lnTo>
                  <a:lnTo>
                    <a:pt x="0" y="117"/>
                  </a:lnTo>
                  <a:lnTo>
                    <a:pt x="0" y="198"/>
                  </a:lnTo>
                  <a:lnTo>
                    <a:pt x="0" y="337"/>
                  </a:lnTo>
                  <a:lnTo>
                    <a:pt x="0" y="615"/>
                  </a:lnTo>
                  <a:lnTo>
                    <a:pt x="0" y="638"/>
                  </a:lnTo>
                  <a:lnTo>
                    <a:pt x="35" y="638"/>
                  </a:lnTo>
                  <a:cubicBezTo>
                    <a:pt x="382" y="638"/>
                    <a:pt x="614" y="626"/>
                    <a:pt x="603" y="615"/>
                  </a:cubicBezTo>
                  <a:lnTo>
                    <a:pt x="603" y="615"/>
                  </a:lnTo>
                  <a:cubicBezTo>
                    <a:pt x="603" y="615"/>
                    <a:pt x="603" y="615"/>
                    <a:pt x="603" y="615"/>
                  </a:cubicBezTo>
                  <a:cubicBezTo>
                    <a:pt x="615" y="615"/>
                    <a:pt x="626" y="397"/>
                    <a:pt x="637" y="35"/>
                  </a:cubicBezTo>
                  <a:lnTo>
                    <a:pt x="6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5"/>
            <p:cNvSpPr/>
            <p:nvPr/>
          </p:nvSpPr>
          <p:spPr>
            <a:xfrm>
              <a:off x="-561854" y="4395634"/>
              <a:ext cx="37612" cy="30321"/>
            </a:xfrm>
            <a:custGeom>
              <a:avLst/>
              <a:gdLst/>
              <a:ahLst/>
              <a:cxnLst/>
              <a:rect l="l" t="t" r="r" b="b"/>
              <a:pathLst>
                <a:path w="650" h="524" extrusionOk="0">
                  <a:moveTo>
                    <a:pt x="406" y="0"/>
                  </a:moveTo>
                  <a:lnTo>
                    <a:pt x="383" y="35"/>
                  </a:lnTo>
                  <a:cubicBezTo>
                    <a:pt x="337" y="81"/>
                    <a:pt x="302" y="104"/>
                    <a:pt x="279" y="151"/>
                  </a:cubicBezTo>
                  <a:cubicBezTo>
                    <a:pt x="117" y="336"/>
                    <a:pt x="1" y="510"/>
                    <a:pt x="13" y="521"/>
                  </a:cubicBezTo>
                  <a:cubicBezTo>
                    <a:pt x="14" y="523"/>
                    <a:pt x="16" y="524"/>
                    <a:pt x="18" y="524"/>
                  </a:cubicBezTo>
                  <a:cubicBezTo>
                    <a:pt x="54" y="524"/>
                    <a:pt x="186" y="371"/>
                    <a:pt x="348" y="209"/>
                  </a:cubicBezTo>
                  <a:cubicBezTo>
                    <a:pt x="376" y="172"/>
                    <a:pt x="396" y="150"/>
                    <a:pt x="415" y="119"/>
                  </a:cubicBezTo>
                  <a:lnTo>
                    <a:pt x="415" y="119"/>
                  </a:lnTo>
                  <a:cubicBezTo>
                    <a:pt x="528" y="211"/>
                    <a:pt x="613" y="268"/>
                    <a:pt x="634" y="268"/>
                  </a:cubicBezTo>
                  <a:cubicBezTo>
                    <a:pt x="636" y="268"/>
                    <a:pt x="637" y="267"/>
                    <a:pt x="638" y="267"/>
                  </a:cubicBezTo>
                  <a:cubicBezTo>
                    <a:pt x="650" y="255"/>
                    <a:pt x="568" y="151"/>
                    <a:pt x="441" y="35"/>
                  </a:cubicBezTo>
                  <a:lnTo>
                    <a:pt x="4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5"/>
            <p:cNvSpPr/>
            <p:nvPr/>
          </p:nvSpPr>
          <p:spPr>
            <a:xfrm>
              <a:off x="-1503429" y="4539718"/>
              <a:ext cx="203106" cy="5381"/>
            </a:xfrm>
            <a:custGeom>
              <a:avLst/>
              <a:gdLst/>
              <a:ahLst/>
              <a:cxnLst/>
              <a:rect l="l" t="t" r="r" b="b"/>
              <a:pathLst>
                <a:path w="3510" h="93" extrusionOk="0">
                  <a:moveTo>
                    <a:pt x="1749" y="0"/>
                  </a:moveTo>
                  <a:cubicBezTo>
                    <a:pt x="788" y="0"/>
                    <a:pt x="1" y="35"/>
                    <a:pt x="1" y="47"/>
                  </a:cubicBezTo>
                  <a:cubicBezTo>
                    <a:pt x="1" y="81"/>
                    <a:pt x="800" y="93"/>
                    <a:pt x="1749" y="93"/>
                  </a:cubicBezTo>
                  <a:cubicBezTo>
                    <a:pt x="2722" y="93"/>
                    <a:pt x="3510" y="58"/>
                    <a:pt x="3510" y="47"/>
                  </a:cubicBezTo>
                  <a:cubicBezTo>
                    <a:pt x="3510" y="23"/>
                    <a:pt x="2722" y="0"/>
                    <a:pt x="17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5"/>
            <p:cNvSpPr/>
            <p:nvPr/>
          </p:nvSpPr>
          <p:spPr>
            <a:xfrm>
              <a:off x="-1557069" y="4529013"/>
              <a:ext cx="34256" cy="33562"/>
            </a:xfrm>
            <a:custGeom>
              <a:avLst/>
              <a:gdLst/>
              <a:ahLst/>
              <a:cxnLst/>
              <a:rect l="l" t="t" r="r" b="b"/>
              <a:pathLst>
                <a:path w="592" h="580" extrusionOk="0">
                  <a:moveTo>
                    <a:pt x="47" y="35"/>
                  </a:moveTo>
                  <a:cubicBezTo>
                    <a:pt x="47" y="35"/>
                    <a:pt x="250" y="45"/>
                    <a:pt x="522" y="77"/>
                  </a:cubicBezTo>
                  <a:lnTo>
                    <a:pt x="522" y="77"/>
                  </a:lnTo>
                  <a:lnTo>
                    <a:pt x="522" y="301"/>
                  </a:lnTo>
                  <a:lnTo>
                    <a:pt x="522" y="429"/>
                  </a:lnTo>
                  <a:lnTo>
                    <a:pt x="522" y="510"/>
                  </a:lnTo>
                  <a:lnTo>
                    <a:pt x="522" y="521"/>
                  </a:lnTo>
                  <a:lnTo>
                    <a:pt x="70" y="521"/>
                  </a:lnTo>
                  <a:cubicBezTo>
                    <a:pt x="70" y="229"/>
                    <a:pt x="58" y="46"/>
                    <a:pt x="47" y="35"/>
                  </a:cubicBezTo>
                  <a:close/>
                  <a:moveTo>
                    <a:pt x="568" y="0"/>
                  </a:moveTo>
                  <a:cubicBezTo>
                    <a:pt x="233" y="0"/>
                    <a:pt x="36" y="12"/>
                    <a:pt x="47" y="35"/>
                  </a:cubicBezTo>
                  <a:cubicBezTo>
                    <a:pt x="47" y="34"/>
                    <a:pt x="46" y="33"/>
                    <a:pt x="45" y="33"/>
                  </a:cubicBezTo>
                  <a:cubicBezTo>
                    <a:pt x="33" y="33"/>
                    <a:pt x="12" y="237"/>
                    <a:pt x="1" y="556"/>
                  </a:cubicBezTo>
                  <a:lnTo>
                    <a:pt x="1" y="579"/>
                  </a:lnTo>
                  <a:lnTo>
                    <a:pt x="557" y="579"/>
                  </a:lnTo>
                  <a:lnTo>
                    <a:pt x="592" y="533"/>
                  </a:lnTo>
                  <a:lnTo>
                    <a:pt x="592" y="521"/>
                  </a:lnTo>
                  <a:lnTo>
                    <a:pt x="592" y="510"/>
                  </a:lnTo>
                  <a:lnTo>
                    <a:pt x="592" y="475"/>
                  </a:lnTo>
                  <a:lnTo>
                    <a:pt x="592" y="405"/>
                  </a:lnTo>
                  <a:lnTo>
                    <a:pt x="592" y="278"/>
                  </a:lnTo>
                  <a:lnTo>
                    <a:pt x="592" y="35"/>
                  </a:lnTo>
                  <a:lnTo>
                    <a:pt x="59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5"/>
            <p:cNvSpPr/>
            <p:nvPr/>
          </p:nvSpPr>
          <p:spPr>
            <a:xfrm>
              <a:off x="-1547637" y="4519581"/>
              <a:ext cx="34198" cy="28238"/>
            </a:xfrm>
            <a:custGeom>
              <a:avLst/>
              <a:gdLst/>
              <a:ahLst/>
              <a:cxnLst/>
              <a:rect l="l" t="t" r="r" b="b"/>
              <a:pathLst>
                <a:path w="591" h="488" extrusionOk="0">
                  <a:moveTo>
                    <a:pt x="577" y="0"/>
                  </a:moveTo>
                  <a:cubicBezTo>
                    <a:pt x="558" y="0"/>
                    <a:pt x="423" y="146"/>
                    <a:pt x="278" y="314"/>
                  </a:cubicBezTo>
                  <a:cubicBezTo>
                    <a:pt x="252" y="331"/>
                    <a:pt x="232" y="355"/>
                    <a:pt x="209" y="381"/>
                  </a:cubicBezTo>
                  <a:lnTo>
                    <a:pt x="209" y="381"/>
                  </a:lnTo>
                  <a:cubicBezTo>
                    <a:pt x="114" y="310"/>
                    <a:pt x="43" y="252"/>
                    <a:pt x="19" y="252"/>
                  </a:cubicBezTo>
                  <a:cubicBezTo>
                    <a:pt x="16" y="252"/>
                    <a:pt x="13" y="253"/>
                    <a:pt x="12" y="256"/>
                  </a:cubicBezTo>
                  <a:cubicBezTo>
                    <a:pt x="0" y="256"/>
                    <a:pt x="81" y="337"/>
                    <a:pt x="197" y="453"/>
                  </a:cubicBezTo>
                  <a:lnTo>
                    <a:pt x="232" y="487"/>
                  </a:lnTo>
                  <a:lnTo>
                    <a:pt x="255" y="453"/>
                  </a:lnTo>
                  <a:cubicBezTo>
                    <a:pt x="290" y="429"/>
                    <a:pt x="313" y="383"/>
                    <a:pt x="348" y="348"/>
                  </a:cubicBezTo>
                  <a:cubicBezTo>
                    <a:pt x="487" y="175"/>
                    <a:pt x="591" y="24"/>
                    <a:pt x="579" y="1"/>
                  </a:cubicBezTo>
                  <a:cubicBezTo>
                    <a:pt x="579" y="0"/>
                    <a:pt x="578" y="0"/>
                    <a:pt x="5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5"/>
            <p:cNvSpPr/>
            <p:nvPr/>
          </p:nvSpPr>
          <p:spPr>
            <a:xfrm>
              <a:off x="-1543644" y="4480753"/>
              <a:ext cx="203106" cy="4745"/>
            </a:xfrm>
            <a:custGeom>
              <a:avLst/>
              <a:gdLst/>
              <a:ahLst/>
              <a:cxnLst/>
              <a:rect l="l" t="t" r="r" b="b"/>
              <a:pathLst>
                <a:path w="3510" h="82" extrusionOk="0">
                  <a:moveTo>
                    <a:pt x="1749" y="0"/>
                  </a:moveTo>
                  <a:cubicBezTo>
                    <a:pt x="788" y="0"/>
                    <a:pt x="1" y="23"/>
                    <a:pt x="1" y="35"/>
                  </a:cubicBezTo>
                  <a:cubicBezTo>
                    <a:pt x="1" y="70"/>
                    <a:pt x="800" y="81"/>
                    <a:pt x="1749" y="81"/>
                  </a:cubicBezTo>
                  <a:cubicBezTo>
                    <a:pt x="2722" y="81"/>
                    <a:pt x="3510" y="58"/>
                    <a:pt x="3510" y="35"/>
                  </a:cubicBezTo>
                  <a:cubicBezTo>
                    <a:pt x="3510" y="12"/>
                    <a:pt x="2722" y="0"/>
                    <a:pt x="17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5"/>
            <p:cNvSpPr/>
            <p:nvPr/>
          </p:nvSpPr>
          <p:spPr>
            <a:xfrm>
              <a:off x="-1597922" y="4468660"/>
              <a:ext cx="34256" cy="33562"/>
            </a:xfrm>
            <a:custGeom>
              <a:avLst/>
              <a:gdLst/>
              <a:ahLst/>
              <a:cxnLst/>
              <a:rect l="l" t="t" r="r" b="b"/>
              <a:pathLst>
                <a:path w="592" h="580" extrusionOk="0">
                  <a:moveTo>
                    <a:pt x="47" y="35"/>
                  </a:moveTo>
                  <a:cubicBezTo>
                    <a:pt x="58" y="47"/>
                    <a:pt x="266" y="58"/>
                    <a:pt x="522" y="80"/>
                  </a:cubicBezTo>
                  <a:lnTo>
                    <a:pt x="522" y="80"/>
                  </a:lnTo>
                  <a:lnTo>
                    <a:pt x="522" y="302"/>
                  </a:lnTo>
                  <a:lnTo>
                    <a:pt x="522" y="429"/>
                  </a:lnTo>
                  <a:lnTo>
                    <a:pt x="522" y="510"/>
                  </a:lnTo>
                  <a:lnTo>
                    <a:pt x="522" y="522"/>
                  </a:lnTo>
                  <a:lnTo>
                    <a:pt x="70" y="522"/>
                  </a:lnTo>
                  <a:cubicBezTo>
                    <a:pt x="69" y="229"/>
                    <a:pt x="58" y="47"/>
                    <a:pt x="47" y="35"/>
                  </a:cubicBezTo>
                  <a:close/>
                  <a:moveTo>
                    <a:pt x="568" y="1"/>
                  </a:moveTo>
                  <a:cubicBezTo>
                    <a:pt x="232" y="1"/>
                    <a:pt x="24" y="12"/>
                    <a:pt x="47" y="35"/>
                  </a:cubicBezTo>
                  <a:cubicBezTo>
                    <a:pt x="47" y="35"/>
                    <a:pt x="24" y="232"/>
                    <a:pt x="0" y="557"/>
                  </a:cubicBezTo>
                  <a:lnTo>
                    <a:pt x="0" y="580"/>
                  </a:lnTo>
                  <a:lnTo>
                    <a:pt x="545" y="580"/>
                  </a:lnTo>
                  <a:lnTo>
                    <a:pt x="591" y="533"/>
                  </a:lnTo>
                  <a:lnTo>
                    <a:pt x="591" y="522"/>
                  </a:lnTo>
                  <a:lnTo>
                    <a:pt x="591" y="510"/>
                  </a:lnTo>
                  <a:lnTo>
                    <a:pt x="591" y="476"/>
                  </a:lnTo>
                  <a:lnTo>
                    <a:pt x="591" y="406"/>
                  </a:lnTo>
                  <a:lnTo>
                    <a:pt x="591" y="279"/>
                  </a:lnTo>
                  <a:lnTo>
                    <a:pt x="591" y="35"/>
                  </a:lnTo>
                  <a:lnTo>
                    <a:pt x="59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5"/>
            <p:cNvSpPr/>
            <p:nvPr/>
          </p:nvSpPr>
          <p:spPr>
            <a:xfrm>
              <a:off x="-1587853" y="4460501"/>
              <a:ext cx="34198" cy="27659"/>
            </a:xfrm>
            <a:custGeom>
              <a:avLst/>
              <a:gdLst/>
              <a:ahLst/>
              <a:cxnLst/>
              <a:rect l="l" t="t" r="r" b="b"/>
              <a:pathLst>
                <a:path w="591" h="478" extrusionOk="0">
                  <a:moveTo>
                    <a:pt x="571" y="0"/>
                  </a:moveTo>
                  <a:cubicBezTo>
                    <a:pt x="527" y="0"/>
                    <a:pt x="408" y="142"/>
                    <a:pt x="278" y="304"/>
                  </a:cubicBezTo>
                  <a:cubicBezTo>
                    <a:pt x="251" y="322"/>
                    <a:pt x="231" y="347"/>
                    <a:pt x="207" y="379"/>
                  </a:cubicBezTo>
                  <a:lnTo>
                    <a:pt x="207" y="379"/>
                  </a:lnTo>
                  <a:cubicBezTo>
                    <a:pt x="108" y="298"/>
                    <a:pt x="35" y="245"/>
                    <a:pt x="16" y="245"/>
                  </a:cubicBezTo>
                  <a:cubicBezTo>
                    <a:pt x="14" y="245"/>
                    <a:pt x="13" y="245"/>
                    <a:pt x="12" y="246"/>
                  </a:cubicBezTo>
                  <a:cubicBezTo>
                    <a:pt x="0" y="246"/>
                    <a:pt x="81" y="327"/>
                    <a:pt x="197" y="443"/>
                  </a:cubicBezTo>
                  <a:lnTo>
                    <a:pt x="232" y="478"/>
                  </a:lnTo>
                  <a:lnTo>
                    <a:pt x="255" y="443"/>
                  </a:lnTo>
                  <a:cubicBezTo>
                    <a:pt x="290" y="420"/>
                    <a:pt x="313" y="373"/>
                    <a:pt x="348" y="350"/>
                  </a:cubicBezTo>
                  <a:cubicBezTo>
                    <a:pt x="487" y="176"/>
                    <a:pt x="591" y="14"/>
                    <a:pt x="579" y="3"/>
                  </a:cubicBezTo>
                  <a:cubicBezTo>
                    <a:pt x="577" y="1"/>
                    <a:pt x="574" y="0"/>
                    <a:pt x="5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5"/>
            <p:cNvSpPr/>
            <p:nvPr/>
          </p:nvSpPr>
          <p:spPr>
            <a:xfrm>
              <a:off x="-1557069" y="4413688"/>
              <a:ext cx="203164" cy="4803"/>
            </a:xfrm>
            <a:custGeom>
              <a:avLst/>
              <a:gdLst/>
              <a:ahLst/>
              <a:cxnLst/>
              <a:rect l="l" t="t" r="r" b="b"/>
              <a:pathLst>
                <a:path w="3511" h="83" extrusionOk="0">
                  <a:moveTo>
                    <a:pt x="1750" y="1"/>
                  </a:moveTo>
                  <a:cubicBezTo>
                    <a:pt x="777" y="1"/>
                    <a:pt x="1" y="24"/>
                    <a:pt x="1" y="36"/>
                  </a:cubicBezTo>
                  <a:cubicBezTo>
                    <a:pt x="1" y="59"/>
                    <a:pt x="789" y="70"/>
                    <a:pt x="1750" y="82"/>
                  </a:cubicBezTo>
                  <a:cubicBezTo>
                    <a:pt x="2723" y="82"/>
                    <a:pt x="3510" y="70"/>
                    <a:pt x="3510" y="36"/>
                  </a:cubicBezTo>
                  <a:cubicBezTo>
                    <a:pt x="3510" y="13"/>
                    <a:pt x="2723" y="1"/>
                    <a:pt x="17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5"/>
            <p:cNvSpPr/>
            <p:nvPr/>
          </p:nvSpPr>
          <p:spPr>
            <a:xfrm>
              <a:off x="-1611346" y="4401652"/>
              <a:ext cx="34256" cy="33562"/>
            </a:xfrm>
            <a:custGeom>
              <a:avLst/>
              <a:gdLst/>
              <a:ahLst/>
              <a:cxnLst/>
              <a:rect l="l" t="t" r="r" b="b"/>
              <a:pathLst>
                <a:path w="592" h="580" extrusionOk="0">
                  <a:moveTo>
                    <a:pt x="47" y="35"/>
                  </a:moveTo>
                  <a:cubicBezTo>
                    <a:pt x="58" y="46"/>
                    <a:pt x="245" y="58"/>
                    <a:pt x="522" y="80"/>
                  </a:cubicBezTo>
                  <a:lnTo>
                    <a:pt x="522" y="80"/>
                  </a:lnTo>
                  <a:lnTo>
                    <a:pt x="522" y="302"/>
                  </a:lnTo>
                  <a:lnTo>
                    <a:pt x="522" y="429"/>
                  </a:lnTo>
                  <a:lnTo>
                    <a:pt x="522" y="510"/>
                  </a:lnTo>
                  <a:lnTo>
                    <a:pt x="522" y="522"/>
                  </a:lnTo>
                  <a:lnTo>
                    <a:pt x="70" y="522"/>
                  </a:lnTo>
                  <a:cubicBezTo>
                    <a:pt x="69" y="229"/>
                    <a:pt x="58" y="46"/>
                    <a:pt x="47" y="35"/>
                  </a:cubicBezTo>
                  <a:close/>
                  <a:moveTo>
                    <a:pt x="568" y="0"/>
                  </a:moveTo>
                  <a:cubicBezTo>
                    <a:pt x="232" y="0"/>
                    <a:pt x="24" y="12"/>
                    <a:pt x="47" y="35"/>
                  </a:cubicBezTo>
                  <a:cubicBezTo>
                    <a:pt x="46" y="34"/>
                    <a:pt x="45" y="33"/>
                    <a:pt x="44" y="33"/>
                  </a:cubicBezTo>
                  <a:cubicBezTo>
                    <a:pt x="23" y="33"/>
                    <a:pt x="12" y="238"/>
                    <a:pt x="1" y="556"/>
                  </a:cubicBezTo>
                  <a:lnTo>
                    <a:pt x="1" y="580"/>
                  </a:lnTo>
                  <a:lnTo>
                    <a:pt x="545" y="580"/>
                  </a:lnTo>
                  <a:lnTo>
                    <a:pt x="592" y="533"/>
                  </a:lnTo>
                  <a:lnTo>
                    <a:pt x="592" y="522"/>
                  </a:lnTo>
                  <a:lnTo>
                    <a:pt x="592" y="510"/>
                  </a:lnTo>
                  <a:lnTo>
                    <a:pt x="592" y="475"/>
                  </a:lnTo>
                  <a:lnTo>
                    <a:pt x="592" y="406"/>
                  </a:lnTo>
                  <a:lnTo>
                    <a:pt x="592" y="278"/>
                  </a:lnTo>
                  <a:lnTo>
                    <a:pt x="592" y="35"/>
                  </a:lnTo>
                  <a:lnTo>
                    <a:pt x="59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5"/>
            <p:cNvSpPr/>
            <p:nvPr/>
          </p:nvSpPr>
          <p:spPr>
            <a:xfrm>
              <a:off x="-1601914" y="4393435"/>
              <a:ext cx="34198" cy="27717"/>
            </a:xfrm>
            <a:custGeom>
              <a:avLst/>
              <a:gdLst/>
              <a:ahLst/>
              <a:cxnLst/>
              <a:rect l="l" t="t" r="r" b="b"/>
              <a:pathLst>
                <a:path w="591" h="479" extrusionOk="0">
                  <a:moveTo>
                    <a:pt x="572" y="1"/>
                  </a:moveTo>
                  <a:cubicBezTo>
                    <a:pt x="537" y="1"/>
                    <a:pt x="417" y="133"/>
                    <a:pt x="266" y="305"/>
                  </a:cubicBezTo>
                  <a:cubicBezTo>
                    <a:pt x="249" y="322"/>
                    <a:pt x="225" y="346"/>
                    <a:pt x="204" y="377"/>
                  </a:cubicBezTo>
                  <a:lnTo>
                    <a:pt x="204" y="377"/>
                  </a:lnTo>
                  <a:cubicBezTo>
                    <a:pt x="106" y="298"/>
                    <a:pt x="34" y="245"/>
                    <a:pt x="15" y="245"/>
                  </a:cubicBezTo>
                  <a:cubicBezTo>
                    <a:pt x="14" y="245"/>
                    <a:pt x="12" y="246"/>
                    <a:pt x="12" y="247"/>
                  </a:cubicBezTo>
                  <a:cubicBezTo>
                    <a:pt x="0" y="247"/>
                    <a:pt x="81" y="328"/>
                    <a:pt x="197" y="444"/>
                  </a:cubicBezTo>
                  <a:lnTo>
                    <a:pt x="232" y="478"/>
                  </a:lnTo>
                  <a:lnTo>
                    <a:pt x="255" y="444"/>
                  </a:lnTo>
                  <a:cubicBezTo>
                    <a:pt x="290" y="420"/>
                    <a:pt x="313" y="374"/>
                    <a:pt x="347" y="351"/>
                  </a:cubicBezTo>
                  <a:cubicBezTo>
                    <a:pt x="486" y="177"/>
                    <a:pt x="591" y="15"/>
                    <a:pt x="579" y="3"/>
                  </a:cubicBezTo>
                  <a:cubicBezTo>
                    <a:pt x="577" y="2"/>
                    <a:pt x="575" y="1"/>
                    <a:pt x="5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5"/>
            <p:cNvSpPr/>
            <p:nvPr/>
          </p:nvSpPr>
          <p:spPr>
            <a:xfrm>
              <a:off x="-1571767" y="4344713"/>
              <a:ext cx="202412" cy="5381"/>
            </a:xfrm>
            <a:custGeom>
              <a:avLst/>
              <a:gdLst/>
              <a:ahLst/>
              <a:cxnLst/>
              <a:rect l="l" t="t" r="r" b="b"/>
              <a:pathLst>
                <a:path w="3498" h="93" extrusionOk="0">
                  <a:moveTo>
                    <a:pt x="1749" y="0"/>
                  </a:moveTo>
                  <a:cubicBezTo>
                    <a:pt x="776" y="0"/>
                    <a:pt x="0" y="35"/>
                    <a:pt x="0" y="46"/>
                  </a:cubicBezTo>
                  <a:cubicBezTo>
                    <a:pt x="0" y="58"/>
                    <a:pt x="776" y="70"/>
                    <a:pt x="1749" y="93"/>
                  </a:cubicBezTo>
                  <a:cubicBezTo>
                    <a:pt x="2722" y="93"/>
                    <a:pt x="3498" y="70"/>
                    <a:pt x="3498" y="46"/>
                  </a:cubicBezTo>
                  <a:cubicBezTo>
                    <a:pt x="3498" y="12"/>
                    <a:pt x="2722" y="0"/>
                    <a:pt x="17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5"/>
            <p:cNvSpPr/>
            <p:nvPr/>
          </p:nvSpPr>
          <p:spPr>
            <a:xfrm>
              <a:off x="-1626738" y="4333314"/>
              <a:ext cx="34256" cy="33562"/>
            </a:xfrm>
            <a:custGeom>
              <a:avLst/>
              <a:gdLst/>
              <a:ahLst/>
              <a:cxnLst/>
              <a:rect l="l" t="t" r="r" b="b"/>
              <a:pathLst>
                <a:path w="592" h="580" extrusionOk="0">
                  <a:moveTo>
                    <a:pt x="47" y="23"/>
                  </a:moveTo>
                  <a:cubicBezTo>
                    <a:pt x="58" y="34"/>
                    <a:pt x="260" y="56"/>
                    <a:pt x="522" y="78"/>
                  </a:cubicBezTo>
                  <a:lnTo>
                    <a:pt x="522" y="78"/>
                  </a:lnTo>
                  <a:lnTo>
                    <a:pt x="522" y="301"/>
                  </a:lnTo>
                  <a:lnTo>
                    <a:pt x="522" y="429"/>
                  </a:lnTo>
                  <a:lnTo>
                    <a:pt x="522" y="498"/>
                  </a:lnTo>
                  <a:lnTo>
                    <a:pt x="522" y="521"/>
                  </a:lnTo>
                  <a:lnTo>
                    <a:pt x="70" y="521"/>
                  </a:lnTo>
                  <a:cubicBezTo>
                    <a:pt x="69" y="233"/>
                    <a:pt x="58" y="35"/>
                    <a:pt x="47" y="23"/>
                  </a:cubicBezTo>
                  <a:close/>
                  <a:moveTo>
                    <a:pt x="568" y="0"/>
                  </a:moveTo>
                  <a:cubicBezTo>
                    <a:pt x="233" y="0"/>
                    <a:pt x="36" y="12"/>
                    <a:pt x="47" y="23"/>
                  </a:cubicBezTo>
                  <a:lnTo>
                    <a:pt x="47" y="23"/>
                  </a:lnTo>
                  <a:cubicBezTo>
                    <a:pt x="46" y="33"/>
                    <a:pt x="33" y="226"/>
                    <a:pt x="0" y="544"/>
                  </a:cubicBezTo>
                  <a:lnTo>
                    <a:pt x="0" y="579"/>
                  </a:lnTo>
                  <a:lnTo>
                    <a:pt x="556" y="579"/>
                  </a:lnTo>
                  <a:lnTo>
                    <a:pt x="591" y="533"/>
                  </a:lnTo>
                  <a:lnTo>
                    <a:pt x="591" y="521"/>
                  </a:lnTo>
                  <a:lnTo>
                    <a:pt x="591" y="498"/>
                  </a:lnTo>
                  <a:lnTo>
                    <a:pt x="591" y="475"/>
                  </a:lnTo>
                  <a:lnTo>
                    <a:pt x="591" y="405"/>
                  </a:lnTo>
                  <a:lnTo>
                    <a:pt x="591" y="267"/>
                  </a:lnTo>
                  <a:lnTo>
                    <a:pt x="591" y="23"/>
                  </a:lnTo>
                  <a:lnTo>
                    <a:pt x="5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5"/>
            <p:cNvSpPr/>
            <p:nvPr/>
          </p:nvSpPr>
          <p:spPr>
            <a:xfrm>
              <a:off x="-1617364" y="4324519"/>
              <a:ext cx="34256" cy="27602"/>
            </a:xfrm>
            <a:custGeom>
              <a:avLst/>
              <a:gdLst/>
              <a:ahLst/>
              <a:cxnLst/>
              <a:rect l="l" t="t" r="r" b="b"/>
              <a:pathLst>
                <a:path w="592" h="477" extrusionOk="0">
                  <a:moveTo>
                    <a:pt x="578" y="1"/>
                  </a:moveTo>
                  <a:cubicBezTo>
                    <a:pt x="557" y="1"/>
                    <a:pt x="434" y="125"/>
                    <a:pt x="279" y="303"/>
                  </a:cubicBezTo>
                  <a:cubicBezTo>
                    <a:pt x="252" y="329"/>
                    <a:pt x="232" y="349"/>
                    <a:pt x="209" y="378"/>
                  </a:cubicBezTo>
                  <a:lnTo>
                    <a:pt x="209" y="378"/>
                  </a:lnTo>
                  <a:cubicBezTo>
                    <a:pt x="110" y="297"/>
                    <a:pt x="44" y="244"/>
                    <a:pt x="18" y="244"/>
                  </a:cubicBezTo>
                  <a:cubicBezTo>
                    <a:pt x="16" y="244"/>
                    <a:pt x="14" y="244"/>
                    <a:pt x="12" y="245"/>
                  </a:cubicBezTo>
                  <a:cubicBezTo>
                    <a:pt x="1" y="245"/>
                    <a:pt x="93" y="337"/>
                    <a:pt x="209" y="453"/>
                  </a:cubicBezTo>
                  <a:lnTo>
                    <a:pt x="232" y="476"/>
                  </a:lnTo>
                  <a:lnTo>
                    <a:pt x="267" y="453"/>
                  </a:lnTo>
                  <a:cubicBezTo>
                    <a:pt x="290" y="419"/>
                    <a:pt x="325" y="384"/>
                    <a:pt x="348" y="349"/>
                  </a:cubicBezTo>
                  <a:cubicBezTo>
                    <a:pt x="499" y="175"/>
                    <a:pt x="591" y="13"/>
                    <a:pt x="580" y="2"/>
                  </a:cubicBezTo>
                  <a:cubicBezTo>
                    <a:pt x="579" y="1"/>
                    <a:pt x="579" y="1"/>
                    <a:pt x="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5"/>
            <p:cNvSpPr/>
            <p:nvPr/>
          </p:nvSpPr>
          <p:spPr>
            <a:xfrm>
              <a:off x="-1610652" y="4277012"/>
              <a:ext cx="203106" cy="4745"/>
            </a:xfrm>
            <a:custGeom>
              <a:avLst/>
              <a:gdLst/>
              <a:ahLst/>
              <a:cxnLst/>
              <a:rect l="l" t="t" r="r" b="b"/>
              <a:pathLst>
                <a:path w="3510" h="82" extrusionOk="0">
                  <a:moveTo>
                    <a:pt x="1749" y="0"/>
                  </a:moveTo>
                  <a:cubicBezTo>
                    <a:pt x="788" y="0"/>
                    <a:pt x="0" y="23"/>
                    <a:pt x="0" y="47"/>
                  </a:cubicBezTo>
                  <a:cubicBezTo>
                    <a:pt x="0" y="58"/>
                    <a:pt x="788" y="70"/>
                    <a:pt x="1749" y="81"/>
                  </a:cubicBezTo>
                  <a:cubicBezTo>
                    <a:pt x="2722" y="81"/>
                    <a:pt x="3510" y="70"/>
                    <a:pt x="3510" y="47"/>
                  </a:cubicBezTo>
                  <a:cubicBezTo>
                    <a:pt x="3510" y="12"/>
                    <a:pt x="2722" y="0"/>
                    <a:pt x="17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5"/>
            <p:cNvSpPr/>
            <p:nvPr/>
          </p:nvSpPr>
          <p:spPr>
            <a:xfrm>
              <a:off x="-1664929" y="4264918"/>
              <a:ext cx="34198" cy="33562"/>
            </a:xfrm>
            <a:custGeom>
              <a:avLst/>
              <a:gdLst/>
              <a:ahLst/>
              <a:cxnLst/>
              <a:rect l="l" t="t" r="r" b="b"/>
              <a:pathLst>
                <a:path w="591" h="580" extrusionOk="0">
                  <a:moveTo>
                    <a:pt x="47" y="36"/>
                  </a:moveTo>
                  <a:lnTo>
                    <a:pt x="47" y="36"/>
                  </a:lnTo>
                  <a:cubicBezTo>
                    <a:pt x="58" y="47"/>
                    <a:pt x="266" y="58"/>
                    <a:pt x="521" y="90"/>
                  </a:cubicBezTo>
                  <a:lnTo>
                    <a:pt x="521" y="90"/>
                  </a:lnTo>
                  <a:lnTo>
                    <a:pt x="521" y="302"/>
                  </a:lnTo>
                  <a:lnTo>
                    <a:pt x="521" y="441"/>
                  </a:lnTo>
                  <a:lnTo>
                    <a:pt x="521" y="510"/>
                  </a:lnTo>
                  <a:lnTo>
                    <a:pt x="521" y="522"/>
                  </a:lnTo>
                  <a:lnTo>
                    <a:pt x="70" y="522"/>
                  </a:lnTo>
                  <a:cubicBezTo>
                    <a:pt x="69" y="240"/>
                    <a:pt x="58" y="47"/>
                    <a:pt x="47" y="36"/>
                  </a:cubicBezTo>
                  <a:close/>
                  <a:moveTo>
                    <a:pt x="568" y="1"/>
                  </a:moveTo>
                  <a:cubicBezTo>
                    <a:pt x="233" y="1"/>
                    <a:pt x="25" y="24"/>
                    <a:pt x="46" y="35"/>
                  </a:cubicBezTo>
                  <a:lnTo>
                    <a:pt x="46" y="35"/>
                  </a:lnTo>
                  <a:cubicBezTo>
                    <a:pt x="44" y="45"/>
                    <a:pt x="22" y="239"/>
                    <a:pt x="0" y="557"/>
                  </a:cubicBezTo>
                  <a:lnTo>
                    <a:pt x="0" y="580"/>
                  </a:lnTo>
                  <a:lnTo>
                    <a:pt x="545" y="580"/>
                  </a:lnTo>
                  <a:lnTo>
                    <a:pt x="591" y="545"/>
                  </a:lnTo>
                  <a:lnTo>
                    <a:pt x="591" y="522"/>
                  </a:lnTo>
                  <a:lnTo>
                    <a:pt x="591" y="510"/>
                  </a:lnTo>
                  <a:lnTo>
                    <a:pt x="591" y="487"/>
                  </a:lnTo>
                  <a:lnTo>
                    <a:pt x="591" y="406"/>
                  </a:lnTo>
                  <a:lnTo>
                    <a:pt x="591" y="279"/>
                  </a:lnTo>
                  <a:lnTo>
                    <a:pt x="591" y="36"/>
                  </a:lnTo>
                  <a:lnTo>
                    <a:pt x="59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5"/>
            <p:cNvSpPr/>
            <p:nvPr/>
          </p:nvSpPr>
          <p:spPr>
            <a:xfrm>
              <a:off x="-1654860" y="4256875"/>
              <a:ext cx="34198" cy="27544"/>
            </a:xfrm>
            <a:custGeom>
              <a:avLst/>
              <a:gdLst/>
              <a:ahLst/>
              <a:cxnLst/>
              <a:rect l="l" t="t" r="r" b="b"/>
              <a:pathLst>
                <a:path w="591" h="476" extrusionOk="0">
                  <a:moveTo>
                    <a:pt x="574" y="0"/>
                  </a:moveTo>
                  <a:cubicBezTo>
                    <a:pt x="534" y="0"/>
                    <a:pt x="411" y="124"/>
                    <a:pt x="278" y="302"/>
                  </a:cubicBezTo>
                  <a:cubicBezTo>
                    <a:pt x="251" y="329"/>
                    <a:pt x="231" y="349"/>
                    <a:pt x="208" y="377"/>
                  </a:cubicBezTo>
                  <a:lnTo>
                    <a:pt x="208" y="377"/>
                  </a:lnTo>
                  <a:cubicBezTo>
                    <a:pt x="108" y="297"/>
                    <a:pt x="35" y="243"/>
                    <a:pt x="15" y="243"/>
                  </a:cubicBezTo>
                  <a:cubicBezTo>
                    <a:pt x="14" y="243"/>
                    <a:pt x="12" y="243"/>
                    <a:pt x="12" y="244"/>
                  </a:cubicBezTo>
                  <a:cubicBezTo>
                    <a:pt x="0" y="244"/>
                    <a:pt x="81" y="337"/>
                    <a:pt x="197" y="452"/>
                  </a:cubicBezTo>
                  <a:lnTo>
                    <a:pt x="232" y="476"/>
                  </a:lnTo>
                  <a:lnTo>
                    <a:pt x="255" y="452"/>
                  </a:lnTo>
                  <a:cubicBezTo>
                    <a:pt x="290" y="418"/>
                    <a:pt x="313" y="371"/>
                    <a:pt x="347" y="348"/>
                  </a:cubicBezTo>
                  <a:cubicBezTo>
                    <a:pt x="486" y="175"/>
                    <a:pt x="591" y="12"/>
                    <a:pt x="579" y="1"/>
                  </a:cubicBezTo>
                  <a:cubicBezTo>
                    <a:pt x="578" y="0"/>
                    <a:pt x="576" y="0"/>
                    <a:pt x="5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5"/>
            <p:cNvSpPr/>
            <p:nvPr/>
          </p:nvSpPr>
          <p:spPr>
            <a:xfrm>
              <a:off x="-1013546" y="3938445"/>
              <a:ext cx="569739" cy="496771"/>
            </a:xfrm>
            <a:custGeom>
              <a:avLst/>
              <a:gdLst/>
              <a:ahLst/>
              <a:cxnLst/>
              <a:rect l="l" t="t" r="r" b="b"/>
              <a:pathLst>
                <a:path w="9846" h="8585" extrusionOk="0">
                  <a:moveTo>
                    <a:pt x="6361" y="1"/>
                  </a:moveTo>
                  <a:cubicBezTo>
                    <a:pt x="6302" y="1"/>
                    <a:pt x="6243" y="5"/>
                    <a:pt x="6186" y="14"/>
                  </a:cubicBezTo>
                  <a:lnTo>
                    <a:pt x="1761" y="14"/>
                  </a:lnTo>
                  <a:cubicBezTo>
                    <a:pt x="1217" y="26"/>
                    <a:pt x="777" y="26"/>
                    <a:pt x="464" y="26"/>
                  </a:cubicBezTo>
                  <a:lnTo>
                    <a:pt x="1" y="26"/>
                  </a:lnTo>
                  <a:cubicBezTo>
                    <a:pt x="1" y="26"/>
                    <a:pt x="24" y="26"/>
                    <a:pt x="12" y="60"/>
                  </a:cubicBezTo>
                  <a:lnTo>
                    <a:pt x="453" y="60"/>
                  </a:lnTo>
                  <a:cubicBezTo>
                    <a:pt x="754" y="60"/>
                    <a:pt x="1194" y="72"/>
                    <a:pt x="1738" y="72"/>
                  </a:cubicBezTo>
                  <a:cubicBezTo>
                    <a:pt x="2850" y="84"/>
                    <a:pt x="4390" y="84"/>
                    <a:pt x="6174" y="107"/>
                  </a:cubicBezTo>
                  <a:cubicBezTo>
                    <a:pt x="6228" y="100"/>
                    <a:pt x="6283" y="97"/>
                    <a:pt x="6338" y="97"/>
                  </a:cubicBezTo>
                  <a:cubicBezTo>
                    <a:pt x="6576" y="97"/>
                    <a:pt x="6817" y="158"/>
                    <a:pt x="7043" y="280"/>
                  </a:cubicBezTo>
                  <a:cubicBezTo>
                    <a:pt x="7321" y="419"/>
                    <a:pt x="7564" y="639"/>
                    <a:pt x="7737" y="894"/>
                  </a:cubicBezTo>
                  <a:cubicBezTo>
                    <a:pt x="8050" y="1358"/>
                    <a:pt x="8201" y="1902"/>
                    <a:pt x="8293" y="2400"/>
                  </a:cubicBezTo>
                  <a:cubicBezTo>
                    <a:pt x="8398" y="2909"/>
                    <a:pt x="8490" y="3419"/>
                    <a:pt x="8548" y="3894"/>
                  </a:cubicBezTo>
                  <a:cubicBezTo>
                    <a:pt x="8676" y="4855"/>
                    <a:pt x="8757" y="5724"/>
                    <a:pt x="8919" y="6430"/>
                  </a:cubicBezTo>
                  <a:cubicBezTo>
                    <a:pt x="9093" y="7137"/>
                    <a:pt x="9324" y="7693"/>
                    <a:pt x="9510" y="8052"/>
                  </a:cubicBezTo>
                  <a:cubicBezTo>
                    <a:pt x="9602" y="8226"/>
                    <a:pt x="9695" y="8365"/>
                    <a:pt x="9753" y="8457"/>
                  </a:cubicBezTo>
                  <a:cubicBezTo>
                    <a:pt x="9776" y="8503"/>
                    <a:pt x="9799" y="8527"/>
                    <a:pt x="9822" y="8561"/>
                  </a:cubicBezTo>
                  <a:lnTo>
                    <a:pt x="9845" y="8585"/>
                  </a:lnTo>
                  <a:cubicBezTo>
                    <a:pt x="9845" y="8585"/>
                    <a:pt x="9845" y="8573"/>
                    <a:pt x="9834" y="8538"/>
                  </a:cubicBezTo>
                  <a:cubicBezTo>
                    <a:pt x="9822" y="8515"/>
                    <a:pt x="9799" y="8480"/>
                    <a:pt x="9776" y="8446"/>
                  </a:cubicBezTo>
                  <a:cubicBezTo>
                    <a:pt x="9730" y="8341"/>
                    <a:pt x="9648" y="8214"/>
                    <a:pt x="9556" y="8017"/>
                  </a:cubicBezTo>
                  <a:cubicBezTo>
                    <a:pt x="9382" y="7658"/>
                    <a:pt x="9150" y="7114"/>
                    <a:pt x="9000" y="6396"/>
                  </a:cubicBezTo>
                  <a:cubicBezTo>
                    <a:pt x="8838" y="5689"/>
                    <a:pt x="8768" y="4820"/>
                    <a:pt x="8629" y="3871"/>
                  </a:cubicBezTo>
                  <a:cubicBezTo>
                    <a:pt x="8560" y="3384"/>
                    <a:pt x="8490" y="2898"/>
                    <a:pt x="8386" y="2377"/>
                  </a:cubicBezTo>
                  <a:cubicBezTo>
                    <a:pt x="8282" y="1856"/>
                    <a:pt x="8143" y="1300"/>
                    <a:pt x="7819" y="836"/>
                  </a:cubicBezTo>
                  <a:cubicBezTo>
                    <a:pt x="7633" y="570"/>
                    <a:pt x="7390" y="338"/>
                    <a:pt x="7100" y="188"/>
                  </a:cubicBezTo>
                  <a:cubicBezTo>
                    <a:pt x="6866" y="75"/>
                    <a:pt x="6610" y="1"/>
                    <a:pt x="6361" y="1"/>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5"/>
            <p:cNvSpPr/>
            <p:nvPr/>
          </p:nvSpPr>
          <p:spPr>
            <a:xfrm>
              <a:off x="-1855246" y="3936536"/>
              <a:ext cx="1192308" cy="715848"/>
            </a:xfrm>
            <a:custGeom>
              <a:avLst/>
              <a:gdLst/>
              <a:ahLst/>
              <a:cxnLst/>
              <a:rect l="l" t="t" r="r" b="b"/>
              <a:pathLst>
                <a:path w="20605" h="12371" extrusionOk="0">
                  <a:moveTo>
                    <a:pt x="20604" y="12324"/>
                  </a:moveTo>
                  <a:cubicBezTo>
                    <a:pt x="20546" y="12335"/>
                    <a:pt x="20477" y="12335"/>
                    <a:pt x="20372" y="12347"/>
                  </a:cubicBezTo>
                  <a:cubicBezTo>
                    <a:pt x="20477" y="12347"/>
                    <a:pt x="20558" y="12335"/>
                    <a:pt x="20604" y="12324"/>
                  </a:cubicBezTo>
                  <a:close/>
                  <a:moveTo>
                    <a:pt x="14489" y="1"/>
                  </a:moveTo>
                  <a:cubicBezTo>
                    <a:pt x="14188" y="1"/>
                    <a:pt x="13898" y="105"/>
                    <a:pt x="13643" y="244"/>
                  </a:cubicBezTo>
                  <a:cubicBezTo>
                    <a:pt x="13319" y="406"/>
                    <a:pt x="13076" y="638"/>
                    <a:pt x="12844" y="904"/>
                  </a:cubicBezTo>
                  <a:cubicBezTo>
                    <a:pt x="12624" y="1159"/>
                    <a:pt x="12439" y="1460"/>
                    <a:pt x="12288" y="1784"/>
                  </a:cubicBezTo>
                  <a:cubicBezTo>
                    <a:pt x="12138" y="2097"/>
                    <a:pt x="12034" y="2433"/>
                    <a:pt x="11929" y="2780"/>
                  </a:cubicBezTo>
                  <a:cubicBezTo>
                    <a:pt x="11825" y="3116"/>
                    <a:pt x="11744" y="3464"/>
                    <a:pt x="11675" y="3823"/>
                  </a:cubicBezTo>
                  <a:cubicBezTo>
                    <a:pt x="11512" y="4552"/>
                    <a:pt x="11443" y="5270"/>
                    <a:pt x="11385" y="6023"/>
                  </a:cubicBezTo>
                  <a:cubicBezTo>
                    <a:pt x="11350" y="6405"/>
                    <a:pt x="11327" y="6776"/>
                    <a:pt x="11281" y="7158"/>
                  </a:cubicBezTo>
                  <a:cubicBezTo>
                    <a:pt x="11234" y="7529"/>
                    <a:pt x="11165" y="7888"/>
                    <a:pt x="11061" y="8270"/>
                  </a:cubicBezTo>
                  <a:cubicBezTo>
                    <a:pt x="10829" y="9081"/>
                    <a:pt x="10482" y="9880"/>
                    <a:pt x="10007" y="10540"/>
                  </a:cubicBezTo>
                  <a:cubicBezTo>
                    <a:pt x="9764" y="10876"/>
                    <a:pt x="9486" y="11177"/>
                    <a:pt x="9150" y="11409"/>
                  </a:cubicBezTo>
                  <a:cubicBezTo>
                    <a:pt x="8814" y="11640"/>
                    <a:pt x="8466" y="11860"/>
                    <a:pt x="8096" y="11988"/>
                  </a:cubicBezTo>
                  <a:cubicBezTo>
                    <a:pt x="7714" y="12138"/>
                    <a:pt x="7331" y="12208"/>
                    <a:pt x="6938" y="12231"/>
                  </a:cubicBezTo>
                  <a:cubicBezTo>
                    <a:pt x="6752" y="12266"/>
                    <a:pt x="6544" y="12277"/>
                    <a:pt x="6358" y="12277"/>
                  </a:cubicBezTo>
                  <a:cubicBezTo>
                    <a:pt x="6150" y="12266"/>
                    <a:pt x="5965" y="12231"/>
                    <a:pt x="5791" y="12162"/>
                  </a:cubicBezTo>
                  <a:cubicBezTo>
                    <a:pt x="5617" y="12092"/>
                    <a:pt x="5444" y="11999"/>
                    <a:pt x="5281" y="11907"/>
                  </a:cubicBezTo>
                  <a:cubicBezTo>
                    <a:pt x="5108" y="11803"/>
                    <a:pt x="4969" y="11698"/>
                    <a:pt x="4818" y="11571"/>
                  </a:cubicBezTo>
                  <a:cubicBezTo>
                    <a:pt x="4679" y="11444"/>
                    <a:pt x="4563" y="11305"/>
                    <a:pt x="4459" y="11154"/>
                  </a:cubicBezTo>
                  <a:cubicBezTo>
                    <a:pt x="4355" y="10992"/>
                    <a:pt x="4285" y="10818"/>
                    <a:pt x="4227" y="10644"/>
                  </a:cubicBezTo>
                  <a:cubicBezTo>
                    <a:pt x="4112" y="10297"/>
                    <a:pt x="3996" y="9949"/>
                    <a:pt x="3915" y="9602"/>
                  </a:cubicBezTo>
                  <a:cubicBezTo>
                    <a:pt x="3822" y="9255"/>
                    <a:pt x="3764" y="8907"/>
                    <a:pt x="3718" y="8560"/>
                  </a:cubicBezTo>
                  <a:cubicBezTo>
                    <a:pt x="3695" y="8386"/>
                    <a:pt x="3683" y="8212"/>
                    <a:pt x="3648" y="8038"/>
                  </a:cubicBezTo>
                  <a:cubicBezTo>
                    <a:pt x="3625" y="7865"/>
                    <a:pt x="3579" y="7691"/>
                    <a:pt x="3521" y="7529"/>
                  </a:cubicBezTo>
                  <a:cubicBezTo>
                    <a:pt x="3405" y="7216"/>
                    <a:pt x="3278" y="6892"/>
                    <a:pt x="3116" y="6602"/>
                  </a:cubicBezTo>
                  <a:cubicBezTo>
                    <a:pt x="2953" y="6313"/>
                    <a:pt x="2791" y="6035"/>
                    <a:pt x="2594" y="5780"/>
                  </a:cubicBezTo>
                  <a:cubicBezTo>
                    <a:pt x="2386" y="5537"/>
                    <a:pt x="2177" y="5282"/>
                    <a:pt x="1899" y="5143"/>
                  </a:cubicBezTo>
                  <a:cubicBezTo>
                    <a:pt x="1795" y="5086"/>
                    <a:pt x="1666" y="5044"/>
                    <a:pt x="1534" y="5044"/>
                  </a:cubicBezTo>
                  <a:cubicBezTo>
                    <a:pt x="1505" y="5044"/>
                    <a:pt x="1477" y="5046"/>
                    <a:pt x="1448" y="5050"/>
                  </a:cubicBezTo>
                  <a:lnTo>
                    <a:pt x="1332" y="5074"/>
                  </a:lnTo>
                  <a:cubicBezTo>
                    <a:pt x="1286" y="5085"/>
                    <a:pt x="1262" y="5085"/>
                    <a:pt x="1216" y="5097"/>
                  </a:cubicBezTo>
                  <a:cubicBezTo>
                    <a:pt x="1135" y="5131"/>
                    <a:pt x="1077" y="5155"/>
                    <a:pt x="996" y="5189"/>
                  </a:cubicBezTo>
                  <a:cubicBezTo>
                    <a:pt x="730" y="5317"/>
                    <a:pt x="510" y="5537"/>
                    <a:pt x="359" y="5780"/>
                  </a:cubicBezTo>
                  <a:cubicBezTo>
                    <a:pt x="58" y="6266"/>
                    <a:pt x="0" y="6834"/>
                    <a:pt x="70" y="7344"/>
                  </a:cubicBezTo>
                  <a:cubicBezTo>
                    <a:pt x="116" y="7598"/>
                    <a:pt x="174" y="7830"/>
                    <a:pt x="243" y="8062"/>
                  </a:cubicBezTo>
                  <a:cubicBezTo>
                    <a:pt x="324" y="8293"/>
                    <a:pt x="394" y="8513"/>
                    <a:pt x="475" y="8722"/>
                  </a:cubicBezTo>
                  <a:cubicBezTo>
                    <a:pt x="649" y="9127"/>
                    <a:pt x="811" y="9509"/>
                    <a:pt x="915" y="9880"/>
                  </a:cubicBezTo>
                  <a:cubicBezTo>
                    <a:pt x="1019" y="10239"/>
                    <a:pt x="1054" y="10586"/>
                    <a:pt x="1054" y="10899"/>
                  </a:cubicBezTo>
                  <a:cubicBezTo>
                    <a:pt x="1054" y="11223"/>
                    <a:pt x="996" y="11501"/>
                    <a:pt x="903" y="11710"/>
                  </a:cubicBezTo>
                  <a:cubicBezTo>
                    <a:pt x="799" y="11930"/>
                    <a:pt x="649" y="12081"/>
                    <a:pt x="521" y="12173"/>
                  </a:cubicBezTo>
                  <a:cubicBezTo>
                    <a:pt x="394" y="12266"/>
                    <a:pt x="278" y="12312"/>
                    <a:pt x="185" y="12335"/>
                  </a:cubicBezTo>
                  <a:cubicBezTo>
                    <a:pt x="104" y="12370"/>
                    <a:pt x="58" y="12370"/>
                    <a:pt x="58" y="12370"/>
                  </a:cubicBezTo>
                  <a:cubicBezTo>
                    <a:pt x="58" y="12370"/>
                    <a:pt x="104" y="12370"/>
                    <a:pt x="266" y="12335"/>
                  </a:cubicBezTo>
                  <a:cubicBezTo>
                    <a:pt x="336" y="12312"/>
                    <a:pt x="463" y="12277"/>
                    <a:pt x="591" y="12173"/>
                  </a:cubicBezTo>
                  <a:cubicBezTo>
                    <a:pt x="730" y="12092"/>
                    <a:pt x="880" y="11930"/>
                    <a:pt x="985" y="11710"/>
                  </a:cubicBezTo>
                  <a:cubicBezTo>
                    <a:pt x="1089" y="11501"/>
                    <a:pt x="1147" y="11223"/>
                    <a:pt x="1147" y="10899"/>
                  </a:cubicBezTo>
                  <a:cubicBezTo>
                    <a:pt x="1147" y="10586"/>
                    <a:pt x="1100" y="10239"/>
                    <a:pt x="996" y="9857"/>
                  </a:cubicBezTo>
                  <a:cubicBezTo>
                    <a:pt x="903" y="9486"/>
                    <a:pt x="741" y="9092"/>
                    <a:pt x="568" y="8687"/>
                  </a:cubicBezTo>
                  <a:cubicBezTo>
                    <a:pt x="475" y="8490"/>
                    <a:pt x="405" y="8270"/>
                    <a:pt x="336" y="8038"/>
                  </a:cubicBezTo>
                  <a:cubicBezTo>
                    <a:pt x="266" y="7818"/>
                    <a:pt x="185" y="7575"/>
                    <a:pt x="162" y="7332"/>
                  </a:cubicBezTo>
                  <a:cubicBezTo>
                    <a:pt x="104" y="6834"/>
                    <a:pt x="162" y="6290"/>
                    <a:pt x="452" y="5803"/>
                  </a:cubicBezTo>
                  <a:cubicBezTo>
                    <a:pt x="591" y="5572"/>
                    <a:pt x="799" y="5375"/>
                    <a:pt x="1054" y="5247"/>
                  </a:cubicBezTo>
                  <a:cubicBezTo>
                    <a:pt x="1213" y="5178"/>
                    <a:pt x="1389" y="5121"/>
                    <a:pt x="1561" y="5121"/>
                  </a:cubicBezTo>
                  <a:cubicBezTo>
                    <a:pt x="1677" y="5121"/>
                    <a:pt x="1792" y="5147"/>
                    <a:pt x="1899" y="5213"/>
                  </a:cubicBezTo>
                  <a:cubicBezTo>
                    <a:pt x="2154" y="5363"/>
                    <a:pt x="2374" y="5595"/>
                    <a:pt x="2560" y="5838"/>
                  </a:cubicBezTo>
                  <a:cubicBezTo>
                    <a:pt x="2757" y="6081"/>
                    <a:pt x="2907" y="6359"/>
                    <a:pt x="3069" y="6649"/>
                  </a:cubicBezTo>
                  <a:cubicBezTo>
                    <a:pt x="3359" y="7228"/>
                    <a:pt x="3625" y="7865"/>
                    <a:pt x="3660" y="8571"/>
                  </a:cubicBezTo>
                  <a:cubicBezTo>
                    <a:pt x="3706" y="8919"/>
                    <a:pt x="3764" y="9278"/>
                    <a:pt x="3857" y="9625"/>
                  </a:cubicBezTo>
                  <a:cubicBezTo>
                    <a:pt x="3938" y="9996"/>
                    <a:pt x="4042" y="10343"/>
                    <a:pt x="4170" y="10691"/>
                  </a:cubicBezTo>
                  <a:cubicBezTo>
                    <a:pt x="4227" y="10864"/>
                    <a:pt x="4297" y="11050"/>
                    <a:pt x="4401" y="11212"/>
                  </a:cubicBezTo>
                  <a:cubicBezTo>
                    <a:pt x="4505" y="11362"/>
                    <a:pt x="4633" y="11513"/>
                    <a:pt x="4783" y="11640"/>
                  </a:cubicBezTo>
                  <a:cubicBezTo>
                    <a:pt x="4922" y="11756"/>
                    <a:pt x="5084" y="11872"/>
                    <a:pt x="5247" y="11976"/>
                  </a:cubicBezTo>
                  <a:cubicBezTo>
                    <a:pt x="5397" y="12081"/>
                    <a:pt x="5571" y="12162"/>
                    <a:pt x="5768" y="12231"/>
                  </a:cubicBezTo>
                  <a:cubicBezTo>
                    <a:pt x="5942" y="12312"/>
                    <a:pt x="6138" y="12347"/>
                    <a:pt x="6347" y="12347"/>
                  </a:cubicBezTo>
                  <a:cubicBezTo>
                    <a:pt x="6544" y="12335"/>
                    <a:pt x="6729" y="12324"/>
                    <a:pt x="6938" y="12312"/>
                  </a:cubicBezTo>
                  <a:cubicBezTo>
                    <a:pt x="7343" y="12266"/>
                    <a:pt x="7748" y="12208"/>
                    <a:pt x="8119" y="12057"/>
                  </a:cubicBezTo>
                  <a:cubicBezTo>
                    <a:pt x="8501" y="11918"/>
                    <a:pt x="8860" y="11710"/>
                    <a:pt x="9196" y="11467"/>
                  </a:cubicBezTo>
                  <a:cubicBezTo>
                    <a:pt x="9532" y="11235"/>
                    <a:pt x="9821" y="10922"/>
                    <a:pt x="10065" y="10586"/>
                  </a:cubicBezTo>
                  <a:cubicBezTo>
                    <a:pt x="10551" y="9903"/>
                    <a:pt x="10899" y="9104"/>
                    <a:pt x="11130" y="8282"/>
                  </a:cubicBezTo>
                  <a:cubicBezTo>
                    <a:pt x="11223" y="7911"/>
                    <a:pt x="11304" y="7529"/>
                    <a:pt x="11350" y="7158"/>
                  </a:cubicBezTo>
                  <a:cubicBezTo>
                    <a:pt x="11397" y="6776"/>
                    <a:pt x="11420" y="6405"/>
                    <a:pt x="11454" y="6023"/>
                  </a:cubicBezTo>
                  <a:cubicBezTo>
                    <a:pt x="11512" y="5282"/>
                    <a:pt x="11582" y="4552"/>
                    <a:pt x="11732" y="3834"/>
                  </a:cubicBezTo>
                  <a:cubicBezTo>
                    <a:pt x="11802" y="3487"/>
                    <a:pt x="11883" y="3139"/>
                    <a:pt x="11987" y="2792"/>
                  </a:cubicBezTo>
                  <a:cubicBezTo>
                    <a:pt x="12091" y="2444"/>
                    <a:pt x="12196" y="2120"/>
                    <a:pt x="12335" y="1796"/>
                  </a:cubicBezTo>
                  <a:cubicBezTo>
                    <a:pt x="12485" y="1483"/>
                    <a:pt x="12671" y="1194"/>
                    <a:pt x="12891" y="927"/>
                  </a:cubicBezTo>
                  <a:cubicBezTo>
                    <a:pt x="13099" y="672"/>
                    <a:pt x="13365" y="441"/>
                    <a:pt x="13655" y="290"/>
                  </a:cubicBezTo>
                  <a:cubicBezTo>
                    <a:pt x="13898" y="151"/>
                    <a:pt x="14176" y="59"/>
                    <a:pt x="14466" y="59"/>
                  </a:cubicBezTo>
                  <a:cubicBezTo>
                    <a:pt x="14755" y="59"/>
                    <a:pt x="15033" y="163"/>
                    <a:pt x="15230" y="348"/>
                  </a:cubicBezTo>
                  <a:cubicBezTo>
                    <a:pt x="15439" y="522"/>
                    <a:pt x="15589" y="765"/>
                    <a:pt x="15705" y="1020"/>
                  </a:cubicBezTo>
                  <a:cubicBezTo>
                    <a:pt x="15821" y="1263"/>
                    <a:pt x="15913" y="1518"/>
                    <a:pt x="15995" y="1784"/>
                  </a:cubicBezTo>
                  <a:cubicBezTo>
                    <a:pt x="16342" y="2815"/>
                    <a:pt x="16550" y="3823"/>
                    <a:pt x="16689" y="4796"/>
                  </a:cubicBezTo>
                  <a:cubicBezTo>
                    <a:pt x="16840" y="5768"/>
                    <a:pt x="16910" y="6672"/>
                    <a:pt x="16967" y="7529"/>
                  </a:cubicBezTo>
                  <a:cubicBezTo>
                    <a:pt x="17025" y="8374"/>
                    <a:pt x="17130" y="9162"/>
                    <a:pt x="17350" y="9845"/>
                  </a:cubicBezTo>
                  <a:cubicBezTo>
                    <a:pt x="17558" y="10529"/>
                    <a:pt x="17894" y="11096"/>
                    <a:pt x="18288" y="11501"/>
                  </a:cubicBezTo>
                  <a:cubicBezTo>
                    <a:pt x="18682" y="11907"/>
                    <a:pt x="19110" y="12138"/>
                    <a:pt x="19492" y="12254"/>
                  </a:cubicBezTo>
                  <a:cubicBezTo>
                    <a:pt x="19748" y="12334"/>
                    <a:pt x="19971" y="12359"/>
                    <a:pt x="20153" y="12359"/>
                  </a:cubicBezTo>
                  <a:cubicBezTo>
                    <a:pt x="20235" y="12359"/>
                    <a:pt x="20308" y="12354"/>
                    <a:pt x="20372" y="12347"/>
                  </a:cubicBezTo>
                  <a:lnTo>
                    <a:pt x="20372" y="12347"/>
                  </a:lnTo>
                  <a:cubicBezTo>
                    <a:pt x="20326" y="12352"/>
                    <a:pt x="20274" y="12355"/>
                    <a:pt x="20218" y="12355"/>
                  </a:cubicBezTo>
                  <a:cubicBezTo>
                    <a:pt x="20026" y="12355"/>
                    <a:pt x="19782" y="12321"/>
                    <a:pt x="19504" y="12231"/>
                  </a:cubicBezTo>
                  <a:cubicBezTo>
                    <a:pt x="19145" y="12115"/>
                    <a:pt x="18705" y="11884"/>
                    <a:pt x="18334" y="11478"/>
                  </a:cubicBezTo>
                  <a:cubicBezTo>
                    <a:pt x="17952" y="11073"/>
                    <a:pt x="17616" y="10517"/>
                    <a:pt x="17419" y="9834"/>
                  </a:cubicBezTo>
                  <a:cubicBezTo>
                    <a:pt x="17199" y="9150"/>
                    <a:pt x="17118" y="8374"/>
                    <a:pt x="17060" y="7517"/>
                  </a:cubicBezTo>
                  <a:cubicBezTo>
                    <a:pt x="17002" y="6660"/>
                    <a:pt x="16921" y="5745"/>
                    <a:pt x="16794" y="4784"/>
                  </a:cubicBezTo>
                  <a:cubicBezTo>
                    <a:pt x="16655" y="3823"/>
                    <a:pt x="16446" y="2792"/>
                    <a:pt x="16099" y="1773"/>
                  </a:cubicBezTo>
                  <a:cubicBezTo>
                    <a:pt x="16018" y="1518"/>
                    <a:pt x="15913" y="1252"/>
                    <a:pt x="15798" y="997"/>
                  </a:cubicBezTo>
                  <a:cubicBezTo>
                    <a:pt x="15682" y="742"/>
                    <a:pt x="15520" y="499"/>
                    <a:pt x="15300" y="302"/>
                  </a:cubicBezTo>
                  <a:cubicBezTo>
                    <a:pt x="15091" y="117"/>
                    <a:pt x="14802" y="1"/>
                    <a:pt x="144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5"/>
            <p:cNvSpPr/>
            <p:nvPr/>
          </p:nvSpPr>
          <p:spPr>
            <a:xfrm>
              <a:off x="-1770821" y="4225338"/>
              <a:ext cx="508055" cy="306395"/>
            </a:xfrm>
            <a:custGeom>
              <a:avLst/>
              <a:gdLst/>
              <a:ahLst/>
              <a:cxnLst/>
              <a:rect l="l" t="t" r="r" b="b"/>
              <a:pathLst>
                <a:path w="8780" h="5295" extrusionOk="0">
                  <a:moveTo>
                    <a:pt x="5204" y="1"/>
                  </a:moveTo>
                  <a:cubicBezTo>
                    <a:pt x="5102" y="1"/>
                    <a:pt x="5001" y="1"/>
                    <a:pt x="4899" y="1"/>
                  </a:cubicBezTo>
                  <a:cubicBezTo>
                    <a:pt x="4506" y="1"/>
                    <a:pt x="4112" y="36"/>
                    <a:pt x="3753" y="36"/>
                  </a:cubicBezTo>
                  <a:cubicBezTo>
                    <a:pt x="3035" y="48"/>
                    <a:pt x="2363" y="48"/>
                    <a:pt x="1819" y="59"/>
                  </a:cubicBezTo>
                  <a:cubicBezTo>
                    <a:pt x="1263" y="83"/>
                    <a:pt x="811" y="94"/>
                    <a:pt x="498" y="94"/>
                  </a:cubicBezTo>
                  <a:cubicBezTo>
                    <a:pt x="336" y="106"/>
                    <a:pt x="220" y="106"/>
                    <a:pt x="139" y="106"/>
                  </a:cubicBezTo>
                  <a:cubicBezTo>
                    <a:pt x="47" y="129"/>
                    <a:pt x="0" y="129"/>
                    <a:pt x="0" y="129"/>
                  </a:cubicBezTo>
                  <a:lnTo>
                    <a:pt x="1819" y="129"/>
                  </a:lnTo>
                  <a:cubicBezTo>
                    <a:pt x="2363" y="129"/>
                    <a:pt x="3012" y="106"/>
                    <a:pt x="3753" y="106"/>
                  </a:cubicBezTo>
                  <a:cubicBezTo>
                    <a:pt x="4112" y="106"/>
                    <a:pt x="4506" y="83"/>
                    <a:pt x="4899" y="83"/>
                  </a:cubicBezTo>
                  <a:cubicBezTo>
                    <a:pt x="5037" y="74"/>
                    <a:pt x="5177" y="69"/>
                    <a:pt x="5318" y="69"/>
                  </a:cubicBezTo>
                  <a:cubicBezTo>
                    <a:pt x="5582" y="69"/>
                    <a:pt x="5851" y="88"/>
                    <a:pt x="6116" y="140"/>
                  </a:cubicBezTo>
                  <a:cubicBezTo>
                    <a:pt x="6220" y="152"/>
                    <a:pt x="6312" y="187"/>
                    <a:pt x="6405" y="222"/>
                  </a:cubicBezTo>
                  <a:cubicBezTo>
                    <a:pt x="6486" y="256"/>
                    <a:pt x="6567" y="326"/>
                    <a:pt x="6637" y="395"/>
                  </a:cubicBezTo>
                  <a:cubicBezTo>
                    <a:pt x="6776" y="546"/>
                    <a:pt x="6892" y="696"/>
                    <a:pt x="6984" y="870"/>
                  </a:cubicBezTo>
                  <a:cubicBezTo>
                    <a:pt x="7170" y="1218"/>
                    <a:pt x="7274" y="1600"/>
                    <a:pt x="7332" y="1959"/>
                  </a:cubicBezTo>
                  <a:cubicBezTo>
                    <a:pt x="7401" y="2318"/>
                    <a:pt x="7436" y="2665"/>
                    <a:pt x="7494" y="2990"/>
                  </a:cubicBezTo>
                  <a:cubicBezTo>
                    <a:pt x="7552" y="3314"/>
                    <a:pt x="7610" y="3615"/>
                    <a:pt x="7691" y="3870"/>
                  </a:cubicBezTo>
                  <a:cubicBezTo>
                    <a:pt x="7795" y="4148"/>
                    <a:pt x="7922" y="4356"/>
                    <a:pt x="8050" y="4542"/>
                  </a:cubicBezTo>
                  <a:cubicBezTo>
                    <a:pt x="8189" y="4715"/>
                    <a:pt x="8316" y="4854"/>
                    <a:pt x="8420" y="4970"/>
                  </a:cubicBezTo>
                  <a:cubicBezTo>
                    <a:pt x="8536" y="5086"/>
                    <a:pt x="8617" y="5167"/>
                    <a:pt x="8675" y="5225"/>
                  </a:cubicBezTo>
                  <a:cubicBezTo>
                    <a:pt x="8710" y="5248"/>
                    <a:pt x="8733" y="5260"/>
                    <a:pt x="8745" y="5283"/>
                  </a:cubicBezTo>
                  <a:cubicBezTo>
                    <a:pt x="8768" y="5294"/>
                    <a:pt x="8779" y="5294"/>
                    <a:pt x="8779" y="5294"/>
                  </a:cubicBezTo>
                  <a:cubicBezTo>
                    <a:pt x="8779" y="5294"/>
                    <a:pt x="8733" y="5260"/>
                    <a:pt x="8687" y="5213"/>
                  </a:cubicBezTo>
                  <a:cubicBezTo>
                    <a:pt x="8629" y="5155"/>
                    <a:pt x="8548" y="5074"/>
                    <a:pt x="8444" y="4958"/>
                  </a:cubicBezTo>
                  <a:cubicBezTo>
                    <a:pt x="8339" y="4843"/>
                    <a:pt x="8223" y="4681"/>
                    <a:pt x="8096" y="4507"/>
                  </a:cubicBezTo>
                  <a:cubicBezTo>
                    <a:pt x="7969" y="4333"/>
                    <a:pt x="7841" y="4113"/>
                    <a:pt x="7749" y="3858"/>
                  </a:cubicBezTo>
                  <a:cubicBezTo>
                    <a:pt x="7668" y="3592"/>
                    <a:pt x="7610" y="3291"/>
                    <a:pt x="7563" y="2978"/>
                  </a:cubicBezTo>
                  <a:cubicBezTo>
                    <a:pt x="7517" y="2654"/>
                    <a:pt x="7471" y="2306"/>
                    <a:pt x="7413" y="1947"/>
                  </a:cubicBezTo>
                  <a:cubicBezTo>
                    <a:pt x="7355" y="1588"/>
                    <a:pt x="7262" y="1206"/>
                    <a:pt x="7065" y="847"/>
                  </a:cubicBezTo>
                  <a:cubicBezTo>
                    <a:pt x="6973" y="662"/>
                    <a:pt x="6857" y="488"/>
                    <a:pt x="6706" y="337"/>
                  </a:cubicBezTo>
                  <a:cubicBezTo>
                    <a:pt x="6660" y="314"/>
                    <a:pt x="6637" y="268"/>
                    <a:pt x="6590" y="233"/>
                  </a:cubicBezTo>
                  <a:cubicBezTo>
                    <a:pt x="6544" y="210"/>
                    <a:pt x="6486" y="164"/>
                    <a:pt x="6451" y="152"/>
                  </a:cubicBezTo>
                  <a:cubicBezTo>
                    <a:pt x="6359" y="106"/>
                    <a:pt x="6243" y="94"/>
                    <a:pt x="6139" y="59"/>
                  </a:cubicBezTo>
                  <a:cubicBezTo>
                    <a:pt x="5817" y="7"/>
                    <a:pt x="5509" y="1"/>
                    <a:pt x="5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5"/>
            <p:cNvSpPr/>
            <p:nvPr/>
          </p:nvSpPr>
          <p:spPr>
            <a:xfrm>
              <a:off x="497071" y="1948130"/>
              <a:ext cx="47623" cy="50979"/>
            </a:xfrm>
            <a:custGeom>
              <a:avLst/>
              <a:gdLst/>
              <a:ahLst/>
              <a:cxnLst/>
              <a:rect l="l" t="t" r="r" b="b"/>
              <a:pathLst>
                <a:path w="823" h="881" extrusionOk="0">
                  <a:moveTo>
                    <a:pt x="684" y="0"/>
                  </a:moveTo>
                  <a:cubicBezTo>
                    <a:pt x="626" y="0"/>
                    <a:pt x="568" y="12"/>
                    <a:pt x="521" y="47"/>
                  </a:cubicBezTo>
                  <a:cubicBezTo>
                    <a:pt x="220" y="197"/>
                    <a:pt x="0" y="533"/>
                    <a:pt x="0" y="881"/>
                  </a:cubicBezTo>
                  <a:lnTo>
                    <a:pt x="452" y="869"/>
                  </a:lnTo>
                  <a:cubicBezTo>
                    <a:pt x="406" y="684"/>
                    <a:pt x="475" y="475"/>
                    <a:pt x="626" y="359"/>
                  </a:cubicBezTo>
                  <a:cubicBezTo>
                    <a:pt x="684" y="313"/>
                    <a:pt x="730" y="290"/>
                    <a:pt x="765" y="244"/>
                  </a:cubicBezTo>
                  <a:cubicBezTo>
                    <a:pt x="811" y="197"/>
                    <a:pt x="823" y="139"/>
                    <a:pt x="811" y="81"/>
                  </a:cubicBezTo>
                  <a:cubicBezTo>
                    <a:pt x="799" y="24"/>
                    <a:pt x="741" y="0"/>
                    <a:pt x="684" y="0"/>
                  </a:cubicBezTo>
                  <a:close/>
                </a:path>
              </a:pathLst>
            </a:custGeom>
            <a:solidFill>
              <a:srgbClr val="F8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5"/>
            <p:cNvSpPr/>
            <p:nvPr/>
          </p:nvSpPr>
          <p:spPr>
            <a:xfrm>
              <a:off x="-648940" y="1629122"/>
              <a:ext cx="1187621" cy="3026339"/>
            </a:xfrm>
            <a:custGeom>
              <a:avLst/>
              <a:gdLst/>
              <a:ahLst/>
              <a:cxnLst/>
              <a:rect l="l" t="t" r="r" b="b"/>
              <a:pathLst>
                <a:path w="20524" h="52300" extrusionOk="0">
                  <a:moveTo>
                    <a:pt x="19817" y="0"/>
                  </a:moveTo>
                  <a:lnTo>
                    <a:pt x="17072" y="186"/>
                  </a:lnTo>
                  <a:cubicBezTo>
                    <a:pt x="15694" y="290"/>
                    <a:pt x="14663" y="1483"/>
                    <a:pt x="14756" y="2861"/>
                  </a:cubicBezTo>
                  <a:cubicBezTo>
                    <a:pt x="14883" y="4818"/>
                    <a:pt x="14837" y="7459"/>
                    <a:pt x="13910" y="9092"/>
                  </a:cubicBezTo>
                  <a:cubicBezTo>
                    <a:pt x="12289" y="11883"/>
                    <a:pt x="9880" y="12370"/>
                    <a:pt x="10065" y="17975"/>
                  </a:cubicBezTo>
                  <a:cubicBezTo>
                    <a:pt x="10250" y="23569"/>
                    <a:pt x="10493" y="24160"/>
                    <a:pt x="9382" y="25608"/>
                  </a:cubicBezTo>
                  <a:cubicBezTo>
                    <a:pt x="8270" y="27056"/>
                    <a:pt x="5838" y="26303"/>
                    <a:pt x="4784" y="29604"/>
                  </a:cubicBezTo>
                  <a:cubicBezTo>
                    <a:pt x="3718" y="32893"/>
                    <a:pt x="4471" y="49362"/>
                    <a:pt x="2792" y="51099"/>
                  </a:cubicBezTo>
                  <a:cubicBezTo>
                    <a:pt x="2792" y="51099"/>
                    <a:pt x="1660" y="52193"/>
                    <a:pt x="368" y="52292"/>
                  </a:cubicBezTo>
                  <a:lnTo>
                    <a:pt x="8038" y="52292"/>
                  </a:lnTo>
                  <a:cubicBezTo>
                    <a:pt x="8710" y="52292"/>
                    <a:pt x="9382" y="52038"/>
                    <a:pt x="9868" y="51563"/>
                  </a:cubicBezTo>
                  <a:cubicBezTo>
                    <a:pt x="10216" y="51215"/>
                    <a:pt x="10505" y="50729"/>
                    <a:pt x="10505" y="50057"/>
                  </a:cubicBezTo>
                  <a:cubicBezTo>
                    <a:pt x="10505" y="48934"/>
                    <a:pt x="10887" y="32904"/>
                    <a:pt x="11513" y="31538"/>
                  </a:cubicBezTo>
                  <a:cubicBezTo>
                    <a:pt x="12127" y="30183"/>
                    <a:pt x="15358" y="28781"/>
                    <a:pt x="15856" y="25619"/>
                  </a:cubicBezTo>
                  <a:cubicBezTo>
                    <a:pt x="16342" y="22469"/>
                    <a:pt x="16169" y="17350"/>
                    <a:pt x="16169" y="16447"/>
                  </a:cubicBezTo>
                  <a:cubicBezTo>
                    <a:pt x="16169" y="15578"/>
                    <a:pt x="16342" y="13864"/>
                    <a:pt x="18010" y="11883"/>
                  </a:cubicBezTo>
                  <a:cubicBezTo>
                    <a:pt x="20523" y="8884"/>
                    <a:pt x="20176" y="5594"/>
                    <a:pt x="20257" y="4483"/>
                  </a:cubicBezTo>
                  <a:cubicBezTo>
                    <a:pt x="20315" y="3371"/>
                    <a:pt x="19817" y="0"/>
                    <a:pt x="19817" y="0"/>
                  </a:cubicBezTo>
                  <a:close/>
                  <a:moveTo>
                    <a:pt x="0" y="52292"/>
                  </a:moveTo>
                  <a:cubicBezTo>
                    <a:pt x="61" y="52297"/>
                    <a:pt x="122" y="52300"/>
                    <a:pt x="182" y="52300"/>
                  </a:cubicBezTo>
                  <a:cubicBezTo>
                    <a:pt x="245" y="52300"/>
                    <a:pt x="307" y="52297"/>
                    <a:pt x="368" y="5229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5"/>
            <p:cNvSpPr/>
            <p:nvPr/>
          </p:nvSpPr>
          <p:spPr>
            <a:xfrm>
              <a:off x="218279" y="1656666"/>
              <a:ext cx="299625" cy="177588"/>
            </a:xfrm>
            <a:custGeom>
              <a:avLst/>
              <a:gdLst/>
              <a:ahLst/>
              <a:cxnLst/>
              <a:rect l="l" t="t" r="r" b="b"/>
              <a:pathLst>
                <a:path w="5178" h="3069" extrusionOk="0">
                  <a:moveTo>
                    <a:pt x="2840" y="1"/>
                  </a:moveTo>
                  <a:cubicBezTo>
                    <a:pt x="1799" y="1"/>
                    <a:pt x="724" y="83"/>
                    <a:pt x="487" y="405"/>
                  </a:cubicBezTo>
                  <a:cubicBezTo>
                    <a:pt x="0" y="1076"/>
                    <a:pt x="0" y="1968"/>
                    <a:pt x="0" y="1968"/>
                  </a:cubicBezTo>
                  <a:cubicBezTo>
                    <a:pt x="70" y="1679"/>
                    <a:pt x="336" y="1459"/>
                    <a:pt x="626" y="1401"/>
                  </a:cubicBezTo>
                  <a:cubicBezTo>
                    <a:pt x="663" y="1395"/>
                    <a:pt x="700" y="1392"/>
                    <a:pt x="738" y="1392"/>
                  </a:cubicBezTo>
                  <a:cubicBezTo>
                    <a:pt x="993" y="1392"/>
                    <a:pt x="1249" y="1525"/>
                    <a:pt x="1390" y="1737"/>
                  </a:cubicBezTo>
                  <a:cubicBezTo>
                    <a:pt x="1622" y="2084"/>
                    <a:pt x="1575" y="2605"/>
                    <a:pt x="1900" y="2872"/>
                  </a:cubicBezTo>
                  <a:cubicBezTo>
                    <a:pt x="2097" y="3057"/>
                    <a:pt x="2398" y="3068"/>
                    <a:pt x="2664" y="3068"/>
                  </a:cubicBezTo>
                  <a:cubicBezTo>
                    <a:pt x="3521" y="3045"/>
                    <a:pt x="4355" y="2953"/>
                    <a:pt x="5177" y="2744"/>
                  </a:cubicBezTo>
                  <a:lnTo>
                    <a:pt x="4992" y="92"/>
                  </a:lnTo>
                  <a:cubicBezTo>
                    <a:pt x="4992" y="92"/>
                    <a:pt x="3935" y="1"/>
                    <a:pt x="28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5"/>
            <p:cNvSpPr/>
            <p:nvPr/>
          </p:nvSpPr>
          <p:spPr>
            <a:xfrm>
              <a:off x="196174" y="1613961"/>
              <a:ext cx="434335" cy="235048"/>
            </a:xfrm>
            <a:custGeom>
              <a:avLst/>
              <a:gdLst/>
              <a:ahLst/>
              <a:cxnLst/>
              <a:rect l="l" t="t" r="r" b="b"/>
              <a:pathLst>
                <a:path w="7506" h="4062" extrusionOk="0">
                  <a:moveTo>
                    <a:pt x="5047" y="1"/>
                  </a:moveTo>
                  <a:cubicBezTo>
                    <a:pt x="4886" y="1"/>
                    <a:pt x="4724" y="4"/>
                    <a:pt x="4563" y="8"/>
                  </a:cubicBezTo>
                  <a:cubicBezTo>
                    <a:pt x="3614" y="42"/>
                    <a:pt x="2629" y="66"/>
                    <a:pt x="1760" y="483"/>
                  </a:cubicBezTo>
                  <a:cubicBezTo>
                    <a:pt x="892" y="888"/>
                    <a:pt x="0" y="1502"/>
                    <a:pt x="208" y="3714"/>
                  </a:cubicBezTo>
                  <a:lnTo>
                    <a:pt x="206" y="3783"/>
                  </a:lnTo>
                  <a:lnTo>
                    <a:pt x="206" y="3783"/>
                  </a:lnTo>
                  <a:cubicBezTo>
                    <a:pt x="238" y="3302"/>
                    <a:pt x="346" y="2855"/>
                    <a:pt x="463" y="2359"/>
                  </a:cubicBezTo>
                  <a:cubicBezTo>
                    <a:pt x="637" y="1664"/>
                    <a:pt x="1123" y="1143"/>
                    <a:pt x="1714" y="1050"/>
                  </a:cubicBezTo>
                  <a:cubicBezTo>
                    <a:pt x="1749" y="1045"/>
                    <a:pt x="1784" y="1043"/>
                    <a:pt x="1818" y="1043"/>
                  </a:cubicBezTo>
                  <a:cubicBezTo>
                    <a:pt x="2534" y="1043"/>
                    <a:pt x="3208" y="2023"/>
                    <a:pt x="3208" y="2023"/>
                  </a:cubicBezTo>
                  <a:cubicBezTo>
                    <a:pt x="3208" y="2023"/>
                    <a:pt x="6115" y="1606"/>
                    <a:pt x="7505" y="1502"/>
                  </a:cubicBezTo>
                  <a:cubicBezTo>
                    <a:pt x="7401" y="1143"/>
                    <a:pt x="6683" y="216"/>
                    <a:pt x="6162" y="100"/>
                  </a:cubicBezTo>
                  <a:cubicBezTo>
                    <a:pt x="5797" y="19"/>
                    <a:pt x="5422" y="1"/>
                    <a:pt x="5047" y="1"/>
                  </a:cubicBezTo>
                  <a:close/>
                  <a:moveTo>
                    <a:pt x="206" y="3783"/>
                  </a:moveTo>
                  <a:cubicBezTo>
                    <a:pt x="200" y="3874"/>
                    <a:pt x="197" y="3967"/>
                    <a:pt x="197" y="4061"/>
                  </a:cubicBezTo>
                  <a:lnTo>
                    <a:pt x="206" y="378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5"/>
            <p:cNvSpPr/>
            <p:nvPr/>
          </p:nvSpPr>
          <p:spPr>
            <a:xfrm>
              <a:off x="322782" y="1623914"/>
              <a:ext cx="211844" cy="26039"/>
            </a:xfrm>
            <a:custGeom>
              <a:avLst/>
              <a:gdLst/>
              <a:ahLst/>
              <a:cxnLst/>
              <a:rect l="l" t="t" r="r" b="b"/>
              <a:pathLst>
                <a:path w="3661" h="450" extrusionOk="0">
                  <a:moveTo>
                    <a:pt x="3622" y="1"/>
                  </a:moveTo>
                  <a:cubicBezTo>
                    <a:pt x="3597" y="1"/>
                    <a:pt x="3562" y="4"/>
                    <a:pt x="3522" y="9"/>
                  </a:cubicBezTo>
                  <a:cubicBezTo>
                    <a:pt x="3418" y="9"/>
                    <a:pt x="3290" y="33"/>
                    <a:pt x="3128" y="33"/>
                  </a:cubicBezTo>
                  <a:cubicBezTo>
                    <a:pt x="2792" y="44"/>
                    <a:pt x="2329" y="67"/>
                    <a:pt x="1831" y="125"/>
                  </a:cubicBezTo>
                  <a:cubicBezTo>
                    <a:pt x="1321" y="183"/>
                    <a:pt x="870" y="241"/>
                    <a:pt x="534" y="322"/>
                  </a:cubicBezTo>
                  <a:cubicBezTo>
                    <a:pt x="360" y="345"/>
                    <a:pt x="233" y="380"/>
                    <a:pt x="152" y="403"/>
                  </a:cubicBezTo>
                  <a:cubicBezTo>
                    <a:pt x="47" y="438"/>
                    <a:pt x="1" y="449"/>
                    <a:pt x="1" y="449"/>
                  </a:cubicBezTo>
                  <a:cubicBezTo>
                    <a:pt x="1" y="449"/>
                    <a:pt x="59" y="438"/>
                    <a:pt x="152" y="415"/>
                  </a:cubicBezTo>
                  <a:cubicBezTo>
                    <a:pt x="267" y="403"/>
                    <a:pt x="395" y="380"/>
                    <a:pt x="534" y="345"/>
                  </a:cubicBezTo>
                  <a:cubicBezTo>
                    <a:pt x="858" y="287"/>
                    <a:pt x="1321" y="229"/>
                    <a:pt x="1831" y="172"/>
                  </a:cubicBezTo>
                  <a:cubicBezTo>
                    <a:pt x="2329" y="114"/>
                    <a:pt x="2792" y="90"/>
                    <a:pt x="3128" y="56"/>
                  </a:cubicBezTo>
                  <a:cubicBezTo>
                    <a:pt x="3279" y="44"/>
                    <a:pt x="3406" y="44"/>
                    <a:pt x="3522" y="33"/>
                  </a:cubicBezTo>
                  <a:cubicBezTo>
                    <a:pt x="3603" y="33"/>
                    <a:pt x="3661" y="9"/>
                    <a:pt x="3661" y="9"/>
                  </a:cubicBezTo>
                  <a:cubicBezTo>
                    <a:pt x="3661" y="4"/>
                    <a:pt x="3646" y="1"/>
                    <a:pt x="36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5"/>
            <p:cNvSpPr/>
            <p:nvPr/>
          </p:nvSpPr>
          <p:spPr>
            <a:xfrm>
              <a:off x="-306497" y="3463376"/>
              <a:ext cx="319762" cy="47796"/>
            </a:xfrm>
            <a:custGeom>
              <a:avLst/>
              <a:gdLst/>
              <a:ahLst/>
              <a:cxnLst/>
              <a:rect l="l" t="t" r="r" b="b"/>
              <a:pathLst>
                <a:path w="5526" h="826" extrusionOk="0">
                  <a:moveTo>
                    <a:pt x="5521" y="0"/>
                  </a:moveTo>
                  <a:cubicBezTo>
                    <a:pt x="5441" y="0"/>
                    <a:pt x="4223" y="159"/>
                    <a:pt x="2757" y="383"/>
                  </a:cubicBezTo>
                  <a:cubicBezTo>
                    <a:pt x="1240" y="615"/>
                    <a:pt x="1" y="812"/>
                    <a:pt x="1" y="823"/>
                  </a:cubicBezTo>
                  <a:cubicBezTo>
                    <a:pt x="1" y="825"/>
                    <a:pt x="6" y="825"/>
                    <a:pt x="16" y="825"/>
                  </a:cubicBezTo>
                  <a:cubicBezTo>
                    <a:pt x="161" y="825"/>
                    <a:pt x="1348" y="669"/>
                    <a:pt x="2769" y="453"/>
                  </a:cubicBezTo>
                  <a:cubicBezTo>
                    <a:pt x="4286" y="221"/>
                    <a:pt x="5525" y="12"/>
                    <a:pt x="5525" y="1"/>
                  </a:cubicBezTo>
                  <a:cubicBezTo>
                    <a:pt x="5525" y="1"/>
                    <a:pt x="5524" y="0"/>
                    <a:pt x="55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5"/>
            <p:cNvSpPr/>
            <p:nvPr/>
          </p:nvSpPr>
          <p:spPr>
            <a:xfrm>
              <a:off x="-263619" y="3426516"/>
              <a:ext cx="293607" cy="5671"/>
            </a:xfrm>
            <a:custGeom>
              <a:avLst/>
              <a:gdLst/>
              <a:ahLst/>
              <a:cxnLst/>
              <a:rect l="l" t="t" r="r" b="b"/>
              <a:pathLst>
                <a:path w="5074" h="98" extrusionOk="0">
                  <a:moveTo>
                    <a:pt x="2537" y="1"/>
                  </a:moveTo>
                  <a:cubicBezTo>
                    <a:pt x="1136" y="12"/>
                    <a:pt x="1" y="47"/>
                    <a:pt x="1" y="59"/>
                  </a:cubicBezTo>
                  <a:cubicBezTo>
                    <a:pt x="1" y="85"/>
                    <a:pt x="639" y="98"/>
                    <a:pt x="1550" y="98"/>
                  </a:cubicBezTo>
                  <a:cubicBezTo>
                    <a:pt x="1853" y="98"/>
                    <a:pt x="2187" y="96"/>
                    <a:pt x="2537" y="94"/>
                  </a:cubicBezTo>
                  <a:cubicBezTo>
                    <a:pt x="3939" y="70"/>
                    <a:pt x="5074" y="47"/>
                    <a:pt x="5074" y="36"/>
                  </a:cubicBezTo>
                  <a:cubicBezTo>
                    <a:pt x="5074" y="12"/>
                    <a:pt x="3939" y="1"/>
                    <a:pt x="25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5"/>
            <p:cNvSpPr/>
            <p:nvPr/>
          </p:nvSpPr>
          <p:spPr>
            <a:xfrm>
              <a:off x="-628167" y="1834195"/>
              <a:ext cx="837769" cy="2821497"/>
            </a:xfrm>
            <a:custGeom>
              <a:avLst/>
              <a:gdLst/>
              <a:ahLst/>
              <a:cxnLst/>
              <a:rect l="l" t="t" r="r" b="b"/>
              <a:pathLst>
                <a:path w="14478" h="48760" extrusionOk="0">
                  <a:moveTo>
                    <a:pt x="14443" y="0"/>
                  </a:moveTo>
                  <a:lnTo>
                    <a:pt x="14443" y="139"/>
                  </a:lnTo>
                  <a:cubicBezTo>
                    <a:pt x="14454" y="232"/>
                    <a:pt x="14454" y="371"/>
                    <a:pt x="14454" y="545"/>
                  </a:cubicBezTo>
                  <a:cubicBezTo>
                    <a:pt x="14454" y="915"/>
                    <a:pt x="14454" y="1448"/>
                    <a:pt x="14408" y="2132"/>
                  </a:cubicBezTo>
                  <a:cubicBezTo>
                    <a:pt x="14362" y="2826"/>
                    <a:pt x="14281" y="3660"/>
                    <a:pt x="13980" y="4587"/>
                  </a:cubicBezTo>
                  <a:cubicBezTo>
                    <a:pt x="13899" y="4819"/>
                    <a:pt x="13817" y="5050"/>
                    <a:pt x="13702" y="5282"/>
                  </a:cubicBezTo>
                  <a:cubicBezTo>
                    <a:pt x="13644" y="5398"/>
                    <a:pt x="13586" y="5513"/>
                    <a:pt x="13516" y="5629"/>
                  </a:cubicBezTo>
                  <a:lnTo>
                    <a:pt x="13296" y="5977"/>
                  </a:lnTo>
                  <a:cubicBezTo>
                    <a:pt x="12995" y="6440"/>
                    <a:pt x="12625" y="6903"/>
                    <a:pt x="12219" y="7367"/>
                  </a:cubicBezTo>
                  <a:cubicBezTo>
                    <a:pt x="11814" y="7830"/>
                    <a:pt x="11385" y="8328"/>
                    <a:pt x="11003" y="8872"/>
                  </a:cubicBezTo>
                  <a:cubicBezTo>
                    <a:pt x="10632" y="9417"/>
                    <a:pt x="10308" y="10065"/>
                    <a:pt x="10100" y="10760"/>
                  </a:cubicBezTo>
                  <a:cubicBezTo>
                    <a:pt x="9984" y="11107"/>
                    <a:pt x="9903" y="11467"/>
                    <a:pt x="9833" y="11826"/>
                  </a:cubicBezTo>
                  <a:cubicBezTo>
                    <a:pt x="9787" y="12185"/>
                    <a:pt x="9729" y="12567"/>
                    <a:pt x="9718" y="12949"/>
                  </a:cubicBezTo>
                  <a:cubicBezTo>
                    <a:pt x="9706" y="13146"/>
                    <a:pt x="9694" y="13331"/>
                    <a:pt x="9694" y="13528"/>
                  </a:cubicBezTo>
                  <a:lnTo>
                    <a:pt x="9694" y="14130"/>
                  </a:lnTo>
                  <a:cubicBezTo>
                    <a:pt x="9694" y="14513"/>
                    <a:pt x="9706" y="14918"/>
                    <a:pt x="9718" y="15323"/>
                  </a:cubicBezTo>
                  <a:cubicBezTo>
                    <a:pt x="9752" y="16134"/>
                    <a:pt x="9787" y="16968"/>
                    <a:pt x="9822" y="17813"/>
                  </a:cubicBezTo>
                  <a:cubicBezTo>
                    <a:pt x="9833" y="18242"/>
                    <a:pt x="9845" y="18670"/>
                    <a:pt x="9845" y="19111"/>
                  </a:cubicBezTo>
                  <a:cubicBezTo>
                    <a:pt x="9845" y="19539"/>
                    <a:pt x="9845" y="19979"/>
                    <a:pt x="9775" y="20408"/>
                  </a:cubicBezTo>
                  <a:cubicBezTo>
                    <a:pt x="9752" y="20628"/>
                    <a:pt x="9694" y="20848"/>
                    <a:pt x="9613" y="21045"/>
                  </a:cubicBezTo>
                  <a:cubicBezTo>
                    <a:pt x="9532" y="21253"/>
                    <a:pt x="9440" y="21450"/>
                    <a:pt x="9312" y="21635"/>
                  </a:cubicBezTo>
                  <a:cubicBezTo>
                    <a:pt x="9254" y="21728"/>
                    <a:pt x="9196" y="21832"/>
                    <a:pt x="9127" y="21913"/>
                  </a:cubicBezTo>
                  <a:lnTo>
                    <a:pt x="9023" y="22041"/>
                  </a:lnTo>
                  <a:cubicBezTo>
                    <a:pt x="8976" y="22087"/>
                    <a:pt x="8953" y="22133"/>
                    <a:pt x="8907" y="22180"/>
                  </a:cubicBezTo>
                  <a:lnTo>
                    <a:pt x="8791" y="22307"/>
                  </a:lnTo>
                  <a:lnTo>
                    <a:pt x="8664" y="22411"/>
                  </a:lnTo>
                  <a:cubicBezTo>
                    <a:pt x="8617" y="22434"/>
                    <a:pt x="8571" y="22481"/>
                    <a:pt x="8536" y="22504"/>
                  </a:cubicBezTo>
                  <a:lnTo>
                    <a:pt x="8386" y="22597"/>
                  </a:lnTo>
                  <a:cubicBezTo>
                    <a:pt x="8015" y="22828"/>
                    <a:pt x="7575" y="22990"/>
                    <a:pt x="7146" y="23164"/>
                  </a:cubicBezTo>
                  <a:cubicBezTo>
                    <a:pt x="6706" y="23338"/>
                    <a:pt x="6278" y="23523"/>
                    <a:pt x="5896" y="23813"/>
                  </a:cubicBezTo>
                  <a:cubicBezTo>
                    <a:pt x="5513" y="24102"/>
                    <a:pt x="5189" y="24450"/>
                    <a:pt x="4957" y="24855"/>
                  </a:cubicBezTo>
                  <a:cubicBezTo>
                    <a:pt x="4911" y="24901"/>
                    <a:pt x="4876" y="24959"/>
                    <a:pt x="4853" y="25006"/>
                  </a:cubicBezTo>
                  <a:lnTo>
                    <a:pt x="4784" y="25156"/>
                  </a:lnTo>
                  <a:lnTo>
                    <a:pt x="4622" y="25481"/>
                  </a:lnTo>
                  <a:cubicBezTo>
                    <a:pt x="4540" y="25701"/>
                    <a:pt x="4448" y="25909"/>
                    <a:pt x="4378" y="26129"/>
                  </a:cubicBezTo>
                  <a:cubicBezTo>
                    <a:pt x="4239" y="26581"/>
                    <a:pt x="4170" y="27032"/>
                    <a:pt x="4112" y="27473"/>
                  </a:cubicBezTo>
                  <a:cubicBezTo>
                    <a:pt x="4054" y="27924"/>
                    <a:pt x="4008" y="28376"/>
                    <a:pt x="3985" y="28804"/>
                  </a:cubicBezTo>
                  <a:cubicBezTo>
                    <a:pt x="3846" y="30577"/>
                    <a:pt x="3799" y="32279"/>
                    <a:pt x="3741" y="33901"/>
                  </a:cubicBezTo>
                  <a:cubicBezTo>
                    <a:pt x="3649" y="37143"/>
                    <a:pt x="3579" y="40085"/>
                    <a:pt x="3405" y="42529"/>
                  </a:cubicBezTo>
                  <a:cubicBezTo>
                    <a:pt x="3313" y="43768"/>
                    <a:pt x="3220" y="44880"/>
                    <a:pt x="3046" y="45830"/>
                  </a:cubicBezTo>
                  <a:cubicBezTo>
                    <a:pt x="2954" y="46316"/>
                    <a:pt x="2861" y="46745"/>
                    <a:pt x="2699" y="47139"/>
                  </a:cubicBezTo>
                  <a:cubicBezTo>
                    <a:pt x="2629" y="47324"/>
                    <a:pt x="2525" y="47498"/>
                    <a:pt x="2375" y="47625"/>
                  </a:cubicBezTo>
                  <a:cubicBezTo>
                    <a:pt x="2247" y="47741"/>
                    <a:pt x="2108" y="47857"/>
                    <a:pt x="1958" y="47961"/>
                  </a:cubicBezTo>
                  <a:cubicBezTo>
                    <a:pt x="1413" y="48355"/>
                    <a:pt x="904" y="48552"/>
                    <a:pt x="556" y="48656"/>
                  </a:cubicBezTo>
                  <a:cubicBezTo>
                    <a:pt x="383" y="48714"/>
                    <a:pt x="232" y="48725"/>
                    <a:pt x="151" y="48748"/>
                  </a:cubicBezTo>
                  <a:cubicBezTo>
                    <a:pt x="47" y="48748"/>
                    <a:pt x="0" y="48760"/>
                    <a:pt x="0" y="48760"/>
                  </a:cubicBezTo>
                  <a:cubicBezTo>
                    <a:pt x="0" y="48760"/>
                    <a:pt x="47" y="48760"/>
                    <a:pt x="163" y="48748"/>
                  </a:cubicBezTo>
                  <a:cubicBezTo>
                    <a:pt x="244" y="48748"/>
                    <a:pt x="394" y="48714"/>
                    <a:pt x="568" y="48667"/>
                  </a:cubicBezTo>
                  <a:cubicBezTo>
                    <a:pt x="915" y="48575"/>
                    <a:pt x="1425" y="48378"/>
                    <a:pt x="1981" y="47972"/>
                  </a:cubicBezTo>
                  <a:cubicBezTo>
                    <a:pt x="2131" y="47880"/>
                    <a:pt x="2270" y="47776"/>
                    <a:pt x="2421" y="47648"/>
                  </a:cubicBezTo>
                  <a:cubicBezTo>
                    <a:pt x="2560" y="47509"/>
                    <a:pt x="2664" y="47324"/>
                    <a:pt x="2757" y="47139"/>
                  </a:cubicBezTo>
                  <a:cubicBezTo>
                    <a:pt x="2931" y="46745"/>
                    <a:pt x="3023" y="46293"/>
                    <a:pt x="3116" y="45818"/>
                  </a:cubicBezTo>
                  <a:cubicBezTo>
                    <a:pt x="3290" y="44845"/>
                    <a:pt x="3405" y="43745"/>
                    <a:pt x="3498" y="42517"/>
                  </a:cubicBezTo>
                  <a:cubicBezTo>
                    <a:pt x="3683" y="40074"/>
                    <a:pt x="3753" y="37132"/>
                    <a:pt x="3857" y="33889"/>
                  </a:cubicBezTo>
                  <a:cubicBezTo>
                    <a:pt x="3915" y="32267"/>
                    <a:pt x="3973" y="30565"/>
                    <a:pt x="4100" y="28793"/>
                  </a:cubicBezTo>
                  <a:cubicBezTo>
                    <a:pt x="4135" y="28341"/>
                    <a:pt x="4170" y="27913"/>
                    <a:pt x="4228" y="27461"/>
                  </a:cubicBezTo>
                  <a:cubicBezTo>
                    <a:pt x="4286" y="27009"/>
                    <a:pt x="4344" y="26558"/>
                    <a:pt x="4471" y="26129"/>
                  </a:cubicBezTo>
                  <a:cubicBezTo>
                    <a:pt x="4552" y="25909"/>
                    <a:pt x="4622" y="25712"/>
                    <a:pt x="4714" y="25492"/>
                  </a:cubicBezTo>
                  <a:lnTo>
                    <a:pt x="4865" y="25191"/>
                  </a:lnTo>
                  <a:lnTo>
                    <a:pt x="4946" y="25029"/>
                  </a:lnTo>
                  <a:cubicBezTo>
                    <a:pt x="4969" y="24982"/>
                    <a:pt x="5004" y="24925"/>
                    <a:pt x="5027" y="24878"/>
                  </a:cubicBezTo>
                  <a:cubicBezTo>
                    <a:pt x="5259" y="24496"/>
                    <a:pt x="5583" y="24149"/>
                    <a:pt x="5953" y="23871"/>
                  </a:cubicBezTo>
                  <a:cubicBezTo>
                    <a:pt x="6336" y="23593"/>
                    <a:pt x="6753" y="23396"/>
                    <a:pt x="7181" y="23222"/>
                  </a:cubicBezTo>
                  <a:cubicBezTo>
                    <a:pt x="7610" y="23048"/>
                    <a:pt x="8050" y="22898"/>
                    <a:pt x="8444" y="22655"/>
                  </a:cubicBezTo>
                  <a:lnTo>
                    <a:pt x="8594" y="22562"/>
                  </a:lnTo>
                  <a:cubicBezTo>
                    <a:pt x="8629" y="22539"/>
                    <a:pt x="8675" y="22492"/>
                    <a:pt x="8721" y="22469"/>
                  </a:cubicBezTo>
                  <a:lnTo>
                    <a:pt x="8849" y="22353"/>
                  </a:lnTo>
                  <a:lnTo>
                    <a:pt x="8965" y="22214"/>
                  </a:lnTo>
                  <a:cubicBezTo>
                    <a:pt x="9011" y="22180"/>
                    <a:pt x="9034" y="22133"/>
                    <a:pt x="9081" y="22087"/>
                  </a:cubicBezTo>
                  <a:lnTo>
                    <a:pt x="9185" y="21960"/>
                  </a:lnTo>
                  <a:cubicBezTo>
                    <a:pt x="9243" y="21867"/>
                    <a:pt x="9312" y="21786"/>
                    <a:pt x="9370" y="21682"/>
                  </a:cubicBezTo>
                  <a:cubicBezTo>
                    <a:pt x="9486" y="21496"/>
                    <a:pt x="9590" y="21276"/>
                    <a:pt x="9671" y="21079"/>
                  </a:cubicBezTo>
                  <a:cubicBezTo>
                    <a:pt x="9752" y="20859"/>
                    <a:pt x="9810" y="20639"/>
                    <a:pt x="9833" y="20419"/>
                  </a:cubicBezTo>
                  <a:cubicBezTo>
                    <a:pt x="9903" y="19991"/>
                    <a:pt x="9903" y="19539"/>
                    <a:pt x="9903" y="19111"/>
                  </a:cubicBezTo>
                  <a:cubicBezTo>
                    <a:pt x="9903" y="18670"/>
                    <a:pt x="9891" y="18242"/>
                    <a:pt x="9880" y="17813"/>
                  </a:cubicBezTo>
                  <a:cubicBezTo>
                    <a:pt x="9845" y="16979"/>
                    <a:pt x="9810" y="16134"/>
                    <a:pt x="9775" y="15323"/>
                  </a:cubicBezTo>
                  <a:cubicBezTo>
                    <a:pt x="9775" y="14918"/>
                    <a:pt x="9752" y="14524"/>
                    <a:pt x="9752" y="14130"/>
                  </a:cubicBezTo>
                  <a:lnTo>
                    <a:pt x="9752" y="13528"/>
                  </a:lnTo>
                  <a:cubicBezTo>
                    <a:pt x="9752" y="13343"/>
                    <a:pt x="9764" y="13146"/>
                    <a:pt x="9775" y="12949"/>
                  </a:cubicBezTo>
                  <a:cubicBezTo>
                    <a:pt x="9775" y="12567"/>
                    <a:pt x="9845" y="12208"/>
                    <a:pt x="9891" y="11826"/>
                  </a:cubicBezTo>
                  <a:cubicBezTo>
                    <a:pt x="9984" y="11467"/>
                    <a:pt x="10042" y="11107"/>
                    <a:pt x="10158" y="10760"/>
                  </a:cubicBezTo>
                  <a:cubicBezTo>
                    <a:pt x="10366" y="10065"/>
                    <a:pt x="10690" y="9440"/>
                    <a:pt x="11061" y="8884"/>
                  </a:cubicBezTo>
                  <a:cubicBezTo>
                    <a:pt x="11443" y="8339"/>
                    <a:pt x="11860" y="7841"/>
                    <a:pt x="12266" y="7378"/>
                  </a:cubicBezTo>
                  <a:cubicBezTo>
                    <a:pt x="12671" y="6915"/>
                    <a:pt x="13030" y="6452"/>
                    <a:pt x="13343" y="5988"/>
                  </a:cubicBezTo>
                  <a:lnTo>
                    <a:pt x="13551" y="5641"/>
                  </a:lnTo>
                  <a:cubicBezTo>
                    <a:pt x="13632" y="5525"/>
                    <a:pt x="13690" y="5409"/>
                    <a:pt x="13748" y="5293"/>
                  </a:cubicBezTo>
                  <a:cubicBezTo>
                    <a:pt x="13841" y="5050"/>
                    <a:pt x="13945" y="4819"/>
                    <a:pt x="14014" y="4587"/>
                  </a:cubicBezTo>
                  <a:cubicBezTo>
                    <a:pt x="14304" y="3660"/>
                    <a:pt x="14397" y="2803"/>
                    <a:pt x="14443" y="2132"/>
                  </a:cubicBezTo>
                  <a:cubicBezTo>
                    <a:pt x="14478" y="1448"/>
                    <a:pt x="14478" y="915"/>
                    <a:pt x="14466" y="545"/>
                  </a:cubicBezTo>
                  <a:cubicBezTo>
                    <a:pt x="14454" y="186"/>
                    <a:pt x="14443" y="0"/>
                    <a:pt x="14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5"/>
            <p:cNvSpPr/>
            <p:nvPr/>
          </p:nvSpPr>
          <p:spPr>
            <a:xfrm>
              <a:off x="-173813" y="1611010"/>
              <a:ext cx="804960" cy="3044046"/>
            </a:xfrm>
            <a:custGeom>
              <a:avLst/>
              <a:gdLst/>
              <a:ahLst/>
              <a:cxnLst/>
              <a:rect l="l" t="t" r="r" b="b"/>
              <a:pathLst>
                <a:path w="13911" h="52606" extrusionOk="0">
                  <a:moveTo>
                    <a:pt x="6589" y="3814"/>
                  </a:moveTo>
                  <a:lnTo>
                    <a:pt x="6591" y="3846"/>
                  </a:lnTo>
                  <a:cubicBezTo>
                    <a:pt x="6591" y="3846"/>
                    <a:pt x="6591" y="3836"/>
                    <a:pt x="6589" y="3814"/>
                  </a:cubicBezTo>
                  <a:close/>
                  <a:moveTo>
                    <a:pt x="11200" y="1"/>
                  </a:moveTo>
                  <a:cubicBezTo>
                    <a:pt x="10853" y="1"/>
                    <a:pt x="10529" y="24"/>
                    <a:pt x="10204" y="47"/>
                  </a:cubicBezTo>
                  <a:cubicBezTo>
                    <a:pt x="9556" y="93"/>
                    <a:pt x="8977" y="221"/>
                    <a:pt x="8456" y="406"/>
                  </a:cubicBezTo>
                  <a:cubicBezTo>
                    <a:pt x="7946" y="615"/>
                    <a:pt x="7483" y="858"/>
                    <a:pt x="7182" y="1194"/>
                  </a:cubicBezTo>
                  <a:cubicBezTo>
                    <a:pt x="6880" y="1530"/>
                    <a:pt x="6718" y="1912"/>
                    <a:pt x="6649" y="2248"/>
                  </a:cubicBezTo>
                  <a:cubicBezTo>
                    <a:pt x="6614" y="2421"/>
                    <a:pt x="6568" y="2583"/>
                    <a:pt x="6556" y="2722"/>
                  </a:cubicBezTo>
                  <a:cubicBezTo>
                    <a:pt x="6545" y="2873"/>
                    <a:pt x="6545" y="3000"/>
                    <a:pt x="6545" y="3116"/>
                  </a:cubicBezTo>
                  <a:cubicBezTo>
                    <a:pt x="6556" y="3348"/>
                    <a:pt x="6556" y="3533"/>
                    <a:pt x="6568" y="3649"/>
                  </a:cubicBezTo>
                  <a:cubicBezTo>
                    <a:pt x="6581" y="3730"/>
                    <a:pt x="6587" y="3784"/>
                    <a:pt x="6589" y="3814"/>
                  </a:cubicBezTo>
                  <a:lnTo>
                    <a:pt x="6589" y="3814"/>
                  </a:lnTo>
                  <a:lnTo>
                    <a:pt x="6579" y="3626"/>
                  </a:lnTo>
                  <a:cubicBezTo>
                    <a:pt x="6568" y="3510"/>
                    <a:pt x="6568" y="3325"/>
                    <a:pt x="6556" y="3093"/>
                  </a:cubicBezTo>
                  <a:cubicBezTo>
                    <a:pt x="6545" y="2977"/>
                    <a:pt x="6556" y="2838"/>
                    <a:pt x="6568" y="2699"/>
                  </a:cubicBezTo>
                  <a:cubicBezTo>
                    <a:pt x="6579" y="2549"/>
                    <a:pt x="6626" y="2410"/>
                    <a:pt x="6660" y="2236"/>
                  </a:cubicBezTo>
                  <a:cubicBezTo>
                    <a:pt x="6730" y="1900"/>
                    <a:pt x="6892" y="1530"/>
                    <a:pt x="7193" y="1194"/>
                  </a:cubicBezTo>
                  <a:cubicBezTo>
                    <a:pt x="7494" y="858"/>
                    <a:pt x="7946" y="626"/>
                    <a:pt x="8456" y="429"/>
                  </a:cubicBezTo>
                  <a:cubicBezTo>
                    <a:pt x="8954" y="232"/>
                    <a:pt x="9556" y="117"/>
                    <a:pt x="10193" y="59"/>
                  </a:cubicBezTo>
                  <a:cubicBezTo>
                    <a:pt x="10506" y="35"/>
                    <a:pt x="10830" y="24"/>
                    <a:pt x="11177" y="24"/>
                  </a:cubicBezTo>
                  <a:cubicBezTo>
                    <a:pt x="11525" y="24"/>
                    <a:pt x="11872" y="35"/>
                    <a:pt x="12220" y="140"/>
                  </a:cubicBezTo>
                  <a:cubicBezTo>
                    <a:pt x="12393" y="174"/>
                    <a:pt x="12567" y="256"/>
                    <a:pt x="12741" y="325"/>
                  </a:cubicBezTo>
                  <a:cubicBezTo>
                    <a:pt x="12891" y="406"/>
                    <a:pt x="13054" y="522"/>
                    <a:pt x="13204" y="638"/>
                  </a:cubicBezTo>
                  <a:cubicBezTo>
                    <a:pt x="13343" y="777"/>
                    <a:pt x="13494" y="904"/>
                    <a:pt x="13609" y="1066"/>
                  </a:cubicBezTo>
                  <a:cubicBezTo>
                    <a:pt x="13719" y="1209"/>
                    <a:pt x="13829" y="1372"/>
                    <a:pt x="13850" y="1556"/>
                  </a:cubicBezTo>
                  <a:lnTo>
                    <a:pt x="13850" y="1556"/>
                  </a:lnTo>
                  <a:cubicBezTo>
                    <a:pt x="13190" y="1616"/>
                    <a:pt x="12507" y="1763"/>
                    <a:pt x="11803" y="1842"/>
                  </a:cubicBezTo>
                  <a:lnTo>
                    <a:pt x="11768" y="1842"/>
                  </a:lnTo>
                  <a:lnTo>
                    <a:pt x="11768" y="1877"/>
                  </a:lnTo>
                  <a:cubicBezTo>
                    <a:pt x="11861" y="2583"/>
                    <a:pt x="11942" y="3302"/>
                    <a:pt x="11988" y="4078"/>
                  </a:cubicBezTo>
                  <a:cubicBezTo>
                    <a:pt x="12000" y="4263"/>
                    <a:pt x="12000" y="4460"/>
                    <a:pt x="12000" y="4657"/>
                  </a:cubicBezTo>
                  <a:cubicBezTo>
                    <a:pt x="12000" y="4842"/>
                    <a:pt x="11988" y="5027"/>
                    <a:pt x="11988" y="5236"/>
                  </a:cubicBezTo>
                  <a:cubicBezTo>
                    <a:pt x="11988" y="5641"/>
                    <a:pt x="11988" y="6023"/>
                    <a:pt x="11953" y="6429"/>
                  </a:cubicBezTo>
                  <a:cubicBezTo>
                    <a:pt x="11895" y="7239"/>
                    <a:pt x="11780" y="8073"/>
                    <a:pt x="11536" y="8884"/>
                  </a:cubicBezTo>
                  <a:cubicBezTo>
                    <a:pt x="11305" y="9695"/>
                    <a:pt x="10946" y="10505"/>
                    <a:pt x="10448" y="11235"/>
                  </a:cubicBezTo>
                  <a:cubicBezTo>
                    <a:pt x="9973" y="11988"/>
                    <a:pt x="9313" y="12625"/>
                    <a:pt x="8861" y="13459"/>
                  </a:cubicBezTo>
                  <a:cubicBezTo>
                    <a:pt x="8386" y="14270"/>
                    <a:pt x="8050" y="15173"/>
                    <a:pt x="7946" y="16134"/>
                  </a:cubicBezTo>
                  <a:cubicBezTo>
                    <a:pt x="7900" y="16609"/>
                    <a:pt x="7934" y="17107"/>
                    <a:pt x="7934" y="17582"/>
                  </a:cubicBezTo>
                  <a:cubicBezTo>
                    <a:pt x="7934" y="18057"/>
                    <a:pt x="7946" y="18555"/>
                    <a:pt x="7946" y="19041"/>
                  </a:cubicBezTo>
                  <a:cubicBezTo>
                    <a:pt x="7958" y="20026"/>
                    <a:pt x="7946" y="21022"/>
                    <a:pt x="7923" y="22029"/>
                  </a:cubicBezTo>
                  <a:cubicBezTo>
                    <a:pt x="7876" y="23188"/>
                    <a:pt x="7819" y="24346"/>
                    <a:pt x="7668" y="25458"/>
                  </a:cubicBezTo>
                  <a:cubicBezTo>
                    <a:pt x="7610" y="26025"/>
                    <a:pt x="7483" y="26558"/>
                    <a:pt x="7286" y="27079"/>
                  </a:cubicBezTo>
                  <a:cubicBezTo>
                    <a:pt x="7066" y="27600"/>
                    <a:pt x="6776" y="28064"/>
                    <a:pt x="6440" y="28492"/>
                  </a:cubicBezTo>
                  <a:cubicBezTo>
                    <a:pt x="5780" y="29349"/>
                    <a:pt x="4935" y="30044"/>
                    <a:pt x="4159" y="30750"/>
                  </a:cubicBezTo>
                  <a:cubicBezTo>
                    <a:pt x="4054" y="30843"/>
                    <a:pt x="3962" y="30947"/>
                    <a:pt x="3869" y="31028"/>
                  </a:cubicBezTo>
                  <a:cubicBezTo>
                    <a:pt x="3777" y="31133"/>
                    <a:pt x="3695" y="31214"/>
                    <a:pt x="3603" y="31318"/>
                  </a:cubicBezTo>
                  <a:lnTo>
                    <a:pt x="3487" y="31480"/>
                  </a:lnTo>
                  <a:cubicBezTo>
                    <a:pt x="3441" y="31526"/>
                    <a:pt x="3406" y="31584"/>
                    <a:pt x="3371" y="31642"/>
                  </a:cubicBezTo>
                  <a:lnTo>
                    <a:pt x="3267" y="31816"/>
                  </a:lnTo>
                  <a:cubicBezTo>
                    <a:pt x="3244" y="31874"/>
                    <a:pt x="3232" y="31943"/>
                    <a:pt x="3197" y="32001"/>
                  </a:cubicBezTo>
                  <a:cubicBezTo>
                    <a:pt x="3070" y="32511"/>
                    <a:pt x="3024" y="33009"/>
                    <a:pt x="2966" y="33519"/>
                  </a:cubicBezTo>
                  <a:cubicBezTo>
                    <a:pt x="2780" y="35522"/>
                    <a:pt x="2688" y="37433"/>
                    <a:pt x="2607" y="39228"/>
                  </a:cubicBezTo>
                  <a:cubicBezTo>
                    <a:pt x="2514" y="41024"/>
                    <a:pt x="2456" y="42680"/>
                    <a:pt x="2421" y="44209"/>
                  </a:cubicBezTo>
                  <a:cubicBezTo>
                    <a:pt x="2364" y="45726"/>
                    <a:pt x="2329" y="47104"/>
                    <a:pt x="2306" y="48320"/>
                  </a:cubicBezTo>
                  <a:cubicBezTo>
                    <a:pt x="2282" y="48922"/>
                    <a:pt x="2282" y="49490"/>
                    <a:pt x="2271" y="50011"/>
                  </a:cubicBezTo>
                  <a:cubicBezTo>
                    <a:pt x="2271" y="50266"/>
                    <a:pt x="2282" y="50521"/>
                    <a:pt x="2248" y="50752"/>
                  </a:cubicBezTo>
                  <a:cubicBezTo>
                    <a:pt x="2213" y="50984"/>
                    <a:pt x="2132" y="51181"/>
                    <a:pt x="2028" y="51366"/>
                  </a:cubicBezTo>
                  <a:cubicBezTo>
                    <a:pt x="1819" y="51748"/>
                    <a:pt x="1530" y="52003"/>
                    <a:pt x="1263" y="52177"/>
                  </a:cubicBezTo>
                  <a:cubicBezTo>
                    <a:pt x="985" y="52374"/>
                    <a:pt x="719" y="52455"/>
                    <a:pt x="510" y="52513"/>
                  </a:cubicBezTo>
                  <a:cubicBezTo>
                    <a:pt x="290" y="52571"/>
                    <a:pt x="117" y="52582"/>
                    <a:pt x="1" y="52605"/>
                  </a:cubicBezTo>
                  <a:cubicBezTo>
                    <a:pt x="117" y="52605"/>
                    <a:pt x="290" y="52582"/>
                    <a:pt x="510" y="52524"/>
                  </a:cubicBezTo>
                  <a:cubicBezTo>
                    <a:pt x="719" y="52490"/>
                    <a:pt x="997" y="52385"/>
                    <a:pt x="1275" y="52212"/>
                  </a:cubicBezTo>
                  <a:cubicBezTo>
                    <a:pt x="1553" y="52038"/>
                    <a:pt x="1842" y="51772"/>
                    <a:pt x="2051" y="51401"/>
                  </a:cubicBezTo>
                  <a:cubicBezTo>
                    <a:pt x="2167" y="51216"/>
                    <a:pt x="2248" y="50996"/>
                    <a:pt x="2282" y="50764"/>
                  </a:cubicBezTo>
                  <a:cubicBezTo>
                    <a:pt x="2329" y="50532"/>
                    <a:pt x="2317" y="50289"/>
                    <a:pt x="2329" y="50023"/>
                  </a:cubicBezTo>
                  <a:cubicBezTo>
                    <a:pt x="2340" y="49513"/>
                    <a:pt x="2364" y="48957"/>
                    <a:pt x="2375" y="48343"/>
                  </a:cubicBezTo>
                  <a:cubicBezTo>
                    <a:pt x="2398" y="47127"/>
                    <a:pt x="2433" y="45749"/>
                    <a:pt x="2491" y="44232"/>
                  </a:cubicBezTo>
                  <a:cubicBezTo>
                    <a:pt x="2549" y="42715"/>
                    <a:pt x="2607" y="41047"/>
                    <a:pt x="2688" y="39252"/>
                  </a:cubicBezTo>
                  <a:cubicBezTo>
                    <a:pt x="2780" y="37468"/>
                    <a:pt x="2885" y="35545"/>
                    <a:pt x="3070" y="33553"/>
                  </a:cubicBezTo>
                  <a:cubicBezTo>
                    <a:pt x="3116" y="33055"/>
                    <a:pt x="3174" y="32534"/>
                    <a:pt x="3290" y="32048"/>
                  </a:cubicBezTo>
                  <a:cubicBezTo>
                    <a:pt x="3302" y="31990"/>
                    <a:pt x="3313" y="31932"/>
                    <a:pt x="3348" y="31874"/>
                  </a:cubicBezTo>
                  <a:lnTo>
                    <a:pt x="3429" y="31712"/>
                  </a:lnTo>
                  <a:cubicBezTo>
                    <a:pt x="3464" y="31654"/>
                    <a:pt x="3487" y="31596"/>
                    <a:pt x="3533" y="31550"/>
                  </a:cubicBezTo>
                  <a:lnTo>
                    <a:pt x="3649" y="31387"/>
                  </a:lnTo>
                  <a:cubicBezTo>
                    <a:pt x="3730" y="31295"/>
                    <a:pt x="3823" y="31202"/>
                    <a:pt x="3904" y="31098"/>
                  </a:cubicBezTo>
                  <a:cubicBezTo>
                    <a:pt x="3997" y="31017"/>
                    <a:pt x="4078" y="30913"/>
                    <a:pt x="4182" y="30832"/>
                  </a:cubicBezTo>
                  <a:cubicBezTo>
                    <a:pt x="4969" y="30113"/>
                    <a:pt x="5803" y="29419"/>
                    <a:pt x="6487" y="28550"/>
                  </a:cubicBezTo>
                  <a:cubicBezTo>
                    <a:pt x="6823" y="28121"/>
                    <a:pt x="7124" y="27647"/>
                    <a:pt x="7344" y="27125"/>
                  </a:cubicBezTo>
                  <a:cubicBezTo>
                    <a:pt x="7552" y="26604"/>
                    <a:pt x="7691" y="26048"/>
                    <a:pt x="7749" y="25481"/>
                  </a:cubicBezTo>
                  <a:cubicBezTo>
                    <a:pt x="7888" y="24369"/>
                    <a:pt x="7946" y="23211"/>
                    <a:pt x="7992" y="22053"/>
                  </a:cubicBezTo>
                  <a:cubicBezTo>
                    <a:pt x="8015" y="21045"/>
                    <a:pt x="8015" y="20037"/>
                    <a:pt x="8015" y="19053"/>
                  </a:cubicBezTo>
                  <a:cubicBezTo>
                    <a:pt x="8015" y="18566"/>
                    <a:pt x="8004" y="18092"/>
                    <a:pt x="8004" y="17594"/>
                  </a:cubicBezTo>
                  <a:cubicBezTo>
                    <a:pt x="7992" y="17107"/>
                    <a:pt x="7958" y="16621"/>
                    <a:pt x="8015" y="16146"/>
                  </a:cubicBezTo>
                  <a:cubicBezTo>
                    <a:pt x="8108" y="15208"/>
                    <a:pt x="8456" y="14304"/>
                    <a:pt x="8919" y="13517"/>
                  </a:cubicBezTo>
                  <a:cubicBezTo>
                    <a:pt x="9371" y="12706"/>
                    <a:pt x="10031" y="12046"/>
                    <a:pt x="10506" y="11293"/>
                  </a:cubicBezTo>
                  <a:cubicBezTo>
                    <a:pt x="11004" y="10540"/>
                    <a:pt x="11363" y="9753"/>
                    <a:pt x="11606" y="8919"/>
                  </a:cubicBezTo>
                  <a:cubicBezTo>
                    <a:pt x="11861" y="8096"/>
                    <a:pt x="11976" y="7274"/>
                    <a:pt x="12034" y="6463"/>
                  </a:cubicBezTo>
                  <a:cubicBezTo>
                    <a:pt x="12046" y="6058"/>
                    <a:pt x="12058" y="5653"/>
                    <a:pt x="12058" y="5259"/>
                  </a:cubicBezTo>
                  <a:cubicBezTo>
                    <a:pt x="12058" y="5074"/>
                    <a:pt x="12069" y="4888"/>
                    <a:pt x="12069" y="4680"/>
                  </a:cubicBezTo>
                  <a:cubicBezTo>
                    <a:pt x="12069" y="4494"/>
                    <a:pt x="12069" y="4286"/>
                    <a:pt x="12058" y="4101"/>
                  </a:cubicBezTo>
                  <a:cubicBezTo>
                    <a:pt x="12012" y="3359"/>
                    <a:pt x="11932" y="2628"/>
                    <a:pt x="11842" y="1931"/>
                  </a:cubicBezTo>
                  <a:lnTo>
                    <a:pt x="11842" y="1931"/>
                  </a:lnTo>
                  <a:cubicBezTo>
                    <a:pt x="12550" y="1839"/>
                    <a:pt x="13236" y="1703"/>
                    <a:pt x="13887" y="1645"/>
                  </a:cubicBezTo>
                  <a:lnTo>
                    <a:pt x="13911" y="1645"/>
                  </a:lnTo>
                  <a:lnTo>
                    <a:pt x="13911" y="1611"/>
                  </a:lnTo>
                  <a:cubicBezTo>
                    <a:pt x="13911" y="1495"/>
                    <a:pt x="13864" y="1391"/>
                    <a:pt x="13830" y="1309"/>
                  </a:cubicBezTo>
                  <a:cubicBezTo>
                    <a:pt x="13783" y="1205"/>
                    <a:pt x="13725" y="1136"/>
                    <a:pt x="13667" y="1043"/>
                  </a:cubicBezTo>
                  <a:cubicBezTo>
                    <a:pt x="13552" y="893"/>
                    <a:pt x="13401" y="754"/>
                    <a:pt x="13262" y="626"/>
                  </a:cubicBezTo>
                  <a:cubicBezTo>
                    <a:pt x="13111" y="499"/>
                    <a:pt x="12961" y="395"/>
                    <a:pt x="12787" y="313"/>
                  </a:cubicBezTo>
                  <a:cubicBezTo>
                    <a:pt x="12613" y="232"/>
                    <a:pt x="12440" y="163"/>
                    <a:pt x="12266" y="117"/>
                  </a:cubicBezTo>
                  <a:cubicBezTo>
                    <a:pt x="11895" y="24"/>
                    <a:pt x="11548" y="1"/>
                    <a:pt x="11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5"/>
            <p:cNvSpPr/>
            <p:nvPr/>
          </p:nvSpPr>
          <p:spPr>
            <a:xfrm>
              <a:off x="221635" y="1671768"/>
              <a:ext cx="408874" cy="80027"/>
            </a:xfrm>
            <a:custGeom>
              <a:avLst/>
              <a:gdLst/>
              <a:ahLst/>
              <a:cxnLst/>
              <a:rect l="l" t="t" r="r" b="b"/>
              <a:pathLst>
                <a:path w="7066" h="1383" extrusionOk="0">
                  <a:moveTo>
                    <a:pt x="1369" y="0"/>
                  </a:moveTo>
                  <a:cubicBezTo>
                    <a:pt x="1233" y="0"/>
                    <a:pt x="1103" y="21"/>
                    <a:pt x="985" y="63"/>
                  </a:cubicBezTo>
                  <a:cubicBezTo>
                    <a:pt x="776" y="144"/>
                    <a:pt x="602" y="259"/>
                    <a:pt x="487" y="387"/>
                  </a:cubicBezTo>
                  <a:cubicBezTo>
                    <a:pt x="243" y="642"/>
                    <a:pt x="139" y="908"/>
                    <a:pt x="70" y="1093"/>
                  </a:cubicBezTo>
                  <a:cubicBezTo>
                    <a:pt x="35" y="1198"/>
                    <a:pt x="23" y="1267"/>
                    <a:pt x="12" y="1313"/>
                  </a:cubicBezTo>
                  <a:cubicBezTo>
                    <a:pt x="0" y="1360"/>
                    <a:pt x="0" y="1383"/>
                    <a:pt x="0" y="1383"/>
                  </a:cubicBezTo>
                  <a:cubicBezTo>
                    <a:pt x="0" y="1383"/>
                    <a:pt x="12" y="1360"/>
                    <a:pt x="23" y="1313"/>
                  </a:cubicBezTo>
                  <a:cubicBezTo>
                    <a:pt x="35" y="1267"/>
                    <a:pt x="70" y="1198"/>
                    <a:pt x="93" y="1105"/>
                  </a:cubicBezTo>
                  <a:cubicBezTo>
                    <a:pt x="174" y="931"/>
                    <a:pt x="290" y="676"/>
                    <a:pt x="533" y="433"/>
                  </a:cubicBezTo>
                  <a:cubicBezTo>
                    <a:pt x="649" y="317"/>
                    <a:pt x="811" y="202"/>
                    <a:pt x="996" y="144"/>
                  </a:cubicBezTo>
                  <a:cubicBezTo>
                    <a:pt x="1110" y="94"/>
                    <a:pt x="1242" y="70"/>
                    <a:pt x="1377" y="70"/>
                  </a:cubicBezTo>
                  <a:cubicBezTo>
                    <a:pt x="1462" y="70"/>
                    <a:pt x="1548" y="80"/>
                    <a:pt x="1633" y="97"/>
                  </a:cubicBezTo>
                  <a:cubicBezTo>
                    <a:pt x="1853" y="144"/>
                    <a:pt x="2062" y="271"/>
                    <a:pt x="2235" y="445"/>
                  </a:cubicBezTo>
                  <a:cubicBezTo>
                    <a:pt x="2409" y="619"/>
                    <a:pt x="2571" y="839"/>
                    <a:pt x="2722" y="1059"/>
                  </a:cubicBezTo>
                  <a:lnTo>
                    <a:pt x="2733" y="1070"/>
                  </a:lnTo>
                  <a:lnTo>
                    <a:pt x="2757" y="1070"/>
                  </a:lnTo>
                  <a:cubicBezTo>
                    <a:pt x="2838" y="1059"/>
                    <a:pt x="2919" y="1059"/>
                    <a:pt x="2988" y="1035"/>
                  </a:cubicBezTo>
                  <a:cubicBezTo>
                    <a:pt x="4123" y="908"/>
                    <a:pt x="5131" y="781"/>
                    <a:pt x="5872" y="688"/>
                  </a:cubicBezTo>
                  <a:cubicBezTo>
                    <a:pt x="6231" y="653"/>
                    <a:pt x="6521" y="607"/>
                    <a:pt x="6741" y="572"/>
                  </a:cubicBezTo>
                  <a:cubicBezTo>
                    <a:pt x="6833" y="561"/>
                    <a:pt x="6914" y="561"/>
                    <a:pt x="6972" y="549"/>
                  </a:cubicBezTo>
                  <a:cubicBezTo>
                    <a:pt x="7030" y="549"/>
                    <a:pt x="7065" y="526"/>
                    <a:pt x="7065" y="526"/>
                  </a:cubicBezTo>
                  <a:lnTo>
                    <a:pt x="6961" y="526"/>
                  </a:lnTo>
                  <a:cubicBezTo>
                    <a:pt x="6903" y="526"/>
                    <a:pt x="6833" y="526"/>
                    <a:pt x="6729" y="549"/>
                  </a:cubicBezTo>
                  <a:cubicBezTo>
                    <a:pt x="6509" y="561"/>
                    <a:pt x="6220" y="584"/>
                    <a:pt x="5861" y="630"/>
                  </a:cubicBezTo>
                  <a:cubicBezTo>
                    <a:pt x="5108" y="723"/>
                    <a:pt x="4088" y="839"/>
                    <a:pt x="2977" y="966"/>
                  </a:cubicBezTo>
                  <a:cubicBezTo>
                    <a:pt x="2902" y="977"/>
                    <a:pt x="2828" y="977"/>
                    <a:pt x="2763" y="986"/>
                  </a:cubicBezTo>
                  <a:lnTo>
                    <a:pt x="2763" y="986"/>
                  </a:lnTo>
                  <a:cubicBezTo>
                    <a:pt x="2617" y="764"/>
                    <a:pt x="2460" y="554"/>
                    <a:pt x="2282" y="387"/>
                  </a:cubicBezTo>
                  <a:cubicBezTo>
                    <a:pt x="2108" y="213"/>
                    <a:pt x="1876" y="63"/>
                    <a:pt x="1645" y="28"/>
                  </a:cubicBezTo>
                  <a:cubicBezTo>
                    <a:pt x="1552" y="9"/>
                    <a:pt x="1459" y="0"/>
                    <a:pt x="13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5"/>
            <p:cNvSpPr/>
            <p:nvPr/>
          </p:nvSpPr>
          <p:spPr>
            <a:xfrm>
              <a:off x="439438" y="1992918"/>
              <a:ext cx="83789" cy="52599"/>
            </a:xfrm>
            <a:custGeom>
              <a:avLst/>
              <a:gdLst/>
              <a:ahLst/>
              <a:cxnLst/>
              <a:rect l="l" t="t" r="r" b="b"/>
              <a:pathLst>
                <a:path w="1448" h="909" extrusionOk="0">
                  <a:moveTo>
                    <a:pt x="1382" y="0"/>
                  </a:moveTo>
                  <a:cubicBezTo>
                    <a:pt x="1377" y="0"/>
                    <a:pt x="1372" y="1"/>
                    <a:pt x="1367" y="2"/>
                  </a:cubicBezTo>
                  <a:cubicBezTo>
                    <a:pt x="1031" y="153"/>
                    <a:pt x="660" y="280"/>
                    <a:pt x="324" y="431"/>
                  </a:cubicBezTo>
                  <a:cubicBezTo>
                    <a:pt x="243" y="454"/>
                    <a:pt x="139" y="500"/>
                    <a:pt x="81" y="570"/>
                  </a:cubicBezTo>
                  <a:cubicBezTo>
                    <a:pt x="23" y="639"/>
                    <a:pt x="0" y="755"/>
                    <a:pt x="58" y="836"/>
                  </a:cubicBezTo>
                  <a:cubicBezTo>
                    <a:pt x="96" y="890"/>
                    <a:pt x="154" y="909"/>
                    <a:pt x="219" y="909"/>
                  </a:cubicBezTo>
                  <a:cubicBezTo>
                    <a:pt x="293" y="909"/>
                    <a:pt x="378" y="884"/>
                    <a:pt x="452" y="859"/>
                  </a:cubicBezTo>
                  <a:lnTo>
                    <a:pt x="1321" y="524"/>
                  </a:lnTo>
                  <a:cubicBezTo>
                    <a:pt x="1390" y="512"/>
                    <a:pt x="1436" y="442"/>
                    <a:pt x="1436" y="373"/>
                  </a:cubicBezTo>
                  <a:lnTo>
                    <a:pt x="1448" y="49"/>
                  </a:lnTo>
                  <a:cubicBezTo>
                    <a:pt x="1448" y="29"/>
                    <a:pt x="1413" y="0"/>
                    <a:pt x="1382" y="0"/>
                  </a:cubicBezTo>
                  <a:close/>
                </a:path>
              </a:pathLst>
            </a:custGeom>
            <a:solidFill>
              <a:srgbClr val="F8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5"/>
            <p:cNvSpPr/>
            <p:nvPr/>
          </p:nvSpPr>
          <p:spPr>
            <a:xfrm>
              <a:off x="437412" y="2023817"/>
              <a:ext cx="89170" cy="51905"/>
            </a:xfrm>
            <a:custGeom>
              <a:avLst/>
              <a:gdLst/>
              <a:ahLst/>
              <a:cxnLst/>
              <a:rect l="l" t="t" r="r" b="b"/>
              <a:pathLst>
                <a:path w="1541" h="897" extrusionOk="0">
                  <a:moveTo>
                    <a:pt x="1375" y="1"/>
                  </a:moveTo>
                  <a:cubicBezTo>
                    <a:pt x="1361" y="1"/>
                    <a:pt x="1346" y="4"/>
                    <a:pt x="1332" y="13"/>
                  </a:cubicBezTo>
                  <a:cubicBezTo>
                    <a:pt x="1008" y="152"/>
                    <a:pt x="649" y="279"/>
                    <a:pt x="336" y="418"/>
                  </a:cubicBezTo>
                  <a:cubicBezTo>
                    <a:pt x="255" y="441"/>
                    <a:pt x="151" y="488"/>
                    <a:pt x="93" y="557"/>
                  </a:cubicBezTo>
                  <a:cubicBezTo>
                    <a:pt x="35" y="627"/>
                    <a:pt x="0" y="742"/>
                    <a:pt x="58" y="823"/>
                  </a:cubicBezTo>
                  <a:cubicBezTo>
                    <a:pt x="101" y="877"/>
                    <a:pt x="162" y="896"/>
                    <a:pt x="228" y="896"/>
                  </a:cubicBezTo>
                  <a:cubicBezTo>
                    <a:pt x="303" y="896"/>
                    <a:pt x="384" y="871"/>
                    <a:pt x="452" y="847"/>
                  </a:cubicBezTo>
                  <a:cubicBezTo>
                    <a:pt x="661" y="777"/>
                    <a:pt x="1008" y="650"/>
                    <a:pt x="1263" y="545"/>
                  </a:cubicBezTo>
                  <a:cubicBezTo>
                    <a:pt x="1437" y="488"/>
                    <a:pt x="1541" y="302"/>
                    <a:pt x="1495" y="129"/>
                  </a:cubicBezTo>
                  <a:lnTo>
                    <a:pt x="1483" y="82"/>
                  </a:lnTo>
                  <a:cubicBezTo>
                    <a:pt x="1465" y="38"/>
                    <a:pt x="1421" y="1"/>
                    <a:pt x="1375" y="1"/>
                  </a:cubicBezTo>
                  <a:close/>
                </a:path>
              </a:pathLst>
            </a:custGeom>
            <a:solidFill>
              <a:srgbClr val="F8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5"/>
            <p:cNvSpPr/>
            <p:nvPr/>
          </p:nvSpPr>
          <p:spPr>
            <a:xfrm>
              <a:off x="432031" y="2056048"/>
              <a:ext cx="87203" cy="53814"/>
            </a:xfrm>
            <a:custGeom>
              <a:avLst/>
              <a:gdLst/>
              <a:ahLst/>
              <a:cxnLst/>
              <a:rect l="l" t="t" r="r" b="b"/>
              <a:pathLst>
                <a:path w="1507" h="930" extrusionOk="0">
                  <a:moveTo>
                    <a:pt x="1449" y="0"/>
                  </a:moveTo>
                  <a:lnTo>
                    <a:pt x="1449" y="0"/>
                  </a:lnTo>
                  <a:cubicBezTo>
                    <a:pt x="1078" y="139"/>
                    <a:pt x="696" y="301"/>
                    <a:pt x="325" y="452"/>
                  </a:cubicBezTo>
                  <a:cubicBezTo>
                    <a:pt x="244" y="475"/>
                    <a:pt x="140" y="521"/>
                    <a:pt x="82" y="591"/>
                  </a:cubicBezTo>
                  <a:cubicBezTo>
                    <a:pt x="24" y="660"/>
                    <a:pt x="1" y="776"/>
                    <a:pt x="59" y="857"/>
                  </a:cubicBezTo>
                  <a:cubicBezTo>
                    <a:pt x="96" y="911"/>
                    <a:pt x="154" y="930"/>
                    <a:pt x="218" y="930"/>
                  </a:cubicBezTo>
                  <a:cubicBezTo>
                    <a:pt x="291" y="930"/>
                    <a:pt x="373" y="905"/>
                    <a:pt x="441" y="880"/>
                  </a:cubicBezTo>
                  <a:cubicBezTo>
                    <a:pt x="638" y="811"/>
                    <a:pt x="881" y="707"/>
                    <a:pt x="1113" y="625"/>
                  </a:cubicBezTo>
                  <a:cubicBezTo>
                    <a:pt x="1367" y="521"/>
                    <a:pt x="1506" y="266"/>
                    <a:pt x="1449" y="0"/>
                  </a:cubicBezTo>
                  <a:close/>
                </a:path>
              </a:pathLst>
            </a:custGeom>
            <a:solidFill>
              <a:srgbClr val="F8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5"/>
            <p:cNvSpPr/>
            <p:nvPr/>
          </p:nvSpPr>
          <p:spPr>
            <a:xfrm>
              <a:off x="33979" y="2453405"/>
              <a:ext cx="276132" cy="97965"/>
            </a:xfrm>
            <a:custGeom>
              <a:avLst/>
              <a:gdLst/>
              <a:ahLst/>
              <a:cxnLst/>
              <a:rect l="l" t="t" r="r" b="b"/>
              <a:pathLst>
                <a:path w="4772" h="1693" extrusionOk="0">
                  <a:moveTo>
                    <a:pt x="4769" y="0"/>
                  </a:moveTo>
                  <a:cubicBezTo>
                    <a:pt x="4708" y="0"/>
                    <a:pt x="3656" y="362"/>
                    <a:pt x="2374" y="812"/>
                  </a:cubicBezTo>
                  <a:cubicBezTo>
                    <a:pt x="1054" y="1287"/>
                    <a:pt x="0" y="1680"/>
                    <a:pt x="0" y="1692"/>
                  </a:cubicBezTo>
                  <a:cubicBezTo>
                    <a:pt x="0" y="1692"/>
                    <a:pt x="0" y="1692"/>
                    <a:pt x="1" y="1692"/>
                  </a:cubicBezTo>
                  <a:cubicBezTo>
                    <a:pt x="34" y="1692"/>
                    <a:pt x="1109" y="1337"/>
                    <a:pt x="2398" y="881"/>
                  </a:cubicBezTo>
                  <a:cubicBezTo>
                    <a:pt x="3718" y="406"/>
                    <a:pt x="4772" y="13"/>
                    <a:pt x="4772" y="1"/>
                  </a:cubicBezTo>
                  <a:cubicBezTo>
                    <a:pt x="4772" y="0"/>
                    <a:pt x="4771" y="0"/>
                    <a:pt x="4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5"/>
            <p:cNvSpPr/>
            <p:nvPr/>
          </p:nvSpPr>
          <p:spPr>
            <a:xfrm>
              <a:off x="117073" y="2486967"/>
              <a:ext cx="160865" cy="95246"/>
            </a:xfrm>
            <a:custGeom>
              <a:avLst/>
              <a:gdLst/>
              <a:ahLst/>
              <a:cxnLst/>
              <a:rect l="l" t="t" r="r" b="b"/>
              <a:pathLst>
                <a:path w="2780" h="1646" extrusionOk="0">
                  <a:moveTo>
                    <a:pt x="2780" y="0"/>
                  </a:moveTo>
                  <a:cubicBezTo>
                    <a:pt x="2757" y="0"/>
                    <a:pt x="2618" y="81"/>
                    <a:pt x="2375" y="243"/>
                  </a:cubicBezTo>
                  <a:cubicBezTo>
                    <a:pt x="2097" y="406"/>
                    <a:pt x="1761" y="602"/>
                    <a:pt x="1390" y="823"/>
                  </a:cubicBezTo>
                  <a:cubicBezTo>
                    <a:pt x="1008" y="1031"/>
                    <a:pt x="672" y="1239"/>
                    <a:pt x="406" y="1402"/>
                  </a:cubicBezTo>
                  <a:cubicBezTo>
                    <a:pt x="139" y="1541"/>
                    <a:pt x="0" y="1633"/>
                    <a:pt x="0" y="1645"/>
                  </a:cubicBezTo>
                  <a:cubicBezTo>
                    <a:pt x="0" y="1646"/>
                    <a:pt x="1" y="1646"/>
                    <a:pt x="2" y="1646"/>
                  </a:cubicBezTo>
                  <a:cubicBezTo>
                    <a:pt x="20" y="1646"/>
                    <a:pt x="168" y="1567"/>
                    <a:pt x="417" y="1448"/>
                  </a:cubicBezTo>
                  <a:cubicBezTo>
                    <a:pt x="672" y="1297"/>
                    <a:pt x="1043" y="1112"/>
                    <a:pt x="1413" y="880"/>
                  </a:cubicBezTo>
                  <a:cubicBezTo>
                    <a:pt x="1807" y="649"/>
                    <a:pt x="2143" y="429"/>
                    <a:pt x="2386" y="267"/>
                  </a:cubicBezTo>
                  <a:cubicBezTo>
                    <a:pt x="2629" y="116"/>
                    <a:pt x="2780" y="12"/>
                    <a:pt x="2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5"/>
            <p:cNvSpPr/>
            <p:nvPr/>
          </p:nvSpPr>
          <p:spPr>
            <a:xfrm>
              <a:off x="-1015513" y="1456222"/>
              <a:ext cx="141422" cy="140786"/>
            </a:xfrm>
            <a:custGeom>
              <a:avLst/>
              <a:gdLst/>
              <a:ahLst/>
              <a:cxnLst/>
              <a:rect l="l" t="t" r="r" b="b"/>
              <a:pathLst>
                <a:path w="2444" h="2433" extrusionOk="0">
                  <a:moveTo>
                    <a:pt x="2409" y="0"/>
                  </a:moveTo>
                  <a:cubicBezTo>
                    <a:pt x="1703" y="0"/>
                    <a:pt x="1112" y="12"/>
                    <a:pt x="672" y="12"/>
                  </a:cubicBezTo>
                  <a:cubicBezTo>
                    <a:pt x="475" y="35"/>
                    <a:pt x="313" y="35"/>
                    <a:pt x="197" y="35"/>
                  </a:cubicBezTo>
                  <a:cubicBezTo>
                    <a:pt x="93" y="47"/>
                    <a:pt x="35" y="47"/>
                    <a:pt x="35" y="47"/>
                  </a:cubicBezTo>
                  <a:cubicBezTo>
                    <a:pt x="35" y="47"/>
                    <a:pt x="58" y="47"/>
                    <a:pt x="70" y="58"/>
                  </a:cubicBezTo>
                  <a:lnTo>
                    <a:pt x="197" y="58"/>
                  </a:lnTo>
                  <a:cubicBezTo>
                    <a:pt x="324" y="70"/>
                    <a:pt x="487" y="70"/>
                    <a:pt x="695" y="70"/>
                  </a:cubicBezTo>
                  <a:cubicBezTo>
                    <a:pt x="1107" y="70"/>
                    <a:pt x="1689" y="81"/>
                    <a:pt x="2374" y="81"/>
                  </a:cubicBezTo>
                  <a:lnTo>
                    <a:pt x="2374" y="81"/>
                  </a:lnTo>
                  <a:lnTo>
                    <a:pt x="2374" y="1170"/>
                  </a:lnTo>
                  <a:lnTo>
                    <a:pt x="2374" y="1784"/>
                  </a:lnTo>
                  <a:lnTo>
                    <a:pt x="2374" y="2097"/>
                  </a:lnTo>
                  <a:lnTo>
                    <a:pt x="2374" y="2259"/>
                  </a:lnTo>
                  <a:lnTo>
                    <a:pt x="2374" y="2351"/>
                  </a:lnTo>
                  <a:lnTo>
                    <a:pt x="2374" y="2386"/>
                  </a:lnTo>
                  <a:lnTo>
                    <a:pt x="70" y="2386"/>
                  </a:lnTo>
                  <a:cubicBezTo>
                    <a:pt x="69" y="1706"/>
                    <a:pt x="58" y="1117"/>
                    <a:pt x="58" y="707"/>
                  </a:cubicBezTo>
                  <a:cubicBezTo>
                    <a:pt x="35" y="510"/>
                    <a:pt x="35" y="336"/>
                    <a:pt x="35" y="220"/>
                  </a:cubicBezTo>
                  <a:lnTo>
                    <a:pt x="35" y="93"/>
                  </a:lnTo>
                  <a:lnTo>
                    <a:pt x="35" y="47"/>
                  </a:lnTo>
                  <a:cubicBezTo>
                    <a:pt x="35" y="47"/>
                    <a:pt x="23" y="105"/>
                    <a:pt x="23" y="186"/>
                  </a:cubicBezTo>
                  <a:cubicBezTo>
                    <a:pt x="12" y="301"/>
                    <a:pt x="12" y="464"/>
                    <a:pt x="12" y="672"/>
                  </a:cubicBezTo>
                  <a:cubicBezTo>
                    <a:pt x="12" y="1101"/>
                    <a:pt x="0" y="1691"/>
                    <a:pt x="0" y="2409"/>
                  </a:cubicBezTo>
                  <a:lnTo>
                    <a:pt x="0" y="2433"/>
                  </a:lnTo>
                  <a:lnTo>
                    <a:pt x="2398" y="2433"/>
                  </a:lnTo>
                  <a:lnTo>
                    <a:pt x="2444" y="2386"/>
                  </a:lnTo>
                  <a:lnTo>
                    <a:pt x="2444" y="2375"/>
                  </a:lnTo>
                  <a:lnTo>
                    <a:pt x="2444" y="2363"/>
                  </a:lnTo>
                  <a:lnTo>
                    <a:pt x="2444" y="2317"/>
                  </a:lnTo>
                  <a:lnTo>
                    <a:pt x="2444" y="2236"/>
                  </a:lnTo>
                  <a:lnTo>
                    <a:pt x="2444" y="2073"/>
                  </a:lnTo>
                  <a:lnTo>
                    <a:pt x="2444" y="1749"/>
                  </a:lnTo>
                  <a:lnTo>
                    <a:pt x="2444" y="1147"/>
                  </a:lnTo>
                  <a:lnTo>
                    <a:pt x="2444" y="35"/>
                  </a:lnTo>
                  <a:lnTo>
                    <a:pt x="24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5"/>
            <p:cNvSpPr/>
            <p:nvPr/>
          </p:nvSpPr>
          <p:spPr>
            <a:xfrm>
              <a:off x="-999427" y="1427984"/>
              <a:ext cx="154847" cy="122095"/>
            </a:xfrm>
            <a:custGeom>
              <a:avLst/>
              <a:gdLst/>
              <a:ahLst/>
              <a:cxnLst/>
              <a:rect l="l" t="t" r="r" b="b"/>
              <a:pathLst>
                <a:path w="2676" h="2110" extrusionOk="0">
                  <a:moveTo>
                    <a:pt x="2624" y="1"/>
                  </a:moveTo>
                  <a:cubicBezTo>
                    <a:pt x="2551" y="1"/>
                    <a:pt x="1974" y="614"/>
                    <a:pt x="1309" y="1392"/>
                  </a:cubicBezTo>
                  <a:cubicBezTo>
                    <a:pt x="1186" y="1533"/>
                    <a:pt x="1079" y="1659"/>
                    <a:pt x="981" y="1788"/>
                  </a:cubicBezTo>
                  <a:lnTo>
                    <a:pt x="981" y="1788"/>
                  </a:lnTo>
                  <a:cubicBezTo>
                    <a:pt x="486" y="1386"/>
                    <a:pt x="110" y="1109"/>
                    <a:pt x="44" y="1109"/>
                  </a:cubicBezTo>
                  <a:cubicBezTo>
                    <a:pt x="39" y="1109"/>
                    <a:pt x="36" y="1111"/>
                    <a:pt x="35" y="1114"/>
                  </a:cubicBezTo>
                  <a:cubicBezTo>
                    <a:pt x="0" y="1160"/>
                    <a:pt x="382" y="1531"/>
                    <a:pt x="927" y="2040"/>
                  </a:cubicBezTo>
                  <a:lnTo>
                    <a:pt x="1019" y="2110"/>
                  </a:lnTo>
                  <a:lnTo>
                    <a:pt x="1089" y="2029"/>
                  </a:lnTo>
                  <a:cubicBezTo>
                    <a:pt x="1228" y="1878"/>
                    <a:pt x="1355" y="1716"/>
                    <a:pt x="1494" y="1542"/>
                  </a:cubicBezTo>
                  <a:cubicBezTo>
                    <a:pt x="2177" y="732"/>
                    <a:pt x="2675" y="37"/>
                    <a:pt x="2629" y="2"/>
                  </a:cubicBezTo>
                  <a:cubicBezTo>
                    <a:pt x="2628" y="1"/>
                    <a:pt x="2626" y="1"/>
                    <a:pt x="26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5"/>
            <p:cNvSpPr/>
            <p:nvPr/>
          </p:nvSpPr>
          <p:spPr>
            <a:xfrm>
              <a:off x="-1130780" y="1326200"/>
              <a:ext cx="401467" cy="397764"/>
            </a:xfrm>
            <a:custGeom>
              <a:avLst/>
              <a:gdLst/>
              <a:ahLst/>
              <a:cxnLst/>
              <a:rect l="l" t="t" r="r" b="b"/>
              <a:pathLst>
                <a:path w="6938" h="6874" extrusionOk="0">
                  <a:moveTo>
                    <a:pt x="3521" y="0"/>
                  </a:moveTo>
                  <a:cubicBezTo>
                    <a:pt x="3475" y="24"/>
                    <a:pt x="3463" y="24"/>
                    <a:pt x="3463" y="24"/>
                  </a:cubicBezTo>
                  <a:lnTo>
                    <a:pt x="3509" y="24"/>
                  </a:lnTo>
                  <a:cubicBezTo>
                    <a:pt x="3532" y="24"/>
                    <a:pt x="3567" y="24"/>
                    <a:pt x="3614" y="35"/>
                  </a:cubicBezTo>
                  <a:cubicBezTo>
                    <a:pt x="3648" y="35"/>
                    <a:pt x="3706" y="35"/>
                    <a:pt x="3787" y="47"/>
                  </a:cubicBezTo>
                  <a:cubicBezTo>
                    <a:pt x="3857" y="47"/>
                    <a:pt x="3926" y="82"/>
                    <a:pt x="4019" y="82"/>
                  </a:cubicBezTo>
                  <a:cubicBezTo>
                    <a:pt x="4366" y="139"/>
                    <a:pt x="4899" y="278"/>
                    <a:pt x="5432" y="672"/>
                  </a:cubicBezTo>
                  <a:cubicBezTo>
                    <a:pt x="5965" y="1043"/>
                    <a:pt x="6521" y="1715"/>
                    <a:pt x="6741" y="2595"/>
                  </a:cubicBezTo>
                  <a:lnTo>
                    <a:pt x="6775" y="2769"/>
                  </a:lnTo>
                  <a:cubicBezTo>
                    <a:pt x="6799" y="2826"/>
                    <a:pt x="6799" y="2884"/>
                    <a:pt x="6810" y="2942"/>
                  </a:cubicBezTo>
                  <a:cubicBezTo>
                    <a:pt x="6833" y="3058"/>
                    <a:pt x="6833" y="3174"/>
                    <a:pt x="6833" y="3290"/>
                  </a:cubicBezTo>
                  <a:cubicBezTo>
                    <a:pt x="6856" y="3533"/>
                    <a:pt x="6833" y="3788"/>
                    <a:pt x="6799" y="4031"/>
                  </a:cubicBezTo>
                  <a:cubicBezTo>
                    <a:pt x="6706" y="4517"/>
                    <a:pt x="6486" y="5027"/>
                    <a:pt x="6162" y="5467"/>
                  </a:cubicBezTo>
                  <a:lnTo>
                    <a:pt x="6138" y="5479"/>
                  </a:lnTo>
                  <a:lnTo>
                    <a:pt x="6138" y="5490"/>
                  </a:lnTo>
                  <a:cubicBezTo>
                    <a:pt x="6248" y="5886"/>
                    <a:pt x="6358" y="6292"/>
                    <a:pt x="6468" y="6709"/>
                  </a:cubicBezTo>
                  <a:lnTo>
                    <a:pt x="6468" y="6709"/>
                  </a:lnTo>
                  <a:cubicBezTo>
                    <a:pt x="6107" y="6558"/>
                    <a:pt x="5718" y="6406"/>
                    <a:pt x="5339" y="6255"/>
                  </a:cubicBezTo>
                  <a:lnTo>
                    <a:pt x="5328" y="6243"/>
                  </a:lnTo>
                  <a:lnTo>
                    <a:pt x="5316" y="6255"/>
                  </a:lnTo>
                  <a:cubicBezTo>
                    <a:pt x="4969" y="6486"/>
                    <a:pt x="4575" y="6648"/>
                    <a:pt x="4169" y="6741"/>
                  </a:cubicBezTo>
                  <a:cubicBezTo>
                    <a:pt x="3984" y="6776"/>
                    <a:pt x="3776" y="6811"/>
                    <a:pt x="3590" y="6811"/>
                  </a:cubicBezTo>
                  <a:lnTo>
                    <a:pt x="3301" y="6811"/>
                  </a:lnTo>
                  <a:cubicBezTo>
                    <a:pt x="3197" y="6811"/>
                    <a:pt x="3116" y="6811"/>
                    <a:pt x="3011" y="6776"/>
                  </a:cubicBezTo>
                  <a:cubicBezTo>
                    <a:pt x="2641" y="6741"/>
                    <a:pt x="2270" y="6625"/>
                    <a:pt x="1946" y="6452"/>
                  </a:cubicBezTo>
                  <a:cubicBezTo>
                    <a:pt x="1610" y="6289"/>
                    <a:pt x="1320" y="6069"/>
                    <a:pt x="1054" y="5826"/>
                  </a:cubicBezTo>
                  <a:cubicBezTo>
                    <a:pt x="811" y="5560"/>
                    <a:pt x="614" y="5293"/>
                    <a:pt x="452" y="4981"/>
                  </a:cubicBezTo>
                  <a:cubicBezTo>
                    <a:pt x="290" y="4680"/>
                    <a:pt x="185" y="4367"/>
                    <a:pt x="127" y="4054"/>
                  </a:cubicBezTo>
                  <a:cubicBezTo>
                    <a:pt x="116" y="3985"/>
                    <a:pt x="104" y="3904"/>
                    <a:pt x="93" y="3822"/>
                  </a:cubicBezTo>
                  <a:cubicBezTo>
                    <a:pt x="70" y="3753"/>
                    <a:pt x="70" y="3672"/>
                    <a:pt x="70" y="3591"/>
                  </a:cubicBezTo>
                  <a:cubicBezTo>
                    <a:pt x="58" y="3440"/>
                    <a:pt x="70" y="3290"/>
                    <a:pt x="70" y="3128"/>
                  </a:cubicBezTo>
                  <a:cubicBezTo>
                    <a:pt x="127" y="2525"/>
                    <a:pt x="347" y="1993"/>
                    <a:pt x="625" y="1564"/>
                  </a:cubicBezTo>
                  <a:cubicBezTo>
                    <a:pt x="915" y="1135"/>
                    <a:pt x="1262" y="811"/>
                    <a:pt x="1610" y="603"/>
                  </a:cubicBezTo>
                  <a:cubicBezTo>
                    <a:pt x="1957" y="371"/>
                    <a:pt x="2293" y="255"/>
                    <a:pt x="2560" y="163"/>
                  </a:cubicBezTo>
                  <a:cubicBezTo>
                    <a:pt x="2641" y="151"/>
                    <a:pt x="2699" y="139"/>
                    <a:pt x="2768" y="105"/>
                  </a:cubicBezTo>
                  <a:cubicBezTo>
                    <a:pt x="2826" y="93"/>
                    <a:pt x="2884" y="93"/>
                    <a:pt x="2942" y="82"/>
                  </a:cubicBezTo>
                  <a:cubicBezTo>
                    <a:pt x="3000" y="58"/>
                    <a:pt x="3046" y="58"/>
                    <a:pt x="3081" y="47"/>
                  </a:cubicBezTo>
                  <a:cubicBezTo>
                    <a:pt x="3127" y="47"/>
                    <a:pt x="3173" y="47"/>
                    <a:pt x="3220" y="35"/>
                  </a:cubicBezTo>
                  <a:cubicBezTo>
                    <a:pt x="3289" y="35"/>
                    <a:pt x="3347" y="24"/>
                    <a:pt x="3393" y="24"/>
                  </a:cubicBezTo>
                  <a:lnTo>
                    <a:pt x="3104" y="24"/>
                  </a:lnTo>
                  <a:cubicBezTo>
                    <a:pt x="3058" y="24"/>
                    <a:pt x="3000" y="35"/>
                    <a:pt x="2942" y="35"/>
                  </a:cubicBezTo>
                  <a:cubicBezTo>
                    <a:pt x="2884" y="47"/>
                    <a:pt x="2826" y="47"/>
                    <a:pt x="2768" y="58"/>
                  </a:cubicBezTo>
                  <a:cubicBezTo>
                    <a:pt x="2710" y="82"/>
                    <a:pt x="2641" y="93"/>
                    <a:pt x="2571" y="105"/>
                  </a:cubicBezTo>
                  <a:cubicBezTo>
                    <a:pt x="2293" y="174"/>
                    <a:pt x="1946" y="313"/>
                    <a:pt x="1598" y="522"/>
                  </a:cubicBezTo>
                  <a:cubicBezTo>
                    <a:pt x="1251" y="742"/>
                    <a:pt x="892" y="1066"/>
                    <a:pt x="602" y="1495"/>
                  </a:cubicBezTo>
                  <a:cubicBezTo>
                    <a:pt x="313" y="1935"/>
                    <a:pt x="93" y="2479"/>
                    <a:pt x="35" y="3093"/>
                  </a:cubicBezTo>
                  <a:cubicBezTo>
                    <a:pt x="35" y="3243"/>
                    <a:pt x="0" y="3394"/>
                    <a:pt x="23" y="3556"/>
                  </a:cubicBezTo>
                  <a:cubicBezTo>
                    <a:pt x="23" y="3626"/>
                    <a:pt x="23" y="3707"/>
                    <a:pt x="35" y="3799"/>
                  </a:cubicBezTo>
                  <a:cubicBezTo>
                    <a:pt x="46" y="3880"/>
                    <a:pt x="58" y="3961"/>
                    <a:pt x="81" y="4043"/>
                  </a:cubicBezTo>
                  <a:cubicBezTo>
                    <a:pt x="151" y="4367"/>
                    <a:pt x="232" y="4691"/>
                    <a:pt x="394" y="5004"/>
                  </a:cubicBezTo>
                  <a:cubicBezTo>
                    <a:pt x="556" y="5305"/>
                    <a:pt x="753" y="5594"/>
                    <a:pt x="1019" y="5849"/>
                  </a:cubicBezTo>
                  <a:cubicBezTo>
                    <a:pt x="1274" y="6116"/>
                    <a:pt x="1587" y="6336"/>
                    <a:pt x="1911" y="6509"/>
                  </a:cubicBezTo>
                  <a:cubicBezTo>
                    <a:pt x="2247" y="6683"/>
                    <a:pt x="2629" y="6799"/>
                    <a:pt x="3011" y="6834"/>
                  </a:cubicBezTo>
                  <a:cubicBezTo>
                    <a:pt x="3116" y="6857"/>
                    <a:pt x="3208" y="6857"/>
                    <a:pt x="3301" y="6868"/>
                  </a:cubicBezTo>
                  <a:cubicBezTo>
                    <a:pt x="3370" y="6868"/>
                    <a:pt x="3440" y="6874"/>
                    <a:pt x="3502" y="6874"/>
                  </a:cubicBezTo>
                  <a:cubicBezTo>
                    <a:pt x="3534" y="6874"/>
                    <a:pt x="3563" y="6872"/>
                    <a:pt x="3590" y="6868"/>
                  </a:cubicBezTo>
                  <a:cubicBezTo>
                    <a:pt x="3799" y="6857"/>
                    <a:pt x="3984" y="6834"/>
                    <a:pt x="4193" y="6799"/>
                  </a:cubicBezTo>
                  <a:cubicBezTo>
                    <a:pt x="4604" y="6708"/>
                    <a:pt x="5005" y="6537"/>
                    <a:pt x="5349" y="6310"/>
                  </a:cubicBezTo>
                  <a:lnTo>
                    <a:pt x="5349" y="6310"/>
                  </a:lnTo>
                  <a:cubicBezTo>
                    <a:pt x="5730" y="6462"/>
                    <a:pt x="6110" y="6614"/>
                    <a:pt x="6481" y="6756"/>
                  </a:cubicBezTo>
                  <a:lnTo>
                    <a:pt x="6481" y="6756"/>
                  </a:lnTo>
                  <a:cubicBezTo>
                    <a:pt x="6482" y="6763"/>
                    <a:pt x="6484" y="6769"/>
                    <a:pt x="6486" y="6776"/>
                  </a:cubicBezTo>
                  <a:lnTo>
                    <a:pt x="6504" y="6765"/>
                  </a:lnTo>
                  <a:lnTo>
                    <a:pt x="6504" y="6765"/>
                  </a:lnTo>
                  <a:cubicBezTo>
                    <a:pt x="6513" y="6769"/>
                    <a:pt x="6523" y="6772"/>
                    <a:pt x="6532" y="6776"/>
                  </a:cubicBezTo>
                  <a:lnTo>
                    <a:pt x="6602" y="6811"/>
                  </a:lnTo>
                  <a:lnTo>
                    <a:pt x="6590" y="6741"/>
                  </a:lnTo>
                  <a:cubicBezTo>
                    <a:pt x="6476" y="6307"/>
                    <a:pt x="6362" y="5884"/>
                    <a:pt x="6247" y="5484"/>
                  </a:cubicBezTo>
                  <a:lnTo>
                    <a:pt x="6247" y="5484"/>
                  </a:lnTo>
                  <a:cubicBezTo>
                    <a:pt x="6581" y="5034"/>
                    <a:pt x="6799" y="4538"/>
                    <a:pt x="6880" y="4031"/>
                  </a:cubicBezTo>
                  <a:cubicBezTo>
                    <a:pt x="6926" y="3788"/>
                    <a:pt x="6938" y="3521"/>
                    <a:pt x="6926" y="3278"/>
                  </a:cubicBezTo>
                  <a:cubicBezTo>
                    <a:pt x="6926" y="3162"/>
                    <a:pt x="6914" y="3035"/>
                    <a:pt x="6891" y="2919"/>
                  </a:cubicBezTo>
                  <a:cubicBezTo>
                    <a:pt x="6880" y="2861"/>
                    <a:pt x="6880" y="2803"/>
                    <a:pt x="6868" y="2745"/>
                  </a:cubicBezTo>
                  <a:lnTo>
                    <a:pt x="6822" y="2572"/>
                  </a:lnTo>
                  <a:cubicBezTo>
                    <a:pt x="6590" y="1668"/>
                    <a:pt x="6046" y="1008"/>
                    <a:pt x="5490" y="614"/>
                  </a:cubicBezTo>
                  <a:cubicBezTo>
                    <a:pt x="5212" y="429"/>
                    <a:pt x="4945" y="278"/>
                    <a:pt x="4691" y="197"/>
                  </a:cubicBezTo>
                  <a:cubicBezTo>
                    <a:pt x="4633" y="163"/>
                    <a:pt x="4575" y="151"/>
                    <a:pt x="4517" y="139"/>
                  </a:cubicBezTo>
                  <a:lnTo>
                    <a:pt x="4343" y="93"/>
                  </a:lnTo>
                  <a:cubicBezTo>
                    <a:pt x="4285" y="82"/>
                    <a:pt x="4251" y="58"/>
                    <a:pt x="4193" y="47"/>
                  </a:cubicBezTo>
                  <a:cubicBezTo>
                    <a:pt x="4146" y="35"/>
                    <a:pt x="4088" y="35"/>
                    <a:pt x="4042" y="35"/>
                  </a:cubicBezTo>
                  <a:cubicBezTo>
                    <a:pt x="3961" y="24"/>
                    <a:pt x="3868" y="0"/>
                    <a:pt x="3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extBox 7">
            <a:extLst>
              <a:ext uri="{FF2B5EF4-FFF2-40B4-BE49-F238E27FC236}">
                <a16:creationId xmlns:a16="http://schemas.microsoft.com/office/drawing/2014/main" id="{514506E8-5FCE-4793-00E0-2A5C51BFEED5}"/>
              </a:ext>
            </a:extLst>
          </p:cNvPr>
          <p:cNvSpPr txBox="1"/>
          <p:nvPr/>
        </p:nvSpPr>
        <p:spPr>
          <a:xfrm>
            <a:off x="2092332" y="1159013"/>
            <a:ext cx="5853222" cy="874085"/>
          </a:xfrm>
          <a:prstGeom prst="rect">
            <a:avLst/>
          </a:prstGeom>
          <a:solidFill>
            <a:srgbClr val="F7BF4A"/>
          </a:solidFill>
        </p:spPr>
        <p:txBody>
          <a:bodyPr wrap="square">
            <a:spAutoFit/>
          </a:bodyPr>
          <a:lstStyle/>
          <a:p>
            <a:pPr algn="just">
              <a:lnSpc>
                <a:spcPct val="107000"/>
              </a:lnSpc>
              <a:spcAft>
                <a:spcPts val="800"/>
              </a:spcAft>
            </a:pPr>
            <a:r>
              <a:rPr lang="id-ID" sz="1200" dirty="0">
                <a:solidFill>
                  <a:schemeClr val="accent6"/>
                </a:solidFill>
                <a:effectLst/>
                <a:latin typeface="Congenial" panose="02000503040000020004" pitchFamily="2" charset="0"/>
                <a:ea typeface="Calibri" panose="020F0502020204030204" pitchFamily="34" charset="0"/>
                <a:cs typeface="Times New Roman" panose="02020603050405020304" pitchFamily="18" charset="0"/>
              </a:rPr>
              <a:t>Pengguna </a:t>
            </a:r>
            <a:r>
              <a:rPr lang="en-US" sz="1200" dirty="0" err="1">
                <a:solidFill>
                  <a:schemeClr val="accent6"/>
                </a:solidFill>
                <a:effectLst/>
                <a:latin typeface="Congenial" panose="02000503040000020004" pitchFamily="2" charset="0"/>
                <a:ea typeface="Calibri" panose="020F0502020204030204" pitchFamily="34" charset="0"/>
                <a:cs typeface="Times New Roman" panose="02020603050405020304" pitchFamily="18" charset="0"/>
              </a:rPr>
              <a:t>Sistem</a:t>
            </a:r>
            <a:r>
              <a:rPr lang="en-US" sz="1200" dirty="0">
                <a:solidFill>
                  <a:schemeClr val="accent6"/>
                </a:solidFill>
                <a:effectLst/>
                <a:latin typeface="Congenial" panose="02000503040000020004" pitchFamily="2" charset="0"/>
                <a:ea typeface="Calibri" panose="020F0502020204030204" pitchFamily="34" charset="0"/>
                <a:cs typeface="Times New Roman" panose="02020603050405020304" pitchFamily="18" charset="0"/>
              </a:rPr>
              <a:t> </a:t>
            </a:r>
            <a:r>
              <a:rPr lang="en-US" sz="1200" dirty="0" err="1">
                <a:solidFill>
                  <a:schemeClr val="accent6"/>
                </a:solidFill>
                <a:effectLst/>
                <a:latin typeface="Congenial" panose="02000503040000020004" pitchFamily="2" charset="0"/>
                <a:ea typeface="Calibri" panose="020F0502020204030204" pitchFamily="34" charset="0"/>
                <a:cs typeface="Times New Roman" panose="02020603050405020304" pitchFamily="18" charset="0"/>
              </a:rPr>
              <a:t>Temu</a:t>
            </a:r>
            <a:r>
              <a:rPr lang="en-US" sz="1200" dirty="0">
                <a:solidFill>
                  <a:schemeClr val="accent6"/>
                </a:solidFill>
                <a:effectLst/>
                <a:latin typeface="Congenial" panose="02000503040000020004" pitchFamily="2" charset="0"/>
                <a:ea typeface="Calibri" panose="020F0502020204030204" pitchFamily="34" charset="0"/>
                <a:cs typeface="Times New Roman" panose="02020603050405020304" pitchFamily="18" charset="0"/>
              </a:rPr>
              <a:t> </a:t>
            </a:r>
            <a:r>
              <a:rPr lang="en-US" sz="1200" dirty="0" err="1">
                <a:solidFill>
                  <a:schemeClr val="accent6"/>
                </a:solidFill>
                <a:effectLst/>
                <a:latin typeface="Congenial" panose="02000503040000020004" pitchFamily="2" charset="0"/>
                <a:ea typeface="Calibri" panose="020F0502020204030204" pitchFamily="34" charset="0"/>
                <a:cs typeface="Times New Roman" panose="02020603050405020304" pitchFamily="18" charset="0"/>
              </a:rPr>
              <a:t>Balik</a:t>
            </a:r>
            <a:r>
              <a:rPr lang="en-US" sz="1200" dirty="0">
                <a:solidFill>
                  <a:schemeClr val="accent6"/>
                </a:solidFill>
                <a:effectLst/>
                <a:latin typeface="Congenial" panose="02000503040000020004" pitchFamily="2" charset="0"/>
                <a:ea typeface="Calibri" panose="020F0502020204030204" pitchFamily="34" charset="0"/>
                <a:cs typeface="Times New Roman" panose="02020603050405020304" pitchFamily="18" charset="0"/>
              </a:rPr>
              <a:t> </a:t>
            </a:r>
            <a:r>
              <a:rPr lang="en-US" sz="1200" dirty="0" err="1">
                <a:solidFill>
                  <a:schemeClr val="accent6"/>
                </a:solidFill>
                <a:effectLst/>
                <a:latin typeface="Congenial" panose="02000503040000020004" pitchFamily="2" charset="0"/>
                <a:ea typeface="Calibri" panose="020F0502020204030204" pitchFamily="34" charset="0"/>
                <a:cs typeface="Times New Roman" panose="02020603050405020304" pitchFamily="18" charset="0"/>
              </a:rPr>
              <a:t>Informasi</a:t>
            </a:r>
            <a:r>
              <a:rPr lang="en-US" sz="1200" dirty="0">
                <a:solidFill>
                  <a:schemeClr val="accent6"/>
                </a:solidFill>
                <a:effectLst/>
                <a:latin typeface="Congenial" panose="02000503040000020004" pitchFamily="2" charset="0"/>
                <a:ea typeface="Calibri" panose="020F0502020204030204" pitchFamily="34" charset="0"/>
                <a:cs typeface="Times New Roman" panose="02020603050405020304" pitchFamily="18" charset="0"/>
              </a:rPr>
              <a:t> (STBI)</a:t>
            </a:r>
            <a:r>
              <a:rPr lang="id-ID" sz="1200" dirty="0">
                <a:solidFill>
                  <a:schemeClr val="accent6"/>
                </a:solidFill>
                <a:effectLst/>
                <a:latin typeface="Congenial" panose="02000503040000020004" pitchFamily="2" charset="0"/>
                <a:ea typeface="Calibri" panose="020F0502020204030204" pitchFamily="34" charset="0"/>
                <a:cs typeface="Times New Roman" panose="02020603050405020304" pitchFamily="18" charset="0"/>
              </a:rPr>
              <a:t> adalah orang yang menggunakan atau memanfaatkan STBI dalam rangka kegiatan pengelolaan dan pencarian informasi. Berdasarkan perannya, pengguna STBI dibedakakan atas 2 (dua) kelompok yaitu pengguna (</a:t>
            </a:r>
            <a:r>
              <a:rPr lang="id-ID" sz="1200" i="1" dirty="0">
                <a:solidFill>
                  <a:schemeClr val="accent6"/>
                </a:solidFill>
                <a:effectLst/>
                <a:latin typeface="Congenial" panose="02000503040000020004" pitchFamily="2" charset="0"/>
                <a:ea typeface="Calibri" panose="020F0502020204030204" pitchFamily="34" charset="0"/>
                <a:cs typeface="Times New Roman" panose="02020603050405020304" pitchFamily="18" charset="0"/>
              </a:rPr>
              <a:t>user</a:t>
            </a:r>
            <a:r>
              <a:rPr lang="id-ID" sz="1200" dirty="0">
                <a:solidFill>
                  <a:schemeClr val="accent6"/>
                </a:solidFill>
                <a:effectLst/>
                <a:latin typeface="Congenial" panose="02000503040000020004" pitchFamily="2" charset="0"/>
                <a:ea typeface="Calibri" panose="020F0502020204030204" pitchFamily="34" charset="0"/>
                <a:cs typeface="Times New Roman" panose="02020603050405020304" pitchFamily="18" charset="0"/>
              </a:rPr>
              <a:t>) dan pengguna akhir (</a:t>
            </a:r>
            <a:r>
              <a:rPr lang="id-ID" sz="1200" i="1" dirty="0">
                <a:solidFill>
                  <a:schemeClr val="accent6"/>
                </a:solidFill>
                <a:effectLst/>
                <a:latin typeface="Congenial" panose="02000503040000020004" pitchFamily="2" charset="0"/>
                <a:ea typeface="Calibri" panose="020F0502020204030204" pitchFamily="34" charset="0"/>
                <a:cs typeface="Times New Roman" panose="02020603050405020304" pitchFamily="18" charset="0"/>
              </a:rPr>
              <a:t>end user</a:t>
            </a:r>
            <a:r>
              <a:rPr lang="id-ID" sz="1200" dirty="0">
                <a:solidFill>
                  <a:schemeClr val="accent6"/>
                </a:solidFill>
                <a:effectLst/>
                <a:latin typeface="Congenial" panose="02000503040000020004" pitchFamily="2" charset="0"/>
                <a:ea typeface="Calibri" panose="020F0502020204030204" pitchFamily="34" charset="0"/>
                <a:cs typeface="Times New Roman" panose="02020603050405020304" pitchFamily="18" charset="0"/>
              </a:rPr>
              <a:t>). </a:t>
            </a:r>
            <a:endParaRPr lang="en-ID" sz="1200" dirty="0">
              <a:solidFill>
                <a:schemeClr val="accent6"/>
              </a:solidFill>
              <a:effectLst/>
              <a:latin typeface="Congenial" panose="02000503040000020004" pitchFamily="2"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34132AD5-564A-7F87-0357-7B8A63A25222}"/>
              </a:ext>
            </a:extLst>
          </p:cNvPr>
          <p:cNvSpPr txBox="1"/>
          <p:nvPr/>
        </p:nvSpPr>
        <p:spPr>
          <a:xfrm>
            <a:off x="806580" y="2743683"/>
            <a:ext cx="7153816" cy="681982"/>
          </a:xfrm>
          <a:prstGeom prst="rect">
            <a:avLst/>
          </a:prstGeom>
          <a:solidFill>
            <a:srgbClr val="EB5A93"/>
          </a:solidFill>
        </p:spPr>
        <p:txBody>
          <a:bodyPr wrap="square">
            <a:spAutoFit/>
          </a:bodyPr>
          <a:lstStyle/>
          <a:p>
            <a:pPr algn="just">
              <a:lnSpc>
                <a:spcPct val="107000"/>
              </a:lnSpc>
              <a:spcAft>
                <a:spcPts val="800"/>
              </a:spcAft>
            </a:pPr>
            <a:r>
              <a:rPr lang="id-ID" sz="1200" dirty="0">
                <a:solidFill>
                  <a:schemeClr val="accent6"/>
                </a:solidFill>
                <a:effectLst/>
                <a:latin typeface="Congenial" panose="02000503040000020004" pitchFamily="2" charset="0"/>
                <a:ea typeface="Calibri" panose="020F0502020204030204" pitchFamily="34" charset="0"/>
                <a:cs typeface="Times New Roman" panose="02020603050405020304" pitchFamily="18" charset="0"/>
              </a:rPr>
              <a:t>Query adalah format bahasa permintaan yang di input (dimasukan) oleh pengguna ke dalam STBI. Dalam interface (antar muka) STBI selalu disediakan kolom/ruas sebagai tempat bagi pengguna untuk mengetikkan (menuliskan) query nya. </a:t>
            </a:r>
            <a:endParaRPr lang="en-ID" sz="1200" dirty="0">
              <a:solidFill>
                <a:schemeClr val="accent6"/>
              </a:solidFill>
              <a:effectLst/>
              <a:latin typeface="Congenial" panose="02000503040000020004" pitchFamily="2" charset="0"/>
              <a:ea typeface="Calibri" panose="020F0502020204030204" pitchFamily="34" charset="0"/>
              <a:cs typeface="Times New Roman" panose="02020603050405020304" pitchFamily="18" charset="0"/>
            </a:endParaRPr>
          </a:p>
        </p:txBody>
      </p:sp>
      <p:sp>
        <p:nvSpPr>
          <p:cNvPr id="21" name="Google Shape;1034;p25">
            <a:extLst>
              <a:ext uri="{FF2B5EF4-FFF2-40B4-BE49-F238E27FC236}">
                <a16:creationId xmlns:a16="http://schemas.microsoft.com/office/drawing/2014/main" id="{BC9CB6A0-2290-3F52-636A-5983AD91A6AD}"/>
              </a:ext>
            </a:extLst>
          </p:cNvPr>
          <p:cNvSpPr/>
          <p:nvPr/>
        </p:nvSpPr>
        <p:spPr>
          <a:xfrm rot="-5400000">
            <a:off x="6838450" y="2744689"/>
            <a:ext cx="335654" cy="1867939"/>
          </a:xfrm>
          <a:prstGeom prst="roundRect">
            <a:avLst>
              <a:gd name="adj" fmla="val 16667"/>
            </a:avLst>
          </a:prstGeom>
          <a:solidFill>
            <a:srgbClr val="1449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35;p25">
            <a:extLst>
              <a:ext uri="{FF2B5EF4-FFF2-40B4-BE49-F238E27FC236}">
                <a16:creationId xmlns:a16="http://schemas.microsoft.com/office/drawing/2014/main" id="{6188A41A-BB6E-4AF0-DFEE-AA5DD0DF37B7}"/>
              </a:ext>
            </a:extLst>
          </p:cNvPr>
          <p:cNvSpPr txBox="1"/>
          <p:nvPr/>
        </p:nvSpPr>
        <p:spPr>
          <a:xfrm>
            <a:off x="6136747" y="3577552"/>
            <a:ext cx="1791885" cy="171628"/>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800" b="1" dirty="0">
                <a:solidFill>
                  <a:schemeClr val="accent6"/>
                </a:solidFill>
                <a:latin typeface="Fira Sans Extra Condensed"/>
                <a:ea typeface="Fira Sans Extra Condensed"/>
                <a:cs typeface="Fira Sans Extra Condensed"/>
                <a:sym typeface="Fira Sans Extra Condensed"/>
              </a:rPr>
              <a:t>Dokumen</a:t>
            </a:r>
            <a:endParaRPr sz="1800" b="1" dirty="0">
              <a:solidFill>
                <a:schemeClr val="accent6"/>
              </a:solidFill>
              <a:latin typeface="Fira Sans Extra Condensed"/>
              <a:ea typeface="Fira Sans Extra Condensed"/>
              <a:cs typeface="Fira Sans Extra Condensed"/>
              <a:sym typeface="Fira Sans Extra Condensed"/>
            </a:endParaRPr>
          </a:p>
        </p:txBody>
      </p:sp>
      <p:sp>
        <p:nvSpPr>
          <p:cNvPr id="23" name="Google Shape;1037;p25">
            <a:extLst>
              <a:ext uri="{FF2B5EF4-FFF2-40B4-BE49-F238E27FC236}">
                <a16:creationId xmlns:a16="http://schemas.microsoft.com/office/drawing/2014/main" id="{F7DE2922-5704-1989-8C0E-7D7E87CC0584}"/>
              </a:ext>
            </a:extLst>
          </p:cNvPr>
          <p:cNvSpPr/>
          <p:nvPr/>
        </p:nvSpPr>
        <p:spPr>
          <a:xfrm>
            <a:off x="8106659" y="3510833"/>
            <a:ext cx="506328" cy="335653"/>
          </a:xfrm>
          <a:prstGeom prst="ellipse">
            <a:avLst/>
          </a:prstGeom>
          <a:solidFill>
            <a:srgbClr val="144971"/>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2500" b="1" dirty="0">
                <a:solidFill>
                  <a:schemeClr val="accent6"/>
                </a:solidFill>
                <a:latin typeface="Fira Sans Extra Condensed"/>
                <a:sym typeface="Fira Sans Extra Condensed"/>
              </a:rPr>
              <a:t>3</a:t>
            </a:r>
            <a:endParaRPr sz="2500" dirty="0">
              <a:solidFill>
                <a:schemeClr val="accent6"/>
              </a:solidFill>
            </a:endParaRPr>
          </a:p>
        </p:txBody>
      </p:sp>
      <p:cxnSp>
        <p:nvCxnSpPr>
          <p:cNvPr id="24" name="Google Shape;1038;p25">
            <a:extLst>
              <a:ext uri="{FF2B5EF4-FFF2-40B4-BE49-F238E27FC236}">
                <a16:creationId xmlns:a16="http://schemas.microsoft.com/office/drawing/2014/main" id="{DEBBB137-86AD-AAF4-B1E0-C85D2478388F}"/>
              </a:ext>
            </a:extLst>
          </p:cNvPr>
          <p:cNvCxnSpPr>
            <a:cxnSpLocks/>
            <a:stCxn id="23" idx="2"/>
            <a:endCxn id="21" idx="2"/>
          </p:cNvCxnSpPr>
          <p:nvPr/>
        </p:nvCxnSpPr>
        <p:spPr>
          <a:xfrm flipH="1" flipV="1">
            <a:off x="7940247" y="3678659"/>
            <a:ext cx="166412" cy="1"/>
          </a:xfrm>
          <a:prstGeom prst="straightConnector1">
            <a:avLst/>
          </a:prstGeom>
          <a:noFill/>
          <a:ln w="19050" cap="flat" cmpd="sng">
            <a:solidFill>
              <a:schemeClr val="dk1"/>
            </a:solidFill>
            <a:prstDash val="solid"/>
            <a:round/>
            <a:headEnd type="none" w="med" len="med"/>
            <a:tailEnd type="none" w="med" len="med"/>
          </a:ln>
        </p:spPr>
      </p:cxnSp>
      <p:sp>
        <p:nvSpPr>
          <p:cNvPr id="26" name="TextBox 25">
            <a:extLst>
              <a:ext uri="{FF2B5EF4-FFF2-40B4-BE49-F238E27FC236}">
                <a16:creationId xmlns:a16="http://schemas.microsoft.com/office/drawing/2014/main" id="{1C708BDC-05AD-7A0B-01AE-D9168855539E}"/>
              </a:ext>
            </a:extLst>
          </p:cNvPr>
          <p:cNvSpPr txBox="1"/>
          <p:nvPr/>
        </p:nvSpPr>
        <p:spPr>
          <a:xfrm>
            <a:off x="2092333" y="3915929"/>
            <a:ext cx="5836300" cy="646331"/>
          </a:xfrm>
          <a:prstGeom prst="rect">
            <a:avLst/>
          </a:prstGeom>
          <a:solidFill>
            <a:srgbClr val="144971"/>
          </a:solidFill>
        </p:spPr>
        <p:txBody>
          <a:bodyPr wrap="square">
            <a:spAutoFit/>
          </a:bodyPr>
          <a:lstStyle/>
          <a:p>
            <a:pPr algn="just"/>
            <a:r>
              <a:rPr lang="id-ID" sz="1200" dirty="0">
                <a:solidFill>
                  <a:schemeClr val="accent6"/>
                </a:solidFill>
                <a:effectLst/>
                <a:latin typeface="Congenial" panose="02000503040000020004" pitchFamily="2" charset="0"/>
                <a:ea typeface="Calibri" panose="020F0502020204030204" pitchFamily="34" charset="0"/>
                <a:cs typeface="Times New Roman" panose="02020603050405020304" pitchFamily="18" charset="0"/>
              </a:rPr>
              <a:t>Dokumen adalah istilah yang digunakan untuk seluruh bahan pustaka, apakah itu artikel, buku, laporan penelitian dan sebagainya. Seluruh bahan pustaka dapat disebut sebagai dokumen.</a:t>
            </a:r>
            <a:endParaRPr lang="en-ID" sz="1200" dirty="0">
              <a:solidFill>
                <a:schemeClr val="accent6"/>
              </a:solidFill>
              <a:latin typeface="Congenial" panose="02000503040000020004"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Steps to Write an Essay Infographics by Slidesgo">
  <a:themeElements>
    <a:clrScheme name="Simple Light">
      <a:dk1>
        <a:srgbClr val="000000"/>
      </a:dk1>
      <a:lt1>
        <a:srgbClr val="144971"/>
      </a:lt1>
      <a:dk2>
        <a:srgbClr val="429696"/>
      </a:dk2>
      <a:lt2>
        <a:srgbClr val="5FC5C6"/>
      </a:lt2>
      <a:accent1>
        <a:srgbClr val="FC5346"/>
      </a:accent1>
      <a:accent2>
        <a:srgbClr val="EB5A93"/>
      </a:accent2>
      <a:accent3>
        <a:srgbClr val="FF8C01"/>
      </a:accent3>
      <a:accent4>
        <a:srgbClr val="F7BF4A"/>
      </a:accent4>
      <a:accent5>
        <a:srgbClr val="F3F3F3"/>
      </a:accent5>
      <a:accent6>
        <a:srgbClr val="FFFFFF"/>
      </a:accent6>
      <a:hlink>
        <a:srgbClr val="28282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885</Words>
  <Application>Microsoft Office PowerPoint</Application>
  <PresentationFormat>On-screen Show (16:9)</PresentationFormat>
  <Paragraphs>98</Paragraphs>
  <Slides>14</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Fira Sans Extra Condensed Medium</vt:lpstr>
      <vt:lpstr>Roboto</vt:lpstr>
      <vt:lpstr>Congenial</vt:lpstr>
      <vt:lpstr>Calibri</vt:lpstr>
      <vt:lpstr>Arial</vt:lpstr>
      <vt:lpstr>Fira Sans Extra Condensed SemiBold</vt:lpstr>
      <vt:lpstr>Fira Sans Extra Condensed</vt:lpstr>
      <vt:lpstr>Steps to Write an Essay Infographics by Slidesgo</vt:lpstr>
      <vt:lpstr>Konsep Temu Kembali Informasi</vt:lpstr>
      <vt:lpstr>LATAR BELAKANG</vt:lpstr>
      <vt:lpstr>Pengertian Temu Kembali Informasi (Information Retrival)</vt:lpstr>
      <vt:lpstr>PowerPoint Presentation</vt:lpstr>
      <vt:lpstr>Gambaran Temu Kembali Informasi Lancaster (1979)</vt:lpstr>
      <vt:lpstr>Masalah utama dalam Temu Kembali informasi</vt:lpstr>
      <vt:lpstr>Sistem temu Kembali informasi </vt:lpstr>
      <vt:lpstr>PowerPoint Presentation</vt:lpstr>
      <vt:lpstr>Komponen Penerapan Temu Kembali Informasi</vt:lpstr>
      <vt:lpstr>Komponen Penerapan Temu Kembali Informasi</vt:lpstr>
      <vt:lpstr>Harter (1986) menjelaskan ada beberapa tahap dalam proses penelusuran informasi, yaitu:</vt:lpstr>
      <vt:lpstr>Harter (1986) menjelaskan ada beberapa tahap dalam proses penelusuran informasi, yaitu:</vt:lpstr>
      <vt:lpstr>Proses dari temu kembali informasi, menurut Arguillo (2013), dimulai dari: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Konsep Temu Kembali Informasi</dc:title>
  <cp:lastModifiedBy>TIARA KUSUMANINGTIYAS</cp:lastModifiedBy>
  <cp:revision>6</cp:revision>
  <dcterms:modified xsi:type="dcterms:W3CDTF">2022-10-23T16:02:40Z</dcterms:modified>
</cp:coreProperties>
</file>