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5"/>
  </p:notesMasterIdLst>
  <p:sldIdLst>
    <p:sldId id="278" r:id="rId2"/>
    <p:sldId id="280" r:id="rId3"/>
    <p:sldId id="289" r:id="rId4"/>
    <p:sldId id="295" r:id="rId5"/>
    <p:sldId id="296" r:id="rId6"/>
    <p:sldId id="288" r:id="rId7"/>
    <p:sldId id="298" r:id="rId8"/>
    <p:sldId id="297" r:id="rId9"/>
    <p:sldId id="299" r:id="rId10"/>
    <p:sldId id="290" r:id="rId11"/>
    <p:sldId id="301" r:id="rId12"/>
    <p:sldId id="302" r:id="rId13"/>
    <p:sldId id="282" r:id="rId1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3E8"/>
    <a:srgbClr val="FA7282"/>
    <a:srgbClr val="371A9F"/>
    <a:srgbClr val="B9BBDD"/>
    <a:srgbClr val="FFF5ED"/>
    <a:srgbClr val="D6DFCC"/>
    <a:srgbClr val="AAC4E9"/>
    <a:srgbClr val="FDFBF6"/>
    <a:srgbClr val="DF8C8C"/>
    <a:srgbClr val="C9D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37" d="100"/>
          <a:sy n="37" d="100"/>
        </p:scale>
        <p:origin x="60" y="49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5446E-D439-4BC6-82B1-D6C2A6E955C4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0B196404-3897-4EA1-B781-336EC27DCEA7}">
      <dgm:prSet phldrT="[Text]" custT="1"/>
      <dgm:spPr/>
      <dgm:t>
        <a:bodyPr/>
        <a:lstStyle/>
        <a:p>
          <a:pPr algn="just"/>
          <a:r>
            <a:rPr lang="en-ID" sz="1600" i="1" dirty="0">
              <a:latin typeface="Congenial" panose="02000503040000020004" pitchFamily="2" charset="0"/>
            </a:rPr>
            <a:t>Need to validate the correct ones </a:t>
          </a:r>
          <a:r>
            <a:rPr lang="en-ID" sz="1600" dirty="0">
              <a:latin typeface="Congenial" panose="02000503040000020004" pitchFamily="2" charset="0"/>
            </a:rPr>
            <a:t>(</a:t>
          </a:r>
          <a:r>
            <a:rPr lang="en-ID" sz="1600" dirty="0" err="1">
              <a:latin typeface="Congenial" panose="02000503040000020004" pitchFamily="2" charset="0"/>
            </a:rPr>
            <a:t>kebutuhan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untuk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mempalidasikan</a:t>
          </a:r>
          <a:r>
            <a:rPr lang="en-ID" sz="1600" dirty="0">
              <a:latin typeface="Congenial" panose="02000503040000020004" pitchFamily="2" charset="0"/>
            </a:rPr>
            <a:t> agar </a:t>
          </a:r>
          <a:r>
            <a:rPr lang="en-ID" sz="1600" dirty="0" err="1">
              <a:latin typeface="Congenial" panose="02000503040000020004" pitchFamily="2" charset="0"/>
            </a:rPr>
            <a:t>sesuatu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menjadi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benar</a:t>
          </a:r>
          <a:r>
            <a:rPr lang="en-ID" sz="1600" dirty="0">
              <a:latin typeface="Congenial" panose="02000503040000020004" pitchFamily="2" charset="0"/>
            </a:rPr>
            <a:t>)</a:t>
          </a:r>
        </a:p>
      </dgm:t>
    </dgm:pt>
    <dgm:pt modelId="{5BE22E13-15AB-4488-815C-0A18759F5C3B}" type="parTrans" cxnId="{CD50193E-7E42-4F99-A08E-7CA7B48D1211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9C5F1723-F9DD-47F5-A2A9-C27A9433160E}" type="sibTrans" cxnId="{CD50193E-7E42-4F99-A08E-7CA7B48D1211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7607BDE6-EF42-4296-AC4B-A5B2830CB504}">
      <dgm:prSet phldrT="[Text]" custT="1"/>
      <dgm:spPr/>
      <dgm:t>
        <a:bodyPr/>
        <a:lstStyle/>
        <a:p>
          <a:pPr algn="just"/>
          <a:r>
            <a:rPr lang="en-ID" sz="1600" i="1" dirty="0">
              <a:latin typeface="Congenial" panose="02000503040000020004" pitchFamily="2" charset="0"/>
            </a:rPr>
            <a:t>Need to make professional contributions </a:t>
          </a:r>
          <a:r>
            <a:rPr lang="en-ID" sz="1600" dirty="0">
              <a:latin typeface="Congenial" panose="02000503040000020004" pitchFamily="2" charset="0"/>
            </a:rPr>
            <a:t>(</a:t>
          </a:r>
          <a:r>
            <a:rPr lang="en-ID" sz="1600" dirty="0" err="1">
              <a:latin typeface="Congenial" panose="02000503040000020004" pitchFamily="2" charset="0"/>
            </a:rPr>
            <a:t>kebutuhan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untuk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membuat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kontribusi</a:t>
          </a:r>
          <a:r>
            <a:rPr lang="en-ID" sz="1600" dirty="0">
              <a:latin typeface="Congenial" panose="02000503040000020004" pitchFamily="2" charset="0"/>
            </a:rPr>
            <a:t> yang professional)</a:t>
          </a:r>
        </a:p>
      </dgm:t>
    </dgm:pt>
    <dgm:pt modelId="{0463FEEB-ADE5-4985-A007-AD2144F4DA1E}" type="parTrans" cxnId="{1F415ABB-DC49-4C46-96CB-CF99236517B0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52FD9485-D53B-4C6B-93ED-FC3EA1B01F53}" type="sibTrans" cxnId="{1F415ABB-DC49-4C46-96CB-CF99236517B0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528381B4-7D3F-4EE7-859E-9D0D807A032B}">
      <dgm:prSet phldrT="[Text]" custT="1"/>
      <dgm:spPr/>
      <dgm:t>
        <a:bodyPr/>
        <a:lstStyle/>
        <a:p>
          <a:pPr algn="just"/>
          <a:r>
            <a:rPr lang="en-ID" sz="1600" i="1" dirty="0">
              <a:latin typeface="Congenial" panose="02000503040000020004" pitchFamily="2" charset="0"/>
            </a:rPr>
            <a:t>Need to establish priority for discovery etc </a:t>
          </a:r>
          <a:r>
            <a:rPr lang="en-ID" sz="1600" dirty="0">
              <a:latin typeface="Congenial" panose="02000503040000020004" pitchFamily="2" charset="0"/>
            </a:rPr>
            <a:t>(</a:t>
          </a:r>
          <a:r>
            <a:rPr lang="en-ID" sz="1600" dirty="0" err="1">
              <a:latin typeface="Congenial" panose="02000503040000020004" pitchFamily="2" charset="0"/>
            </a:rPr>
            <a:t>kebutuhan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untuk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membangun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prioritas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dalam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penemuan</a:t>
          </a:r>
          <a:r>
            <a:rPr lang="en-ID" sz="1600" dirty="0">
              <a:latin typeface="Congenial" panose="02000503040000020004" pitchFamily="2" charset="0"/>
            </a:rPr>
            <a:t> dan </a:t>
          </a:r>
          <a:r>
            <a:rPr lang="en-ID" sz="1600" dirty="0" err="1">
              <a:latin typeface="Congenial" panose="02000503040000020004" pitchFamily="2" charset="0"/>
            </a:rPr>
            <a:t>sebagainya</a:t>
          </a:r>
          <a:r>
            <a:rPr lang="en-ID" sz="1600" dirty="0">
              <a:latin typeface="Congenial" panose="02000503040000020004" pitchFamily="2" charset="0"/>
            </a:rPr>
            <a:t>)</a:t>
          </a:r>
        </a:p>
      </dgm:t>
    </dgm:pt>
    <dgm:pt modelId="{DB45633E-DD73-48BA-9823-33B1672E7D3F}" type="parTrans" cxnId="{189DAD89-0102-4102-9390-134F1EE248BD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7B5C4B27-2DAF-4B70-B8C5-895F85B3D96D}" type="sibTrans" cxnId="{189DAD89-0102-4102-9390-134F1EE248BD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9ECEEF79-6C47-414C-AF74-91FFC4AC0FBE}" type="pres">
      <dgm:prSet presAssocID="{4895446E-D439-4BC6-82B1-D6C2A6E955C4}" presName="Name0" presStyleCnt="0">
        <dgm:presLayoutVars>
          <dgm:chMax val="7"/>
          <dgm:chPref val="7"/>
          <dgm:dir/>
        </dgm:presLayoutVars>
      </dgm:prSet>
      <dgm:spPr/>
    </dgm:pt>
    <dgm:pt modelId="{FFF53870-7C0D-439F-B8E7-C2BDC7ACD456}" type="pres">
      <dgm:prSet presAssocID="{4895446E-D439-4BC6-82B1-D6C2A6E955C4}" presName="Name1" presStyleCnt="0"/>
      <dgm:spPr/>
    </dgm:pt>
    <dgm:pt modelId="{A52CCA55-12BC-4CB2-9F7A-6A289E9AAB91}" type="pres">
      <dgm:prSet presAssocID="{4895446E-D439-4BC6-82B1-D6C2A6E955C4}" presName="cycle" presStyleCnt="0"/>
      <dgm:spPr/>
    </dgm:pt>
    <dgm:pt modelId="{0FE8D571-2EE7-4DF8-9506-A5B83C6188F5}" type="pres">
      <dgm:prSet presAssocID="{4895446E-D439-4BC6-82B1-D6C2A6E955C4}" presName="srcNode" presStyleLbl="node1" presStyleIdx="0" presStyleCnt="3"/>
      <dgm:spPr/>
    </dgm:pt>
    <dgm:pt modelId="{818E0E90-16B5-47A9-812E-A05C7194FF54}" type="pres">
      <dgm:prSet presAssocID="{4895446E-D439-4BC6-82B1-D6C2A6E955C4}" presName="conn" presStyleLbl="parChTrans1D2" presStyleIdx="0" presStyleCnt="1"/>
      <dgm:spPr/>
    </dgm:pt>
    <dgm:pt modelId="{A5618E96-7B66-48A1-8EC7-E70403343463}" type="pres">
      <dgm:prSet presAssocID="{4895446E-D439-4BC6-82B1-D6C2A6E955C4}" presName="extraNode" presStyleLbl="node1" presStyleIdx="0" presStyleCnt="3"/>
      <dgm:spPr/>
    </dgm:pt>
    <dgm:pt modelId="{C3BAE857-73BB-4CDE-AA1A-DBAD8BFBA348}" type="pres">
      <dgm:prSet presAssocID="{4895446E-D439-4BC6-82B1-D6C2A6E955C4}" presName="dstNode" presStyleLbl="node1" presStyleIdx="0" presStyleCnt="3"/>
      <dgm:spPr/>
    </dgm:pt>
    <dgm:pt modelId="{57EA1F2D-61D0-4822-8982-95A0BCE53E52}" type="pres">
      <dgm:prSet presAssocID="{0B196404-3897-4EA1-B781-336EC27DCEA7}" presName="text_1" presStyleLbl="node1" presStyleIdx="0" presStyleCnt="3">
        <dgm:presLayoutVars>
          <dgm:bulletEnabled val="1"/>
        </dgm:presLayoutVars>
      </dgm:prSet>
      <dgm:spPr/>
    </dgm:pt>
    <dgm:pt modelId="{8723C8C4-2F20-4FBC-BDAB-E5A57E9E23CB}" type="pres">
      <dgm:prSet presAssocID="{0B196404-3897-4EA1-B781-336EC27DCEA7}" presName="accent_1" presStyleCnt="0"/>
      <dgm:spPr/>
    </dgm:pt>
    <dgm:pt modelId="{CEF85BD7-D04D-4265-B247-6732214DB94D}" type="pres">
      <dgm:prSet presAssocID="{0B196404-3897-4EA1-B781-336EC27DCEA7}" presName="accentRepeatNode" presStyleLbl="solidFgAcc1" presStyleIdx="0" presStyleCnt="3"/>
      <dgm:spPr/>
    </dgm:pt>
    <dgm:pt modelId="{9EDB7BB7-590F-4881-B84E-7C005D84FFFE}" type="pres">
      <dgm:prSet presAssocID="{7607BDE6-EF42-4296-AC4B-A5B2830CB504}" presName="text_2" presStyleLbl="node1" presStyleIdx="1" presStyleCnt="3">
        <dgm:presLayoutVars>
          <dgm:bulletEnabled val="1"/>
        </dgm:presLayoutVars>
      </dgm:prSet>
      <dgm:spPr/>
    </dgm:pt>
    <dgm:pt modelId="{7AF7C787-C884-4072-A014-3D92BE4FC5EA}" type="pres">
      <dgm:prSet presAssocID="{7607BDE6-EF42-4296-AC4B-A5B2830CB504}" presName="accent_2" presStyleCnt="0"/>
      <dgm:spPr/>
    </dgm:pt>
    <dgm:pt modelId="{C50EE730-A2F3-42C6-9463-3C951D409278}" type="pres">
      <dgm:prSet presAssocID="{7607BDE6-EF42-4296-AC4B-A5B2830CB504}" presName="accentRepeatNode" presStyleLbl="solidFgAcc1" presStyleIdx="1" presStyleCnt="3"/>
      <dgm:spPr/>
    </dgm:pt>
    <dgm:pt modelId="{FF46E001-2AA3-4CAF-8F46-ADBD06DC0AF3}" type="pres">
      <dgm:prSet presAssocID="{528381B4-7D3F-4EE7-859E-9D0D807A032B}" presName="text_3" presStyleLbl="node1" presStyleIdx="2" presStyleCnt="3">
        <dgm:presLayoutVars>
          <dgm:bulletEnabled val="1"/>
        </dgm:presLayoutVars>
      </dgm:prSet>
      <dgm:spPr/>
    </dgm:pt>
    <dgm:pt modelId="{F3A62EFF-AE20-4247-9C14-E109FC6E00EF}" type="pres">
      <dgm:prSet presAssocID="{528381B4-7D3F-4EE7-859E-9D0D807A032B}" presName="accent_3" presStyleCnt="0"/>
      <dgm:spPr/>
    </dgm:pt>
    <dgm:pt modelId="{635273CB-7FDB-4519-B903-BF1556CBF222}" type="pres">
      <dgm:prSet presAssocID="{528381B4-7D3F-4EE7-859E-9D0D807A032B}" presName="accentRepeatNode" presStyleLbl="solidFgAcc1" presStyleIdx="2" presStyleCnt="3"/>
      <dgm:spPr/>
    </dgm:pt>
  </dgm:ptLst>
  <dgm:cxnLst>
    <dgm:cxn modelId="{345BFE06-B1DA-4B6D-994A-A1BB2141A07D}" type="presOf" srcId="{0B196404-3897-4EA1-B781-336EC27DCEA7}" destId="{57EA1F2D-61D0-4822-8982-95A0BCE53E52}" srcOrd="0" destOrd="0" presId="urn:microsoft.com/office/officeart/2008/layout/VerticalCurvedList"/>
    <dgm:cxn modelId="{CD50193E-7E42-4F99-A08E-7CA7B48D1211}" srcId="{4895446E-D439-4BC6-82B1-D6C2A6E955C4}" destId="{0B196404-3897-4EA1-B781-336EC27DCEA7}" srcOrd="0" destOrd="0" parTransId="{5BE22E13-15AB-4488-815C-0A18759F5C3B}" sibTransId="{9C5F1723-F9DD-47F5-A2A9-C27A9433160E}"/>
    <dgm:cxn modelId="{98EA5F46-E602-4719-8D31-DF9026CA685B}" type="presOf" srcId="{9C5F1723-F9DD-47F5-A2A9-C27A9433160E}" destId="{818E0E90-16B5-47A9-812E-A05C7194FF54}" srcOrd="0" destOrd="0" presId="urn:microsoft.com/office/officeart/2008/layout/VerticalCurvedList"/>
    <dgm:cxn modelId="{7FB2A376-7492-476E-84F6-2A27FC478201}" type="presOf" srcId="{7607BDE6-EF42-4296-AC4B-A5B2830CB504}" destId="{9EDB7BB7-590F-4881-B84E-7C005D84FFFE}" srcOrd="0" destOrd="0" presId="urn:microsoft.com/office/officeart/2008/layout/VerticalCurvedList"/>
    <dgm:cxn modelId="{189DAD89-0102-4102-9390-134F1EE248BD}" srcId="{4895446E-D439-4BC6-82B1-D6C2A6E955C4}" destId="{528381B4-7D3F-4EE7-859E-9D0D807A032B}" srcOrd="2" destOrd="0" parTransId="{DB45633E-DD73-48BA-9823-33B1672E7D3F}" sibTransId="{7B5C4B27-2DAF-4B70-B8C5-895F85B3D96D}"/>
    <dgm:cxn modelId="{1F415ABB-DC49-4C46-96CB-CF99236517B0}" srcId="{4895446E-D439-4BC6-82B1-D6C2A6E955C4}" destId="{7607BDE6-EF42-4296-AC4B-A5B2830CB504}" srcOrd="1" destOrd="0" parTransId="{0463FEEB-ADE5-4985-A007-AD2144F4DA1E}" sibTransId="{52FD9485-D53B-4C6B-93ED-FC3EA1B01F53}"/>
    <dgm:cxn modelId="{A94AE6C8-5769-4F37-865D-9C8A46A08115}" type="presOf" srcId="{4895446E-D439-4BC6-82B1-D6C2A6E955C4}" destId="{9ECEEF79-6C47-414C-AF74-91FFC4AC0FBE}" srcOrd="0" destOrd="0" presId="urn:microsoft.com/office/officeart/2008/layout/VerticalCurvedList"/>
    <dgm:cxn modelId="{66D43EEC-2AAC-46D8-A770-F82469F5C7DA}" type="presOf" srcId="{528381B4-7D3F-4EE7-859E-9D0D807A032B}" destId="{FF46E001-2AA3-4CAF-8F46-ADBD06DC0AF3}" srcOrd="0" destOrd="0" presId="urn:microsoft.com/office/officeart/2008/layout/VerticalCurvedList"/>
    <dgm:cxn modelId="{2E403112-3E10-4AFE-BE21-F79B775EA63A}" type="presParOf" srcId="{9ECEEF79-6C47-414C-AF74-91FFC4AC0FBE}" destId="{FFF53870-7C0D-439F-B8E7-C2BDC7ACD456}" srcOrd="0" destOrd="0" presId="urn:microsoft.com/office/officeart/2008/layout/VerticalCurvedList"/>
    <dgm:cxn modelId="{D9C2AF2C-1833-4D86-B637-A9344947092E}" type="presParOf" srcId="{FFF53870-7C0D-439F-B8E7-C2BDC7ACD456}" destId="{A52CCA55-12BC-4CB2-9F7A-6A289E9AAB91}" srcOrd="0" destOrd="0" presId="urn:microsoft.com/office/officeart/2008/layout/VerticalCurvedList"/>
    <dgm:cxn modelId="{F4EDE48D-F225-4650-89AC-9DE478FCDF7E}" type="presParOf" srcId="{A52CCA55-12BC-4CB2-9F7A-6A289E9AAB91}" destId="{0FE8D571-2EE7-4DF8-9506-A5B83C6188F5}" srcOrd="0" destOrd="0" presId="urn:microsoft.com/office/officeart/2008/layout/VerticalCurvedList"/>
    <dgm:cxn modelId="{BAC583A7-E126-44BC-A77B-C3FEB5F58234}" type="presParOf" srcId="{A52CCA55-12BC-4CB2-9F7A-6A289E9AAB91}" destId="{818E0E90-16B5-47A9-812E-A05C7194FF54}" srcOrd="1" destOrd="0" presId="urn:microsoft.com/office/officeart/2008/layout/VerticalCurvedList"/>
    <dgm:cxn modelId="{D3848369-04DC-44B3-B0F5-75C4E985A755}" type="presParOf" srcId="{A52CCA55-12BC-4CB2-9F7A-6A289E9AAB91}" destId="{A5618E96-7B66-48A1-8EC7-E70403343463}" srcOrd="2" destOrd="0" presId="urn:microsoft.com/office/officeart/2008/layout/VerticalCurvedList"/>
    <dgm:cxn modelId="{79F2556F-8E40-46ED-A4E0-47FD7743EAFA}" type="presParOf" srcId="{A52CCA55-12BC-4CB2-9F7A-6A289E9AAB91}" destId="{C3BAE857-73BB-4CDE-AA1A-DBAD8BFBA348}" srcOrd="3" destOrd="0" presId="urn:microsoft.com/office/officeart/2008/layout/VerticalCurvedList"/>
    <dgm:cxn modelId="{8FAEE348-4EF2-43A5-AC0D-F617294C5F85}" type="presParOf" srcId="{FFF53870-7C0D-439F-B8E7-C2BDC7ACD456}" destId="{57EA1F2D-61D0-4822-8982-95A0BCE53E52}" srcOrd="1" destOrd="0" presId="urn:microsoft.com/office/officeart/2008/layout/VerticalCurvedList"/>
    <dgm:cxn modelId="{9F94B8A4-F3EA-4F1E-8898-1730EA347E97}" type="presParOf" srcId="{FFF53870-7C0D-439F-B8E7-C2BDC7ACD456}" destId="{8723C8C4-2F20-4FBC-BDAB-E5A57E9E23CB}" srcOrd="2" destOrd="0" presId="urn:microsoft.com/office/officeart/2008/layout/VerticalCurvedList"/>
    <dgm:cxn modelId="{F032EAEC-2A07-4AB2-A800-E152D9C61327}" type="presParOf" srcId="{8723C8C4-2F20-4FBC-BDAB-E5A57E9E23CB}" destId="{CEF85BD7-D04D-4265-B247-6732214DB94D}" srcOrd="0" destOrd="0" presId="urn:microsoft.com/office/officeart/2008/layout/VerticalCurvedList"/>
    <dgm:cxn modelId="{11F387E7-FBA5-49F4-AB16-C7FB4A8CE894}" type="presParOf" srcId="{FFF53870-7C0D-439F-B8E7-C2BDC7ACD456}" destId="{9EDB7BB7-590F-4881-B84E-7C005D84FFFE}" srcOrd="3" destOrd="0" presId="urn:microsoft.com/office/officeart/2008/layout/VerticalCurvedList"/>
    <dgm:cxn modelId="{FAD5C1CE-A5B5-4D0E-9F85-4835A4FBF5F4}" type="presParOf" srcId="{FFF53870-7C0D-439F-B8E7-C2BDC7ACD456}" destId="{7AF7C787-C884-4072-A014-3D92BE4FC5EA}" srcOrd="4" destOrd="0" presId="urn:microsoft.com/office/officeart/2008/layout/VerticalCurvedList"/>
    <dgm:cxn modelId="{D09EB0C3-9181-4BA4-B86B-F6F8891B3D20}" type="presParOf" srcId="{7AF7C787-C884-4072-A014-3D92BE4FC5EA}" destId="{C50EE730-A2F3-42C6-9463-3C951D409278}" srcOrd="0" destOrd="0" presId="urn:microsoft.com/office/officeart/2008/layout/VerticalCurvedList"/>
    <dgm:cxn modelId="{BBF057F8-F2C4-410A-A43D-914BFCFE6289}" type="presParOf" srcId="{FFF53870-7C0D-439F-B8E7-C2BDC7ACD456}" destId="{FF46E001-2AA3-4CAF-8F46-ADBD06DC0AF3}" srcOrd="5" destOrd="0" presId="urn:microsoft.com/office/officeart/2008/layout/VerticalCurvedList"/>
    <dgm:cxn modelId="{E6333BBC-98A3-44A1-9C5F-EB1AE61E76C3}" type="presParOf" srcId="{FFF53870-7C0D-439F-B8E7-C2BDC7ACD456}" destId="{F3A62EFF-AE20-4247-9C14-E109FC6E00EF}" srcOrd="6" destOrd="0" presId="urn:microsoft.com/office/officeart/2008/layout/VerticalCurvedList"/>
    <dgm:cxn modelId="{6E45CF7F-71A7-4305-B01D-54138D5F0750}" type="presParOf" srcId="{F3A62EFF-AE20-4247-9C14-E109FC6E00EF}" destId="{635273CB-7FDB-4519-B903-BF1556CBF2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0BA8C-3C36-4DC3-90F4-E8CF29ED256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AF8284CE-058D-4987-B8A5-75FD04BACB3E}">
      <dgm:prSet phldrT="[Text]" custT="1"/>
      <dgm:spPr/>
      <dgm:t>
        <a:bodyPr/>
        <a:lstStyle/>
        <a:p>
          <a:r>
            <a:rPr lang="en-ID" sz="1600" i="1" dirty="0">
              <a:latin typeface="Congenial" panose="02000503040000020004" pitchFamily="2" charset="0"/>
            </a:rPr>
            <a:t>Work activity </a:t>
          </a:r>
          <a:r>
            <a:rPr lang="en-ID" sz="1600" dirty="0">
              <a:latin typeface="Congenial" panose="02000503040000020004" pitchFamily="2" charset="0"/>
            </a:rPr>
            <a:t>(</a:t>
          </a:r>
          <a:r>
            <a:rPr lang="en-ID" sz="1600" dirty="0" err="1">
              <a:latin typeface="Congenial" panose="02000503040000020004" pitchFamily="2" charset="0"/>
            </a:rPr>
            <a:t>aktivitas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pekerja</a:t>
          </a:r>
          <a:r>
            <a:rPr lang="en-ID" sz="1600" dirty="0">
              <a:latin typeface="Congenial" panose="02000503040000020004" pitchFamily="2" charset="0"/>
            </a:rPr>
            <a:t>)</a:t>
          </a:r>
        </a:p>
      </dgm:t>
    </dgm:pt>
    <dgm:pt modelId="{FE58D367-E34F-415E-B484-9818737BEAE9}" type="parTrans" cxnId="{CD7D26B7-A265-4678-9002-32F1212857F8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435B6E3B-2242-4769-B720-35DC000C0E51}" type="sibTrans" cxnId="{CD7D26B7-A265-4678-9002-32F1212857F8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2A2CBA94-FFAF-4CF6-82AC-830C5E2A2240}">
      <dgm:prSet phldrT="[Text]" custT="1"/>
      <dgm:spPr/>
      <dgm:t>
        <a:bodyPr/>
        <a:lstStyle/>
        <a:p>
          <a:r>
            <a:rPr lang="en-ID" sz="1600" i="1" dirty="0">
              <a:latin typeface="Congenial" panose="02000503040000020004" pitchFamily="2" charset="0"/>
            </a:rPr>
            <a:t>Availability of facilities </a:t>
          </a:r>
          <a:r>
            <a:rPr lang="en-ID" sz="1600" dirty="0">
              <a:latin typeface="Congenial" panose="02000503040000020004" pitchFamily="2" charset="0"/>
            </a:rPr>
            <a:t>(</a:t>
          </a:r>
          <a:r>
            <a:rPr lang="en-ID" sz="1600" dirty="0" err="1">
              <a:latin typeface="Congenial" panose="02000503040000020004" pitchFamily="2" charset="0"/>
            </a:rPr>
            <a:t>Ketersediaan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fasilitas</a:t>
          </a:r>
          <a:r>
            <a:rPr lang="en-ID" sz="1600" dirty="0">
              <a:latin typeface="Congenial" panose="02000503040000020004" pitchFamily="2" charset="0"/>
            </a:rPr>
            <a:t>)</a:t>
          </a:r>
        </a:p>
      </dgm:t>
    </dgm:pt>
    <dgm:pt modelId="{E7BE5B25-F8F6-4A28-8A58-89D82E795988}" type="parTrans" cxnId="{F767163D-1629-45AE-A875-1278D791AD3A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F8FF5E75-8904-48EA-B89A-163D94BE5EE1}" type="sibTrans" cxnId="{F767163D-1629-45AE-A875-1278D791AD3A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65378FD7-F41E-4206-939B-0D440288CA7D}">
      <dgm:prSet phldrT="[Text]" custT="1"/>
      <dgm:spPr/>
      <dgm:t>
        <a:bodyPr/>
        <a:lstStyle/>
        <a:p>
          <a:r>
            <a:rPr lang="en-ID" sz="1600" i="1" dirty="0">
              <a:latin typeface="Congenial" panose="02000503040000020004" pitchFamily="2" charset="0"/>
            </a:rPr>
            <a:t>Hierarchical position of individuals </a:t>
          </a:r>
          <a:r>
            <a:rPr lang="en-ID" sz="1600" dirty="0">
              <a:latin typeface="Congenial" panose="02000503040000020004" pitchFamily="2" charset="0"/>
            </a:rPr>
            <a:t>(</a:t>
          </a:r>
          <a:r>
            <a:rPr lang="en-ID" sz="1600" dirty="0" err="1">
              <a:latin typeface="Congenial" panose="02000503040000020004" pitchFamily="2" charset="0"/>
            </a:rPr>
            <a:t>Posisi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hirarki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seorang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individu</a:t>
          </a:r>
          <a:r>
            <a:rPr lang="en-ID" sz="1600" dirty="0">
              <a:latin typeface="Congenial" panose="02000503040000020004" pitchFamily="2" charset="0"/>
            </a:rPr>
            <a:t>)</a:t>
          </a:r>
        </a:p>
      </dgm:t>
    </dgm:pt>
    <dgm:pt modelId="{416A6EFA-DFFA-42C0-8CD9-A0F45B05A2CE}" type="parTrans" cxnId="{6E9ADEED-8964-4A88-94C0-2140D3F8D8ED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AC3792F6-3220-4F8C-9CD1-C16F98E952FA}" type="sibTrans" cxnId="{6E9ADEED-8964-4A88-94C0-2140D3F8D8ED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9B005960-FA9E-4A8C-8D06-20640527A5E6}">
      <dgm:prSet phldrT="[Text]" custT="1"/>
      <dgm:spPr/>
      <dgm:t>
        <a:bodyPr/>
        <a:lstStyle/>
        <a:p>
          <a:r>
            <a:rPr lang="en-ID" sz="1600" i="1" dirty="0">
              <a:latin typeface="Congenial" panose="02000503040000020004" pitchFamily="2" charset="0"/>
            </a:rPr>
            <a:t>Discipline/ Field / Area of interest </a:t>
          </a:r>
          <a:r>
            <a:rPr lang="en-ID" sz="1600" dirty="0">
              <a:latin typeface="Congenial" panose="02000503040000020004" pitchFamily="2" charset="0"/>
            </a:rPr>
            <a:t>(</a:t>
          </a:r>
          <a:r>
            <a:rPr lang="en-ID" sz="1600" dirty="0" err="1">
              <a:latin typeface="Congenial" panose="02000503040000020004" pitchFamily="2" charset="0"/>
            </a:rPr>
            <a:t>Disiplin</a:t>
          </a:r>
          <a:r>
            <a:rPr lang="en-ID" sz="1600" dirty="0">
              <a:latin typeface="Congenial" panose="02000503040000020004" pitchFamily="2" charset="0"/>
            </a:rPr>
            <a:t>/</a:t>
          </a:r>
          <a:r>
            <a:rPr lang="en-ID" sz="1600" dirty="0" err="1">
              <a:latin typeface="Congenial" panose="02000503040000020004" pitchFamily="2" charset="0"/>
            </a:rPr>
            <a:t>lapangan</a:t>
          </a:r>
          <a:r>
            <a:rPr lang="en-ID" sz="1600" dirty="0">
              <a:latin typeface="Congenial" panose="02000503040000020004" pitchFamily="2" charset="0"/>
            </a:rPr>
            <a:t>/area </a:t>
          </a:r>
          <a:r>
            <a:rPr lang="en-ID" sz="1600" dirty="0" err="1">
              <a:latin typeface="Congenial" panose="02000503040000020004" pitchFamily="2" charset="0"/>
            </a:rPr>
            <a:t>ketertarikan</a:t>
          </a:r>
          <a:r>
            <a:rPr lang="en-ID" sz="1600" dirty="0">
              <a:latin typeface="Congenial" panose="02000503040000020004" pitchFamily="2" charset="0"/>
            </a:rPr>
            <a:t>)</a:t>
          </a:r>
        </a:p>
      </dgm:t>
    </dgm:pt>
    <dgm:pt modelId="{0F039617-21A9-45B6-A25D-DC8B30D18B01}" type="parTrans" cxnId="{7A3C8526-005C-4868-85D2-83BE972C8C84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0165C327-AF2D-420B-B863-2391763553D6}" type="sibTrans" cxnId="{7A3C8526-005C-4868-85D2-83BE972C8C84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F99B4D32-96BE-4E91-B4A1-F8A2B8878359}">
      <dgm:prSet phldrT="[Text]" custT="1"/>
      <dgm:spPr/>
      <dgm:t>
        <a:bodyPr/>
        <a:lstStyle/>
        <a:p>
          <a:r>
            <a:rPr lang="en-ID" sz="1600" i="1" dirty="0">
              <a:latin typeface="Congenial" panose="02000503040000020004" pitchFamily="2" charset="0"/>
            </a:rPr>
            <a:t>Motivation factors for information needs </a:t>
          </a:r>
          <a:r>
            <a:rPr lang="en-ID" sz="1600" dirty="0">
              <a:latin typeface="Congenial" panose="02000503040000020004" pitchFamily="2" charset="0"/>
            </a:rPr>
            <a:t>(</a:t>
          </a:r>
          <a:r>
            <a:rPr lang="en-ID" sz="1600" dirty="0" err="1">
              <a:latin typeface="Congenial" panose="02000503040000020004" pitchFamily="2" charset="0"/>
            </a:rPr>
            <a:t>faktor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motivasi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terhadap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kebutuhan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informasi</a:t>
          </a:r>
          <a:r>
            <a:rPr lang="en-ID" sz="1600" dirty="0">
              <a:latin typeface="Congenial" panose="02000503040000020004" pitchFamily="2" charset="0"/>
            </a:rPr>
            <a:t>) </a:t>
          </a:r>
        </a:p>
      </dgm:t>
    </dgm:pt>
    <dgm:pt modelId="{15D40ED2-4519-4506-8695-1F79D0F694D9}" type="parTrans" cxnId="{02CBF122-C1E0-40FA-856C-6D1C1C4FC291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4CE1E80A-4A5E-4812-99C5-2A4AE39C8F89}" type="sibTrans" cxnId="{02CBF122-C1E0-40FA-856C-6D1C1C4FC291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49FA6CBA-3397-422C-BEAA-38BB886B31C5}">
      <dgm:prSet phldrT="[Text]" custT="1"/>
      <dgm:spPr/>
      <dgm:t>
        <a:bodyPr/>
        <a:lstStyle/>
        <a:p>
          <a:r>
            <a:rPr lang="en-ID" sz="1600" i="1" dirty="0">
              <a:latin typeface="Congenial" panose="02000503040000020004" pitchFamily="2" charset="0"/>
            </a:rPr>
            <a:t>Need to take a decision </a:t>
          </a:r>
          <a:r>
            <a:rPr lang="en-ID" sz="1600" dirty="0">
              <a:latin typeface="Congenial" panose="02000503040000020004" pitchFamily="2" charset="0"/>
            </a:rPr>
            <a:t>(</a:t>
          </a:r>
          <a:r>
            <a:rPr lang="en-ID" sz="1600" dirty="0" err="1">
              <a:latin typeface="Congenial" panose="02000503040000020004" pitchFamily="2" charset="0"/>
            </a:rPr>
            <a:t>kebutuhan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untuk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membuat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keputusan</a:t>
          </a:r>
          <a:r>
            <a:rPr lang="en-ID" sz="1600" dirty="0">
              <a:latin typeface="Congenial" panose="02000503040000020004" pitchFamily="2" charset="0"/>
            </a:rPr>
            <a:t>)</a:t>
          </a:r>
        </a:p>
      </dgm:t>
    </dgm:pt>
    <dgm:pt modelId="{028AB771-07C4-4CBF-823E-5F1DED9D8D5B}" type="parTrans" cxnId="{079D5235-BE12-4EA8-A45F-427EC0B599CD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85D7A7CA-A3F4-4DD5-8CD3-4A3B312A540B}" type="sibTrans" cxnId="{079D5235-BE12-4EA8-A45F-427EC0B599CD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4C69031A-F166-4FD5-B70C-5EC318BADF02}">
      <dgm:prSet phldrT="[Text]" custT="1"/>
      <dgm:spPr/>
      <dgm:t>
        <a:bodyPr/>
        <a:lstStyle/>
        <a:p>
          <a:r>
            <a:rPr lang="en-ID" sz="1600" i="1" dirty="0">
              <a:latin typeface="Congenial" panose="02000503040000020004" pitchFamily="2" charset="0"/>
            </a:rPr>
            <a:t>Need to seek new ideas </a:t>
          </a:r>
          <a:r>
            <a:rPr lang="en-ID" sz="1600" dirty="0">
              <a:latin typeface="Congenial" panose="02000503040000020004" pitchFamily="2" charset="0"/>
            </a:rPr>
            <a:t>(</a:t>
          </a:r>
          <a:r>
            <a:rPr lang="en-ID" sz="1600" dirty="0" err="1">
              <a:latin typeface="Congenial" panose="02000503040000020004" pitchFamily="2" charset="0"/>
            </a:rPr>
            <a:t>kebutuhan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dalam</a:t>
          </a:r>
          <a:r>
            <a:rPr lang="en-ID" sz="1600" dirty="0">
              <a:latin typeface="Congenial" panose="02000503040000020004" pitchFamily="2" charset="0"/>
            </a:rPr>
            <a:t> </a:t>
          </a:r>
          <a:r>
            <a:rPr lang="en-ID" sz="1600" dirty="0" err="1">
              <a:latin typeface="Congenial" panose="02000503040000020004" pitchFamily="2" charset="0"/>
            </a:rPr>
            <a:t>mencari</a:t>
          </a:r>
          <a:r>
            <a:rPr lang="en-ID" sz="1600" dirty="0">
              <a:latin typeface="Congenial" panose="02000503040000020004" pitchFamily="2" charset="0"/>
            </a:rPr>
            <a:t> ide </a:t>
          </a:r>
          <a:r>
            <a:rPr lang="en-ID" sz="1600" dirty="0" err="1">
              <a:latin typeface="Congenial" panose="02000503040000020004" pitchFamily="2" charset="0"/>
            </a:rPr>
            <a:t>baru</a:t>
          </a:r>
          <a:r>
            <a:rPr lang="en-ID" sz="1600" dirty="0">
              <a:latin typeface="Congenial" panose="02000503040000020004" pitchFamily="2" charset="0"/>
            </a:rPr>
            <a:t>)</a:t>
          </a:r>
        </a:p>
      </dgm:t>
    </dgm:pt>
    <dgm:pt modelId="{7D3933A6-46F1-4794-B767-347B69D2BC64}" type="parTrans" cxnId="{B157DA02-CEE4-48A5-85EE-87F10B5EF21A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BDC34D47-C1C8-4969-A523-5FB08AB684F7}" type="sibTrans" cxnId="{B157DA02-CEE4-48A5-85EE-87F10B5EF21A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FFEB80C3-4DCB-49C1-8AB2-239AD2D3DDE5}">
      <dgm:prSet phldrT="[Text]"/>
      <dgm:spPr/>
    </dgm:pt>
    <dgm:pt modelId="{97A7F12D-D37D-4CF7-8968-81D863C907E9}" type="parTrans" cxnId="{37AB2A4E-DE6D-4F5C-AAB2-1AB33DA92364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C9BA93A1-9D9C-4D14-A64D-0B739470CA9B}" type="sibTrans" cxnId="{37AB2A4E-DE6D-4F5C-AAB2-1AB33DA92364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AEAC9E66-564D-48FF-A4AD-CCDA7B5264D3}" type="pres">
      <dgm:prSet presAssocID="{8870BA8C-3C36-4DC3-90F4-E8CF29ED2560}" presName="Name0" presStyleCnt="0">
        <dgm:presLayoutVars>
          <dgm:chMax val="7"/>
          <dgm:chPref val="7"/>
          <dgm:dir/>
        </dgm:presLayoutVars>
      </dgm:prSet>
      <dgm:spPr/>
    </dgm:pt>
    <dgm:pt modelId="{CB066840-4443-46ED-8412-BAE2D30ABD11}" type="pres">
      <dgm:prSet presAssocID="{8870BA8C-3C36-4DC3-90F4-E8CF29ED2560}" presName="Name1" presStyleCnt="0"/>
      <dgm:spPr/>
    </dgm:pt>
    <dgm:pt modelId="{DC0DA55C-7FF0-4CD0-82D0-9A2DC5D712BE}" type="pres">
      <dgm:prSet presAssocID="{8870BA8C-3C36-4DC3-90F4-E8CF29ED2560}" presName="cycle" presStyleCnt="0"/>
      <dgm:spPr/>
    </dgm:pt>
    <dgm:pt modelId="{F2F1D180-5B7D-4822-AE26-EE528FCD6283}" type="pres">
      <dgm:prSet presAssocID="{8870BA8C-3C36-4DC3-90F4-E8CF29ED2560}" presName="srcNode" presStyleLbl="node1" presStyleIdx="0" presStyleCnt="7"/>
      <dgm:spPr/>
    </dgm:pt>
    <dgm:pt modelId="{FD5E167D-5F7A-4DC9-BC41-873FA2CC63B3}" type="pres">
      <dgm:prSet presAssocID="{8870BA8C-3C36-4DC3-90F4-E8CF29ED2560}" presName="conn" presStyleLbl="parChTrans1D2" presStyleIdx="0" presStyleCnt="1"/>
      <dgm:spPr/>
    </dgm:pt>
    <dgm:pt modelId="{C8A37420-BA92-4091-AEFD-7214B3AA5F61}" type="pres">
      <dgm:prSet presAssocID="{8870BA8C-3C36-4DC3-90F4-E8CF29ED2560}" presName="extraNode" presStyleLbl="node1" presStyleIdx="0" presStyleCnt="7"/>
      <dgm:spPr/>
    </dgm:pt>
    <dgm:pt modelId="{28CFD25A-527D-4521-A62E-8EAA67367BA5}" type="pres">
      <dgm:prSet presAssocID="{8870BA8C-3C36-4DC3-90F4-E8CF29ED2560}" presName="dstNode" presStyleLbl="node1" presStyleIdx="0" presStyleCnt="7"/>
      <dgm:spPr/>
    </dgm:pt>
    <dgm:pt modelId="{4CBF100F-8A56-4643-8561-980145BA27D6}" type="pres">
      <dgm:prSet presAssocID="{AF8284CE-058D-4987-B8A5-75FD04BACB3E}" presName="text_1" presStyleLbl="node1" presStyleIdx="0" presStyleCnt="7">
        <dgm:presLayoutVars>
          <dgm:bulletEnabled val="1"/>
        </dgm:presLayoutVars>
      </dgm:prSet>
      <dgm:spPr/>
    </dgm:pt>
    <dgm:pt modelId="{1537341C-CC38-4A44-8083-BB631516DFE8}" type="pres">
      <dgm:prSet presAssocID="{AF8284CE-058D-4987-B8A5-75FD04BACB3E}" presName="accent_1" presStyleCnt="0"/>
      <dgm:spPr/>
    </dgm:pt>
    <dgm:pt modelId="{3DF7D42E-04D4-4975-901C-E48A2038BCF3}" type="pres">
      <dgm:prSet presAssocID="{AF8284CE-058D-4987-B8A5-75FD04BACB3E}" presName="accentRepeatNode" presStyleLbl="solidFgAcc1" presStyleIdx="0" presStyleCnt="7"/>
      <dgm:spPr/>
    </dgm:pt>
    <dgm:pt modelId="{F6FBFD10-D56C-432D-8A18-A9BCBD8F831C}" type="pres">
      <dgm:prSet presAssocID="{9B005960-FA9E-4A8C-8D06-20640527A5E6}" presName="text_2" presStyleLbl="node1" presStyleIdx="1" presStyleCnt="7">
        <dgm:presLayoutVars>
          <dgm:bulletEnabled val="1"/>
        </dgm:presLayoutVars>
      </dgm:prSet>
      <dgm:spPr/>
    </dgm:pt>
    <dgm:pt modelId="{79F2BD40-CE91-47BC-B53C-01BAAE3A647A}" type="pres">
      <dgm:prSet presAssocID="{9B005960-FA9E-4A8C-8D06-20640527A5E6}" presName="accent_2" presStyleCnt="0"/>
      <dgm:spPr/>
    </dgm:pt>
    <dgm:pt modelId="{62AA6582-811D-45F6-9DCE-F42A839ABD28}" type="pres">
      <dgm:prSet presAssocID="{9B005960-FA9E-4A8C-8D06-20640527A5E6}" presName="accentRepeatNode" presStyleLbl="solidFgAcc1" presStyleIdx="1" presStyleCnt="7"/>
      <dgm:spPr/>
    </dgm:pt>
    <dgm:pt modelId="{64F805AC-9A68-496E-8511-8E954147BEEE}" type="pres">
      <dgm:prSet presAssocID="{2A2CBA94-FFAF-4CF6-82AC-830C5E2A2240}" presName="text_3" presStyleLbl="node1" presStyleIdx="2" presStyleCnt="7">
        <dgm:presLayoutVars>
          <dgm:bulletEnabled val="1"/>
        </dgm:presLayoutVars>
      </dgm:prSet>
      <dgm:spPr/>
    </dgm:pt>
    <dgm:pt modelId="{CC7160AD-0C99-40C8-8478-482A304A8D7A}" type="pres">
      <dgm:prSet presAssocID="{2A2CBA94-FFAF-4CF6-82AC-830C5E2A2240}" presName="accent_3" presStyleCnt="0"/>
      <dgm:spPr/>
    </dgm:pt>
    <dgm:pt modelId="{CED771F7-3087-473E-97C0-B60F07ED6F55}" type="pres">
      <dgm:prSet presAssocID="{2A2CBA94-FFAF-4CF6-82AC-830C5E2A2240}" presName="accentRepeatNode" presStyleLbl="solidFgAcc1" presStyleIdx="2" presStyleCnt="7"/>
      <dgm:spPr/>
    </dgm:pt>
    <dgm:pt modelId="{CB1FDB93-1DC1-4BC4-A42F-B97821DB8B46}" type="pres">
      <dgm:prSet presAssocID="{65378FD7-F41E-4206-939B-0D440288CA7D}" presName="text_4" presStyleLbl="node1" presStyleIdx="3" presStyleCnt="7">
        <dgm:presLayoutVars>
          <dgm:bulletEnabled val="1"/>
        </dgm:presLayoutVars>
      </dgm:prSet>
      <dgm:spPr/>
    </dgm:pt>
    <dgm:pt modelId="{205474E8-0443-42DF-A747-8BBF80107DCE}" type="pres">
      <dgm:prSet presAssocID="{65378FD7-F41E-4206-939B-0D440288CA7D}" presName="accent_4" presStyleCnt="0"/>
      <dgm:spPr/>
    </dgm:pt>
    <dgm:pt modelId="{3724891F-CC97-4726-998C-6A0B30D431F0}" type="pres">
      <dgm:prSet presAssocID="{65378FD7-F41E-4206-939B-0D440288CA7D}" presName="accentRepeatNode" presStyleLbl="solidFgAcc1" presStyleIdx="3" presStyleCnt="7"/>
      <dgm:spPr/>
    </dgm:pt>
    <dgm:pt modelId="{039B4A3E-055F-4FD2-B701-E3880F4E5261}" type="pres">
      <dgm:prSet presAssocID="{F99B4D32-96BE-4E91-B4A1-F8A2B8878359}" presName="text_5" presStyleLbl="node1" presStyleIdx="4" presStyleCnt="7">
        <dgm:presLayoutVars>
          <dgm:bulletEnabled val="1"/>
        </dgm:presLayoutVars>
      </dgm:prSet>
      <dgm:spPr/>
    </dgm:pt>
    <dgm:pt modelId="{C9A26B01-F5D6-4FE6-946E-595095D7FF74}" type="pres">
      <dgm:prSet presAssocID="{F99B4D32-96BE-4E91-B4A1-F8A2B8878359}" presName="accent_5" presStyleCnt="0"/>
      <dgm:spPr/>
    </dgm:pt>
    <dgm:pt modelId="{4F8AECFD-1DF7-448A-9060-745C69120B13}" type="pres">
      <dgm:prSet presAssocID="{F99B4D32-96BE-4E91-B4A1-F8A2B8878359}" presName="accentRepeatNode" presStyleLbl="solidFgAcc1" presStyleIdx="4" presStyleCnt="7"/>
      <dgm:spPr/>
    </dgm:pt>
    <dgm:pt modelId="{1E7BDAC9-4D87-4A1F-B6F7-4BE3DAB643E5}" type="pres">
      <dgm:prSet presAssocID="{49FA6CBA-3397-422C-BEAA-38BB886B31C5}" presName="text_6" presStyleLbl="node1" presStyleIdx="5" presStyleCnt="7">
        <dgm:presLayoutVars>
          <dgm:bulletEnabled val="1"/>
        </dgm:presLayoutVars>
      </dgm:prSet>
      <dgm:spPr/>
    </dgm:pt>
    <dgm:pt modelId="{9D840AA7-14B4-4D9C-8A3D-E24FC6718F18}" type="pres">
      <dgm:prSet presAssocID="{49FA6CBA-3397-422C-BEAA-38BB886B31C5}" presName="accent_6" presStyleCnt="0"/>
      <dgm:spPr/>
    </dgm:pt>
    <dgm:pt modelId="{15E85E46-AE08-4C5C-80CA-B9650AFAD9B2}" type="pres">
      <dgm:prSet presAssocID="{49FA6CBA-3397-422C-BEAA-38BB886B31C5}" presName="accentRepeatNode" presStyleLbl="solidFgAcc1" presStyleIdx="5" presStyleCnt="7"/>
      <dgm:spPr/>
    </dgm:pt>
    <dgm:pt modelId="{6F508829-BFDC-4053-A9F7-057A401D670C}" type="pres">
      <dgm:prSet presAssocID="{4C69031A-F166-4FD5-B70C-5EC318BADF02}" presName="text_7" presStyleLbl="node1" presStyleIdx="6" presStyleCnt="7">
        <dgm:presLayoutVars>
          <dgm:bulletEnabled val="1"/>
        </dgm:presLayoutVars>
      </dgm:prSet>
      <dgm:spPr/>
    </dgm:pt>
    <dgm:pt modelId="{1EE11BFD-0245-48DD-8DE2-4255D136885E}" type="pres">
      <dgm:prSet presAssocID="{4C69031A-F166-4FD5-B70C-5EC318BADF02}" presName="accent_7" presStyleCnt="0"/>
      <dgm:spPr/>
    </dgm:pt>
    <dgm:pt modelId="{E62CA3FB-C014-4CDA-A7A4-5D11FB25B7DC}" type="pres">
      <dgm:prSet presAssocID="{4C69031A-F166-4FD5-B70C-5EC318BADF02}" presName="accentRepeatNode" presStyleLbl="solidFgAcc1" presStyleIdx="6" presStyleCnt="7"/>
      <dgm:spPr/>
    </dgm:pt>
  </dgm:ptLst>
  <dgm:cxnLst>
    <dgm:cxn modelId="{B157DA02-CEE4-48A5-85EE-87F10B5EF21A}" srcId="{8870BA8C-3C36-4DC3-90F4-E8CF29ED2560}" destId="{4C69031A-F166-4FD5-B70C-5EC318BADF02}" srcOrd="6" destOrd="0" parTransId="{7D3933A6-46F1-4794-B767-347B69D2BC64}" sibTransId="{BDC34D47-C1C8-4969-A523-5FB08AB684F7}"/>
    <dgm:cxn modelId="{B00B1D20-F80C-4EFA-8B24-C5C15CBF572A}" type="presOf" srcId="{AF8284CE-058D-4987-B8A5-75FD04BACB3E}" destId="{4CBF100F-8A56-4643-8561-980145BA27D6}" srcOrd="0" destOrd="0" presId="urn:microsoft.com/office/officeart/2008/layout/VerticalCurvedList"/>
    <dgm:cxn modelId="{02CBF122-C1E0-40FA-856C-6D1C1C4FC291}" srcId="{8870BA8C-3C36-4DC3-90F4-E8CF29ED2560}" destId="{F99B4D32-96BE-4E91-B4A1-F8A2B8878359}" srcOrd="4" destOrd="0" parTransId="{15D40ED2-4519-4506-8695-1F79D0F694D9}" sibTransId="{4CE1E80A-4A5E-4812-99C5-2A4AE39C8F89}"/>
    <dgm:cxn modelId="{2B1F5A24-AB69-4D05-B829-9B4E599CA4E8}" type="presOf" srcId="{4C69031A-F166-4FD5-B70C-5EC318BADF02}" destId="{6F508829-BFDC-4053-A9F7-057A401D670C}" srcOrd="0" destOrd="0" presId="urn:microsoft.com/office/officeart/2008/layout/VerticalCurvedList"/>
    <dgm:cxn modelId="{7A3C8526-005C-4868-85D2-83BE972C8C84}" srcId="{8870BA8C-3C36-4DC3-90F4-E8CF29ED2560}" destId="{9B005960-FA9E-4A8C-8D06-20640527A5E6}" srcOrd="1" destOrd="0" parTransId="{0F039617-21A9-45B6-A25D-DC8B30D18B01}" sibTransId="{0165C327-AF2D-420B-B863-2391763553D6}"/>
    <dgm:cxn modelId="{079D5235-BE12-4EA8-A45F-427EC0B599CD}" srcId="{8870BA8C-3C36-4DC3-90F4-E8CF29ED2560}" destId="{49FA6CBA-3397-422C-BEAA-38BB886B31C5}" srcOrd="5" destOrd="0" parTransId="{028AB771-07C4-4CBF-823E-5F1DED9D8D5B}" sibTransId="{85D7A7CA-A3F4-4DD5-8CD3-4A3B312A540B}"/>
    <dgm:cxn modelId="{F767163D-1629-45AE-A875-1278D791AD3A}" srcId="{8870BA8C-3C36-4DC3-90F4-E8CF29ED2560}" destId="{2A2CBA94-FFAF-4CF6-82AC-830C5E2A2240}" srcOrd="2" destOrd="0" parTransId="{E7BE5B25-F8F6-4A28-8A58-89D82E795988}" sibTransId="{F8FF5E75-8904-48EA-B89A-163D94BE5EE1}"/>
    <dgm:cxn modelId="{198D2D6C-0281-4C0F-A406-866E98B8B40F}" type="presOf" srcId="{9B005960-FA9E-4A8C-8D06-20640527A5E6}" destId="{F6FBFD10-D56C-432D-8A18-A9BCBD8F831C}" srcOrd="0" destOrd="0" presId="urn:microsoft.com/office/officeart/2008/layout/VerticalCurvedList"/>
    <dgm:cxn modelId="{37AB2A4E-DE6D-4F5C-AAB2-1AB33DA92364}" srcId="{8870BA8C-3C36-4DC3-90F4-E8CF29ED2560}" destId="{FFEB80C3-4DCB-49C1-8AB2-239AD2D3DDE5}" srcOrd="7" destOrd="0" parTransId="{97A7F12D-D37D-4CF7-8968-81D863C907E9}" sibTransId="{C9BA93A1-9D9C-4D14-A64D-0B739470CA9B}"/>
    <dgm:cxn modelId="{E140416F-C88F-49B1-A9DD-738124B8E2ED}" type="presOf" srcId="{F99B4D32-96BE-4E91-B4A1-F8A2B8878359}" destId="{039B4A3E-055F-4FD2-B701-E3880F4E5261}" srcOrd="0" destOrd="0" presId="urn:microsoft.com/office/officeart/2008/layout/VerticalCurvedList"/>
    <dgm:cxn modelId="{7C9EDD8A-CD3D-474E-8877-44BC39551BFD}" type="presOf" srcId="{435B6E3B-2242-4769-B720-35DC000C0E51}" destId="{FD5E167D-5F7A-4DC9-BC41-873FA2CC63B3}" srcOrd="0" destOrd="0" presId="urn:microsoft.com/office/officeart/2008/layout/VerticalCurvedList"/>
    <dgm:cxn modelId="{278BAF8F-AF86-4EE6-9016-0B5B11411F1A}" type="presOf" srcId="{49FA6CBA-3397-422C-BEAA-38BB886B31C5}" destId="{1E7BDAC9-4D87-4A1F-B6F7-4BE3DAB643E5}" srcOrd="0" destOrd="0" presId="urn:microsoft.com/office/officeart/2008/layout/VerticalCurvedList"/>
    <dgm:cxn modelId="{CD7D26B7-A265-4678-9002-32F1212857F8}" srcId="{8870BA8C-3C36-4DC3-90F4-E8CF29ED2560}" destId="{AF8284CE-058D-4987-B8A5-75FD04BACB3E}" srcOrd="0" destOrd="0" parTransId="{FE58D367-E34F-415E-B484-9818737BEAE9}" sibTransId="{435B6E3B-2242-4769-B720-35DC000C0E51}"/>
    <dgm:cxn modelId="{237F25C3-F6E2-49C0-85CF-1C1957B320C7}" type="presOf" srcId="{65378FD7-F41E-4206-939B-0D440288CA7D}" destId="{CB1FDB93-1DC1-4BC4-A42F-B97821DB8B46}" srcOrd="0" destOrd="0" presId="urn:microsoft.com/office/officeart/2008/layout/VerticalCurvedList"/>
    <dgm:cxn modelId="{F5F48BCD-85D8-4AD5-AFC0-2EE4D678E688}" type="presOf" srcId="{8870BA8C-3C36-4DC3-90F4-E8CF29ED2560}" destId="{AEAC9E66-564D-48FF-A4AD-CCDA7B5264D3}" srcOrd="0" destOrd="0" presId="urn:microsoft.com/office/officeart/2008/layout/VerticalCurvedList"/>
    <dgm:cxn modelId="{099662D6-DA88-46CD-B5D8-072AFBF1FDCA}" type="presOf" srcId="{2A2CBA94-FFAF-4CF6-82AC-830C5E2A2240}" destId="{64F805AC-9A68-496E-8511-8E954147BEEE}" srcOrd="0" destOrd="0" presId="urn:microsoft.com/office/officeart/2008/layout/VerticalCurvedList"/>
    <dgm:cxn modelId="{6E9ADEED-8964-4A88-94C0-2140D3F8D8ED}" srcId="{8870BA8C-3C36-4DC3-90F4-E8CF29ED2560}" destId="{65378FD7-F41E-4206-939B-0D440288CA7D}" srcOrd="3" destOrd="0" parTransId="{416A6EFA-DFFA-42C0-8CD9-A0F45B05A2CE}" sibTransId="{AC3792F6-3220-4F8C-9CD1-C16F98E952FA}"/>
    <dgm:cxn modelId="{8B2F1FF4-0FF0-4FC7-AC1E-C1248CF24689}" type="presParOf" srcId="{AEAC9E66-564D-48FF-A4AD-CCDA7B5264D3}" destId="{CB066840-4443-46ED-8412-BAE2D30ABD11}" srcOrd="0" destOrd="0" presId="urn:microsoft.com/office/officeart/2008/layout/VerticalCurvedList"/>
    <dgm:cxn modelId="{61939C68-89EE-414F-8659-264DE4795CCA}" type="presParOf" srcId="{CB066840-4443-46ED-8412-BAE2D30ABD11}" destId="{DC0DA55C-7FF0-4CD0-82D0-9A2DC5D712BE}" srcOrd="0" destOrd="0" presId="urn:microsoft.com/office/officeart/2008/layout/VerticalCurvedList"/>
    <dgm:cxn modelId="{3BFBA51C-61B9-4107-ABDE-D13CA58D2898}" type="presParOf" srcId="{DC0DA55C-7FF0-4CD0-82D0-9A2DC5D712BE}" destId="{F2F1D180-5B7D-4822-AE26-EE528FCD6283}" srcOrd="0" destOrd="0" presId="urn:microsoft.com/office/officeart/2008/layout/VerticalCurvedList"/>
    <dgm:cxn modelId="{EFDF2EBB-16CA-43D5-B47C-7DA1B6339E8D}" type="presParOf" srcId="{DC0DA55C-7FF0-4CD0-82D0-9A2DC5D712BE}" destId="{FD5E167D-5F7A-4DC9-BC41-873FA2CC63B3}" srcOrd="1" destOrd="0" presId="urn:microsoft.com/office/officeart/2008/layout/VerticalCurvedList"/>
    <dgm:cxn modelId="{C8AEF7BD-34E4-4A05-93C8-742EFB8EFA5C}" type="presParOf" srcId="{DC0DA55C-7FF0-4CD0-82D0-9A2DC5D712BE}" destId="{C8A37420-BA92-4091-AEFD-7214B3AA5F61}" srcOrd="2" destOrd="0" presId="urn:microsoft.com/office/officeart/2008/layout/VerticalCurvedList"/>
    <dgm:cxn modelId="{43C4A154-9263-4AEB-A0FD-B4D9D586FAB6}" type="presParOf" srcId="{DC0DA55C-7FF0-4CD0-82D0-9A2DC5D712BE}" destId="{28CFD25A-527D-4521-A62E-8EAA67367BA5}" srcOrd="3" destOrd="0" presId="urn:microsoft.com/office/officeart/2008/layout/VerticalCurvedList"/>
    <dgm:cxn modelId="{9FE9E21D-B3E3-4FF5-83E2-7BFE5C983410}" type="presParOf" srcId="{CB066840-4443-46ED-8412-BAE2D30ABD11}" destId="{4CBF100F-8A56-4643-8561-980145BA27D6}" srcOrd="1" destOrd="0" presId="urn:microsoft.com/office/officeart/2008/layout/VerticalCurvedList"/>
    <dgm:cxn modelId="{CC2AE642-3457-4808-9115-EAF564A50E65}" type="presParOf" srcId="{CB066840-4443-46ED-8412-BAE2D30ABD11}" destId="{1537341C-CC38-4A44-8083-BB631516DFE8}" srcOrd="2" destOrd="0" presId="urn:microsoft.com/office/officeart/2008/layout/VerticalCurvedList"/>
    <dgm:cxn modelId="{2344400C-CB61-48F5-BCF6-12B4F7622BEA}" type="presParOf" srcId="{1537341C-CC38-4A44-8083-BB631516DFE8}" destId="{3DF7D42E-04D4-4975-901C-E48A2038BCF3}" srcOrd="0" destOrd="0" presId="urn:microsoft.com/office/officeart/2008/layout/VerticalCurvedList"/>
    <dgm:cxn modelId="{5D8F97F5-FB7D-47A0-9851-E364014A3E2C}" type="presParOf" srcId="{CB066840-4443-46ED-8412-BAE2D30ABD11}" destId="{F6FBFD10-D56C-432D-8A18-A9BCBD8F831C}" srcOrd="3" destOrd="0" presId="urn:microsoft.com/office/officeart/2008/layout/VerticalCurvedList"/>
    <dgm:cxn modelId="{8B6FF1DE-DF9C-43A8-8EC8-900D36BBB6FE}" type="presParOf" srcId="{CB066840-4443-46ED-8412-BAE2D30ABD11}" destId="{79F2BD40-CE91-47BC-B53C-01BAAE3A647A}" srcOrd="4" destOrd="0" presId="urn:microsoft.com/office/officeart/2008/layout/VerticalCurvedList"/>
    <dgm:cxn modelId="{450D9425-1A19-4850-9197-BDED25ABD9A9}" type="presParOf" srcId="{79F2BD40-CE91-47BC-B53C-01BAAE3A647A}" destId="{62AA6582-811D-45F6-9DCE-F42A839ABD28}" srcOrd="0" destOrd="0" presId="urn:microsoft.com/office/officeart/2008/layout/VerticalCurvedList"/>
    <dgm:cxn modelId="{AEB4C207-3CD8-4CE7-9E35-E794E57910D7}" type="presParOf" srcId="{CB066840-4443-46ED-8412-BAE2D30ABD11}" destId="{64F805AC-9A68-496E-8511-8E954147BEEE}" srcOrd="5" destOrd="0" presId="urn:microsoft.com/office/officeart/2008/layout/VerticalCurvedList"/>
    <dgm:cxn modelId="{B748C2D7-79CF-4D18-93E0-B87DD49E639E}" type="presParOf" srcId="{CB066840-4443-46ED-8412-BAE2D30ABD11}" destId="{CC7160AD-0C99-40C8-8478-482A304A8D7A}" srcOrd="6" destOrd="0" presId="urn:microsoft.com/office/officeart/2008/layout/VerticalCurvedList"/>
    <dgm:cxn modelId="{8B331687-8059-4DDA-AC61-69E82E6894D8}" type="presParOf" srcId="{CC7160AD-0C99-40C8-8478-482A304A8D7A}" destId="{CED771F7-3087-473E-97C0-B60F07ED6F55}" srcOrd="0" destOrd="0" presId="urn:microsoft.com/office/officeart/2008/layout/VerticalCurvedList"/>
    <dgm:cxn modelId="{6FAEA2EF-D823-4F0B-B388-5935F26348AF}" type="presParOf" srcId="{CB066840-4443-46ED-8412-BAE2D30ABD11}" destId="{CB1FDB93-1DC1-4BC4-A42F-B97821DB8B46}" srcOrd="7" destOrd="0" presId="urn:microsoft.com/office/officeart/2008/layout/VerticalCurvedList"/>
    <dgm:cxn modelId="{041CA2F5-A530-459A-9D7B-F85D3BD5290E}" type="presParOf" srcId="{CB066840-4443-46ED-8412-BAE2D30ABD11}" destId="{205474E8-0443-42DF-A747-8BBF80107DCE}" srcOrd="8" destOrd="0" presId="urn:microsoft.com/office/officeart/2008/layout/VerticalCurvedList"/>
    <dgm:cxn modelId="{E670A09A-1272-478E-86F6-0EB5D622852A}" type="presParOf" srcId="{205474E8-0443-42DF-A747-8BBF80107DCE}" destId="{3724891F-CC97-4726-998C-6A0B30D431F0}" srcOrd="0" destOrd="0" presId="urn:microsoft.com/office/officeart/2008/layout/VerticalCurvedList"/>
    <dgm:cxn modelId="{DD5CDB12-2AA4-4750-92CE-B5E6F9F03A01}" type="presParOf" srcId="{CB066840-4443-46ED-8412-BAE2D30ABD11}" destId="{039B4A3E-055F-4FD2-B701-E3880F4E5261}" srcOrd="9" destOrd="0" presId="urn:microsoft.com/office/officeart/2008/layout/VerticalCurvedList"/>
    <dgm:cxn modelId="{1BA145E2-F91D-4CEF-ADAA-AE16CED60A74}" type="presParOf" srcId="{CB066840-4443-46ED-8412-BAE2D30ABD11}" destId="{C9A26B01-F5D6-4FE6-946E-595095D7FF74}" srcOrd="10" destOrd="0" presId="urn:microsoft.com/office/officeart/2008/layout/VerticalCurvedList"/>
    <dgm:cxn modelId="{34338F5F-6074-47DD-97E4-EA14FD444FFE}" type="presParOf" srcId="{C9A26B01-F5D6-4FE6-946E-595095D7FF74}" destId="{4F8AECFD-1DF7-448A-9060-745C69120B13}" srcOrd="0" destOrd="0" presId="urn:microsoft.com/office/officeart/2008/layout/VerticalCurvedList"/>
    <dgm:cxn modelId="{3A43E705-129D-46DC-9A97-2F73543A3F8C}" type="presParOf" srcId="{CB066840-4443-46ED-8412-BAE2D30ABD11}" destId="{1E7BDAC9-4D87-4A1F-B6F7-4BE3DAB643E5}" srcOrd="11" destOrd="0" presId="urn:microsoft.com/office/officeart/2008/layout/VerticalCurvedList"/>
    <dgm:cxn modelId="{A5D1AA82-975D-40ED-871E-FA7DC858868E}" type="presParOf" srcId="{CB066840-4443-46ED-8412-BAE2D30ABD11}" destId="{9D840AA7-14B4-4D9C-8A3D-E24FC6718F18}" srcOrd="12" destOrd="0" presId="urn:microsoft.com/office/officeart/2008/layout/VerticalCurvedList"/>
    <dgm:cxn modelId="{A8E0CE19-0F1F-4360-B344-7142F5A23837}" type="presParOf" srcId="{9D840AA7-14B4-4D9C-8A3D-E24FC6718F18}" destId="{15E85E46-AE08-4C5C-80CA-B9650AFAD9B2}" srcOrd="0" destOrd="0" presId="urn:microsoft.com/office/officeart/2008/layout/VerticalCurvedList"/>
    <dgm:cxn modelId="{169A1084-0C59-4733-A3C3-C568F57103E1}" type="presParOf" srcId="{CB066840-4443-46ED-8412-BAE2D30ABD11}" destId="{6F508829-BFDC-4053-A9F7-057A401D670C}" srcOrd="13" destOrd="0" presId="urn:microsoft.com/office/officeart/2008/layout/VerticalCurvedList"/>
    <dgm:cxn modelId="{660F45F4-A05D-4570-8CD0-C59864AD9F04}" type="presParOf" srcId="{CB066840-4443-46ED-8412-BAE2D30ABD11}" destId="{1EE11BFD-0245-48DD-8DE2-4255D136885E}" srcOrd="14" destOrd="0" presId="urn:microsoft.com/office/officeart/2008/layout/VerticalCurvedList"/>
    <dgm:cxn modelId="{ACA0B24A-B656-4675-81B6-201E7D50B8A3}" type="presParOf" srcId="{1EE11BFD-0245-48DD-8DE2-4255D136885E}" destId="{E62CA3FB-C014-4CDA-A7A4-5D11FB25B7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E0E90-16B5-47A9-812E-A05C7194FF54}">
      <dsp:nvSpPr>
        <dsp:cNvPr id="0" name=""/>
        <dsp:cNvSpPr/>
      </dsp:nvSpPr>
      <dsp:spPr>
        <a:xfrm>
          <a:off x="-4108755" y="-630586"/>
          <a:ext cx="4895981" cy="4895981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A1F2D-61D0-4822-8982-95A0BCE53E52}">
      <dsp:nvSpPr>
        <dsp:cNvPr id="0" name=""/>
        <dsp:cNvSpPr/>
      </dsp:nvSpPr>
      <dsp:spPr>
        <a:xfrm>
          <a:off x="506263" y="363480"/>
          <a:ext cx="4661163" cy="7269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702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i="1" kern="1200" dirty="0">
              <a:latin typeface="Congenial" panose="02000503040000020004" pitchFamily="2" charset="0"/>
            </a:rPr>
            <a:t>Need to validate the correct ones </a:t>
          </a:r>
          <a:r>
            <a:rPr lang="en-ID" sz="1600" kern="1200" dirty="0">
              <a:latin typeface="Congenial" panose="02000503040000020004" pitchFamily="2" charset="0"/>
            </a:rPr>
            <a:t>(</a:t>
          </a:r>
          <a:r>
            <a:rPr lang="en-ID" sz="1600" kern="1200" dirty="0" err="1">
              <a:latin typeface="Congenial" panose="02000503040000020004" pitchFamily="2" charset="0"/>
            </a:rPr>
            <a:t>kebutuhan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untuk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mempalidasikan</a:t>
          </a:r>
          <a:r>
            <a:rPr lang="en-ID" sz="1600" kern="1200" dirty="0">
              <a:latin typeface="Congenial" panose="02000503040000020004" pitchFamily="2" charset="0"/>
            </a:rPr>
            <a:t> agar </a:t>
          </a:r>
          <a:r>
            <a:rPr lang="en-ID" sz="1600" kern="1200" dirty="0" err="1">
              <a:latin typeface="Congenial" panose="02000503040000020004" pitchFamily="2" charset="0"/>
            </a:rPr>
            <a:t>sesuatu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menjadi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benar</a:t>
          </a:r>
          <a:r>
            <a:rPr lang="en-ID" sz="1600" kern="1200" dirty="0">
              <a:latin typeface="Congenial" panose="02000503040000020004" pitchFamily="2" charset="0"/>
            </a:rPr>
            <a:t>)</a:t>
          </a:r>
        </a:p>
      </dsp:txBody>
      <dsp:txXfrm>
        <a:off x="506263" y="363480"/>
        <a:ext cx="4661163" cy="726961"/>
      </dsp:txXfrm>
    </dsp:sp>
    <dsp:sp modelId="{CEF85BD7-D04D-4265-B247-6732214DB94D}">
      <dsp:nvSpPr>
        <dsp:cNvPr id="0" name=""/>
        <dsp:cNvSpPr/>
      </dsp:nvSpPr>
      <dsp:spPr>
        <a:xfrm>
          <a:off x="51912" y="272610"/>
          <a:ext cx="908702" cy="9087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DB7BB7-590F-4881-B84E-7C005D84FFFE}">
      <dsp:nvSpPr>
        <dsp:cNvPr id="0" name=""/>
        <dsp:cNvSpPr/>
      </dsp:nvSpPr>
      <dsp:spPr>
        <a:xfrm>
          <a:off x="770514" y="1453923"/>
          <a:ext cx="4396912" cy="726961"/>
        </a:xfrm>
        <a:prstGeom prst="rect">
          <a:avLst/>
        </a:prstGeom>
        <a:gradFill rotWithShape="0">
          <a:gsLst>
            <a:gs pos="0">
              <a:schemeClr val="accent5">
                <a:hueOff val="5567103"/>
                <a:satOff val="12363"/>
                <a:lumOff val="-16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67103"/>
                <a:satOff val="12363"/>
                <a:lumOff val="-16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67103"/>
                <a:satOff val="12363"/>
                <a:lumOff val="-16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702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i="1" kern="1200" dirty="0">
              <a:latin typeface="Congenial" panose="02000503040000020004" pitchFamily="2" charset="0"/>
            </a:rPr>
            <a:t>Need to make professional contributions </a:t>
          </a:r>
          <a:r>
            <a:rPr lang="en-ID" sz="1600" kern="1200" dirty="0">
              <a:latin typeface="Congenial" panose="02000503040000020004" pitchFamily="2" charset="0"/>
            </a:rPr>
            <a:t>(</a:t>
          </a:r>
          <a:r>
            <a:rPr lang="en-ID" sz="1600" kern="1200" dirty="0" err="1">
              <a:latin typeface="Congenial" panose="02000503040000020004" pitchFamily="2" charset="0"/>
            </a:rPr>
            <a:t>kebutuhan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untuk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membuat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kontribusi</a:t>
          </a:r>
          <a:r>
            <a:rPr lang="en-ID" sz="1600" kern="1200" dirty="0">
              <a:latin typeface="Congenial" panose="02000503040000020004" pitchFamily="2" charset="0"/>
            </a:rPr>
            <a:t> yang professional)</a:t>
          </a:r>
        </a:p>
      </dsp:txBody>
      <dsp:txXfrm>
        <a:off x="770514" y="1453923"/>
        <a:ext cx="4396912" cy="726961"/>
      </dsp:txXfrm>
    </dsp:sp>
    <dsp:sp modelId="{C50EE730-A2F3-42C6-9463-3C951D409278}">
      <dsp:nvSpPr>
        <dsp:cNvPr id="0" name=""/>
        <dsp:cNvSpPr/>
      </dsp:nvSpPr>
      <dsp:spPr>
        <a:xfrm>
          <a:off x="316163" y="1363053"/>
          <a:ext cx="908702" cy="9087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5567103"/>
              <a:satOff val="12363"/>
              <a:lumOff val="-163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46E001-2AA3-4CAF-8F46-ADBD06DC0AF3}">
      <dsp:nvSpPr>
        <dsp:cNvPr id="0" name=""/>
        <dsp:cNvSpPr/>
      </dsp:nvSpPr>
      <dsp:spPr>
        <a:xfrm>
          <a:off x="506263" y="2544365"/>
          <a:ext cx="4661163" cy="726961"/>
        </a:xfrm>
        <a:prstGeom prst="rect">
          <a:avLst/>
        </a:prstGeom>
        <a:gradFill rotWithShape="0">
          <a:gsLst>
            <a:gs pos="0">
              <a:schemeClr val="accent5">
                <a:hueOff val="11134206"/>
                <a:satOff val="24726"/>
                <a:lumOff val="-327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134206"/>
                <a:satOff val="24726"/>
                <a:lumOff val="-327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134206"/>
                <a:satOff val="24726"/>
                <a:lumOff val="-327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702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i="1" kern="1200" dirty="0">
              <a:latin typeface="Congenial" panose="02000503040000020004" pitchFamily="2" charset="0"/>
            </a:rPr>
            <a:t>Need to establish priority for discovery etc </a:t>
          </a:r>
          <a:r>
            <a:rPr lang="en-ID" sz="1600" kern="1200" dirty="0">
              <a:latin typeface="Congenial" panose="02000503040000020004" pitchFamily="2" charset="0"/>
            </a:rPr>
            <a:t>(</a:t>
          </a:r>
          <a:r>
            <a:rPr lang="en-ID" sz="1600" kern="1200" dirty="0" err="1">
              <a:latin typeface="Congenial" panose="02000503040000020004" pitchFamily="2" charset="0"/>
            </a:rPr>
            <a:t>kebutuhan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untuk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membangun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prioritas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dalam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penemuan</a:t>
          </a:r>
          <a:r>
            <a:rPr lang="en-ID" sz="1600" kern="1200" dirty="0">
              <a:latin typeface="Congenial" panose="02000503040000020004" pitchFamily="2" charset="0"/>
            </a:rPr>
            <a:t> dan </a:t>
          </a:r>
          <a:r>
            <a:rPr lang="en-ID" sz="1600" kern="1200" dirty="0" err="1">
              <a:latin typeface="Congenial" panose="02000503040000020004" pitchFamily="2" charset="0"/>
            </a:rPr>
            <a:t>sebagainya</a:t>
          </a:r>
          <a:r>
            <a:rPr lang="en-ID" sz="1600" kern="1200" dirty="0">
              <a:latin typeface="Congenial" panose="02000503040000020004" pitchFamily="2" charset="0"/>
            </a:rPr>
            <a:t>)</a:t>
          </a:r>
        </a:p>
      </dsp:txBody>
      <dsp:txXfrm>
        <a:off x="506263" y="2544365"/>
        <a:ext cx="4661163" cy="726961"/>
      </dsp:txXfrm>
    </dsp:sp>
    <dsp:sp modelId="{635273CB-7FDB-4519-B903-BF1556CBF222}">
      <dsp:nvSpPr>
        <dsp:cNvPr id="0" name=""/>
        <dsp:cNvSpPr/>
      </dsp:nvSpPr>
      <dsp:spPr>
        <a:xfrm>
          <a:off x="51912" y="2453495"/>
          <a:ext cx="908702" cy="9087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1134206"/>
              <a:satOff val="24726"/>
              <a:lumOff val="-327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E167D-5F7A-4DC9-BC41-873FA2CC63B3}">
      <dsp:nvSpPr>
        <dsp:cNvPr id="0" name=""/>
        <dsp:cNvSpPr/>
      </dsp:nvSpPr>
      <dsp:spPr>
        <a:xfrm>
          <a:off x="-6414086" y="-981799"/>
          <a:ext cx="7640338" cy="7640338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F100F-8A56-4643-8561-980145BA27D6}">
      <dsp:nvSpPr>
        <dsp:cNvPr id="0" name=""/>
        <dsp:cNvSpPr/>
      </dsp:nvSpPr>
      <dsp:spPr>
        <a:xfrm>
          <a:off x="398223" y="258064"/>
          <a:ext cx="6471955" cy="5159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4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i="1" kern="1200" dirty="0">
              <a:latin typeface="Congenial" panose="02000503040000020004" pitchFamily="2" charset="0"/>
            </a:rPr>
            <a:t>Work activity </a:t>
          </a:r>
          <a:r>
            <a:rPr lang="en-ID" sz="1600" kern="1200" dirty="0">
              <a:latin typeface="Congenial" panose="02000503040000020004" pitchFamily="2" charset="0"/>
            </a:rPr>
            <a:t>(</a:t>
          </a:r>
          <a:r>
            <a:rPr lang="en-ID" sz="1600" kern="1200" dirty="0" err="1">
              <a:latin typeface="Congenial" panose="02000503040000020004" pitchFamily="2" charset="0"/>
            </a:rPr>
            <a:t>aktivitas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pekerja</a:t>
          </a:r>
          <a:r>
            <a:rPr lang="en-ID" sz="1600" kern="1200" dirty="0">
              <a:latin typeface="Congenial" panose="02000503040000020004" pitchFamily="2" charset="0"/>
            </a:rPr>
            <a:t>)</a:t>
          </a:r>
        </a:p>
      </dsp:txBody>
      <dsp:txXfrm>
        <a:off x="398223" y="258064"/>
        <a:ext cx="6471955" cy="515902"/>
      </dsp:txXfrm>
    </dsp:sp>
    <dsp:sp modelId="{3DF7D42E-04D4-4975-901C-E48A2038BCF3}">
      <dsp:nvSpPr>
        <dsp:cNvPr id="0" name=""/>
        <dsp:cNvSpPr/>
      </dsp:nvSpPr>
      <dsp:spPr>
        <a:xfrm>
          <a:off x="75784" y="193576"/>
          <a:ext cx="644877" cy="644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FBFD10-D56C-432D-8A18-A9BCBD8F831C}">
      <dsp:nvSpPr>
        <dsp:cNvPr id="0" name=""/>
        <dsp:cNvSpPr/>
      </dsp:nvSpPr>
      <dsp:spPr>
        <a:xfrm>
          <a:off x="865419" y="1032371"/>
          <a:ext cx="6004759" cy="515902"/>
        </a:xfrm>
        <a:prstGeom prst="rect">
          <a:avLst/>
        </a:prstGeom>
        <a:gradFill rotWithShape="0">
          <a:gsLst>
            <a:gs pos="0">
              <a:schemeClr val="accent5">
                <a:hueOff val="1855701"/>
                <a:satOff val="4121"/>
                <a:lumOff val="-54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855701"/>
                <a:satOff val="4121"/>
                <a:lumOff val="-54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855701"/>
                <a:satOff val="4121"/>
                <a:lumOff val="-54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4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i="1" kern="1200" dirty="0">
              <a:latin typeface="Congenial" panose="02000503040000020004" pitchFamily="2" charset="0"/>
            </a:rPr>
            <a:t>Discipline/ Field / Area of interest </a:t>
          </a:r>
          <a:r>
            <a:rPr lang="en-ID" sz="1600" kern="1200" dirty="0">
              <a:latin typeface="Congenial" panose="02000503040000020004" pitchFamily="2" charset="0"/>
            </a:rPr>
            <a:t>(</a:t>
          </a:r>
          <a:r>
            <a:rPr lang="en-ID" sz="1600" kern="1200" dirty="0" err="1">
              <a:latin typeface="Congenial" panose="02000503040000020004" pitchFamily="2" charset="0"/>
            </a:rPr>
            <a:t>Disiplin</a:t>
          </a:r>
          <a:r>
            <a:rPr lang="en-ID" sz="1600" kern="1200" dirty="0">
              <a:latin typeface="Congenial" panose="02000503040000020004" pitchFamily="2" charset="0"/>
            </a:rPr>
            <a:t>/</a:t>
          </a:r>
          <a:r>
            <a:rPr lang="en-ID" sz="1600" kern="1200" dirty="0" err="1">
              <a:latin typeface="Congenial" panose="02000503040000020004" pitchFamily="2" charset="0"/>
            </a:rPr>
            <a:t>lapangan</a:t>
          </a:r>
          <a:r>
            <a:rPr lang="en-ID" sz="1600" kern="1200" dirty="0">
              <a:latin typeface="Congenial" panose="02000503040000020004" pitchFamily="2" charset="0"/>
            </a:rPr>
            <a:t>/area </a:t>
          </a:r>
          <a:r>
            <a:rPr lang="en-ID" sz="1600" kern="1200" dirty="0" err="1">
              <a:latin typeface="Congenial" panose="02000503040000020004" pitchFamily="2" charset="0"/>
            </a:rPr>
            <a:t>ketertarikan</a:t>
          </a:r>
          <a:r>
            <a:rPr lang="en-ID" sz="1600" kern="1200" dirty="0">
              <a:latin typeface="Congenial" panose="02000503040000020004" pitchFamily="2" charset="0"/>
            </a:rPr>
            <a:t>)</a:t>
          </a:r>
        </a:p>
      </dsp:txBody>
      <dsp:txXfrm>
        <a:off x="865419" y="1032371"/>
        <a:ext cx="6004759" cy="515902"/>
      </dsp:txXfrm>
    </dsp:sp>
    <dsp:sp modelId="{62AA6582-811D-45F6-9DCE-F42A839ABD28}">
      <dsp:nvSpPr>
        <dsp:cNvPr id="0" name=""/>
        <dsp:cNvSpPr/>
      </dsp:nvSpPr>
      <dsp:spPr>
        <a:xfrm>
          <a:off x="542980" y="967884"/>
          <a:ext cx="644877" cy="644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855701"/>
              <a:satOff val="4121"/>
              <a:lumOff val="-54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805AC-9A68-496E-8511-8E954147BEEE}">
      <dsp:nvSpPr>
        <dsp:cNvPr id="0" name=""/>
        <dsp:cNvSpPr/>
      </dsp:nvSpPr>
      <dsp:spPr>
        <a:xfrm>
          <a:off x="1121439" y="1806111"/>
          <a:ext cx="5748738" cy="515902"/>
        </a:xfrm>
        <a:prstGeom prst="rect">
          <a:avLst/>
        </a:prstGeom>
        <a:gradFill rotWithShape="0">
          <a:gsLst>
            <a:gs pos="0">
              <a:schemeClr val="accent5">
                <a:hueOff val="3711402"/>
                <a:satOff val="8242"/>
                <a:lumOff val="-109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711402"/>
                <a:satOff val="8242"/>
                <a:lumOff val="-109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711402"/>
                <a:satOff val="8242"/>
                <a:lumOff val="-109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4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i="1" kern="1200" dirty="0">
              <a:latin typeface="Congenial" panose="02000503040000020004" pitchFamily="2" charset="0"/>
            </a:rPr>
            <a:t>Availability of facilities </a:t>
          </a:r>
          <a:r>
            <a:rPr lang="en-ID" sz="1600" kern="1200" dirty="0">
              <a:latin typeface="Congenial" panose="02000503040000020004" pitchFamily="2" charset="0"/>
            </a:rPr>
            <a:t>(</a:t>
          </a:r>
          <a:r>
            <a:rPr lang="en-ID" sz="1600" kern="1200" dirty="0" err="1">
              <a:latin typeface="Congenial" panose="02000503040000020004" pitchFamily="2" charset="0"/>
            </a:rPr>
            <a:t>Ketersediaan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fasilitas</a:t>
          </a:r>
          <a:r>
            <a:rPr lang="en-ID" sz="1600" kern="1200" dirty="0">
              <a:latin typeface="Congenial" panose="02000503040000020004" pitchFamily="2" charset="0"/>
            </a:rPr>
            <a:t>)</a:t>
          </a:r>
        </a:p>
      </dsp:txBody>
      <dsp:txXfrm>
        <a:off x="1121439" y="1806111"/>
        <a:ext cx="5748738" cy="515902"/>
      </dsp:txXfrm>
    </dsp:sp>
    <dsp:sp modelId="{CED771F7-3087-473E-97C0-B60F07ED6F55}">
      <dsp:nvSpPr>
        <dsp:cNvPr id="0" name=""/>
        <dsp:cNvSpPr/>
      </dsp:nvSpPr>
      <dsp:spPr>
        <a:xfrm>
          <a:off x="799001" y="1741623"/>
          <a:ext cx="644877" cy="644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3711402"/>
              <a:satOff val="8242"/>
              <a:lumOff val="-109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1FDB93-1DC1-4BC4-A42F-B97821DB8B46}">
      <dsp:nvSpPr>
        <dsp:cNvPr id="0" name=""/>
        <dsp:cNvSpPr/>
      </dsp:nvSpPr>
      <dsp:spPr>
        <a:xfrm>
          <a:off x="1203185" y="2580418"/>
          <a:ext cx="5666993" cy="515902"/>
        </a:xfrm>
        <a:prstGeom prst="rect">
          <a:avLst/>
        </a:prstGeom>
        <a:gradFill rotWithShape="0">
          <a:gsLst>
            <a:gs pos="0">
              <a:schemeClr val="accent5">
                <a:hueOff val="5567103"/>
                <a:satOff val="12363"/>
                <a:lumOff val="-16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67103"/>
                <a:satOff val="12363"/>
                <a:lumOff val="-16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67103"/>
                <a:satOff val="12363"/>
                <a:lumOff val="-16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4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i="1" kern="1200" dirty="0">
              <a:latin typeface="Congenial" panose="02000503040000020004" pitchFamily="2" charset="0"/>
            </a:rPr>
            <a:t>Hierarchical position of individuals </a:t>
          </a:r>
          <a:r>
            <a:rPr lang="en-ID" sz="1600" kern="1200" dirty="0">
              <a:latin typeface="Congenial" panose="02000503040000020004" pitchFamily="2" charset="0"/>
            </a:rPr>
            <a:t>(</a:t>
          </a:r>
          <a:r>
            <a:rPr lang="en-ID" sz="1600" kern="1200" dirty="0" err="1">
              <a:latin typeface="Congenial" panose="02000503040000020004" pitchFamily="2" charset="0"/>
            </a:rPr>
            <a:t>Posisi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hirarki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seorang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individu</a:t>
          </a:r>
          <a:r>
            <a:rPr lang="en-ID" sz="1600" kern="1200" dirty="0">
              <a:latin typeface="Congenial" panose="02000503040000020004" pitchFamily="2" charset="0"/>
            </a:rPr>
            <a:t>)</a:t>
          </a:r>
        </a:p>
      </dsp:txBody>
      <dsp:txXfrm>
        <a:off x="1203185" y="2580418"/>
        <a:ext cx="5666993" cy="515902"/>
      </dsp:txXfrm>
    </dsp:sp>
    <dsp:sp modelId="{3724891F-CC97-4726-998C-6A0B30D431F0}">
      <dsp:nvSpPr>
        <dsp:cNvPr id="0" name=""/>
        <dsp:cNvSpPr/>
      </dsp:nvSpPr>
      <dsp:spPr>
        <a:xfrm>
          <a:off x="880746" y="2515931"/>
          <a:ext cx="644877" cy="644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5567103"/>
              <a:satOff val="12363"/>
              <a:lumOff val="-163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9B4A3E-055F-4FD2-B701-E3880F4E5261}">
      <dsp:nvSpPr>
        <dsp:cNvPr id="0" name=""/>
        <dsp:cNvSpPr/>
      </dsp:nvSpPr>
      <dsp:spPr>
        <a:xfrm>
          <a:off x="1121439" y="3354726"/>
          <a:ext cx="5748738" cy="515902"/>
        </a:xfrm>
        <a:prstGeom prst="rect">
          <a:avLst/>
        </a:prstGeom>
        <a:gradFill rotWithShape="0">
          <a:gsLst>
            <a:gs pos="0">
              <a:schemeClr val="accent5">
                <a:hueOff val="7422804"/>
                <a:satOff val="16484"/>
                <a:lumOff val="-218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422804"/>
                <a:satOff val="16484"/>
                <a:lumOff val="-218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422804"/>
                <a:satOff val="16484"/>
                <a:lumOff val="-218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4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i="1" kern="1200" dirty="0">
              <a:latin typeface="Congenial" panose="02000503040000020004" pitchFamily="2" charset="0"/>
            </a:rPr>
            <a:t>Motivation factors for information needs </a:t>
          </a:r>
          <a:r>
            <a:rPr lang="en-ID" sz="1600" kern="1200" dirty="0">
              <a:latin typeface="Congenial" panose="02000503040000020004" pitchFamily="2" charset="0"/>
            </a:rPr>
            <a:t>(</a:t>
          </a:r>
          <a:r>
            <a:rPr lang="en-ID" sz="1600" kern="1200" dirty="0" err="1">
              <a:latin typeface="Congenial" panose="02000503040000020004" pitchFamily="2" charset="0"/>
            </a:rPr>
            <a:t>faktor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motivasi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terhadap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kebutuhan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informasi</a:t>
          </a:r>
          <a:r>
            <a:rPr lang="en-ID" sz="1600" kern="1200" dirty="0">
              <a:latin typeface="Congenial" panose="02000503040000020004" pitchFamily="2" charset="0"/>
            </a:rPr>
            <a:t>) </a:t>
          </a:r>
        </a:p>
      </dsp:txBody>
      <dsp:txXfrm>
        <a:off x="1121439" y="3354726"/>
        <a:ext cx="5748738" cy="515902"/>
      </dsp:txXfrm>
    </dsp:sp>
    <dsp:sp modelId="{4F8AECFD-1DF7-448A-9060-745C69120B13}">
      <dsp:nvSpPr>
        <dsp:cNvPr id="0" name=""/>
        <dsp:cNvSpPr/>
      </dsp:nvSpPr>
      <dsp:spPr>
        <a:xfrm>
          <a:off x="799001" y="3290238"/>
          <a:ext cx="644877" cy="644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7422804"/>
              <a:satOff val="16484"/>
              <a:lumOff val="-218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7BDAC9-4D87-4A1F-B6F7-4BE3DAB643E5}">
      <dsp:nvSpPr>
        <dsp:cNvPr id="0" name=""/>
        <dsp:cNvSpPr/>
      </dsp:nvSpPr>
      <dsp:spPr>
        <a:xfrm>
          <a:off x="865419" y="4128465"/>
          <a:ext cx="6004759" cy="515902"/>
        </a:xfrm>
        <a:prstGeom prst="rect">
          <a:avLst/>
        </a:prstGeom>
        <a:gradFill rotWithShape="0">
          <a:gsLst>
            <a:gs pos="0">
              <a:schemeClr val="accent5">
                <a:hueOff val="9278504"/>
                <a:satOff val="20605"/>
                <a:lumOff val="-272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278504"/>
                <a:satOff val="20605"/>
                <a:lumOff val="-272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278504"/>
                <a:satOff val="20605"/>
                <a:lumOff val="-272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4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i="1" kern="1200" dirty="0">
              <a:latin typeface="Congenial" panose="02000503040000020004" pitchFamily="2" charset="0"/>
            </a:rPr>
            <a:t>Need to take a decision </a:t>
          </a:r>
          <a:r>
            <a:rPr lang="en-ID" sz="1600" kern="1200" dirty="0">
              <a:latin typeface="Congenial" panose="02000503040000020004" pitchFamily="2" charset="0"/>
            </a:rPr>
            <a:t>(</a:t>
          </a:r>
          <a:r>
            <a:rPr lang="en-ID" sz="1600" kern="1200" dirty="0" err="1">
              <a:latin typeface="Congenial" panose="02000503040000020004" pitchFamily="2" charset="0"/>
            </a:rPr>
            <a:t>kebutuhan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untuk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membuat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keputusan</a:t>
          </a:r>
          <a:r>
            <a:rPr lang="en-ID" sz="1600" kern="1200" dirty="0">
              <a:latin typeface="Congenial" panose="02000503040000020004" pitchFamily="2" charset="0"/>
            </a:rPr>
            <a:t>)</a:t>
          </a:r>
        </a:p>
      </dsp:txBody>
      <dsp:txXfrm>
        <a:off x="865419" y="4128465"/>
        <a:ext cx="6004759" cy="515902"/>
      </dsp:txXfrm>
    </dsp:sp>
    <dsp:sp modelId="{15E85E46-AE08-4C5C-80CA-B9650AFAD9B2}">
      <dsp:nvSpPr>
        <dsp:cNvPr id="0" name=""/>
        <dsp:cNvSpPr/>
      </dsp:nvSpPr>
      <dsp:spPr>
        <a:xfrm>
          <a:off x="542980" y="4063978"/>
          <a:ext cx="644877" cy="644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9278504"/>
              <a:satOff val="20605"/>
              <a:lumOff val="-272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508829-BFDC-4053-A9F7-057A401D670C}">
      <dsp:nvSpPr>
        <dsp:cNvPr id="0" name=""/>
        <dsp:cNvSpPr/>
      </dsp:nvSpPr>
      <dsp:spPr>
        <a:xfrm>
          <a:off x="398223" y="4902773"/>
          <a:ext cx="6471955" cy="515902"/>
        </a:xfrm>
        <a:prstGeom prst="rect">
          <a:avLst/>
        </a:prstGeom>
        <a:gradFill rotWithShape="0">
          <a:gsLst>
            <a:gs pos="0">
              <a:schemeClr val="accent5">
                <a:hueOff val="11134206"/>
                <a:satOff val="24726"/>
                <a:lumOff val="-327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134206"/>
                <a:satOff val="24726"/>
                <a:lumOff val="-327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134206"/>
                <a:satOff val="24726"/>
                <a:lumOff val="-327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4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i="1" kern="1200" dirty="0">
              <a:latin typeface="Congenial" panose="02000503040000020004" pitchFamily="2" charset="0"/>
            </a:rPr>
            <a:t>Need to seek new ideas </a:t>
          </a:r>
          <a:r>
            <a:rPr lang="en-ID" sz="1600" kern="1200" dirty="0">
              <a:latin typeface="Congenial" panose="02000503040000020004" pitchFamily="2" charset="0"/>
            </a:rPr>
            <a:t>(</a:t>
          </a:r>
          <a:r>
            <a:rPr lang="en-ID" sz="1600" kern="1200" dirty="0" err="1">
              <a:latin typeface="Congenial" panose="02000503040000020004" pitchFamily="2" charset="0"/>
            </a:rPr>
            <a:t>kebutuhan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dalam</a:t>
          </a:r>
          <a:r>
            <a:rPr lang="en-ID" sz="1600" kern="1200" dirty="0">
              <a:latin typeface="Congenial" panose="02000503040000020004" pitchFamily="2" charset="0"/>
            </a:rPr>
            <a:t> </a:t>
          </a:r>
          <a:r>
            <a:rPr lang="en-ID" sz="1600" kern="1200" dirty="0" err="1">
              <a:latin typeface="Congenial" panose="02000503040000020004" pitchFamily="2" charset="0"/>
            </a:rPr>
            <a:t>mencari</a:t>
          </a:r>
          <a:r>
            <a:rPr lang="en-ID" sz="1600" kern="1200" dirty="0">
              <a:latin typeface="Congenial" panose="02000503040000020004" pitchFamily="2" charset="0"/>
            </a:rPr>
            <a:t> ide </a:t>
          </a:r>
          <a:r>
            <a:rPr lang="en-ID" sz="1600" kern="1200" dirty="0" err="1">
              <a:latin typeface="Congenial" panose="02000503040000020004" pitchFamily="2" charset="0"/>
            </a:rPr>
            <a:t>baru</a:t>
          </a:r>
          <a:r>
            <a:rPr lang="en-ID" sz="1600" kern="1200" dirty="0">
              <a:latin typeface="Congenial" panose="02000503040000020004" pitchFamily="2" charset="0"/>
            </a:rPr>
            <a:t>)</a:t>
          </a:r>
        </a:p>
      </dsp:txBody>
      <dsp:txXfrm>
        <a:off x="398223" y="4902773"/>
        <a:ext cx="6471955" cy="515902"/>
      </dsp:txXfrm>
    </dsp:sp>
    <dsp:sp modelId="{E62CA3FB-C014-4CDA-A7A4-5D11FB25B7DC}">
      <dsp:nvSpPr>
        <dsp:cNvPr id="0" name=""/>
        <dsp:cNvSpPr/>
      </dsp:nvSpPr>
      <dsp:spPr>
        <a:xfrm>
          <a:off x="75784" y="4838285"/>
          <a:ext cx="644877" cy="644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1134206"/>
              <a:satOff val="24726"/>
              <a:lumOff val="-327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4144264"/>
            <a:ext cx="3493008" cy="878908"/>
          </a:xfrm>
        </p:spPr>
        <p:txBody>
          <a:bodyPr/>
          <a:lstStyle/>
          <a:p>
            <a:r>
              <a:rPr lang="en-US"/>
              <a:t>Tiara Kusumaningtiyas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8564DDF-9801-A8EC-42DA-3FD879646154}"/>
              </a:ext>
            </a:extLst>
          </p:cNvPr>
          <p:cNvSpPr txBox="1"/>
          <p:nvPr/>
        </p:nvSpPr>
        <p:spPr>
          <a:xfrm>
            <a:off x="1630018" y="2133600"/>
            <a:ext cx="7264054" cy="481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24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 KEBUTUHAN INFORMASI PRIBADI</a:t>
            </a:r>
            <a:endParaRPr lang="en-ID" sz="20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2534C8-FB69-80E4-4D41-BAADC2DE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559" y="-144021"/>
            <a:ext cx="3335821" cy="32320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65ECD1-8E35-DD90-89B4-F70D6CA56A67}"/>
              </a:ext>
            </a:extLst>
          </p:cNvPr>
          <p:cNvSpPr txBox="1"/>
          <p:nvPr/>
        </p:nvSpPr>
        <p:spPr>
          <a:xfrm>
            <a:off x="1709530" y="2862470"/>
            <a:ext cx="8083827" cy="2264659"/>
          </a:xfrm>
          <a:prstGeom prst="rect">
            <a:avLst/>
          </a:prstGeom>
          <a:solidFill>
            <a:srgbClr val="AAC3E8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Ketika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memulai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proyek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membutuhkan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kedalaman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berasumsi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tahu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menyelesaikan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proyek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referensi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lain.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diketahui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sangat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pesat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meskipun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merasa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“expert”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subjek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sangat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masiv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8564DDF-9801-A8EC-42DA-3FD879646154}"/>
              </a:ext>
            </a:extLst>
          </p:cNvPr>
          <p:cNvSpPr txBox="1"/>
          <p:nvPr/>
        </p:nvSpPr>
        <p:spPr>
          <a:xfrm>
            <a:off x="1121434" y="1823049"/>
            <a:ext cx="7772638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24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 KONTEKS DARI KEBUTUHAN INFORMASI</a:t>
            </a:r>
            <a:endParaRPr lang="en-ID" sz="20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2534C8-FB69-80E4-4D41-BAADC2DE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559" y="-144021"/>
            <a:ext cx="3335821" cy="32320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65ECD1-8E35-DD90-89B4-F70D6CA56A67}"/>
              </a:ext>
            </a:extLst>
          </p:cNvPr>
          <p:cNvSpPr txBox="1"/>
          <p:nvPr/>
        </p:nvSpPr>
        <p:spPr>
          <a:xfrm>
            <a:off x="1709530" y="3174538"/>
            <a:ext cx="8762938" cy="1968296"/>
          </a:xfrm>
          <a:prstGeom prst="rect">
            <a:avLst/>
          </a:prstGeom>
          <a:solidFill>
            <a:srgbClr val="AAC3E8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menyadari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merasa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mengenai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ketahui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memetakan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butuhkan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topik-topik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lain. Anda juga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Batasan pada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butuhkan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56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8564DDF-9801-A8EC-42DA-3FD879646154}"/>
              </a:ext>
            </a:extLst>
          </p:cNvPr>
          <p:cNvSpPr txBox="1"/>
          <p:nvPr/>
        </p:nvSpPr>
        <p:spPr>
          <a:xfrm>
            <a:off x="1630018" y="2211753"/>
            <a:ext cx="7264054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dirty="0"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ARI KEBUTUHAN INFORMASI MENJADI KATA KUNCI PENCARIAN</a:t>
            </a:r>
            <a:endParaRPr lang="en-ID" sz="20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2534C8-FB69-80E4-4D41-BAADC2DE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559" y="-144021"/>
            <a:ext cx="3335821" cy="32320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65ECD1-8E35-DD90-89B4-F70D6CA56A67}"/>
              </a:ext>
            </a:extLst>
          </p:cNvPr>
          <p:cNvSpPr txBox="1"/>
          <p:nvPr/>
        </p:nvSpPr>
        <p:spPr>
          <a:xfrm>
            <a:off x="1709530" y="3489100"/>
            <a:ext cx="8083827" cy="1671933"/>
          </a:xfrm>
          <a:prstGeom prst="rect">
            <a:avLst/>
          </a:prstGeom>
          <a:solidFill>
            <a:srgbClr val="AAC3E8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Ketika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kata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butuhkan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Jenis-jenis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disampaikan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selanjutnya</a:t>
            </a:r>
            <a:endParaRPr lang="en-ID" sz="18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7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16EE4-D06F-BB48-F27D-14F290F0FE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Tiara Kusumaningtiyas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4802" y="2434794"/>
            <a:ext cx="768096" cy="1627632"/>
          </a:xfrm>
        </p:spPr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4950" y="429672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263B5B-3F3D-FAEB-9AE1-7AAC2007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597" y="3593764"/>
            <a:ext cx="7926602" cy="768096"/>
          </a:xfrm>
          <a:solidFill>
            <a:srgbClr val="CCBE89"/>
          </a:solidFill>
        </p:spPr>
        <p:txBody>
          <a:bodyPr anchor="ctr"/>
          <a:lstStyle/>
          <a:p>
            <a:r>
              <a:rPr lang="en-US" sz="2450" b="1" cap="none" dirty="0">
                <a:solidFill>
                  <a:schemeClr val="accent6"/>
                </a:solidFill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Kapan </a:t>
            </a:r>
            <a:r>
              <a:rPr lang="en-US" sz="2450" b="1" cap="none" dirty="0" err="1">
                <a:solidFill>
                  <a:schemeClr val="accent6"/>
                </a:solidFill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individu</a:t>
            </a:r>
            <a:r>
              <a:rPr lang="en-US" sz="2450" b="1" cap="none" dirty="0">
                <a:solidFill>
                  <a:schemeClr val="accent6"/>
                </a:solidFill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r>
              <a:rPr lang="en-US" sz="2450" b="1" cap="none" dirty="0" err="1">
                <a:solidFill>
                  <a:schemeClr val="accent6"/>
                </a:solidFill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membutuhkan</a:t>
            </a:r>
            <a:r>
              <a:rPr lang="en-US" sz="2450" b="1" cap="none" dirty="0">
                <a:solidFill>
                  <a:schemeClr val="accent6"/>
                </a:solidFill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r>
              <a:rPr lang="en-US" sz="2450" b="1" cap="none" dirty="0" err="1">
                <a:solidFill>
                  <a:schemeClr val="accent6"/>
                </a:solidFill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informasi</a:t>
            </a:r>
            <a:r>
              <a:rPr lang="en-US" sz="2450" b="1" cap="none" dirty="0">
                <a:solidFill>
                  <a:schemeClr val="accent6"/>
                </a:solidFill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?</a:t>
            </a:r>
            <a:endParaRPr lang="en-US" sz="2450" b="1" cap="none" dirty="0">
              <a:solidFill>
                <a:schemeClr val="accent6"/>
              </a:solidFill>
              <a:latin typeface="Amasis MT Pro" panose="02040504050005020304" pitchFamily="18" charset="0"/>
              <a:cs typeface="Arial Black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E1FAE7-70FA-34B9-E553-69A67DCC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24" y="2421253"/>
            <a:ext cx="2009208" cy="200920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50630C-0056-C583-DC31-AFFAEB7A3874}"/>
              </a:ext>
            </a:extLst>
          </p:cNvPr>
          <p:cNvSpPr txBox="1">
            <a:spLocks/>
          </p:cNvSpPr>
          <p:nvPr/>
        </p:nvSpPr>
        <p:spPr>
          <a:xfrm>
            <a:off x="2496269" y="1253158"/>
            <a:ext cx="7866930" cy="768096"/>
          </a:xfrm>
          <a:prstGeom prst="rect">
            <a:avLst/>
          </a:prstGeom>
          <a:solidFill>
            <a:srgbClr val="F5CDC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50" cap="none" dirty="0" err="1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Apakah</a:t>
            </a:r>
            <a:r>
              <a:rPr lang="en-US" sz="2450" cap="none" dirty="0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r>
              <a:rPr lang="en-US" sz="2450" cap="none" dirty="0" err="1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anda</a:t>
            </a:r>
            <a:r>
              <a:rPr lang="en-US" sz="2450" cap="none" dirty="0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r>
              <a:rPr lang="en-US" sz="2450" cap="none" dirty="0" err="1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tahu</a:t>
            </a:r>
            <a:r>
              <a:rPr lang="en-US" sz="2450" cap="none" dirty="0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r>
              <a:rPr lang="en-US" sz="2450" cap="none" dirty="0" err="1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mengenai</a:t>
            </a:r>
            <a:r>
              <a:rPr lang="en-US" sz="2450" cap="none" dirty="0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r>
              <a:rPr lang="en-US" sz="2450" cap="none" dirty="0" err="1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kebutuhan</a:t>
            </a:r>
            <a:r>
              <a:rPr lang="en-US" sz="2450" cap="none" dirty="0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r>
              <a:rPr lang="en-US" sz="2450" cap="none" dirty="0" err="1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informasi</a:t>
            </a:r>
            <a:r>
              <a:rPr lang="en-US" sz="2450" cap="none" dirty="0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?</a:t>
            </a:r>
            <a:endParaRPr lang="en-US" sz="2450" cap="none" dirty="0">
              <a:latin typeface="Amasis MT Pro" panose="02040504050005020304" pitchFamily="18" charset="0"/>
              <a:cs typeface="Arial Black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40A5EA-DED2-E2CD-BD80-53558A3A0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23" y="3530817"/>
            <a:ext cx="1349673" cy="1619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FB4CF-386F-E44E-A916-156F9A81E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950" y="429672"/>
            <a:ext cx="1332526" cy="215899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DD06893-E383-7C33-7293-9C0BB292637D}"/>
              </a:ext>
            </a:extLst>
          </p:cNvPr>
          <p:cNvSpPr txBox="1">
            <a:spLocks/>
          </p:cNvSpPr>
          <p:nvPr/>
        </p:nvSpPr>
        <p:spPr>
          <a:xfrm>
            <a:off x="2496269" y="5752380"/>
            <a:ext cx="7866930" cy="768096"/>
          </a:xfrm>
          <a:prstGeom prst="rect">
            <a:avLst/>
          </a:prstGeom>
          <a:solidFill>
            <a:srgbClr val="CCBE8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50" cap="none" dirty="0" err="1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Bagaimana</a:t>
            </a:r>
            <a:r>
              <a:rPr lang="en-US" sz="2450" cap="none" dirty="0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r>
              <a:rPr lang="en-US" sz="2450" cap="none" dirty="0" err="1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kemampuan</a:t>
            </a:r>
            <a:r>
              <a:rPr lang="en-US" sz="2450" cap="none" dirty="0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r>
              <a:rPr lang="en-US" sz="2450" cap="none" dirty="0" err="1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identifikasi</a:t>
            </a:r>
            <a:r>
              <a:rPr lang="en-US" sz="2450" cap="none" dirty="0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r>
              <a:rPr lang="en-US" sz="2450" cap="none" dirty="0" err="1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kebutuhan</a:t>
            </a:r>
            <a:r>
              <a:rPr lang="en-US" sz="2450" cap="none" dirty="0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r>
              <a:rPr lang="en-US" sz="2450" cap="none" dirty="0" err="1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informasi</a:t>
            </a:r>
            <a:r>
              <a:rPr lang="en-US" sz="2450" cap="none" dirty="0">
                <a:latin typeface="Amasis MT Pro" panose="02040504050005020304" pitchFamily="18" charset="0"/>
                <a:ea typeface="Arial Regular" pitchFamily="34" charset="-122"/>
                <a:cs typeface="Arial Black" panose="020B0604020202020204" pitchFamily="34" charset="0"/>
              </a:rPr>
              <a:t> ?</a:t>
            </a:r>
            <a:endParaRPr lang="en-US" sz="2450" cap="none" dirty="0">
              <a:latin typeface="Amasis MT Pro" panose="02040504050005020304" pitchFamily="18" charset="0"/>
              <a:cs typeface="Arial Black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6480BB-3839-0B74-20EB-FCB20B58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5730" y="4269332"/>
            <a:ext cx="2326335" cy="27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8FBAB01-A72D-4331-6074-0B924C834D6B}"/>
              </a:ext>
            </a:extLst>
          </p:cNvPr>
          <p:cNvSpPr txBox="1"/>
          <p:nvPr/>
        </p:nvSpPr>
        <p:spPr>
          <a:xfrm>
            <a:off x="3408398" y="115967"/>
            <a:ext cx="6051886" cy="615553"/>
          </a:xfrm>
          <a:prstGeom prst="rect">
            <a:avLst/>
          </a:prstGeom>
          <a:solidFill>
            <a:srgbClr val="AAC3E8">
              <a:alpha val="38824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Congenial" panose="020B0604020202020204" pitchFamily="2" charset="0"/>
              </a:rPr>
              <a:t>KEBUTUHAN INFORMASI</a:t>
            </a:r>
            <a:endParaRPr lang="en-ID" sz="3400" b="1" dirty="0">
              <a:latin typeface="Congenial" panose="020B06040202020202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32E22A-CA2E-747C-4679-9A8FAD00DAF0}"/>
              </a:ext>
            </a:extLst>
          </p:cNvPr>
          <p:cNvSpPr txBox="1"/>
          <p:nvPr/>
        </p:nvSpPr>
        <p:spPr>
          <a:xfrm>
            <a:off x="725133" y="4970849"/>
            <a:ext cx="10803041" cy="646331"/>
          </a:xfrm>
          <a:prstGeom prst="rect">
            <a:avLst/>
          </a:prstGeom>
          <a:solidFill>
            <a:srgbClr val="AAC3E8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>
                <a:latin typeface="Congenial" panose="02000503040000020004" pitchFamily="2" charset="0"/>
                <a:ea typeface="Calibri" panose="020F0502020204030204" pitchFamily="34" charset="0"/>
              </a:rPr>
              <a:t>Kebutuhan</a:t>
            </a:r>
            <a:r>
              <a:rPr lang="en-ID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latin typeface="Congenial" panose="02000503040000020004" pitchFamily="2" charset="0"/>
                <a:ea typeface="Calibri" panose="020F0502020204030204" pitchFamily="34" charset="0"/>
              </a:rPr>
              <a:t>informasi</a:t>
            </a:r>
            <a:r>
              <a:rPr lang="en-ID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latin typeface="Congenial" panose="02000503040000020004" pitchFamily="2" charset="0"/>
                <a:ea typeface="Calibri" panose="020F0502020204030204" pitchFamily="34" charset="0"/>
              </a:rPr>
              <a:t>m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uncul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ketika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seorang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individu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merasakan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kesenjangan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antara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pengetahuan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dimiliki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permasalahan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perlu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dipecahkan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kehidupan</a:t>
            </a:r>
            <a:endParaRPr lang="en-ID" dirty="0">
              <a:latin typeface="Congenial" panose="02000503040000020004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3AA7925-2754-70B6-D4DB-5E8ECCDE9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5" t="88067" r="56351" b="3052"/>
          <a:stretch/>
        </p:blipFill>
        <p:spPr>
          <a:xfrm>
            <a:off x="9150300" y="3827213"/>
            <a:ext cx="2288844" cy="33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62A569F0-3729-6BD4-8563-8F7098813732}"/>
              </a:ext>
            </a:extLst>
          </p:cNvPr>
          <p:cNvGrpSpPr/>
          <p:nvPr/>
        </p:nvGrpSpPr>
        <p:grpSpPr>
          <a:xfrm>
            <a:off x="3162153" y="1913507"/>
            <a:ext cx="6615454" cy="1832214"/>
            <a:chOff x="2491093" y="1881941"/>
            <a:chExt cx="6615454" cy="1832214"/>
          </a:xfrm>
        </p:grpSpPr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56AB6FFA-9623-916C-0067-AEA91029D762}"/>
                </a:ext>
              </a:extLst>
            </p:cNvPr>
            <p:cNvSpPr/>
            <p:nvPr/>
          </p:nvSpPr>
          <p:spPr>
            <a:xfrm>
              <a:off x="2491093" y="2630348"/>
              <a:ext cx="1989298" cy="1083807"/>
            </a:xfrm>
            <a:prstGeom prst="cub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genial" panose="02000503040000020004" pitchFamily="2" charset="0"/>
                </a:rPr>
                <a:t>Possessed information</a:t>
              </a:r>
              <a:endParaRPr lang="en-ID" dirty="0">
                <a:solidFill>
                  <a:schemeClr val="tx1"/>
                </a:solidFill>
                <a:latin typeface="Congenial" panose="02000503040000020004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71FD936-865E-5C0D-0676-C49F4602014D}"/>
                </a:ext>
              </a:extLst>
            </p:cNvPr>
            <p:cNvSpPr/>
            <p:nvPr/>
          </p:nvSpPr>
          <p:spPr>
            <a:xfrm>
              <a:off x="4672656" y="2204102"/>
              <a:ext cx="2181250" cy="136873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EC598B6-DE02-E913-F7DC-9A201A664C28}"/>
                </a:ext>
              </a:extLst>
            </p:cNvPr>
            <p:cNvSpPr/>
            <p:nvPr/>
          </p:nvSpPr>
          <p:spPr>
            <a:xfrm>
              <a:off x="5691721" y="2178043"/>
              <a:ext cx="152692" cy="1394790"/>
            </a:xfrm>
            <a:custGeom>
              <a:avLst/>
              <a:gdLst>
                <a:gd name="connsiteX0" fmla="*/ 0 w 172278"/>
                <a:gd name="connsiteY0" fmla="*/ 0 h 1205948"/>
                <a:gd name="connsiteX1" fmla="*/ 39756 w 172278"/>
                <a:gd name="connsiteY1" fmla="*/ 225287 h 1205948"/>
                <a:gd name="connsiteX2" fmla="*/ 92765 w 172278"/>
                <a:gd name="connsiteY2" fmla="*/ 291548 h 1205948"/>
                <a:gd name="connsiteX3" fmla="*/ 172278 w 172278"/>
                <a:gd name="connsiteY3" fmla="*/ 463826 h 1205948"/>
                <a:gd name="connsiteX4" fmla="*/ 145774 w 172278"/>
                <a:gd name="connsiteY4" fmla="*/ 530087 h 1205948"/>
                <a:gd name="connsiteX5" fmla="*/ 106017 w 172278"/>
                <a:gd name="connsiteY5" fmla="*/ 583096 h 1205948"/>
                <a:gd name="connsiteX6" fmla="*/ 66261 w 172278"/>
                <a:gd name="connsiteY6" fmla="*/ 675861 h 1205948"/>
                <a:gd name="connsiteX7" fmla="*/ 92765 w 172278"/>
                <a:gd name="connsiteY7" fmla="*/ 821635 h 1205948"/>
                <a:gd name="connsiteX8" fmla="*/ 132521 w 172278"/>
                <a:gd name="connsiteY8" fmla="*/ 861392 h 1205948"/>
                <a:gd name="connsiteX9" fmla="*/ 145774 w 172278"/>
                <a:gd name="connsiteY9" fmla="*/ 901148 h 1205948"/>
                <a:gd name="connsiteX10" fmla="*/ 132521 w 172278"/>
                <a:gd name="connsiteY10" fmla="*/ 967409 h 1205948"/>
                <a:gd name="connsiteX11" fmla="*/ 119269 w 172278"/>
                <a:gd name="connsiteY11" fmla="*/ 1007166 h 1205948"/>
                <a:gd name="connsiteX12" fmla="*/ 106017 w 172278"/>
                <a:gd name="connsiteY12" fmla="*/ 1060174 h 1205948"/>
                <a:gd name="connsiteX13" fmla="*/ 92765 w 172278"/>
                <a:gd name="connsiteY13" fmla="*/ 1126435 h 1205948"/>
                <a:gd name="connsiteX14" fmla="*/ 79513 w 172278"/>
                <a:gd name="connsiteY14" fmla="*/ 1205948 h 120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278" h="1205948">
                  <a:moveTo>
                    <a:pt x="0" y="0"/>
                  </a:moveTo>
                  <a:cubicBezTo>
                    <a:pt x="6435" y="64350"/>
                    <a:pt x="8312" y="162400"/>
                    <a:pt x="39756" y="225287"/>
                  </a:cubicBezTo>
                  <a:cubicBezTo>
                    <a:pt x="52406" y="250586"/>
                    <a:pt x="78212" y="267294"/>
                    <a:pt x="92765" y="291548"/>
                  </a:cubicBezTo>
                  <a:cubicBezTo>
                    <a:pt x="147146" y="382183"/>
                    <a:pt x="148535" y="392598"/>
                    <a:pt x="172278" y="463826"/>
                  </a:cubicBezTo>
                  <a:cubicBezTo>
                    <a:pt x="163443" y="485913"/>
                    <a:pt x="157327" y="509292"/>
                    <a:pt x="145774" y="530087"/>
                  </a:cubicBezTo>
                  <a:cubicBezTo>
                    <a:pt x="135048" y="549395"/>
                    <a:pt x="117723" y="564366"/>
                    <a:pt x="106017" y="583096"/>
                  </a:cubicBezTo>
                  <a:cubicBezTo>
                    <a:pt x="82624" y="620525"/>
                    <a:pt x="79143" y="637215"/>
                    <a:pt x="66261" y="675861"/>
                  </a:cubicBezTo>
                  <a:cubicBezTo>
                    <a:pt x="75096" y="724452"/>
                    <a:pt x="76154" y="775124"/>
                    <a:pt x="92765" y="821635"/>
                  </a:cubicBezTo>
                  <a:cubicBezTo>
                    <a:pt x="99068" y="839285"/>
                    <a:pt x="122125" y="845798"/>
                    <a:pt x="132521" y="861392"/>
                  </a:cubicBezTo>
                  <a:cubicBezTo>
                    <a:pt x="140270" y="873015"/>
                    <a:pt x="141356" y="887896"/>
                    <a:pt x="145774" y="901148"/>
                  </a:cubicBezTo>
                  <a:cubicBezTo>
                    <a:pt x="141356" y="923235"/>
                    <a:pt x="137984" y="945557"/>
                    <a:pt x="132521" y="967409"/>
                  </a:cubicBezTo>
                  <a:cubicBezTo>
                    <a:pt x="129133" y="980961"/>
                    <a:pt x="123107" y="993734"/>
                    <a:pt x="119269" y="1007166"/>
                  </a:cubicBezTo>
                  <a:cubicBezTo>
                    <a:pt x="114266" y="1024678"/>
                    <a:pt x="109968" y="1042395"/>
                    <a:pt x="106017" y="1060174"/>
                  </a:cubicBezTo>
                  <a:cubicBezTo>
                    <a:pt x="101131" y="1082162"/>
                    <a:pt x="98228" y="1104583"/>
                    <a:pt x="92765" y="1126435"/>
                  </a:cubicBezTo>
                  <a:cubicBezTo>
                    <a:pt x="75322" y="1196207"/>
                    <a:pt x="79513" y="1135676"/>
                    <a:pt x="79513" y="1205948"/>
                  </a:cubicBezTo>
                </a:path>
              </a:pathLst>
            </a:cu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5DAAFD2-7B7B-260B-0C35-96A3C006D106}"/>
                </a:ext>
              </a:extLst>
            </p:cNvPr>
            <p:cNvSpPr txBox="1"/>
            <p:nvPr/>
          </p:nvSpPr>
          <p:spPr>
            <a:xfrm>
              <a:off x="6135756" y="2531345"/>
              <a:ext cx="265043" cy="523220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?</a:t>
              </a:r>
              <a:endParaRPr lang="en-ID" sz="2800" dirty="0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94D94265-A833-B50C-70A7-F53D82AF6D26}"/>
                </a:ext>
              </a:extLst>
            </p:cNvPr>
            <p:cNvSpPr/>
            <p:nvPr/>
          </p:nvSpPr>
          <p:spPr>
            <a:xfrm>
              <a:off x="7117249" y="1881941"/>
              <a:ext cx="1989298" cy="1083807"/>
            </a:xfrm>
            <a:prstGeom prst="cub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genial" panose="02000503040000020004" pitchFamily="2" charset="0"/>
                </a:rPr>
                <a:t>Unknown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Congenial" panose="02000503040000020004" pitchFamily="2" charset="0"/>
                </a:rPr>
                <a:t>information</a:t>
              </a:r>
              <a:endParaRPr lang="en-ID" dirty="0">
                <a:solidFill>
                  <a:schemeClr val="tx1"/>
                </a:solidFill>
                <a:latin typeface="Congenial" panose="02000503040000020004" pitchFamily="2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F249188-942C-ECDD-90F5-DDE50E6E98C2}"/>
              </a:ext>
            </a:extLst>
          </p:cNvPr>
          <p:cNvSpPr txBox="1"/>
          <p:nvPr/>
        </p:nvSpPr>
        <p:spPr>
          <a:xfrm>
            <a:off x="4943242" y="813513"/>
            <a:ext cx="314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genial" panose="02000503040000020004" pitchFamily="2" charset="0"/>
              </a:rPr>
              <a:t>Diagram 1</a:t>
            </a:r>
          </a:p>
          <a:p>
            <a:pPr algn="ctr"/>
            <a:r>
              <a:rPr lang="en-US" dirty="0" err="1">
                <a:latin typeface="Congenial" panose="02000503040000020004" pitchFamily="2" charset="0"/>
              </a:rPr>
              <a:t>Kesenjangan</a:t>
            </a:r>
            <a:r>
              <a:rPr lang="en-US" dirty="0">
                <a:latin typeface="Congenial" panose="02000503040000020004" pitchFamily="2" charset="0"/>
              </a:rPr>
              <a:t> </a:t>
            </a:r>
            <a:r>
              <a:rPr lang="en-US" dirty="0" err="1">
                <a:latin typeface="Congenial" panose="02000503040000020004" pitchFamily="2" charset="0"/>
              </a:rPr>
              <a:t>Informasi</a:t>
            </a:r>
            <a:endParaRPr lang="en-ID" dirty="0">
              <a:latin typeface="Congenial" panose="02000503040000020004" pitchFamily="2" charset="0"/>
            </a:endParaRPr>
          </a:p>
        </p:txBody>
      </p:sp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0B8FE97B-0B11-7D8E-6C0D-06462144EE5F}"/>
              </a:ext>
            </a:extLst>
          </p:cNvPr>
          <p:cNvSpPr/>
          <p:nvPr/>
        </p:nvSpPr>
        <p:spPr>
          <a:xfrm rot="21156988">
            <a:off x="6808517" y="1524141"/>
            <a:ext cx="2098645" cy="752630"/>
          </a:xfrm>
          <a:prstGeom prst="curvedDownArrow">
            <a:avLst/>
          </a:prstGeom>
          <a:solidFill>
            <a:srgbClr val="B7B3B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30" name="Arrow: Curved Down 129">
            <a:extLst>
              <a:ext uri="{FF2B5EF4-FFF2-40B4-BE49-F238E27FC236}">
                <a16:creationId xmlns:a16="http://schemas.microsoft.com/office/drawing/2014/main" id="{3911A226-7180-AB89-152B-5C59F985A09E}"/>
              </a:ext>
            </a:extLst>
          </p:cNvPr>
          <p:cNvSpPr/>
          <p:nvPr/>
        </p:nvSpPr>
        <p:spPr>
          <a:xfrm rot="10469090">
            <a:off x="3989263" y="3604398"/>
            <a:ext cx="2181251" cy="546805"/>
          </a:xfrm>
          <a:prstGeom prst="curvedDownArrow">
            <a:avLst>
              <a:gd name="adj1" fmla="val 29026"/>
              <a:gd name="adj2" fmla="val 68554"/>
              <a:gd name="adj3" fmla="val 29090"/>
            </a:avLst>
          </a:prstGeom>
          <a:solidFill>
            <a:srgbClr val="B7B3B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5D75C72-C46A-FF26-76C6-C2D6CB314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4B3B22-DE46-3D52-7DDD-4366D2CDA284}"/>
              </a:ext>
            </a:extLst>
          </p:cNvPr>
          <p:cNvSpPr txBox="1"/>
          <p:nvPr/>
        </p:nvSpPr>
        <p:spPr>
          <a:xfrm>
            <a:off x="877955" y="2344345"/>
            <a:ext cx="4528931" cy="2766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keinginan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600" dirty="0"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didasarkan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atas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pertimbangan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prioritas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kepentingan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tertentu</a:t>
            </a:r>
            <a:endParaRPr lang="en-ID" sz="18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keinginan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kekosongan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kesenjangan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800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gap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pada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menghadapi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dirty="0">
              <a:latin typeface="Congenial" panose="0200050304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FD4603-2F95-7AFD-CE31-495B78D171DE}"/>
              </a:ext>
            </a:extLst>
          </p:cNvPr>
          <p:cNvSpPr txBox="1"/>
          <p:nvPr/>
        </p:nvSpPr>
        <p:spPr>
          <a:xfrm>
            <a:off x="1808921" y="1081311"/>
            <a:ext cx="48701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6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600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need</a:t>
            </a:r>
            <a:r>
              <a:rPr lang="en-ID" sz="16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ID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6C67C9-1B09-EA36-4F64-CD285789F4D0}"/>
              </a:ext>
            </a:extLst>
          </p:cNvPr>
          <p:cNvSpPr txBox="1"/>
          <p:nvPr/>
        </p:nvSpPr>
        <p:spPr>
          <a:xfrm>
            <a:off x="7209183" y="2684470"/>
            <a:ext cx="4224132" cy="680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bersifat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naluriah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alamiah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</a:t>
            </a:r>
            <a:r>
              <a:rPr lang="en-ID" sz="1600" dirty="0"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dimiliki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oleh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setiap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manusia</a:t>
            </a:r>
            <a:endParaRPr lang="en-ID" dirty="0">
              <a:latin typeface="Congenial" panose="0200050304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F0C29-4FAC-440F-D7B8-3EEAD9A61C8C}"/>
              </a:ext>
            </a:extLst>
          </p:cNvPr>
          <p:cNvSpPr txBox="1"/>
          <p:nvPr/>
        </p:nvSpPr>
        <p:spPr>
          <a:xfrm>
            <a:off x="7871795" y="1075944"/>
            <a:ext cx="40087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6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Keinginan</a:t>
            </a:r>
            <a:r>
              <a:rPr lang="en-ID" sz="16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informasi</a:t>
            </a:r>
            <a:r>
              <a:rPr lang="en-ID" sz="16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(</a:t>
            </a:r>
            <a:r>
              <a:rPr lang="en-ID" sz="1600" i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information want</a:t>
            </a:r>
            <a:r>
              <a:rPr lang="en-ID" sz="16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)</a:t>
            </a:r>
            <a:endParaRPr lang="en-ID" sz="1600" dirty="0">
              <a:latin typeface="Congenial" panose="0200050304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D4FA03-FD78-684F-3B2D-D4D8F0802A7E}"/>
              </a:ext>
            </a:extLst>
          </p:cNvPr>
          <p:cNvSpPr txBox="1"/>
          <p:nvPr/>
        </p:nvSpPr>
        <p:spPr>
          <a:xfrm>
            <a:off x="5887278" y="995483"/>
            <a:ext cx="79181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50" b="1" dirty="0">
                <a:latin typeface="Congenial" panose="02000503040000020004" pitchFamily="2" charset="0"/>
              </a:rPr>
              <a:t>VS</a:t>
            </a:r>
            <a:endParaRPr lang="en-ID" sz="2850" b="1" dirty="0">
              <a:latin typeface="Congenial" panose="02000503040000020004" pitchFamily="2" charset="0"/>
            </a:endParaRPr>
          </a:p>
        </p:txBody>
      </p:sp>
      <p:pic>
        <p:nvPicPr>
          <p:cNvPr id="27" name="Graphic 26" descr="Badge Tick with solid fill">
            <a:extLst>
              <a:ext uri="{FF2B5EF4-FFF2-40B4-BE49-F238E27FC236}">
                <a16:creationId xmlns:a16="http://schemas.microsoft.com/office/drawing/2014/main" id="{8A793D02-6173-019E-A0D3-EEA8EC2CE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8242" y="929741"/>
            <a:ext cx="987289" cy="680251"/>
          </a:xfrm>
          <a:prstGeom prst="rect">
            <a:avLst/>
          </a:prstGeom>
        </p:spPr>
      </p:pic>
      <p:pic>
        <p:nvPicPr>
          <p:cNvPr id="28" name="Graphic 27" descr="Badge Tick with solid fill">
            <a:extLst>
              <a:ext uri="{FF2B5EF4-FFF2-40B4-BE49-F238E27FC236}">
                <a16:creationId xmlns:a16="http://schemas.microsoft.com/office/drawing/2014/main" id="{486D19BC-86E0-1DF7-4A55-B4CCE829C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632" y="929740"/>
            <a:ext cx="987289" cy="6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96C3DCB-6F82-041D-22CA-79E00194F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8E2921-42BB-D140-9E53-6D48C7D41C16}"/>
              </a:ext>
            </a:extLst>
          </p:cNvPr>
          <p:cNvSpPr txBox="1"/>
          <p:nvPr/>
        </p:nvSpPr>
        <p:spPr>
          <a:xfrm>
            <a:off x="3277707" y="202720"/>
            <a:ext cx="5928131" cy="707886"/>
          </a:xfrm>
          <a:prstGeom prst="rect">
            <a:avLst/>
          </a:prstGeom>
          <a:solidFill>
            <a:srgbClr val="C9DAE6">
              <a:alpha val="4392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 err="1">
                <a:latin typeface="Congenial" panose="02000503040000020004" pitchFamily="2" charset="0"/>
              </a:rPr>
              <a:t>Menurut</a:t>
            </a:r>
            <a:r>
              <a:rPr lang="en-US" sz="2000" u="sng" dirty="0">
                <a:latin typeface="Congenial" panose="02000503040000020004" pitchFamily="2" charset="0"/>
              </a:rPr>
              <a:t> Crawford (1978), </a:t>
            </a:r>
            <a:r>
              <a:rPr lang="en-US" sz="2000" u="sng" dirty="0" err="1">
                <a:latin typeface="Congenial" panose="02000503040000020004" pitchFamily="2" charset="0"/>
              </a:rPr>
              <a:t>Kebutuhan</a:t>
            </a:r>
            <a:r>
              <a:rPr lang="en-US" sz="2000" u="sng" dirty="0">
                <a:latin typeface="Congenial" panose="02000503040000020004" pitchFamily="2" charset="0"/>
              </a:rPr>
              <a:t> </a:t>
            </a:r>
            <a:r>
              <a:rPr lang="en-US" sz="2000" u="sng" dirty="0" err="1">
                <a:latin typeface="Congenial" panose="02000503040000020004" pitchFamily="2" charset="0"/>
              </a:rPr>
              <a:t>Informasi</a:t>
            </a:r>
            <a:endParaRPr lang="en-US" sz="2000" u="sng" dirty="0">
              <a:latin typeface="Congenial" panose="02000503040000020004" pitchFamily="2" charset="0"/>
            </a:endParaRPr>
          </a:p>
          <a:p>
            <a:pPr algn="ctr"/>
            <a:r>
              <a:rPr lang="en-US" sz="2000" dirty="0" err="1">
                <a:latin typeface="Congenial" panose="02000503040000020004" pitchFamily="2" charset="0"/>
              </a:rPr>
              <a:t>Diperngaruhi</a:t>
            </a:r>
            <a:r>
              <a:rPr lang="en-US" sz="2000" dirty="0">
                <a:latin typeface="Congenial" panose="02000503040000020004" pitchFamily="2" charset="0"/>
              </a:rPr>
              <a:t> oleh:</a:t>
            </a:r>
            <a:endParaRPr lang="en-ID" sz="2000" dirty="0">
              <a:latin typeface="Congenial" panose="02000503040000020004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EAFA4-4ADE-CB84-78E6-8C54B4993AA5}"/>
              </a:ext>
            </a:extLst>
          </p:cNvPr>
          <p:cNvGrpSpPr/>
          <p:nvPr/>
        </p:nvGrpSpPr>
        <p:grpSpPr>
          <a:xfrm>
            <a:off x="6917635" y="1974574"/>
            <a:ext cx="5215835" cy="3634808"/>
            <a:chOff x="7264401" y="2009175"/>
            <a:chExt cx="4927599" cy="3945099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F59ABF32-15FC-187A-437E-94471CEF896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72094847"/>
                </p:ext>
              </p:extLst>
            </p:nvPr>
          </p:nvGraphicFramePr>
          <p:xfrm>
            <a:off x="7264401" y="2009175"/>
            <a:ext cx="4927599" cy="39450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723432-61B3-771D-25AF-5E044CB1D376}"/>
                </a:ext>
              </a:extLst>
            </p:cNvPr>
            <p:cNvSpPr txBox="1"/>
            <p:nvPr/>
          </p:nvSpPr>
          <p:spPr>
            <a:xfrm>
              <a:off x="7552076" y="2577878"/>
              <a:ext cx="397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  <a:endParaRPr lang="en-ID" sz="20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402F6E-F3A4-40C1-6534-F5AB5C60ED90}"/>
                </a:ext>
              </a:extLst>
            </p:cNvPr>
            <p:cNvSpPr txBox="1"/>
            <p:nvPr/>
          </p:nvSpPr>
          <p:spPr>
            <a:xfrm rot="10800000" flipV="1">
              <a:off x="7680179" y="3800963"/>
              <a:ext cx="538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9</a:t>
              </a:r>
              <a:endParaRPr lang="en-ID" sz="2000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309B3B-AEA1-23EB-09DA-3402303A91CF}"/>
                </a:ext>
              </a:extLst>
            </p:cNvPr>
            <p:cNvSpPr txBox="1"/>
            <p:nvPr/>
          </p:nvSpPr>
          <p:spPr>
            <a:xfrm rot="10800000" flipV="1">
              <a:off x="7457445" y="4952098"/>
              <a:ext cx="538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10</a:t>
              </a:r>
              <a:endParaRPr lang="en-ID" sz="2000" b="1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299B0D-27C7-BA1C-7FD6-11A867FADEEC}"/>
              </a:ext>
            </a:extLst>
          </p:cNvPr>
          <p:cNvGrpSpPr/>
          <p:nvPr/>
        </p:nvGrpSpPr>
        <p:grpSpPr>
          <a:xfrm>
            <a:off x="-28328" y="1248618"/>
            <a:ext cx="6945963" cy="5676740"/>
            <a:chOff x="2491036" y="743396"/>
            <a:chExt cx="5527430" cy="6858000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6FE8BC9C-DD7F-3291-7D1F-F596ED05B3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67436467"/>
                </p:ext>
              </p:extLst>
            </p:nvPr>
          </p:nvGraphicFramePr>
          <p:xfrm>
            <a:off x="2491036" y="743396"/>
            <a:ext cx="5527430" cy="685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4679DA-9480-9718-8920-8D5A3862006A}"/>
                </a:ext>
              </a:extLst>
            </p:cNvPr>
            <p:cNvSpPr txBox="1"/>
            <p:nvPr/>
          </p:nvSpPr>
          <p:spPr>
            <a:xfrm>
              <a:off x="2557663" y="1105773"/>
              <a:ext cx="397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endParaRPr lang="en-ID" sz="20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FDA321-E1FD-0C32-A102-231196B5E306}"/>
                </a:ext>
              </a:extLst>
            </p:cNvPr>
            <p:cNvSpPr txBox="1"/>
            <p:nvPr/>
          </p:nvSpPr>
          <p:spPr>
            <a:xfrm>
              <a:off x="3021494" y="2041192"/>
              <a:ext cx="397565" cy="483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endParaRPr lang="en-ID" sz="20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45F3D6-0E6A-55A5-5182-A6C49D2883E5}"/>
                </a:ext>
              </a:extLst>
            </p:cNvPr>
            <p:cNvSpPr txBox="1"/>
            <p:nvPr/>
          </p:nvSpPr>
          <p:spPr>
            <a:xfrm>
              <a:off x="3241306" y="2979972"/>
              <a:ext cx="397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</a:t>
              </a:r>
              <a:endParaRPr lang="en-ID" sz="2000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DE0CDF-4DA1-0DBE-F0B2-FEFAF025FC65}"/>
                </a:ext>
              </a:extLst>
            </p:cNvPr>
            <p:cNvSpPr txBox="1"/>
            <p:nvPr/>
          </p:nvSpPr>
          <p:spPr>
            <a:xfrm>
              <a:off x="3253404" y="3897394"/>
              <a:ext cx="397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  <a:endParaRPr lang="en-ID" sz="20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B892B2-E956-A1A3-6AA2-380A3BCEAB4C}"/>
                </a:ext>
              </a:extLst>
            </p:cNvPr>
            <p:cNvSpPr txBox="1"/>
            <p:nvPr/>
          </p:nvSpPr>
          <p:spPr>
            <a:xfrm>
              <a:off x="3220277" y="4880148"/>
              <a:ext cx="397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  <a:endParaRPr lang="en-ID" sz="2000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080073-9DE3-962E-F7B9-B77B0274B731}"/>
                </a:ext>
              </a:extLst>
            </p:cNvPr>
            <p:cNvSpPr txBox="1"/>
            <p:nvPr/>
          </p:nvSpPr>
          <p:spPr>
            <a:xfrm>
              <a:off x="2955228" y="5799974"/>
              <a:ext cx="397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6</a:t>
              </a:r>
              <a:endParaRPr lang="en-ID" sz="2000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65229-E8F7-4760-5BCB-5B8A2C15B95C}"/>
                </a:ext>
              </a:extLst>
            </p:cNvPr>
            <p:cNvSpPr txBox="1"/>
            <p:nvPr/>
          </p:nvSpPr>
          <p:spPr>
            <a:xfrm>
              <a:off x="2623929" y="6677037"/>
              <a:ext cx="397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7</a:t>
              </a:r>
              <a:endParaRPr lang="en-ID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86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7E691A-18DC-91A8-89E1-A447748429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666493"/>
            <a:ext cx="8945217" cy="699895"/>
          </a:xfrm>
          <a:solidFill>
            <a:srgbClr val="AAC4E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en-ID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2400" dirty="0">
                <a:solidFill>
                  <a:schemeClr val="accent6">
                    <a:lumMod val="75000"/>
                  </a:schemeClr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2400" dirty="0">
                <a:solidFill>
                  <a:schemeClr val="accent6">
                    <a:lumMod val="75000"/>
                  </a:schemeClr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dipengaruhi</a:t>
            </a:r>
            <a:r>
              <a:rPr lang="en-ID" sz="2400" dirty="0">
                <a:solidFill>
                  <a:schemeClr val="accent6">
                    <a:lumMod val="75000"/>
                  </a:schemeClr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ID" sz="2400" dirty="0">
                <a:solidFill>
                  <a:schemeClr val="accent6">
                    <a:lumMod val="75000"/>
                  </a:schemeClr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ID" sz="2400" dirty="0">
              <a:solidFill>
                <a:schemeClr val="accent6">
                  <a:lumMod val="75000"/>
                </a:schemeClr>
              </a:solidFill>
              <a:latin typeface="Congenial" panose="02000503040000020004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DF8C8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n-US" sz="2000" dirty="0"/>
              <a:t>1</a:t>
            </a:r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429000"/>
            <a:ext cx="1920240" cy="1831004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ID" sz="18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tersedia</a:t>
            </a:r>
            <a:endParaRPr lang="en-ID" sz="1800" dirty="0">
              <a:solidFill>
                <a:schemeClr val="tx1"/>
              </a:solidFill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C9DAE6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sz="2000" dirty="0"/>
              <a:t>2</a:t>
            </a:r>
          </a:p>
        </p:txBody>
      </p:sp>
      <p:pic>
        <p:nvPicPr>
          <p:cNvPr id="290" name="Picture Placeholder 289" descr="person with loud speaker icon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/>
          <a:srcRect t="113" b="113"/>
          <a:stretch/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604591"/>
            <a:ext cx="1920240" cy="1655413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ID" sz="18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dipilih</a:t>
            </a:r>
            <a:endParaRPr lang="en-ID" sz="1800" dirty="0">
              <a:solidFill>
                <a:schemeClr val="tx1"/>
              </a:solidFill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DF8C8C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sz="2000" dirty="0"/>
              <a:t>3</a:t>
            </a:r>
          </a:p>
          <a:p>
            <a:endParaRPr lang="en-US" dirty="0"/>
          </a:p>
        </p:txBody>
      </p:sp>
      <p:pic>
        <p:nvPicPr>
          <p:cNvPr id="288" name="Picture Placeholder 287" descr="blueprint icon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5"/>
          <a:srcRect t="431" b="431"/>
          <a:stretch/>
        </p:blipFill>
        <p:spPr/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0293" y="3653621"/>
            <a:ext cx="1920240" cy="1494317"/>
          </a:xfrm>
        </p:spPr>
        <p:txBody>
          <a:bodyPr/>
          <a:lstStyle/>
          <a:p>
            <a:pPr lvl="0"/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Latar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belakang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motivasi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orientasi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professional dan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karakter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individual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pengguna</a:t>
            </a:r>
            <a:endParaRPr lang="en-US" sz="1600" dirty="0">
              <a:solidFill>
                <a:schemeClr val="tx1"/>
              </a:solidFill>
              <a:latin typeface="Congenial" panose="02000503040000020004" pitchFamily="2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C9DAE6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2000" dirty="0"/>
              <a:t>4</a:t>
            </a:r>
          </a:p>
          <a:p>
            <a:endParaRPr lang="en-US" dirty="0"/>
          </a:p>
        </p:txBody>
      </p:sp>
      <p:pic>
        <p:nvPicPr>
          <p:cNvPr id="270" name="Picture Placeholder 269" descr="target icon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/>
          <a:srcRect t="113" b="113"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653621"/>
            <a:ext cx="1920240" cy="1557352"/>
          </a:xfrm>
        </p:spPr>
        <p:txBody>
          <a:bodyPr/>
          <a:lstStyle/>
          <a:p>
            <a:pPr lvl="0"/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Sistem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sosial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politik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ekonomi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hukum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dan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peraturan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di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sekitar</a:t>
            </a:r>
            <a:r>
              <a:rPr lang="en-ID" sz="16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pengguna</a:t>
            </a:r>
            <a:endParaRPr lang="en-US" sz="1400" dirty="0">
              <a:solidFill>
                <a:schemeClr val="tx1"/>
              </a:solidFill>
              <a:latin typeface="Congenial" panose="02000503040000020004" pitchFamily="2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rgbClr val="DF8C8C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sz="2000" dirty="0"/>
              <a:t>5</a:t>
            </a:r>
          </a:p>
          <a:p>
            <a:endParaRPr lang="en-US" dirty="0"/>
          </a:p>
        </p:txBody>
      </p:sp>
      <p:pic>
        <p:nvPicPr>
          <p:cNvPr id="268" name="Picture Placeholder 267" descr="rocket icon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7"/>
          <a:srcRect t="543" b="543"/>
          <a:stretch/>
        </p:blipFill>
        <p:spPr/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796661"/>
            <a:ext cx="1920240" cy="1371600"/>
          </a:xfrm>
        </p:spPr>
        <p:txBody>
          <a:bodyPr/>
          <a:lstStyle/>
          <a:p>
            <a:r>
              <a:rPr lang="en-ID" sz="18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Konsekuensi</a:t>
            </a:r>
            <a:r>
              <a:rPr lang="en-ID" sz="18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ID" sz="1800" dirty="0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endParaRPr lang="en-ID" sz="1800" dirty="0">
              <a:solidFill>
                <a:schemeClr val="tx1"/>
              </a:solidFill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schemeClr val="tx1"/>
              </a:solidFill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05F3159-734F-B3CB-AF0C-48CDBF9CD9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763ACD-7D34-EE85-EBDA-25BD26C6D689}"/>
              </a:ext>
            </a:extLst>
          </p:cNvPr>
          <p:cNvSpPr txBox="1"/>
          <p:nvPr/>
        </p:nvSpPr>
        <p:spPr>
          <a:xfrm>
            <a:off x="5764695" y="565878"/>
            <a:ext cx="4916557" cy="923330"/>
          </a:xfrm>
          <a:prstGeom prst="rect">
            <a:avLst/>
          </a:prstGeom>
          <a:solidFill>
            <a:srgbClr val="D6D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Bahwa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dan data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baru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terus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diproduksi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selalu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ada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lebih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banyak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hal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dipelajari</a:t>
            </a:r>
            <a:endParaRPr lang="en-ID" dirty="0">
              <a:latin typeface="Congenial" panose="0200050304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562176-3ABD-BC94-0FCF-C0A71E6C82F5}"/>
              </a:ext>
            </a:extLst>
          </p:cNvPr>
          <p:cNvSpPr txBox="1"/>
          <p:nvPr/>
        </p:nvSpPr>
        <p:spPr>
          <a:xfrm>
            <a:off x="5764695" y="1987672"/>
            <a:ext cx="4916557" cy="1200329"/>
          </a:xfrm>
          <a:prstGeom prst="rect">
            <a:avLst/>
          </a:prstGeom>
          <a:solidFill>
            <a:srgbClr val="B9BBDD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Menjadi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melek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mempengaruhi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pengembangan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kebiasaan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belajar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sehingga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baru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dicari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secara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aktif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sepanjang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waktu</a:t>
            </a:r>
            <a:endParaRPr lang="en-ID" dirty="0">
              <a:latin typeface="Congenial" panose="0200050304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9FE952-EA8A-C033-987D-767B295F639B}"/>
              </a:ext>
            </a:extLst>
          </p:cNvPr>
          <p:cNvSpPr txBox="1"/>
          <p:nvPr/>
        </p:nvSpPr>
        <p:spPr>
          <a:xfrm>
            <a:off x="5764695" y="3872009"/>
            <a:ext cx="4823791" cy="646331"/>
          </a:xfrm>
          <a:prstGeom prst="rect">
            <a:avLst/>
          </a:prstGeom>
          <a:solidFill>
            <a:srgbClr val="D6D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Ide dan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peluang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itu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tercipta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menyelidiki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/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mencari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informasi</a:t>
            </a:r>
            <a:endParaRPr lang="en-ID" dirty="0">
              <a:latin typeface="Congenial" panose="0200050304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0C8E57-D3F9-90EE-D65E-CBAAC3E00477}"/>
              </a:ext>
            </a:extLst>
          </p:cNvPr>
          <p:cNvSpPr txBox="1"/>
          <p:nvPr/>
        </p:nvSpPr>
        <p:spPr>
          <a:xfrm>
            <a:off x="5764694" y="5474578"/>
            <a:ext cx="4823791" cy="680251"/>
          </a:xfrm>
          <a:prstGeom prst="rect">
            <a:avLst/>
          </a:prstGeom>
          <a:solidFill>
            <a:srgbClr val="B9BBDD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Skala dunia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data yang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dipublikasikan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dipublikasikan</a:t>
            </a:r>
            <a:endParaRPr lang="en-ID" sz="16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B82722-90EB-74C9-BAEA-720B2F9EF7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259497" y="1551741"/>
            <a:ext cx="5665305" cy="382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3CA1AD-7E90-4C19-72D3-A6CE4E1894D4}"/>
              </a:ext>
            </a:extLst>
          </p:cNvPr>
          <p:cNvSpPr txBox="1"/>
          <p:nvPr/>
        </p:nvSpPr>
        <p:spPr>
          <a:xfrm>
            <a:off x="185530" y="2483879"/>
            <a:ext cx="3326295" cy="156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menyiapkan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6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1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7DCD366-9287-6C80-B00D-2FB1F6FB52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5E6418-C013-2880-51E7-4C62EE45F554}"/>
              </a:ext>
            </a:extLst>
          </p:cNvPr>
          <p:cNvSpPr txBox="1"/>
          <p:nvPr/>
        </p:nvSpPr>
        <p:spPr>
          <a:xfrm>
            <a:off x="622893" y="843316"/>
            <a:ext cx="10754089" cy="745589"/>
          </a:xfrm>
          <a:prstGeom prst="rect">
            <a:avLst/>
          </a:prstGeom>
          <a:solidFill>
            <a:srgbClr val="AAC4E9">
              <a:alpha val="56078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20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ID" sz="20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20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20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</a:t>
            </a:r>
            <a:r>
              <a:rPr lang="en-ID" sz="20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20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informasinya</a:t>
            </a:r>
            <a:r>
              <a:rPr lang="en-ID" sz="20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20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16DDCB-D660-3CEB-907E-BF1A5AE29C05}"/>
              </a:ext>
            </a:extLst>
          </p:cNvPr>
          <p:cNvSpPr/>
          <p:nvPr/>
        </p:nvSpPr>
        <p:spPr>
          <a:xfrm>
            <a:off x="649367" y="1874040"/>
            <a:ext cx="5280983" cy="867524"/>
          </a:xfrm>
          <a:prstGeom prst="rect">
            <a:avLst/>
          </a:prstGeom>
          <a:solidFill>
            <a:srgbClr val="FA7282">
              <a:alpha val="63137"/>
            </a:srgb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kurangnya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subjek</a:t>
            </a:r>
            <a:endParaRPr lang="en-ID" sz="16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17801A-B841-1A92-950D-A08378CF3F11}"/>
              </a:ext>
            </a:extLst>
          </p:cNvPr>
          <p:cNvSpPr/>
          <p:nvPr/>
        </p:nvSpPr>
        <p:spPr>
          <a:xfrm>
            <a:off x="622894" y="2877022"/>
            <a:ext cx="5280983" cy="867524"/>
          </a:xfrm>
          <a:prstGeom prst="rect">
            <a:avLst/>
          </a:prstGeom>
          <a:solidFill>
            <a:srgbClr val="FA7282">
              <a:alpha val="63137"/>
            </a:srgb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pertanyaan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definisikan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terminologi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endParaRPr lang="en-ID" sz="16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A97963-680B-50CC-76AB-ED27CF503512}"/>
              </a:ext>
            </a:extLst>
          </p:cNvPr>
          <p:cNvSpPr/>
          <p:nvPr/>
        </p:nvSpPr>
        <p:spPr>
          <a:xfrm>
            <a:off x="622893" y="3982621"/>
            <a:ext cx="5280983" cy="867524"/>
          </a:xfrm>
          <a:prstGeom prst="rect">
            <a:avLst/>
          </a:prstGeom>
          <a:solidFill>
            <a:srgbClr val="FA7282">
              <a:alpha val="63137"/>
            </a:srgb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Mengartikulasikan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terkini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endParaRPr lang="en-ID" sz="16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7090AB-4BBF-6D5B-4759-F8A1E8A32A8B}"/>
              </a:ext>
            </a:extLst>
          </p:cNvPr>
          <p:cNvSpPr/>
          <p:nvPr/>
        </p:nvSpPr>
        <p:spPr>
          <a:xfrm>
            <a:off x="3283265" y="5120666"/>
            <a:ext cx="5280983" cy="867524"/>
          </a:xfrm>
          <a:prstGeom prst="rect">
            <a:avLst/>
          </a:prstGeom>
          <a:solidFill>
            <a:srgbClr val="FA7282">
              <a:alpha val="63137"/>
            </a:srgb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Mengenali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data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batasan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endParaRPr lang="en-ID" sz="16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27A35F-908C-4A67-F3C9-C4FFED10439F}"/>
              </a:ext>
            </a:extLst>
          </p:cNvPr>
          <p:cNvSpPr/>
          <p:nvPr/>
        </p:nvSpPr>
        <p:spPr>
          <a:xfrm>
            <a:off x="6095999" y="1874040"/>
            <a:ext cx="5280983" cy="867524"/>
          </a:xfrm>
          <a:prstGeom prst="rect">
            <a:avLst/>
          </a:prstGeom>
          <a:solidFill>
            <a:srgbClr val="FA7282">
              <a:alpha val="63137"/>
            </a:srgb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Gunakan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latar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belakang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mendukung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endParaRPr lang="en-ID" sz="16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3A231D-B13C-4E59-5FCB-2FC6CEA01E36}"/>
              </a:ext>
            </a:extLst>
          </p:cNvPr>
          <p:cNvSpPr/>
          <p:nvPr/>
        </p:nvSpPr>
        <p:spPr>
          <a:xfrm>
            <a:off x="6095999" y="2877022"/>
            <a:ext cx="5280983" cy="867524"/>
          </a:xfrm>
          <a:prstGeom prst="rect">
            <a:avLst/>
          </a:prstGeom>
          <a:solidFill>
            <a:srgbClr val="FA7282">
              <a:alpha val="63137"/>
            </a:srgb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Bertanggungjawab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endParaRPr lang="en-ID" sz="16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8CBC66-C740-3F6F-84DC-F33A7ACBB392}"/>
              </a:ext>
            </a:extLst>
          </p:cNvPr>
          <p:cNvSpPr/>
          <p:nvPr/>
        </p:nvSpPr>
        <p:spPr>
          <a:xfrm>
            <a:off x="6095999" y="3982621"/>
            <a:ext cx="5280983" cy="867524"/>
          </a:xfrm>
          <a:prstGeom prst="rect">
            <a:avLst/>
          </a:prstGeom>
          <a:solidFill>
            <a:srgbClr val="FA7282">
              <a:alpha val="63137"/>
            </a:srgb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Kelola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menyelesaikan</a:t>
            </a:r>
            <a:r>
              <a:rPr lang="en-ID" sz="18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endParaRPr lang="en-ID" sz="1600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7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DA4F437-763A-2EF1-F4E3-01BD5D2683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D56D2-65F5-AB42-CBF6-8EE60BBEB617}"/>
              </a:ext>
            </a:extLst>
          </p:cNvPr>
          <p:cNvSpPr/>
          <p:nvPr/>
        </p:nvSpPr>
        <p:spPr>
          <a:xfrm>
            <a:off x="4564040" y="360524"/>
            <a:ext cx="2988056" cy="50316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genial" panose="02000503040000020004" pitchFamily="2" charset="0"/>
              </a:rPr>
              <a:t>Identify</a:t>
            </a:r>
            <a:endParaRPr lang="en-ID" sz="2400" dirty="0">
              <a:solidFill>
                <a:schemeClr val="tx1"/>
              </a:solidFill>
              <a:latin typeface="Congenial" panose="0200050304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65AA1-31DB-7177-60FB-ACC65E19B152}"/>
              </a:ext>
            </a:extLst>
          </p:cNvPr>
          <p:cNvSpPr txBox="1"/>
          <p:nvPr/>
        </p:nvSpPr>
        <p:spPr>
          <a:xfrm>
            <a:off x="5435216" y="1009170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genial" panose="02000503040000020004" pitchFamily="2" charset="0"/>
              </a:rPr>
              <a:t>means</a:t>
            </a:r>
            <a:endParaRPr lang="en-ID" dirty="0">
              <a:latin typeface="Congenial" panose="02000503040000020004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5A4D3FF-1B16-E358-018C-9ABD9CB75147}"/>
              </a:ext>
            </a:extLst>
          </p:cNvPr>
          <p:cNvSpPr/>
          <p:nvPr/>
        </p:nvSpPr>
        <p:spPr>
          <a:xfrm>
            <a:off x="4564040" y="1535526"/>
            <a:ext cx="2988056" cy="54604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genial" panose="02000503040000020004" pitchFamily="2" charset="0"/>
              </a:rPr>
              <a:t>Understanding your information need</a:t>
            </a:r>
            <a:endParaRPr lang="en-ID" dirty="0">
              <a:solidFill>
                <a:schemeClr val="tx1"/>
              </a:solidFill>
              <a:latin typeface="Congenial" panose="02000503040000020004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7FD37B-D363-0C8B-33D6-132363BD24A6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6058068" y="863689"/>
            <a:ext cx="0" cy="145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604FF8-F8B7-255C-A279-F451BFB876BE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6058068" y="1378502"/>
            <a:ext cx="0" cy="157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E1DD4F4-24F5-1911-FD43-564E093DAB33}"/>
              </a:ext>
            </a:extLst>
          </p:cNvPr>
          <p:cNvGrpSpPr/>
          <p:nvPr/>
        </p:nvGrpSpPr>
        <p:grpSpPr>
          <a:xfrm>
            <a:off x="6170309" y="2838166"/>
            <a:ext cx="2796211" cy="3649272"/>
            <a:chOff x="4094921" y="2915478"/>
            <a:chExt cx="2796211" cy="364927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9DD6633-A554-41E1-5BCF-6390A8E9B409}"/>
                </a:ext>
              </a:extLst>
            </p:cNvPr>
            <p:cNvSpPr/>
            <p:nvPr/>
          </p:nvSpPr>
          <p:spPr>
            <a:xfrm>
              <a:off x="4094922" y="3235677"/>
              <a:ext cx="2358887" cy="7165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genial" panose="02000503040000020004" pitchFamily="2" charset="0"/>
                </a:rPr>
                <a:t>Identify a lack of knowledge</a:t>
              </a:r>
              <a:endParaRPr lang="en-ID" sz="1200" dirty="0">
                <a:solidFill>
                  <a:schemeClr val="tx1"/>
                </a:solidFill>
                <a:latin typeface="Congenial" panose="02000503040000020004" pitchFamily="2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4ACBD55-08C5-79E7-E793-AC1401F2765F}"/>
                </a:ext>
              </a:extLst>
            </p:cNvPr>
            <p:cNvSpPr/>
            <p:nvPr/>
          </p:nvSpPr>
          <p:spPr>
            <a:xfrm>
              <a:off x="4094921" y="4113350"/>
              <a:ext cx="2358887" cy="7165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genial" panose="02000503040000020004" pitchFamily="2" charset="0"/>
                </a:rPr>
                <a:t>Recognize and define an information need and identify a search topic or question</a:t>
              </a:r>
              <a:endParaRPr lang="en-ID" sz="1200" dirty="0">
                <a:solidFill>
                  <a:schemeClr val="tx1"/>
                </a:solidFill>
                <a:latin typeface="Congenial" panose="02000503040000020004" pitchFamily="2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7A79A0-AF56-0672-FDC2-71027699B210}"/>
                </a:ext>
              </a:extLst>
            </p:cNvPr>
            <p:cNvSpPr/>
            <p:nvPr/>
          </p:nvSpPr>
          <p:spPr>
            <a:xfrm>
              <a:off x="4094922" y="4980800"/>
              <a:ext cx="2358887" cy="7165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genial" panose="02000503040000020004" pitchFamily="2" charset="0"/>
                </a:rPr>
                <a:t>Articulate current knowledge on a topic</a:t>
              </a:r>
              <a:endParaRPr lang="en-ID" sz="1200" dirty="0">
                <a:solidFill>
                  <a:schemeClr val="tx1"/>
                </a:solidFill>
                <a:latin typeface="Congenial" panose="02000503040000020004" pitchFamily="2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F48C087-5CF9-FAD8-A899-3464CE667600}"/>
                </a:ext>
              </a:extLst>
            </p:cNvPr>
            <p:cNvSpPr/>
            <p:nvPr/>
          </p:nvSpPr>
          <p:spPr>
            <a:xfrm>
              <a:off x="4094922" y="5848250"/>
              <a:ext cx="2358887" cy="7165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genial" panose="02000503040000020004" pitchFamily="2" charset="0"/>
                </a:rPr>
                <a:t>Use background information to underpin the search</a:t>
              </a:r>
              <a:endParaRPr lang="en-ID" sz="1200" dirty="0">
                <a:solidFill>
                  <a:schemeClr val="tx1"/>
                </a:solidFill>
                <a:latin typeface="Congenial" panose="02000503040000020004" pitchFamily="2" charset="0"/>
              </a:endParaRPr>
            </a:p>
          </p:txBody>
        </p: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617110EA-0DC0-490C-A01B-67AB32C5758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980575" y="4295945"/>
              <a:ext cx="3291024" cy="530090"/>
            </a:xfrm>
            <a:prstGeom prst="bentConnector3">
              <a:avLst>
                <a:gd name="adj1" fmla="val -335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3C3A542-2A1E-D39B-6563-5041DFC63A77}"/>
                </a:ext>
              </a:extLst>
            </p:cNvPr>
            <p:cNvCxnSpPr>
              <a:endCxn id="31" idx="3"/>
            </p:cNvCxnSpPr>
            <p:nvPr/>
          </p:nvCxnSpPr>
          <p:spPr>
            <a:xfrm flipH="1">
              <a:off x="6453809" y="3593927"/>
              <a:ext cx="4373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7D035F9-CC1A-E901-C292-C2E139829653}"/>
                </a:ext>
              </a:extLst>
            </p:cNvPr>
            <p:cNvCxnSpPr>
              <a:endCxn id="32" idx="3"/>
            </p:cNvCxnSpPr>
            <p:nvPr/>
          </p:nvCxnSpPr>
          <p:spPr>
            <a:xfrm flipH="1">
              <a:off x="6453808" y="4471600"/>
              <a:ext cx="4373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E82CBE6-A79A-7FF0-328A-F921E7B9FF97}"/>
                </a:ext>
              </a:extLst>
            </p:cNvPr>
            <p:cNvCxnSpPr>
              <a:endCxn id="33" idx="3"/>
            </p:cNvCxnSpPr>
            <p:nvPr/>
          </p:nvCxnSpPr>
          <p:spPr>
            <a:xfrm flipH="1">
              <a:off x="6453809" y="5339050"/>
              <a:ext cx="4373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6AB1CCA-BFC0-2645-4AF6-AF55D7B346B2}"/>
                </a:ext>
              </a:extLst>
            </p:cNvPr>
            <p:cNvCxnSpPr>
              <a:endCxn id="34" idx="3"/>
            </p:cNvCxnSpPr>
            <p:nvPr/>
          </p:nvCxnSpPr>
          <p:spPr>
            <a:xfrm flipH="1">
              <a:off x="6453809" y="6206500"/>
              <a:ext cx="4373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4E5AA56-7FB1-6081-DF86-2CA3971262E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799804" y="2081569"/>
            <a:ext cx="258264" cy="670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38364E9-B8B8-363D-445E-7335798D54ED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6058068" y="2081569"/>
            <a:ext cx="200206" cy="694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E3A399F-441D-97A9-030A-8A676480DA6D}"/>
              </a:ext>
            </a:extLst>
          </p:cNvPr>
          <p:cNvSpPr txBox="1"/>
          <p:nvPr/>
        </p:nvSpPr>
        <p:spPr>
          <a:xfrm>
            <a:off x="3363196" y="2644067"/>
            <a:ext cx="263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genial" panose="02000503040000020004" pitchFamily="2" charset="0"/>
              </a:rPr>
              <a:t>Understand, know, recognize</a:t>
            </a:r>
            <a:endParaRPr lang="en-ID" sz="1600" dirty="0">
              <a:latin typeface="Congenial" panose="02000503040000020004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540297A-9EA1-9060-E313-C23AC5C750CB}"/>
              </a:ext>
            </a:extLst>
          </p:cNvPr>
          <p:cNvSpPr txBox="1"/>
          <p:nvPr/>
        </p:nvSpPr>
        <p:spPr>
          <a:xfrm>
            <a:off x="6820222" y="2681739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genial" panose="02000503040000020004" pitchFamily="2" charset="0"/>
              </a:rPr>
              <a:t>Able to</a:t>
            </a:r>
            <a:endParaRPr lang="en-ID" dirty="0">
              <a:latin typeface="Congenial" panose="02000503040000020004" pitchFamily="2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76B16CE-262A-4A05-5401-4502A95919EF}"/>
              </a:ext>
            </a:extLst>
          </p:cNvPr>
          <p:cNvGrpSpPr/>
          <p:nvPr/>
        </p:nvGrpSpPr>
        <p:grpSpPr>
          <a:xfrm>
            <a:off x="2953850" y="2935715"/>
            <a:ext cx="2905263" cy="3531917"/>
            <a:chOff x="663840" y="2730065"/>
            <a:chExt cx="2905263" cy="3531917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D6AB9DD8-BC6D-4F59-13FC-064304F59A55}"/>
                </a:ext>
              </a:extLst>
            </p:cNvPr>
            <p:cNvSpPr/>
            <p:nvPr/>
          </p:nvSpPr>
          <p:spPr>
            <a:xfrm>
              <a:off x="1210216" y="2973566"/>
              <a:ext cx="2358887" cy="68356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genial" panose="02000503040000020004" pitchFamily="2" charset="0"/>
                </a:rPr>
                <a:t>New information and data is constantly being produced</a:t>
              </a:r>
              <a:endParaRPr lang="en-ID" sz="1200" dirty="0">
                <a:solidFill>
                  <a:schemeClr val="tx1"/>
                </a:solidFill>
                <a:latin typeface="Congenial" panose="02000503040000020004" pitchFamily="2" charset="0"/>
              </a:endParaRP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F721FE49-6074-E8CE-0824-5049CF59C5EF}"/>
                </a:ext>
              </a:extLst>
            </p:cNvPr>
            <p:cNvSpPr/>
            <p:nvPr/>
          </p:nvSpPr>
          <p:spPr>
            <a:xfrm>
              <a:off x="1174796" y="3785310"/>
              <a:ext cx="2358887" cy="74168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genial" panose="02000503040000020004" pitchFamily="2" charset="0"/>
                </a:rPr>
                <a:t>Ideas and opportunities are created by seeking information</a:t>
              </a:r>
              <a:endParaRPr lang="en-ID" sz="1200" dirty="0">
                <a:solidFill>
                  <a:schemeClr val="tx1"/>
                </a:solidFill>
                <a:latin typeface="Congenial" panose="02000503040000020004" pitchFamily="2" charset="0"/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0808867-4021-964A-1F45-F434E5D60D17}"/>
                </a:ext>
              </a:extLst>
            </p:cNvPr>
            <p:cNvSpPr/>
            <p:nvPr/>
          </p:nvSpPr>
          <p:spPr>
            <a:xfrm>
              <a:off x="1158309" y="4665396"/>
              <a:ext cx="2394309" cy="74168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genial" panose="02000503040000020004" pitchFamily="2" charset="0"/>
                </a:rPr>
                <a:t>The scale of the world of information and data</a:t>
              </a:r>
              <a:endParaRPr lang="en-ID" sz="1200" dirty="0">
                <a:solidFill>
                  <a:schemeClr val="tx1"/>
                </a:solidFill>
                <a:latin typeface="Congenial" panose="02000503040000020004" pitchFamily="2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1208D863-FCD9-63E8-F23E-C1C688C3F9AE}"/>
                </a:ext>
              </a:extLst>
            </p:cNvPr>
            <p:cNvSpPr/>
            <p:nvPr/>
          </p:nvSpPr>
          <p:spPr>
            <a:xfrm>
              <a:off x="1157085" y="5545482"/>
              <a:ext cx="2394308" cy="7165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genial" panose="02000503040000020004" pitchFamily="2" charset="0"/>
                </a:rPr>
                <a:t>Being information literate involves developing a learning habit</a:t>
              </a:r>
              <a:endParaRPr lang="en-ID" sz="1200" dirty="0">
                <a:solidFill>
                  <a:schemeClr val="tx1"/>
                </a:solidFill>
                <a:latin typeface="Congenial" panose="02000503040000020004" pitchFamily="2" charset="0"/>
              </a:endParaRPr>
            </a:p>
          </p:txBody>
        </p: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384506E2-B38D-14F8-37DB-495E8C8AB65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63840" y="2730065"/>
              <a:ext cx="421214" cy="3173667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EF243EC-9533-CF61-5927-617BEDEB57CF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>
              <a:off x="675860" y="3315346"/>
              <a:ext cx="53435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BF26368-1E54-036D-DE96-34BFB71A49FA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>
              <a:off x="675860" y="4156153"/>
              <a:ext cx="49893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DACC894-5491-D435-1AB6-8DF3EABB7F2E}"/>
                </a:ext>
              </a:extLst>
            </p:cNvPr>
            <p:cNvCxnSpPr>
              <a:endCxn id="66" idx="1"/>
            </p:cNvCxnSpPr>
            <p:nvPr/>
          </p:nvCxnSpPr>
          <p:spPr>
            <a:xfrm>
              <a:off x="675860" y="5036239"/>
              <a:ext cx="48244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5D0762E4-2C3E-2475-2DB3-F6812E30EF84}"/>
                </a:ext>
              </a:extLst>
            </p:cNvPr>
            <p:cNvCxnSpPr>
              <a:endCxn id="67" idx="1"/>
            </p:cNvCxnSpPr>
            <p:nvPr/>
          </p:nvCxnSpPr>
          <p:spPr>
            <a:xfrm>
              <a:off x="675860" y="5903732"/>
              <a:ext cx="4812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4350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{33161960-02D3-4029-818C-91A1F9E63FB3}tf78438558_win32</Template>
  <TotalTime>527</TotalTime>
  <Words>697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Amasis MT Pro</vt:lpstr>
      <vt:lpstr>Arial</vt:lpstr>
      <vt:lpstr>Arial Black</vt:lpstr>
      <vt:lpstr>Congenial</vt:lpstr>
      <vt:lpstr>Sabon Next LT</vt:lpstr>
      <vt:lpstr>Office Theme</vt:lpstr>
      <vt:lpstr>Menentukan Kebutuhan informasi</vt:lpstr>
      <vt:lpstr>Kapan individu membutuhkan informasi ?</vt:lpstr>
      <vt:lpstr>PowerPoint Presentation</vt:lpstr>
      <vt:lpstr>PowerPoint Presentation</vt:lpstr>
      <vt:lpstr>PowerPoint Presentation</vt:lpstr>
      <vt:lpstr>Kebutuhan informasi dipengaruhi oleh faktor: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Menentukan Kebutuhan informasi</dc:title>
  <dc:subject/>
  <dc:creator>TIARA KUSUMANINGTIYAS</dc:creator>
  <cp:lastModifiedBy>TIARA KUSUMANINGTIYAS</cp:lastModifiedBy>
  <cp:revision>8</cp:revision>
  <dcterms:created xsi:type="dcterms:W3CDTF">2022-08-16T04:44:07Z</dcterms:created>
  <dcterms:modified xsi:type="dcterms:W3CDTF">2022-10-23T13:45:29Z</dcterms:modified>
</cp:coreProperties>
</file>