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300" r:id="rId6"/>
    <p:sldId id="301" r:id="rId7"/>
    <p:sldId id="262" r:id="rId8"/>
  </p:sldIdLst>
  <p:sldSz cx="9144000" cy="5143500" type="screen16x9"/>
  <p:notesSz cx="6858000" cy="9144000"/>
  <p:embeddedFontLst>
    <p:embeddedFont>
      <p:font typeface="Chewy" panose="020B0604020202020204" charset="0"/>
      <p:regular r:id="rId10"/>
    </p:embeddedFont>
    <p:embeddedFont>
      <p:font typeface="Roboto Condensed Light" panose="02000000000000000000" pitchFamily="2" charset="0"/>
      <p:regular r:id="rId11"/>
      <p:italic r:id="rId12"/>
    </p:embeddedFont>
    <p:embeddedFont>
      <p:font typeface="Ubuntu" panose="020B050403060203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641D7C-655D-4D45-8F4D-4656D8B1B56F}">
  <a:tblStyle styleId="{17641D7C-655D-4D45-8F4D-4656D8B1B56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91" autoAdjust="0"/>
  </p:normalViewPr>
  <p:slideViewPr>
    <p:cSldViewPr snapToGrid="0">
      <p:cViewPr varScale="1">
        <p:scale>
          <a:sx n="85" d="100"/>
          <a:sy n="85" d="100"/>
        </p:scale>
        <p:origin x="882" y="90"/>
      </p:cViewPr>
      <p:guideLst/>
    </p:cSldViewPr>
  </p:slideViewPr>
  <p:outlineViewPr>
    <p:cViewPr>
      <p:scale>
        <a:sx n="33" d="100"/>
        <a:sy n="33" d="100"/>
      </p:scale>
      <p:origin x="0" y="-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dfc0182d0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dfc0182d0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gdfab3271ff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6" name="Google Shape;786;gdfab3271ff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gdfab3271ff_0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0" name="Google Shape;870;gdfab3271ff_0_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gdfc0182d06_0_3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6" name="Google Shape;956;gdfc0182d06_0_3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318425" y="445013"/>
            <a:ext cx="1297450" cy="477875"/>
            <a:chOff x="318425" y="357163"/>
            <a:chExt cx="1297450" cy="477875"/>
          </a:xfrm>
        </p:grpSpPr>
        <p:grpSp>
          <p:nvGrpSpPr>
            <p:cNvPr id="12" name="Google Shape;12;p2"/>
            <p:cNvGrpSpPr/>
            <p:nvPr/>
          </p:nvGrpSpPr>
          <p:grpSpPr>
            <a:xfrm rot="10800000" flipH="1">
              <a:off x="455850" y="467250"/>
              <a:ext cx="1160025" cy="257725"/>
              <a:chOff x="3464600" y="3479675"/>
              <a:chExt cx="1160025" cy="257725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5;p2"/>
            <p:cNvGrpSpPr/>
            <p:nvPr/>
          </p:nvGrpSpPr>
          <p:grpSpPr>
            <a:xfrm>
              <a:off x="318425" y="357163"/>
              <a:ext cx="495375" cy="477875"/>
              <a:chOff x="3881575" y="2684100"/>
              <a:chExt cx="495375" cy="477875"/>
            </a:xfrm>
          </p:grpSpPr>
          <p:sp>
            <p:nvSpPr>
              <p:cNvPr id="16" name="Google Shape;16;p2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713225" y="1227300"/>
            <a:ext cx="6257700" cy="20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713225" y="3300600"/>
            <a:ext cx="29931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 rot="8100000" flipH="1">
            <a:off x="414832" y="4360489"/>
            <a:ext cx="495370" cy="477870"/>
            <a:chOff x="3881575" y="2684100"/>
            <a:chExt cx="495375" cy="477875"/>
          </a:xfrm>
        </p:grpSpPr>
        <p:sp>
          <p:nvSpPr>
            <p:cNvPr id="22" name="Google Shape;22;p2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/>
          <p:nvPr/>
        </p:nvSpPr>
        <p:spPr>
          <a:xfrm flipH="1">
            <a:off x="138" y="213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3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28" name="Google Shape;28;p3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29" name="Google Shape;29;p3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3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" name="Google Shape;31;p3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32" name="Google Shape;32;p3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3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3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5" name="Google Shape;35;p3"/>
          <p:cNvSpPr txBox="1">
            <a:spLocks noGrp="1"/>
          </p:cNvSpPr>
          <p:nvPr>
            <p:ph type="title"/>
          </p:nvPr>
        </p:nvSpPr>
        <p:spPr>
          <a:xfrm>
            <a:off x="3434275" y="2349600"/>
            <a:ext cx="4996500" cy="99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subTitle" idx="1"/>
          </p:nvPr>
        </p:nvSpPr>
        <p:spPr>
          <a:xfrm>
            <a:off x="5348875" y="3321300"/>
            <a:ext cx="30819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title" idx="2" hasCustomPrompt="1"/>
          </p:nvPr>
        </p:nvSpPr>
        <p:spPr>
          <a:xfrm>
            <a:off x="5127175" y="1228800"/>
            <a:ext cx="3303600" cy="11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/>
          <p:nvPr/>
        </p:nvSpPr>
        <p:spPr>
          <a:xfrm flipH="1"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40;p4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41" name="Google Shape;41;p4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42" name="Google Shape;42;p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" name="Google Shape;44;p4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45" name="Google Shape;45;p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8" name="Google Shape;48;p4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9"/>
          <p:cNvSpPr/>
          <p:nvPr/>
        </p:nvSpPr>
        <p:spPr>
          <a:xfrm flipH="1"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" name="Google Shape;107;p9"/>
          <p:cNvGrpSpPr/>
          <p:nvPr/>
        </p:nvGrpSpPr>
        <p:grpSpPr>
          <a:xfrm rot="8100000" flipH="1">
            <a:off x="414832" y="4360489"/>
            <a:ext cx="495370" cy="477870"/>
            <a:chOff x="3881575" y="2684100"/>
            <a:chExt cx="495375" cy="477875"/>
          </a:xfrm>
        </p:grpSpPr>
        <p:sp>
          <p:nvSpPr>
            <p:cNvPr id="108" name="Google Shape;108;p9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9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9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" name="Google Shape;111;p9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112" name="Google Shape;112;p9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113" name="Google Shape;113;p9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9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5" name="Google Shape;115;p9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116" name="Google Shape;116;p9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9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9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9" name="Google Shape;119;p9"/>
          <p:cNvSpPr txBox="1">
            <a:spLocks noGrp="1"/>
          </p:cNvSpPr>
          <p:nvPr>
            <p:ph type="title"/>
          </p:nvPr>
        </p:nvSpPr>
        <p:spPr>
          <a:xfrm>
            <a:off x="713225" y="1321350"/>
            <a:ext cx="3683700" cy="148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0" name="Google Shape;120;p9"/>
          <p:cNvSpPr txBox="1">
            <a:spLocks noGrp="1"/>
          </p:cNvSpPr>
          <p:nvPr>
            <p:ph type="subTitle" idx="1"/>
          </p:nvPr>
        </p:nvSpPr>
        <p:spPr>
          <a:xfrm>
            <a:off x="713225" y="2803650"/>
            <a:ext cx="3683700" cy="10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/>
          <p:nvPr/>
        </p:nvSpPr>
        <p:spPr>
          <a:xfrm flipH="1">
            <a:off x="138" y="213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8" name="Google Shape;178;p14"/>
          <p:cNvGrpSpPr/>
          <p:nvPr/>
        </p:nvGrpSpPr>
        <p:grpSpPr>
          <a:xfrm rot="-5547522">
            <a:off x="320091" y="4360485"/>
            <a:ext cx="495385" cy="477885"/>
            <a:chOff x="3881575" y="2684100"/>
            <a:chExt cx="495375" cy="477875"/>
          </a:xfrm>
        </p:grpSpPr>
        <p:sp>
          <p:nvSpPr>
            <p:cNvPr id="179" name="Google Shape;179;p14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4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2" name="Google Shape;182;p14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183" name="Google Shape;183;p14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184" name="Google Shape;184;p1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1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6" name="Google Shape;186;p14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187" name="Google Shape;187;p1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1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90" name="Google Shape;190;p14"/>
          <p:cNvSpPr txBox="1">
            <a:spLocks noGrp="1"/>
          </p:cNvSpPr>
          <p:nvPr>
            <p:ph type="title"/>
          </p:nvPr>
        </p:nvSpPr>
        <p:spPr>
          <a:xfrm flipH="1">
            <a:off x="713225" y="3071188"/>
            <a:ext cx="3858900" cy="47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91" name="Google Shape;191;p14"/>
          <p:cNvSpPr txBox="1">
            <a:spLocks noGrp="1"/>
          </p:cNvSpPr>
          <p:nvPr>
            <p:ph type="subTitle" idx="1"/>
          </p:nvPr>
        </p:nvSpPr>
        <p:spPr>
          <a:xfrm flipH="1">
            <a:off x="713100" y="1594413"/>
            <a:ext cx="3858900" cy="136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6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33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6" name="Google Shape;516;p33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517" name="Google Shape;517;p33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518" name="Google Shape;518;p33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33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0" name="Google Shape;520;p33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521" name="Google Shape;521;p33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33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33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24" name="Google Shape;524;p33"/>
          <p:cNvGrpSpPr/>
          <p:nvPr/>
        </p:nvGrpSpPr>
        <p:grpSpPr>
          <a:xfrm rot="8100000" flipH="1">
            <a:off x="414832" y="4360489"/>
            <a:ext cx="495370" cy="477870"/>
            <a:chOff x="3881575" y="2684100"/>
            <a:chExt cx="495375" cy="477875"/>
          </a:xfrm>
        </p:grpSpPr>
        <p:sp>
          <p:nvSpPr>
            <p:cNvPr id="525" name="Google Shape;525;p33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3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3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7"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34"/>
          <p:cNvSpPr/>
          <p:nvPr/>
        </p:nvSpPr>
        <p:spPr>
          <a:xfrm flipH="1">
            <a:off x="138" y="213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0" name="Google Shape;530;p34"/>
          <p:cNvGrpSpPr/>
          <p:nvPr/>
        </p:nvGrpSpPr>
        <p:grpSpPr>
          <a:xfrm>
            <a:off x="7545300" y="445025"/>
            <a:ext cx="1297450" cy="477875"/>
            <a:chOff x="7164300" y="445025"/>
            <a:chExt cx="1297450" cy="477875"/>
          </a:xfrm>
        </p:grpSpPr>
        <p:grpSp>
          <p:nvGrpSpPr>
            <p:cNvPr id="531" name="Google Shape;531;p34"/>
            <p:cNvGrpSpPr/>
            <p:nvPr/>
          </p:nvGrpSpPr>
          <p:grpSpPr>
            <a:xfrm flipH="1">
              <a:off x="7164300" y="555088"/>
              <a:ext cx="1160025" cy="257725"/>
              <a:chOff x="3464600" y="3479675"/>
              <a:chExt cx="1160025" cy="257725"/>
            </a:xfrm>
          </p:grpSpPr>
          <p:sp>
            <p:nvSpPr>
              <p:cNvPr id="532" name="Google Shape;532;p3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4" name="Google Shape;534;p34"/>
            <p:cNvGrpSpPr/>
            <p:nvPr/>
          </p:nvGrpSpPr>
          <p:grpSpPr>
            <a:xfrm rot="10800000">
              <a:off x="7966375" y="445025"/>
              <a:ext cx="495375" cy="477875"/>
              <a:chOff x="3881575" y="2684100"/>
              <a:chExt cx="495375" cy="477875"/>
            </a:xfrm>
          </p:grpSpPr>
          <p:sp>
            <p:nvSpPr>
              <p:cNvPr id="535" name="Google Shape;535;p3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38" name="Google Shape;538;p34"/>
          <p:cNvGrpSpPr/>
          <p:nvPr/>
        </p:nvGrpSpPr>
        <p:grpSpPr>
          <a:xfrm>
            <a:off x="318425" y="445013"/>
            <a:ext cx="1297450" cy="477875"/>
            <a:chOff x="318425" y="357163"/>
            <a:chExt cx="1297450" cy="477875"/>
          </a:xfrm>
        </p:grpSpPr>
        <p:grpSp>
          <p:nvGrpSpPr>
            <p:cNvPr id="539" name="Google Shape;539;p34"/>
            <p:cNvGrpSpPr/>
            <p:nvPr/>
          </p:nvGrpSpPr>
          <p:grpSpPr>
            <a:xfrm rot="10800000" flipH="1">
              <a:off x="455850" y="467250"/>
              <a:ext cx="1160025" cy="257725"/>
              <a:chOff x="3464600" y="3479675"/>
              <a:chExt cx="1160025" cy="257725"/>
            </a:xfrm>
          </p:grpSpPr>
          <p:sp>
            <p:nvSpPr>
              <p:cNvPr id="540" name="Google Shape;540;p34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4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2" name="Google Shape;542;p34"/>
            <p:cNvGrpSpPr/>
            <p:nvPr/>
          </p:nvGrpSpPr>
          <p:grpSpPr>
            <a:xfrm>
              <a:off x="318425" y="357163"/>
              <a:ext cx="495375" cy="477875"/>
              <a:chOff x="3881575" y="2684100"/>
              <a:chExt cx="495375" cy="477875"/>
            </a:xfrm>
          </p:grpSpPr>
          <p:sp>
            <p:nvSpPr>
              <p:cNvPr id="543" name="Google Shape;543;p34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34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4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8"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35"/>
          <p:cNvSpPr/>
          <p:nvPr/>
        </p:nvSpPr>
        <p:spPr>
          <a:xfrm>
            <a:off x="0" y="180725"/>
            <a:ext cx="9143718" cy="4716050"/>
          </a:xfrm>
          <a:custGeom>
            <a:avLst/>
            <a:gdLst/>
            <a:ahLst/>
            <a:cxnLst/>
            <a:rect l="l" t="t" r="r" b="b"/>
            <a:pathLst>
              <a:path w="297744" h="188642" extrusionOk="0">
                <a:moveTo>
                  <a:pt x="283856" y="0"/>
                </a:moveTo>
                <a:lnTo>
                  <a:pt x="276123" y="21305"/>
                </a:lnTo>
                <a:lnTo>
                  <a:pt x="265445" y="44609"/>
                </a:lnTo>
                <a:lnTo>
                  <a:pt x="261657" y="38928"/>
                </a:lnTo>
                <a:lnTo>
                  <a:pt x="254661" y="57813"/>
                </a:lnTo>
                <a:lnTo>
                  <a:pt x="249295" y="37350"/>
                </a:lnTo>
                <a:lnTo>
                  <a:pt x="249242" y="37087"/>
                </a:lnTo>
                <a:lnTo>
                  <a:pt x="245139" y="40717"/>
                </a:lnTo>
                <a:lnTo>
                  <a:pt x="238458" y="61285"/>
                </a:lnTo>
                <a:lnTo>
                  <a:pt x="229358" y="73910"/>
                </a:lnTo>
                <a:lnTo>
                  <a:pt x="224413" y="97477"/>
                </a:lnTo>
                <a:lnTo>
                  <a:pt x="208631" y="110155"/>
                </a:lnTo>
                <a:lnTo>
                  <a:pt x="208631" y="110208"/>
                </a:lnTo>
                <a:lnTo>
                  <a:pt x="201687" y="144348"/>
                </a:lnTo>
                <a:lnTo>
                  <a:pt x="196585" y="140087"/>
                </a:lnTo>
                <a:lnTo>
                  <a:pt x="190851" y="123306"/>
                </a:lnTo>
                <a:lnTo>
                  <a:pt x="174964" y="100108"/>
                </a:lnTo>
                <a:lnTo>
                  <a:pt x="174859" y="99897"/>
                </a:lnTo>
                <a:lnTo>
                  <a:pt x="165758" y="116678"/>
                </a:lnTo>
                <a:lnTo>
                  <a:pt x="160129" y="108682"/>
                </a:lnTo>
                <a:lnTo>
                  <a:pt x="159972" y="108577"/>
                </a:lnTo>
                <a:lnTo>
                  <a:pt x="153869" y="112312"/>
                </a:lnTo>
                <a:lnTo>
                  <a:pt x="140508" y="95952"/>
                </a:lnTo>
                <a:lnTo>
                  <a:pt x="140403" y="95899"/>
                </a:lnTo>
                <a:lnTo>
                  <a:pt x="134300" y="100265"/>
                </a:lnTo>
                <a:lnTo>
                  <a:pt x="129303" y="89692"/>
                </a:lnTo>
                <a:lnTo>
                  <a:pt x="119308" y="109629"/>
                </a:lnTo>
                <a:lnTo>
                  <a:pt x="112312" y="104105"/>
                </a:lnTo>
                <a:lnTo>
                  <a:pt x="105157" y="111312"/>
                </a:lnTo>
                <a:lnTo>
                  <a:pt x="100212" y="150608"/>
                </a:lnTo>
                <a:lnTo>
                  <a:pt x="93321" y="172860"/>
                </a:lnTo>
                <a:lnTo>
                  <a:pt x="83537" y="146032"/>
                </a:lnTo>
                <a:lnTo>
                  <a:pt x="83431" y="145874"/>
                </a:lnTo>
                <a:lnTo>
                  <a:pt x="77645" y="150345"/>
                </a:lnTo>
                <a:lnTo>
                  <a:pt x="72595" y="131776"/>
                </a:lnTo>
                <a:lnTo>
                  <a:pt x="64231" y="152344"/>
                </a:lnTo>
                <a:lnTo>
                  <a:pt x="51763" y="161287"/>
                </a:lnTo>
                <a:lnTo>
                  <a:pt x="43083" y="177542"/>
                </a:lnTo>
                <a:lnTo>
                  <a:pt x="37507" y="169388"/>
                </a:lnTo>
                <a:lnTo>
                  <a:pt x="23462" y="188063"/>
                </a:lnTo>
                <a:lnTo>
                  <a:pt x="14256" y="175175"/>
                </a:lnTo>
                <a:lnTo>
                  <a:pt x="14151" y="175070"/>
                </a:lnTo>
                <a:lnTo>
                  <a:pt x="0" y="186748"/>
                </a:lnTo>
                <a:lnTo>
                  <a:pt x="210" y="187011"/>
                </a:lnTo>
                <a:lnTo>
                  <a:pt x="14098" y="175490"/>
                </a:lnTo>
                <a:lnTo>
                  <a:pt x="23462" y="188642"/>
                </a:lnTo>
                <a:lnTo>
                  <a:pt x="37507" y="169967"/>
                </a:lnTo>
                <a:lnTo>
                  <a:pt x="43083" y="178226"/>
                </a:lnTo>
                <a:lnTo>
                  <a:pt x="51974" y="161550"/>
                </a:lnTo>
                <a:lnTo>
                  <a:pt x="64494" y="152607"/>
                </a:lnTo>
                <a:lnTo>
                  <a:pt x="72542" y="132828"/>
                </a:lnTo>
                <a:lnTo>
                  <a:pt x="77487" y="150924"/>
                </a:lnTo>
                <a:lnTo>
                  <a:pt x="83326" y="146400"/>
                </a:lnTo>
                <a:lnTo>
                  <a:pt x="93321" y="173912"/>
                </a:lnTo>
                <a:lnTo>
                  <a:pt x="100475" y="150661"/>
                </a:lnTo>
                <a:lnTo>
                  <a:pt x="105473" y="111470"/>
                </a:lnTo>
                <a:lnTo>
                  <a:pt x="112312" y="104474"/>
                </a:lnTo>
                <a:lnTo>
                  <a:pt x="119413" y="110155"/>
                </a:lnTo>
                <a:lnTo>
                  <a:pt x="129303" y="90481"/>
                </a:lnTo>
                <a:lnTo>
                  <a:pt x="134090" y="100634"/>
                </a:lnTo>
                <a:lnTo>
                  <a:pt x="134195" y="100791"/>
                </a:lnTo>
                <a:lnTo>
                  <a:pt x="140350" y="96267"/>
                </a:lnTo>
                <a:lnTo>
                  <a:pt x="153817" y="112733"/>
                </a:lnTo>
                <a:lnTo>
                  <a:pt x="159919" y="109050"/>
                </a:lnTo>
                <a:lnTo>
                  <a:pt x="165863" y="117309"/>
                </a:lnTo>
                <a:lnTo>
                  <a:pt x="174911" y="100476"/>
                </a:lnTo>
                <a:lnTo>
                  <a:pt x="190483" y="123411"/>
                </a:lnTo>
                <a:lnTo>
                  <a:pt x="196374" y="140192"/>
                </a:lnTo>
                <a:lnTo>
                  <a:pt x="196374" y="140245"/>
                </a:lnTo>
                <a:lnTo>
                  <a:pt x="201845" y="144927"/>
                </a:lnTo>
                <a:lnTo>
                  <a:pt x="208894" y="110365"/>
                </a:lnTo>
                <a:lnTo>
                  <a:pt x="224623" y="97740"/>
                </a:lnTo>
                <a:lnTo>
                  <a:pt x="224676" y="97635"/>
                </a:lnTo>
                <a:lnTo>
                  <a:pt x="229673" y="74121"/>
                </a:lnTo>
                <a:lnTo>
                  <a:pt x="238721" y="61443"/>
                </a:lnTo>
                <a:lnTo>
                  <a:pt x="245455" y="40927"/>
                </a:lnTo>
                <a:lnTo>
                  <a:pt x="249032" y="37771"/>
                </a:lnTo>
                <a:lnTo>
                  <a:pt x="254503" y="58392"/>
                </a:lnTo>
                <a:lnTo>
                  <a:pt x="254608" y="58865"/>
                </a:lnTo>
                <a:lnTo>
                  <a:pt x="261710" y="39664"/>
                </a:lnTo>
                <a:lnTo>
                  <a:pt x="265445" y="45241"/>
                </a:lnTo>
                <a:lnTo>
                  <a:pt x="276439" y="21411"/>
                </a:lnTo>
                <a:lnTo>
                  <a:pt x="283856" y="842"/>
                </a:lnTo>
                <a:lnTo>
                  <a:pt x="289853" y="14309"/>
                </a:lnTo>
                <a:lnTo>
                  <a:pt x="297481" y="28933"/>
                </a:lnTo>
                <a:lnTo>
                  <a:pt x="297744" y="28723"/>
                </a:lnTo>
                <a:lnTo>
                  <a:pt x="290169" y="14204"/>
                </a:lnTo>
                <a:lnTo>
                  <a:pt x="283856" y="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8" name="Google Shape;548;p35"/>
          <p:cNvGrpSpPr/>
          <p:nvPr/>
        </p:nvGrpSpPr>
        <p:grpSpPr>
          <a:xfrm>
            <a:off x="7503650" y="445025"/>
            <a:ext cx="1297450" cy="477875"/>
            <a:chOff x="7164300" y="445025"/>
            <a:chExt cx="1297450" cy="477875"/>
          </a:xfrm>
        </p:grpSpPr>
        <p:grpSp>
          <p:nvGrpSpPr>
            <p:cNvPr id="549" name="Google Shape;549;p35"/>
            <p:cNvGrpSpPr/>
            <p:nvPr/>
          </p:nvGrpSpPr>
          <p:grpSpPr>
            <a:xfrm>
              <a:off x="7301725" y="555088"/>
              <a:ext cx="1160025" cy="257725"/>
              <a:chOff x="3464600" y="3479675"/>
              <a:chExt cx="1160025" cy="257725"/>
            </a:xfrm>
          </p:grpSpPr>
          <p:sp>
            <p:nvSpPr>
              <p:cNvPr id="550" name="Google Shape;550;p35"/>
              <p:cNvSpPr/>
              <p:nvPr/>
            </p:nvSpPr>
            <p:spPr>
              <a:xfrm>
                <a:off x="3464600" y="3479675"/>
                <a:ext cx="1021600" cy="198500"/>
              </a:xfrm>
              <a:custGeom>
                <a:avLst/>
                <a:gdLst/>
                <a:ahLst/>
                <a:cxnLst/>
                <a:rect l="l" t="t" r="r" b="b"/>
                <a:pathLst>
                  <a:path w="40864" h="7940" extrusionOk="0">
                    <a:moveTo>
                      <a:pt x="1" y="1"/>
                    </a:moveTo>
                    <a:lnTo>
                      <a:pt x="1" y="1602"/>
                    </a:lnTo>
                    <a:lnTo>
                      <a:pt x="15845" y="1602"/>
                    </a:lnTo>
                    <a:lnTo>
                      <a:pt x="26319" y="7940"/>
                    </a:lnTo>
                    <a:lnTo>
                      <a:pt x="40863" y="7940"/>
                    </a:lnTo>
                    <a:lnTo>
                      <a:pt x="40863" y="6339"/>
                    </a:lnTo>
                    <a:lnTo>
                      <a:pt x="26720" y="6339"/>
                    </a:lnTo>
                    <a:lnTo>
                      <a:pt x="163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35"/>
              <p:cNvSpPr/>
              <p:nvPr/>
            </p:nvSpPr>
            <p:spPr>
              <a:xfrm>
                <a:off x="4458650" y="3572250"/>
                <a:ext cx="1659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6606" extrusionOk="0">
                    <a:moveTo>
                      <a:pt x="3303" y="1602"/>
                    </a:moveTo>
                    <a:cubicBezTo>
                      <a:pt x="4270" y="1602"/>
                      <a:pt x="5004" y="2369"/>
                      <a:pt x="5004" y="3303"/>
                    </a:cubicBezTo>
                    <a:cubicBezTo>
                      <a:pt x="5004" y="4270"/>
                      <a:pt x="4270" y="5004"/>
                      <a:pt x="3303" y="5004"/>
                    </a:cubicBezTo>
                    <a:cubicBezTo>
                      <a:pt x="2335" y="5004"/>
                      <a:pt x="1602" y="4270"/>
                      <a:pt x="1602" y="3303"/>
                    </a:cubicBezTo>
                    <a:cubicBezTo>
                      <a:pt x="1602" y="2369"/>
                      <a:pt x="2335" y="1602"/>
                      <a:pt x="3303" y="1602"/>
                    </a:cubicBezTo>
                    <a:close/>
                    <a:moveTo>
                      <a:pt x="3303" y="0"/>
                    </a:moveTo>
                    <a:cubicBezTo>
                      <a:pt x="1501" y="0"/>
                      <a:pt x="0" y="1468"/>
                      <a:pt x="0" y="3303"/>
                    </a:cubicBezTo>
                    <a:cubicBezTo>
                      <a:pt x="0" y="5104"/>
                      <a:pt x="1468" y="6605"/>
                      <a:pt x="3303" y="6605"/>
                    </a:cubicBezTo>
                    <a:cubicBezTo>
                      <a:pt x="5137" y="6605"/>
                      <a:pt x="6638" y="5104"/>
                      <a:pt x="6605" y="3303"/>
                    </a:cubicBezTo>
                    <a:cubicBezTo>
                      <a:pt x="6605" y="1501"/>
                      <a:pt x="5137" y="0"/>
                      <a:pt x="33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2" name="Google Shape;552;p35"/>
            <p:cNvGrpSpPr/>
            <p:nvPr/>
          </p:nvGrpSpPr>
          <p:grpSpPr>
            <a:xfrm rot="10800000" flipH="1">
              <a:off x="7164300" y="445025"/>
              <a:ext cx="495375" cy="477875"/>
              <a:chOff x="3881575" y="2684100"/>
              <a:chExt cx="495375" cy="477875"/>
            </a:xfrm>
          </p:grpSpPr>
          <p:sp>
            <p:nvSpPr>
              <p:cNvPr id="553" name="Google Shape;553;p35"/>
              <p:cNvSpPr/>
              <p:nvPr/>
            </p:nvSpPr>
            <p:spPr>
              <a:xfrm>
                <a:off x="4195125" y="2684100"/>
                <a:ext cx="1818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606" extrusionOk="0">
                    <a:moveTo>
                      <a:pt x="3636" y="1"/>
                    </a:moveTo>
                    <a:cubicBezTo>
                      <a:pt x="2769" y="1"/>
                      <a:pt x="1935" y="368"/>
                      <a:pt x="1301" y="968"/>
                    </a:cubicBezTo>
                    <a:cubicBezTo>
                      <a:pt x="1" y="2269"/>
                      <a:pt x="1" y="4371"/>
                      <a:pt x="1301" y="5638"/>
                    </a:cubicBezTo>
                    <a:cubicBezTo>
                      <a:pt x="1935" y="6272"/>
                      <a:pt x="2803" y="6606"/>
                      <a:pt x="3636" y="6606"/>
                    </a:cubicBezTo>
                    <a:cubicBezTo>
                      <a:pt x="4470" y="6606"/>
                      <a:pt x="5304" y="6272"/>
                      <a:pt x="5971" y="5638"/>
                    </a:cubicBezTo>
                    <a:cubicBezTo>
                      <a:pt x="7272" y="4371"/>
                      <a:pt x="7272" y="2269"/>
                      <a:pt x="5971" y="968"/>
                    </a:cubicBezTo>
                    <a:cubicBezTo>
                      <a:pt x="5338" y="368"/>
                      <a:pt x="4504" y="1"/>
                      <a:pt x="36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35"/>
              <p:cNvSpPr/>
              <p:nvPr/>
            </p:nvSpPr>
            <p:spPr>
              <a:xfrm>
                <a:off x="3881575" y="2997675"/>
                <a:ext cx="180975" cy="164300"/>
              </a:xfrm>
              <a:custGeom>
                <a:avLst/>
                <a:gdLst/>
                <a:ahLst/>
                <a:cxnLst/>
                <a:rect l="l" t="t" r="r" b="b"/>
                <a:pathLst>
                  <a:path w="7239" h="6572" extrusionOk="0">
                    <a:moveTo>
                      <a:pt x="3636" y="0"/>
                    </a:moveTo>
                    <a:cubicBezTo>
                      <a:pt x="2736" y="0"/>
                      <a:pt x="1902" y="334"/>
                      <a:pt x="1301" y="934"/>
                    </a:cubicBezTo>
                    <a:cubicBezTo>
                      <a:pt x="0" y="2235"/>
                      <a:pt x="0" y="4337"/>
                      <a:pt x="1301" y="5604"/>
                    </a:cubicBezTo>
                    <a:cubicBezTo>
                      <a:pt x="1902" y="6238"/>
                      <a:pt x="2802" y="6572"/>
                      <a:pt x="3636" y="6572"/>
                    </a:cubicBezTo>
                    <a:cubicBezTo>
                      <a:pt x="4470" y="6572"/>
                      <a:pt x="5337" y="6271"/>
                      <a:pt x="5971" y="5604"/>
                    </a:cubicBezTo>
                    <a:cubicBezTo>
                      <a:pt x="7239" y="4337"/>
                      <a:pt x="7239" y="2235"/>
                      <a:pt x="5971" y="934"/>
                    </a:cubicBezTo>
                    <a:cubicBezTo>
                      <a:pt x="5337" y="334"/>
                      <a:pt x="4503" y="0"/>
                      <a:pt x="36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35"/>
              <p:cNvSpPr/>
              <p:nvPr/>
            </p:nvSpPr>
            <p:spPr>
              <a:xfrm>
                <a:off x="3990825" y="2783350"/>
                <a:ext cx="272700" cy="272725"/>
              </a:xfrm>
              <a:custGeom>
                <a:avLst/>
                <a:gdLst/>
                <a:ahLst/>
                <a:cxnLst/>
                <a:rect l="l" t="t" r="r" b="b"/>
                <a:pathLst>
                  <a:path w="10908" h="10909" extrusionOk="0">
                    <a:moveTo>
                      <a:pt x="9774" y="0"/>
                    </a:moveTo>
                    <a:lnTo>
                      <a:pt x="0" y="9774"/>
                    </a:lnTo>
                    <a:lnTo>
                      <a:pt x="1134" y="10908"/>
                    </a:lnTo>
                    <a:lnTo>
                      <a:pt x="10908" y="1135"/>
                    </a:lnTo>
                    <a:lnTo>
                      <a:pt x="97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56" name="Google Shape;556;p35"/>
          <p:cNvGrpSpPr/>
          <p:nvPr/>
        </p:nvGrpSpPr>
        <p:grpSpPr>
          <a:xfrm rot="-5547522">
            <a:off x="320091" y="4360485"/>
            <a:ext cx="495385" cy="477885"/>
            <a:chOff x="3881575" y="2684100"/>
            <a:chExt cx="495375" cy="477875"/>
          </a:xfrm>
        </p:grpSpPr>
        <p:sp>
          <p:nvSpPr>
            <p:cNvPr id="557" name="Google Shape;557;p35"/>
            <p:cNvSpPr/>
            <p:nvPr/>
          </p:nvSpPr>
          <p:spPr>
            <a:xfrm>
              <a:off x="4195125" y="2684100"/>
              <a:ext cx="181825" cy="165150"/>
            </a:xfrm>
            <a:custGeom>
              <a:avLst/>
              <a:gdLst/>
              <a:ahLst/>
              <a:cxnLst/>
              <a:rect l="l" t="t" r="r" b="b"/>
              <a:pathLst>
                <a:path w="7273" h="6606" extrusionOk="0">
                  <a:moveTo>
                    <a:pt x="3636" y="1"/>
                  </a:moveTo>
                  <a:cubicBezTo>
                    <a:pt x="2769" y="1"/>
                    <a:pt x="1935" y="368"/>
                    <a:pt x="1301" y="968"/>
                  </a:cubicBezTo>
                  <a:cubicBezTo>
                    <a:pt x="1" y="2269"/>
                    <a:pt x="1" y="4371"/>
                    <a:pt x="1301" y="5638"/>
                  </a:cubicBezTo>
                  <a:cubicBezTo>
                    <a:pt x="1935" y="6272"/>
                    <a:pt x="2803" y="6606"/>
                    <a:pt x="3636" y="6606"/>
                  </a:cubicBezTo>
                  <a:cubicBezTo>
                    <a:pt x="4470" y="6606"/>
                    <a:pt x="5304" y="6272"/>
                    <a:pt x="5971" y="5638"/>
                  </a:cubicBezTo>
                  <a:cubicBezTo>
                    <a:pt x="7272" y="4371"/>
                    <a:pt x="7272" y="2269"/>
                    <a:pt x="5971" y="968"/>
                  </a:cubicBezTo>
                  <a:cubicBezTo>
                    <a:pt x="5338" y="368"/>
                    <a:pt x="4504" y="1"/>
                    <a:pt x="36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5"/>
            <p:cNvSpPr/>
            <p:nvPr/>
          </p:nvSpPr>
          <p:spPr>
            <a:xfrm>
              <a:off x="3881575" y="2997675"/>
              <a:ext cx="180975" cy="164300"/>
            </a:xfrm>
            <a:custGeom>
              <a:avLst/>
              <a:gdLst/>
              <a:ahLst/>
              <a:cxnLst/>
              <a:rect l="l" t="t" r="r" b="b"/>
              <a:pathLst>
                <a:path w="7239" h="6572" extrusionOk="0">
                  <a:moveTo>
                    <a:pt x="3636" y="0"/>
                  </a:moveTo>
                  <a:cubicBezTo>
                    <a:pt x="2736" y="0"/>
                    <a:pt x="1902" y="334"/>
                    <a:pt x="1301" y="934"/>
                  </a:cubicBezTo>
                  <a:cubicBezTo>
                    <a:pt x="0" y="2235"/>
                    <a:pt x="0" y="4337"/>
                    <a:pt x="1301" y="5604"/>
                  </a:cubicBezTo>
                  <a:cubicBezTo>
                    <a:pt x="1902" y="6238"/>
                    <a:pt x="2802" y="6572"/>
                    <a:pt x="3636" y="6572"/>
                  </a:cubicBezTo>
                  <a:cubicBezTo>
                    <a:pt x="4470" y="6572"/>
                    <a:pt x="5337" y="6271"/>
                    <a:pt x="5971" y="5604"/>
                  </a:cubicBezTo>
                  <a:cubicBezTo>
                    <a:pt x="7239" y="4337"/>
                    <a:pt x="7239" y="2235"/>
                    <a:pt x="5971" y="934"/>
                  </a:cubicBezTo>
                  <a:cubicBezTo>
                    <a:pt x="5337" y="334"/>
                    <a:pt x="4503" y="0"/>
                    <a:pt x="36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5"/>
            <p:cNvSpPr/>
            <p:nvPr/>
          </p:nvSpPr>
          <p:spPr>
            <a:xfrm>
              <a:off x="3990825" y="2783350"/>
              <a:ext cx="272700" cy="272725"/>
            </a:xfrm>
            <a:custGeom>
              <a:avLst/>
              <a:gdLst/>
              <a:ahLst/>
              <a:cxnLst/>
              <a:rect l="l" t="t" r="r" b="b"/>
              <a:pathLst>
                <a:path w="10908" h="10909" extrusionOk="0">
                  <a:moveTo>
                    <a:pt x="9774" y="0"/>
                  </a:moveTo>
                  <a:lnTo>
                    <a:pt x="0" y="9774"/>
                  </a:lnTo>
                  <a:lnTo>
                    <a:pt x="1134" y="10908"/>
                  </a:lnTo>
                  <a:lnTo>
                    <a:pt x="10908" y="1135"/>
                  </a:lnTo>
                  <a:lnTo>
                    <a:pt x="97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hewy"/>
              <a:buNone/>
              <a:defRPr sz="2800">
                <a:solidFill>
                  <a:schemeClr val="l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Ubuntu"/>
              <a:buChar char="●"/>
              <a:defRPr sz="1800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○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■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●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○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■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●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○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Ubuntu"/>
              <a:buChar char="■"/>
              <a:defRPr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60" r:id="rId6"/>
    <p:sldLayoutId id="2147483679" r:id="rId7"/>
    <p:sldLayoutId id="2147483680" r:id="rId8"/>
    <p:sldLayoutId id="2147483681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waspadainvestasi@ojk.go.id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38"/>
          <p:cNvSpPr txBox="1">
            <a:spLocks noGrp="1"/>
          </p:cNvSpPr>
          <p:nvPr>
            <p:ph type="subTitle" idx="1"/>
          </p:nvPr>
        </p:nvSpPr>
        <p:spPr>
          <a:xfrm>
            <a:off x="520624" y="3622087"/>
            <a:ext cx="2737470" cy="9180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E3756"/>
              </a:buClr>
              <a:buSzPts val="1100"/>
              <a:buFont typeface="Arial"/>
              <a:buNone/>
            </a:pPr>
            <a:r>
              <a:rPr lang="en-US" dirty="0"/>
              <a:t>FEBBY ILMIATUS SHOLEHA</a:t>
            </a:r>
          </a:p>
          <a:p>
            <a:pPr marL="0" lvl="0" indent="0">
              <a:buClr>
                <a:srgbClr val="0E3756"/>
              </a:buClr>
              <a:buSzPts val="1100"/>
            </a:pPr>
            <a:r>
              <a:rPr lang="en-US" dirty="0"/>
              <a:t>151078320036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E3756"/>
              </a:buClr>
              <a:buSzPts val="1100"/>
              <a:buFont typeface="Arial"/>
              <a:buNone/>
            </a:pPr>
            <a:r>
              <a:rPr lang="en-US" dirty="0"/>
              <a:t>FAKULTAS VOKASI</a:t>
            </a:r>
            <a:endParaRPr dirty="0"/>
          </a:p>
        </p:txBody>
      </p:sp>
      <p:grpSp>
        <p:nvGrpSpPr>
          <p:cNvPr id="570" name="Google Shape;570;p38"/>
          <p:cNvGrpSpPr/>
          <p:nvPr/>
        </p:nvGrpSpPr>
        <p:grpSpPr>
          <a:xfrm>
            <a:off x="5129018" y="1498615"/>
            <a:ext cx="3558153" cy="3169078"/>
            <a:chOff x="4578176" y="1268467"/>
            <a:chExt cx="3998401" cy="3482914"/>
          </a:xfrm>
        </p:grpSpPr>
        <p:grpSp>
          <p:nvGrpSpPr>
            <p:cNvPr id="571" name="Google Shape;571;p38"/>
            <p:cNvGrpSpPr/>
            <p:nvPr/>
          </p:nvGrpSpPr>
          <p:grpSpPr>
            <a:xfrm>
              <a:off x="6769383" y="1268467"/>
              <a:ext cx="1530739" cy="2348789"/>
              <a:chOff x="6699275" y="2327988"/>
              <a:chExt cx="1406025" cy="2157425"/>
            </a:xfrm>
          </p:grpSpPr>
          <p:grpSp>
            <p:nvGrpSpPr>
              <p:cNvPr id="572" name="Google Shape;572;p38"/>
              <p:cNvGrpSpPr/>
              <p:nvPr/>
            </p:nvGrpSpPr>
            <p:grpSpPr>
              <a:xfrm>
                <a:off x="6699275" y="2327988"/>
                <a:ext cx="1406025" cy="2157425"/>
                <a:chOff x="1576300" y="3891550"/>
                <a:chExt cx="1406025" cy="2157425"/>
              </a:xfrm>
            </p:grpSpPr>
            <p:sp>
              <p:nvSpPr>
                <p:cNvPr id="573" name="Google Shape;573;p38"/>
                <p:cNvSpPr/>
                <p:nvPr/>
              </p:nvSpPr>
              <p:spPr>
                <a:xfrm>
                  <a:off x="1576300" y="3891550"/>
                  <a:ext cx="1406025" cy="215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241" h="86297" extrusionOk="0">
                      <a:moveTo>
                        <a:pt x="5104" y="1"/>
                      </a:moveTo>
                      <a:cubicBezTo>
                        <a:pt x="2269" y="1"/>
                        <a:pt x="0" y="2303"/>
                        <a:pt x="0" y="5138"/>
                      </a:cubicBezTo>
                      <a:lnTo>
                        <a:pt x="0" y="81159"/>
                      </a:lnTo>
                      <a:cubicBezTo>
                        <a:pt x="0" y="83994"/>
                        <a:pt x="2269" y="86296"/>
                        <a:pt x="5104" y="86296"/>
                      </a:cubicBezTo>
                      <a:lnTo>
                        <a:pt x="51104" y="86296"/>
                      </a:lnTo>
                      <a:cubicBezTo>
                        <a:pt x="53939" y="86296"/>
                        <a:pt x="56241" y="83994"/>
                        <a:pt x="56241" y="81159"/>
                      </a:cubicBezTo>
                      <a:lnTo>
                        <a:pt x="56241" y="5138"/>
                      </a:lnTo>
                      <a:cubicBezTo>
                        <a:pt x="56241" y="2303"/>
                        <a:pt x="53939" y="1"/>
                        <a:pt x="5110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4" name="Google Shape;574;p38"/>
                <p:cNvSpPr/>
                <p:nvPr/>
              </p:nvSpPr>
              <p:spPr>
                <a:xfrm>
                  <a:off x="1687200" y="4019975"/>
                  <a:ext cx="1183375" cy="1827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35" h="73087" extrusionOk="0">
                      <a:moveTo>
                        <a:pt x="3603" y="1"/>
                      </a:moveTo>
                      <a:cubicBezTo>
                        <a:pt x="1602" y="1"/>
                        <a:pt x="1" y="1635"/>
                        <a:pt x="1" y="3604"/>
                      </a:cubicBezTo>
                      <a:lnTo>
                        <a:pt x="1" y="69517"/>
                      </a:lnTo>
                      <a:cubicBezTo>
                        <a:pt x="1" y="71519"/>
                        <a:pt x="1635" y="73087"/>
                        <a:pt x="3603" y="73087"/>
                      </a:cubicBezTo>
                      <a:lnTo>
                        <a:pt x="43699" y="73087"/>
                      </a:lnTo>
                      <a:cubicBezTo>
                        <a:pt x="45700" y="73087"/>
                        <a:pt x="47301" y="71485"/>
                        <a:pt x="47301" y="69517"/>
                      </a:cubicBezTo>
                      <a:lnTo>
                        <a:pt x="47301" y="3637"/>
                      </a:lnTo>
                      <a:cubicBezTo>
                        <a:pt x="47335" y="1635"/>
                        <a:pt x="45700" y="1"/>
                        <a:pt x="4369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5" name="Google Shape;575;p38"/>
                <p:cNvSpPr/>
                <p:nvPr/>
              </p:nvSpPr>
              <p:spPr>
                <a:xfrm>
                  <a:off x="2137525" y="3957450"/>
                  <a:ext cx="281900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76" h="1" fill="none" extrusionOk="0">
                      <a:moveTo>
                        <a:pt x="1" y="0"/>
                      </a:moveTo>
                      <a:lnTo>
                        <a:pt x="11275" y="0"/>
                      </a:lnTo>
                    </a:path>
                  </a:pathLst>
                </a:custGeom>
                <a:noFill/>
                <a:ln w="41700" cap="flat" cmpd="sng">
                  <a:solidFill>
                    <a:schemeClr val="dk1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76" name="Google Shape;576;p38"/>
              <p:cNvGrpSpPr/>
              <p:nvPr/>
            </p:nvGrpSpPr>
            <p:grpSpPr>
              <a:xfrm>
                <a:off x="6908344" y="2913049"/>
                <a:ext cx="987895" cy="987337"/>
                <a:chOff x="889282" y="2874625"/>
                <a:chExt cx="1356253" cy="1355487"/>
              </a:xfrm>
            </p:grpSpPr>
            <p:sp>
              <p:nvSpPr>
                <p:cNvPr id="577" name="Google Shape;577;p38"/>
                <p:cNvSpPr/>
                <p:nvPr/>
              </p:nvSpPr>
              <p:spPr>
                <a:xfrm>
                  <a:off x="889282" y="2874625"/>
                  <a:ext cx="1356253" cy="1355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11" h="60177" extrusionOk="0">
                      <a:moveTo>
                        <a:pt x="30056" y="0"/>
                      </a:moveTo>
                      <a:cubicBezTo>
                        <a:pt x="18347" y="0"/>
                        <a:pt x="8207" y="6672"/>
                        <a:pt x="3270" y="16479"/>
                      </a:cubicBezTo>
                      <a:cubicBezTo>
                        <a:pt x="1168" y="20548"/>
                        <a:pt x="1" y="25185"/>
                        <a:pt x="1" y="30089"/>
                      </a:cubicBezTo>
                      <a:cubicBezTo>
                        <a:pt x="1" y="32557"/>
                        <a:pt x="301" y="34925"/>
                        <a:pt x="868" y="37227"/>
                      </a:cubicBezTo>
                      <a:cubicBezTo>
                        <a:pt x="1335" y="39195"/>
                        <a:pt x="2036" y="41097"/>
                        <a:pt x="2869" y="42898"/>
                      </a:cubicBezTo>
                      <a:cubicBezTo>
                        <a:pt x="4104" y="45400"/>
                        <a:pt x="5638" y="47735"/>
                        <a:pt x="7439" y="49836"/>
                      </a:cubicBezTo>
                      <a:cubicBezTo>
                        <a:pt x="12943" y="56174"/>
                        <a:pt x="21049" y="60177"/>
                        <a:pt x="30122" y="60177"/>
                      </a:cubicBezTo>
                      <a:cubicBezTo>
                        <a:pt x="42164" y="60177"/>
                        <a:pt x="52538" y="53138"/>
                        <a:pt x="57342" y="42898"/>
                      </a:cubicBezTo>
                      <a:cubicBezTo>
                        <a:pt x="59176" y="39028"/>
                        <a:pt x="60210" y="34692"/>
                        <a:pt x="60210" y="30122"/>
                      </a:cubicBezTo>
                      <a:cubicBezTo>
                        <a:pt x="60210" y="26519"/>
                        <a:pt x="59577" y="23117"/>
                        <a:pt x="58376" y="19881"/>
                      </a:cubicBezTo>
                      <a:cubicBezTo>
                        <a:pt x="57909" y="18714"/>
                        <a:pt x="57475" y="17580"/>
                        <a:pt x="56875" y="16479"/>
                      </a:cubicBezTo>
                      <a:cubicBezTo>
                        <a:pt x="55707" y="14177"/>
                        <a:pt x="54306" y="12042"/>
                        <a:pt x="52572" y="10141"/>
                      </a:cubicBezTo>
                      <a:cubicBezTo>
                        <a:pt x="47068" y="3903"/>
                        <a:pt x="39029" y="0"/>
                        <a:pt x="30056" y="0"/>
                      </a:cubicBezTo>
                      <a:close/>
                    </a:path>
                  </a:pathLst>
                </a:custGeom>
                <a:solidFill>
                  <a:srgbClr val="E8B15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8" name="Google Shape;578;p38"/>
                <p:cNvSpPr/>
                <p:nvPr/>
              </p:nvSpPr>
              <p:spPr>
                <a:xfrm>
                  <a:off x="992992" y="2979078"/>
                  <a:ext cx="1149608" cy="11488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037" h="51004" extrusionOk="0">
                      <a:moveTo>
                        <a:pt x="25518" y="0"/>
                      </a:moveTo>
                      <a:cubicBezTo>
                        <a:pt x="11408" y="0"/>
                        <a:pt x="0" y="11408"/>
                        <a:pt x="0" y="25518"/>
                      </a:cubicBezTo>
                      <a:cubicBezTo>
                        <a:pt x="0" y="28687"/>
                        <a:pt x="567" y="31756"/>
                        <a:pt x="1668" y="34558"/>
                      </a:cubicBezTo>
                      <a:cubicBezTo>
                        <a:pt x="3336" y="38895"/>
                        <a:pt x="6104" y="42697"/>
                        <a:pt x="9707" y="45533"/>
                      </a:cubicBezTo>
                      <a:cubicBezTo>
                        <a:pt x="10441" y="46100"/>
                        <a:pt x="11241" y="46700"/>
                        <a:pt x="12075" y="47201"/>
                      </a:cubicBezTo>
                      <a:cubicBezTo>
                        <a:pt x="14544" y="48735"/>
                        <a:pt x="17279" y="49802"/>
                        <a:pt x="20248" y="50436"/>
                      </a:cubicBezTo>
                      <a:cubicBezTo>
                        <a:pt x="20681" y="50536"/>
                        <a:pt x="21048" y="50603"/>
                        <a:pt x="21449" y="50636"/>
                      </a:cubicBezTo>
                      <a:cubicBezTo>
                        <a:pt x="22783" y="50870"/>
                        <a:pt x="24117" y="51003"/>
                        <a:pt x="25518" y="51003"/>
                      </a:cubicBezTo>
                      <a:cubicBezTo>
                        <a:pt x="39595" y="51003"/>
                        <a:pt x="51036" y="39562"/>
                        <a:pt x="51036" y="25485"/>
                      </a:cubicBezTo>
                      <a:cubicBezTo>
                        <a:pt x="51036" y="22583"/>
                        <a:pt x="50569" y="19848"/>
                        <a:pt x="49635" y="17346"/>
                      </a:cubicBezTo>
                      <a:cubicBezTo>
                        <a:pt x="48568" y="14110"/>
                        <a:pt x="46867" y="11208"/>
                        <a:pt x="44632" y="8706"/>
                      </a:cubicBezTo>
                      <a:cubicBezTo>
                        <a:pt x="44031" y="7939"/>
                        <a:pt x="43298" y="7272"/>
                        <a:pt x="42597" y="6605"/>
                      </a:cubicBezTo>
                      <a:cubicBezTo>
                        <a:pt x="39261" y="3569"/>
                        <a:pt x="35092" y="1401"/>
                        <a:pt x="30455" y="500"/>
                      </a:cubicBezTo>
                      <a:cubicBezTo>
                        <a:pt x="28854" y="167"/>
                        <a:pt x="27219" y="0"/>
                        <a:pt x="2551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9" name="Google Shape;579;p38"/>
                <p:cNvSpPr/>
                <p:nvPr/>
              </p:nvSpPr>
              <p:spPr>
                <a:xfrm>
                  <a:off x="1290539" y="3142865"/>
                  <a:ext cx="626668" cy="818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21" h="36327" extrusionOk="0">
                      <a:moveTo>
                        <a:pt x="14311" y="9608"/>
                      </a:moveTo>
                      <a:cubicBezTo>
                        <a:pt x="16512" y="9608"/>
                        <a:pt x="17847" y="10142"/>
                        <a:pt x="18213" y="11276"/>
                      </a:cubicBezTo>
                      <a:cubicBezTo>
                        <a:pt x="18280" y="11543"/>
                        <a:pt x="18347" y="11776"/>
                        <a:pt x="18347" y="12076"/>
                      </a:cubicBezTo>
                      <a:cubicBezTo>
                        <a:pt x="18347" y="12977"/>
                        <a:pt x="18013" y="13644"/>
                        <a:pt x="17346" y="14111"/>
                      </a:cubicBezTo>
                      <a:cubicBezTo>
                        <a:pt x="16679" y="14578"/>
                        <a:pt x="15712" y="14778"/>
                        <a:pt x="14511" y="14778"/>
                      </a:cubicBezTo>
                      <a:lnTo>
                        <a:pt x="11909" y="14778"/>
                      </a:lnTo>
                      <a:lnTo>
                        <a:pt x="11909" y="9608"/>
                      </a:lnTo>
                      <a:close/>
                      <a:moveTo>
                        <a:pt x="14711" y="20449"/>
                      </a:moveTo>
                      <a:cubicBezTo>
                        <a:pt x="16079" y="20449"/>
                        <a:pt x="17146" y="20682"/>
                        <a:pt x="17847" y="21216"/>
                      </a:cubicBezTo>
                      <a:cubicBezTo>
                        <a:pt x="18547" y="21683"/>
                        <a:pt x="18914" y="22450"/>
                        <a:pt x="18914" y="23418"/>
                      </a:cubicBezTo>
                      <a:cubicBezTo>
                        <a:pt x="18914" y="25453"/>
                        <a:pt x="17580" y="26487"/>
                        <a:pt x="14878" y="26487"/>
                      </a:cubicBezTo>
                      <a:lnTo>
                        <a:pt x="11876" y="26487"/>
                      </a:lnTo>
                      <a:lnTo>
                        <a:pt x="11876" y="20449"/>
                      </a:lnTo>
                      <a:close/>
                      <a:moveTo>
                        <a:pt x="6639" y="1"/>
                      </a:moveTo>
                      <a:lnTo>
                        <a:pt x="6639" y="3704"/>
                      </a:lnTo>
                      <a:lnTo>
                        <a:pt x="0" y="3704"/>
                      </a:lnTo>
                      <a:lnTo>
                        <a:pt x="0" y="9174"/>
                      </a:lnTo>
                      <a:lnTo>
                        <a:pt x="3336" y="9174"/>
                      </a:lnTo>
                      <a:lnTo>
                        <a:pt x="3336" y="26954"/>
                      </a:lnTo>
                      <a:lnTo>
                        <a:pt x="0" y="26954"/>
                      </a:lnTo>
                      <a:lnTo>
                        <a:pt x="0" y="32458"/>
                      </a:lnTo>
                      <a:lnTo>
                        <a:pt x="6639" y="32458"/>
                      </a:lnTo>
                      <a:lnTo>
                        <a:pt x="6639" y="36327"/>
                      </a:lnTo>
                      <a:lnTo>
                        <a:pt x="9707" y="36327"/>
                      </a:lnTo>
                      <a:lnTo>
                        <a:pt x="9707" y="32458"/>
                      </a:lnTo>
                      <a:lnTo>
                        <a:pt x="12910" y="32458"/>
                      </a:lnTo>
                      <a:lnTo>
                        <a:pt x="12910" y="36327"/>
                      </a:lnTo>
                      <a:lnTo>
                        <a:pt x="15979" y="36327"/>
                      </a:lnTo>
                      <a:lnTo>
                        <a:pt x="15979" y="32458"/>
                      </a:lnTo>
                      <a:cubicBezTo>
                        <a:pt x="19581" y="32424"/>
                        <a:pt x="22416" y="31657"/>
                        <a:pt x="24551" y="30223"/>
                      </a:cubicBezTo>
                      <a:cubicBezTo>
                        <a:pt x="26720" y="28722"/>
                        <a:pt x="27820" y="26653"/>
                        <a:pt x="27820" y="24052"/>
                      </a:cubicBezTo>
                      <a:cubicBezTo>
                        <a:pt x="27754" y="22317"/>
                        <a:pt x="27287" y="20883"/>
                        <a:pt x="26419" y="19782"/>
                      </a:cubicBezTo>
                      <a:cubicBezTo>
                        <a:pt x="25552" y="18714"/>
                        <a:pt x="24084" y="17914"/>
                        <a:pt x="22150" y="17413"/>
                      </a:cubicBezTo>
                      <a:lnTo>
                        <a:pt x="22150" y="17213"/>
                      </a:lnTo>
                      <a:cubicBezTo>
                        <a:pt x="23651" y="16880"/>
                        <a:pt x="24852" y="16112"/>
                        <a:pt x="25752" y="14978"/>
                      </a:cubicBezTo>
                      <a:cubicBezTo>
                        <a:pt x="26686" y="13878"/>
                        <a:pt x="27153" y="12477"/>
                        <a:pt x="27153" y="10875"/>
                      </a:cubicBezTo>
                      <a:cubicBezTo>
                        <a:pt x="27153" y="8407"/>
                        <a:pt x="26086" y="6606"/>
                        <a:pt x="24018" y="5438"/>
                      </a:cubicBezTo>
                      <a:cubicBezTo>
                        <a:pt x="23817" y="5305"/>
                        <a:pt x="23551" y="5205"/>
                        <a:pt x="23350" y="5105"/>
                      </a:cubicBezTo>
                      <a:cubicBezTo>
                        <a:pt x="21549" y="4304"/>
                        <a:pt x="19081" y="3870"/>
                        <a:pt x="15979" y="3737"/>
                      </a:cubicBezTo>
                      <a:lnTo>
                        <a:pt x="15979" y="1"/>
                      </a:lnTo>
                      <a:lnTo>
                        <a:pt x="12910" y="1"/>
                      </a:lnTo>
                      <a:lnTo>
                        <a:pt x="12910" y="3737"/>
                      </a:lnTo>
                      <a:lnTo>
                        <a:pt x="9707" y="3737"/>
                      </a:lnTo>
                      <a:lnTo>
                        <a:pt x="9707" y="1"/>
                      </a:lnTo>
                      <a:close/>
                    </a:path>
                  </a:pathLst>
                </a:custGeom>
                <a:solidFill>
                  <a:srgbClr val="D7A35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80" name="Google Shape;580;p38"/>
            <p:cNvGrpSpPr/>
            <p:nvPr/>
          </p:nvGrpSpPr>
          <p:grpSpPr>
            <a:xfrm>
              <a:off x="7101553" y="3267540"/>
              <a:ext cx="1475024" cy="1356940"/>
              <a:chOff x="2957275" y="3539650"/>
              <a:chExt cx="1156700" cy="1064100"/>
            </a:xfrm>
          </p:grpSpPr>
          <p:sp>
            <p:nvSpPr>
              <p:cNvPr id="581" name="Google Shape;581;p38"/>
              <p:cNvSpPr/>
              <p:nvPr/>
            </p:nvSpPr>
            <p:spPr>
              <a:xfrm>
                <a:off x="2985625" y="3573825"/>
                <a:ext cx="1128350" cy="1029925"/>
              </a:xfrm>
              <a:custGeom>
                <a:avLst/>
                <a:gdLst/>
                <a:ahLst/>
                <a:cxnLst/>
                <a:rect l="l" t="t" r="r" b="b"/>
                <a:pathLst>
                  <a:path w="45134" h="41197" extrusionOk="0">
                    <a:moveTo>
                      <a:pt x="28521" y="1"/>
                    </a:moveTo>
                    <a:cubicBezTo>
                      <a:pt x="27521" y="7173"/>
                      <a:pt x="23251" y="13611"/>
                      <a:pt x="17947" y="18514"/>
                    </a:cubicBezTo>
                    <a:cubicBezTo>
                      <a:pt x="12677" y="23451"/>
                      <a:pt x="6272" y="27054"/>
                      <a:pt x="1" y="30689"/>
                    </a:cubicBezTo>
                    <a:lnTo>
                      <a:pt x="17180" y="41197"/>
                    </a:lnTo>
                    <a:cubicBezTo>
                      <a:pt x="26353" y="36727"/>
                      <a:pt x="34359" y="29856"/>
                      <a:pt x="40096" y="21450"/>
                    </a:cubicBezTo>
                    <a:cubicBezTo>
                      <a:pt x="42865" y="17447"/>
                      <a:pt x="45133" y="12843"/>
                      <a:pt x="45133" y="7973"/>
                    </a:cubicBezTo>
                    <a:lnTo>
                      <a:pt x="28521" y="1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38"/>
              <p:cNvSpPr/>
              <p:nvPr/>
            </p:nvSpPr>
            <p:spPr>
              <a:xfrm>
                <a:off x="3074875" y="3626375"/>
                <a:ext cx="1011575" cy="928175"/>
              </a:xfrm>
              <a:custGeom>
                <a:avLst/>
                <a:gdLst/>
                <a:ahLst/>
                <a:cxnLst/>
                <a:rect l="l" t="t" r="r" b="b"/>
                <a:pathLst>
                  <a:path w="40463" h="37127" extrusionOk="0">
                    <a:moveTo>
                      <a:pt x="26986" y="0"/>
                    </a:moveTo>
                    <a:cubicBezTo>
                      <a:pt x="26876" y="496"/>
                      <a:pt x="26493" y="969"/>
                      <a:pt x="25931" y="969"/>
                    </a:cubicBezTo>
                    <a:cubicBezTo>
                      <a:pt x="25813" y="969"/>
                      <a:pt x="25686" y="948"/>
                      <a:pt x="25552" y="901"/>
                    </a:cubicBezTo>
                    <a:cubicBezTo>
                      <a:pt x="25485" y="901"/>
                      <a:pt x="25452" y="868"/>
                      <a:pt x="25385" y="834"/>
                    </a:cubicBezTo>
                    <a:cubicBezTo>
                      <a:pt x="23550" y="8006"/>
                      <a:pt x="18880" y="13577"/>
                      <a:pt x="15111" y="17113"/>
                    </a:cubicBezTo>
                    <a:cubicBezTo>
                      <a:pt x="10608" y="21282"/>
                      <a:pt x="5437" y="24518"/>
                      <a:pt x="200" y="27553"/>
                    </a:cubicBezTo>
                    <a:cubicBezTo>
                      <a:pt x="968" y="28054"/>
                      <a:pt x="767" y="29221"/>
                      <a:pt x="0" y="29555"/>
                    </a:cubicBezTo>
                    <a:lnTo>
                      <a:pt x="12109" y="37027"/>
                    </a:lnTo>
                    <a:cubicBezTo>
                      <a:pt x="12438" y="36596"/>
                      <a:pt x="12942" y="36300"/>
                      <a:pt x="13545" y="36300"/>
                    </a:cubicBezTo>
                    <a:cubicBezTo>
                      <a:pt x="13735" y="36300"/>
                      <a:pt x="13936" y="36329"/>
                      <a:pt x="14144" y="36393"/>
                    </a:cubicBezTo>
                    <a:cubicBezTo>
                      <a:pt x="14644" y="36560"/>
                      <a:pt x="14978" y="36793"/>
                      <a:pt x="15211" y="37127"/>
                    </a:cubicBezTo>
                    <a:cubicBezTo>
                      <a:pt x="23384" y="32757"/>
                      <a:pt x="30455" y="26419"/>
                      <a:pt x="35692" y="18747"/>
                    </a:cubicBezTo>
                    <a:cubicBezTo>
                      <a:pt x="38494" y="14711"/>
                      <a:pt x="39995" y="11208"/>
                      <a:pt x="40462" y="7873"/>
                    </a:cubicBezTo>
                    <a:lnTo>
                      <a:pt x="40462" y="7873"/>
                    </a:lnTo>
                    <a:cubicBezTo>
                      <a:pt x="40401" y="7885"/>
                      <a:pt x="40331" y="7893"/>
                      <a:pt x="40257" y="7893"/>
                    </a:cubicBezTo>
                    <a:cubicBezTo>
                      <a:pt x="40129" y="7893"/>
                      <a:pt x="39989" y="7869"/>
                      <a:pt x="39862" y="7806"/>
                    </a:cubicBezTo>
                    <a:cubicBezTo>
                      <a:pt x="38895" y="7539"/>
                      <a:pt x="38895" y="6505"/>
                      <a:pt x="39395" y="5905"/>
                    </a:cubicBezTo>
                    <a:lnTo>
                      <a:pt x="2698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38"/>
              <p:cNvSpPr/>
              <p:nvPr/>
            </p:nvSpPr>
            <p:spPr>
              <a:xfrm>
                <a:off x="3075700" y="3625525"/>
                <a:ext cx="844800" cy="834800"/>
              </a:xfrm>
              <a:custGeom>
                <a:avLst/>
                <a:gdLst/>
                <a:ahLst/>
                <a:cxnLst/>
                <a:rect l="l" t="t" r="r" b="b"/>
                <a:pathLst>
                  <a:path w="33792" h="33392" extrusionOk="0">
                    <a:moveTo>
                      <a:pt x="26986" y="1"/>
                    </a:moveTo>
                    <a:cubicBezTo>
                      <a:pt x="26875" y="531"/>
                      <a:pt x="26483" y="991"/>
                      <a:pt x="25910" y="991"/>
                    </a:cubicBezTo>
                    <a:cubicBezTo>
                      <a:pt x="25797" y="991"/>
                      <a:pt x="25678" y="973"/>
                      <a:pt x="25552" y="935"/>
                    </a:cubicBezTo>
                    <a:cubicBezTo>
                      <a:pt x="25485" y="935"/>
                      <a:pt x="25452" y="902"/>
                      <a:pt x="25385" y="835"/>
                    </a:cubicBezTo>
                    <a:cubicBezTo>
                      <a:pt x="23551" y="8007"/>
                      <a:pt x="18881" y="13611"/>
                      <a:pt x="15111" y="17147"/>
                    </a:cubicBezTo>
                    <a:cubicBezTo>
                      <a:pt x="10608" y="21316"/>
                      <a:pt x="5438" y="24519"/>
                      <a:pt x="201" y="27587"/>
                    </a:cubicBezTo>
                    <a:cubicBezTo>
                      <a:pt x="968" y="28088"/>
                      <a:pt x="768" y="29255"/>
                      <a:pt x="1" y="29589"/>
                    </a:cubicBezTo>
                    <a:lnTo>
                      <a:pt x="6138" y="33392"/>
                    </a:lnTo>
                    <a:cubicBezTo>
                      <a:pt x="6272" y="33225"/>
                      <a:pt x="6438" y="33058"/>
                      <a:pt x="6639" y="32925"/>
                    </a:cubicBezTo>
                    <a:cubicBezTo>
                      <a:pt x="12243" y="29389"/>
                      <a:pt x="19081" y="26420"/>
                      <a:pt x="23417" y="21416"/>
                    </a:cubicBezTo>
                    <a:cubicBezTo>
                      <a:pt x="27987" y="16113"/>
                      <a:pt x="31356" y="11543"/>
                      <a:pt x="33791" y="3270"/>
                    </a:cubicBezTo>
                    <a:lnTo>
                      <a:pt x="26986" y="1"/>
                    </a:lnTo>
                    <a:close/>
                  </a:path>
                </a:pathLst>
              </a:custGeom>
              <a:solidFill>
                <a:srgbClr val="52AF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38"/>
              <p:cNvSpPr/>
              <p:nvPr/>
            </p:nvSpPr>
            <p:spPr>
              <a:xfrm>
                <a:off x="3758700" y="3852850"/>
                <a:ext cx="107600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304" h="3829" extrusionOk="0">
                    <a:moveTo>
                      <a:pt x="2141" y="1"/>
                    </a:moveTo>
                    <a:cubicBezTo>
                      <a:pt x="1306" y="1"/>
                      <a:pt x="546" y="530"/>
                      <a:pt x="300" y="1349"/>
                    </a:cubicBezTo>
                    <a:cubicBezTo>
                      <a:pt x="0" y="2383"/>
                      <a:pt x="600" y="3450"/>
                      <a:pt x="1601" y="3751"/>
                    </a:cubicBezTo>
                    <a:cubicBezTo>
                      <a:pt x="1782" y="3803"/>
                      <a:pt x="1965" y="3828"/>
                      <a:pt x="2143" y="3828"/>
                    </a:cubicBezTo>
                    <a:cubicBezTo>
                      <a:pt x="2986" y="3828"/>
                      <a:pt x="3755" y="3275"/>
                      <a:pt x="4003" y="2450"/>
                    </a:cubicBezTo>
                    <a:cubicBezTo>
                      <a:pt x="4303" y="1416"/>
                      <a:pt x="3703" y="381"/>
                      <a:pt x="2702" y="81"/>
                    </a:cubicBezTo>
                    <a:cubicBezTo>
                      <a:pt x="2515" y="27"/>
                      <a:pt x="2326" y="1"/>
                      <a:pt x="2141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38"/>
              <p:cNvSpPr/>
              <p:nvPr/>
            </p:nvSpPr>
            <p:spPr>
              <a:xfrm>
                <a:off x="3856775" y="3829700"/>
                <a:ext cx="110550" cy="170900"/>
              </a:xfrm>
              <a:custGeom>
                <a:avLst/>
                <a:gdLst/>
                <a:ahLst/>
                <a:cxnLst/>
                <a:rect l="l" t="t" r="r" b="b"/>
                <a:pathLst>
                  <a:path w="4422" h="6836" extrusionOk="0">
                    <a:moveTo>
                      <a:pt x="4127" y="1"/>
                    </a:moveTo>
                    <a:cubicBezTo>
                      <a:pt x="4018" y="1"/>
                      <a:pt x="3911" y="64"/>
                      <a:pt x="3883" y="207"/>
                    </a:cubicBezTo>
                    <a:cubicBezTo>
                      <a:pt x="3249" y="2608"/>
                      <a:pt x="2048" y="4710"/>
                      <a:pt x="213" y="6411"/>
                    </a:cubicBezTo>
                    <a:cubicBezTo>
                      <a:pt x="1" y="6571"/>
                      <a:pt x="212" y="6836"/>
                      <a:pt x="407" y="6836"/>
                    </a:cubicBezTo>
                    <a:cubicBezTo>
                      <a:pt x="457" y="6836"/>
                      <a:pt x="506" y="6819"/>
                      <a:pt x="547" y="6778"/>
                    </a:cubicBezTo>
                    <a:cubicBezTo>
                      <a:pt x="2415" y="5043"/>
                      <a:pt x="3749" y="2809"/>
                      <a:pt x="4383" y="307"/>
                    </a:cubicBezTo>
                    <a:cubicBezTo>
                      <a:pt x="4421" y="115"/>
                      <a:pt x="4273" y="1"/>
                      <a:pt x="4127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38"/>
              <p:cNvSpPr/>
              <p:nvPr/>
            </p:nvSpPr>
            <p:spPr>
              <a:xfrm>
                <a:off x="3880975" y="3851700"/>
                <a:ext cx="110575" cy="170600"/>
              </a:xfrm>
              <a:custGeom>
                <a:avLst/>
                <a:gdLst/>
                <a:ahLst/>
                <a:cxnLst/>
                <a:rect l="l" t="t" r="r" b="b"/>
                <a:pathLst>
                  <a:path w="4423" h="6824" extrusionOk="0">
                    <a:moveTo>
                      <a:pt x="4109" y="1"/>
                    </a:moveTo>
                    <a:cubicBezTo>
                      <a:pt x="4007" y="1"/>
                      <a:pt x="3909" y="59"/>
                      <a:pt x="3882" y="194"/>
                    </a:cubicBezTo>
                    <a:cubicBezTo>
                      <a:pt x="3248" y="2596"/>
                      <a:pt x="2047" y="4697"/>
                      <a:pt x="213" y="6398"/>
                    </a:cubicBezTo>
                    <a:cubicBezTo>
                      <a:pt x="0" y="6558"/>
                      <a:pt x="190" y="6823"/>
                      <a:pt x="394" y="6823"/>
                    </a:cubicBezTo>
                    <a:cubicBezTo>
                      <a:pt x="446" y="6823"/>
                      <a:pt x="499" y="6806"/>
                      <a:pt x="546" y="6765"/>
                    </a:cubicBezTo>
                    <a:cubicBezTo>
                      <a:pt x="2448" y="4997"/>
                      <a:pt x="3749" y="2829"/>
                      <a:pt x="4382" y="327"/>
                    </a:cubicBezTo>
                    <a:cubicBezTo>
                      <a:pt x="4422" y="128"/>
                      <a:pt x="4260" y="1"/>
                      <a:pt x="4109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38"/>
              <p:cNvSpPr/>
              <p:nvPr/>
            </p:nvSpPr>
            <p:spPr>
              <a:xfrm>
                <a:off x="3449300" y="4001425"/>
                <a:ext cx="382800" cy="305675"/>
              </a:xfrm>
              <a:custGeom>
                <a:avLst/>
                <a:gdLst/>
                <a:ahLst/>
                <a:cxnLst/>
                <a:rect l="l" t="t" r="r" b="b"/>
                <a:pathLst>
                  <a:path w="15312" h="12227" extrusionOk="0">
                    <a:moveTo>
                      <a:pt x="6405" y="0"/>
                    </a:moveTo>
                    <a:cubicBezTo>
                      <a:pt x="4440" y="0"/>
                      <a:pt x="2662" y="819"/>
                      <a:pt x="1668" y="2377"/>
                    </a:cubicBezTo>
                    <a:cubicBezTo>
                      <a:pt x="1" y="5046"/>
                      <a:pt x="1335" y="8882"/>
                      <a:pt x="4637" y="10950"/>
                    </a:cubicBezTo>
                    <a:cubicBezTo>
                      <a:pt x="6011" y="11811"/>
                      <a:pt x="7507" y="12227"/>
                      <a:pt x="8907" y="12227"/>
                    </a:cubicBezTo>
                    <a:cubicBezTo>
                      <a:pt x="10872" y="12227"/>
                      <a:pt x="12650" y="11408"/>
                      <a:pt x="13644" y="9849"/>
                    </a:cubicBezTo>
                    <a:cubicBezTo>
                      <a:pt x="15311" y="7181"/>
                      <a:pt x="13977" y="3345"/>
                      <a:pt x="10675" y="1277"/>
                    </a:cubicBezTo>
                    <a:cubicBezTo>
                      <a:pt x="9301" y="416"/>
                      <a:pt x="7805" y="0"/>
                      <a:pt x="6405" y="0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38"/>
              <p:cNvSpPr/>
              <p:nvPr/>
            </p:nvSpPr>
            <p:spPr>
              <a:xfrm>
                <a:off x="3466825" y="4015900"/>
                <a:ext cx="346100" cy="277725"/>
              </a:xfrm>
              <a:custGeom>
                <a:avLst/>
                <a:gdLst/>
                <a:ahLst/>
                <a:cxnLst/>
                <a:rect l="l" t="t" r="r" b="b"/>
                <a:pathLst>
                  <a:path w="13844" h="11109" extrusionOk="0">
                    <a:moveTo>
                      <a:pt x="5856" y="258"/>
                    </a:moveTo>
                    <a:cubicBezTo>
                      <a:pt x="6462" y="258"/>
                      <a:pt x="7087" y="348"/>
                      <a:pt x="7706" y="531"/>
                    </a:cubicBezTo>
                    <a:cubicBezTo>
                      <a:pt x="8339" y="698"/>
                      <a:pt x="8973" y="998"/>
                      <a:pt x="9540" y="1365"/>
                    </a:cubicBezTo>
                    <a:cubicBezTo>
                      <a:pt x="12409" y="3166"/>
                      <a:pt x="13576" y="6502"/>
                      <a:pt x="12142" y="8803"/>
                    </a:cubicBezTo>
                    <a:cubicBezTo>
                      <a:pt x="11306" y="10165"/>
                      <a:pt x="9767" y="10868"/>
                      <a:pt x="8060" y="10868"/>
                    </a:cubicBezTo>
                    <a:cubicBezTo>
                      <a:pt x="6840" y="10868"/>
                      <a:pt x="5533" y="10508"/>
                      <a:pt x="4336" y="9771"/>
                    </a:cubicBezTo>
                    <a:cubicBezTo>
                      <a:pt x="1468" y="7970"/>
                      <a:pt x="300" y="4634"/>
                      <a:pt x="1768" y="2332"/>
                    </a:cubicBezTo>
                    <a:cubicBezTo>
                      <a:pt x="2581" y="977"/>
                      <a:pt x="4141" y="258"/>
                      <a:pt x="5856" y="258"/>
                    </a:cubicBezTo>
                    <a:close/>
                    <a:moveTo>
                      <a:pt x="5798" y="0"/>
                    </a:moveTo>
                    <a:cubicBezTo>
                      <a:pt x="4002" y="0"/>
                      <a:pt x="2380" y="740"/>
                      <a:pt x="1501" y="2165"/>
                    </a:cubicBezTo>
                    <a:cubicBezTo>
                      <a:pt x="0" y="4600"/>
                      <a:pt x="1168" y="8070"/>
                      <a:pt x="4170" y="9971"/>
                    </a:cubicBezTo>
                    <a:cubicBezTo>
                      <a:pt x="4803" y="10371"/>
                      <a:pt x="5437" y="10638"/>
                      <a:pt x="6104" y="10838"/>
                    </a:cubicBezTo>
                    <a:cubicBezTo>
                      <a:pt x="6749" y="11019"/>
                      <a:pt x="7396" y="11108"/>
                      <a:pt x="8022" y="11108"/>
                    </a:cubicBezTo>
                    <a:cubicBezTo>
                      <a:pt x="9824" y="11108"/>
                      <a:pt x="11451" y="10364"/>
                      <a:pt x="12342" y="8904"/>
                    </a:cubicBezTo>
                    <a:cubicBezTo>
                      <a:pt x="13843" y="6502"/>
                      <a:pt x="12676" y="2999"/>
                      <a:pt x="9674" y="1131"/>
                    </a:cubicBezTo>
                    <a:cubicBezTo>
                      <a:pt x="8429" y="371"/>
                      <a:pt x="7070" y="0"/>
                      <a:pt x="5798" y="0"/>
                    </a:cubicBezTo>
                    <a:close/>
                  </a:path>
                </a:pathLst>
              </a:custGeom>
              <a:solidFill>
                <a:srgbClr val="92C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38"/>
              <p:cNvSpPr/>
              <p:nvPr/>
            </p:nvSpPr>
            <p:spPr>
              <a:xfrm>
                <a:off x="3546875" y="4056675"/>
                <a:ext cx="199325" cy="173025"/>
              </a:xfrm>
              <a:custGeom>
                <a:avLst/>
                <a:gdLst/>
                <a:ahLst/>
                <a:cxnLst/>
                <a:rect l="l" t="t" r="r" b="b"/>
                <a:pathLst>
                  <a:path w="7973" h="6921" extrusionOk="0">
                    <a:moveTo>
                      <a:pt x="1501" y="2002"/>
                    </a:moveTo>
                    <a:lnTo>
                      <a:pt x="2836" y="3070"/>
                    </a:lnTo>
                    <a:cubicBezTo>
                      <a:pt x="2602" y="3203"/>
                      <a:pt x="2402" y="3303"/>
                      <a:pt x="2169" y="3303"/>
                    </a:cubicBezTo>
                    <a:cubicBezTo>
                      <a:pt x="2142" y="3308"/>
                      <a:pt x="2115" y="3310"/>
                      <a:pt x="2088" y="3310"/>
                    </a:cubicBezTo>
                    <a:cubicBezTo>
                      <a:pt x="1915" y="3310"/>
                      <a:pt x="1746" y="3223"/>
                      <a:pt x="1601" y="3136"/>
                    </a:cubicBezTo>
                    <a:cubicBezTo>
                      <a:pt x="1435" y="3003"/>
                      <a:pt x="1335" y="2836"/>
                      <a:pt x="1335" y="2636"/>
                    </a:cubicBezTo>
                    <a:cubicBezTo>
                      <a:pt x="1335" y="2402"/>
                      <a:pt x="1401" y="2202"/>
                      <a:pt x="1501" y="2002"/>
                    </a:cubicBezTo>
                    <a:close/>
                    <a:moveTo>
                      <a:pt x="5667" y="3149"/>
                    </a:moveTo>
                    <a:cubicBezTo>
                      <a:pt x="5857" y="3149"/>
                      <a:pt x="6014" y="3239"/>
                      <a:pt x="6171" y="3370"/>
                    </a:cubicBezTo>
                    <a:cubicBezTo>
                      <a:pt x="6405" y="3537"/>
                      <a:pt x="6505" y="3737"/>
                      <a:pt x="6505" y="3970"/>
                    </a:cubicBezTo>
                    <a:cubicBezTo>
                      <a:pt x="6505" y="4170"/>
                      <a:pt x="6438" y="4404"/>
                      <a:pt x="6305" y="4671"/>
                    </a:cubicBezTo>
                    <a:lnTo>
                      <a:pt x="4770" y="3370"/>
                    </a:lnTo>
                    <a:cubicBezTo>
                      <a:pt x="5004" y="3236"/>
                      <a:pt x="5271" y="3203"/>
                      <a:pt x="5504" y="3170"/>
                    </a:cubicBezTo>
                    <a:cubicBezTo>
                      <a:pt x="5561" y="3155"/>
                      <a:pt x="5615" y="3149"/>
                      <a:pt x="5667" y="3149"/>
                    </a:cubicBezTo>
                    <a:close/>
                    <a:moveTo>
                      <a:pt x="667" y="1"/>
                    </a:moveTo>
                    <a:lnTo>
                      <a:pt x="0" y="801"/>
                    </a:lnTo>
                    <a:lnTo>
                      <a:pt x="768" y="1402"/>
                    </a:lnTo>
                    <a:cubicBezTo>
                      <a:pt x="434" y="1902"/>
                      <a:pt x="267" y="2469"/>
                      <a:pt x="301" y="2903"/>
                    </a:cubicBezTo>
                    <a:cubicBezTo>
                      <a:pt x="301" y="3370"/>
                      <a:pt x="501" y="3803"/>
                      <a:pt x="901" y="4070"/>
                    </a:cubicBezTo>
                    <a:cubicBezTo>
                      <a:pt x="1101" y="4237"/>
                      <a:pt x="1335" y="4404"/>
                      <a:pt x="1601" y="4471"/>
                    </a:cubicBezTo>
                    <a:cubicBezTo>
                      <a:pt x="1767" y="4494"/>
                      <a:pt x="1948" y="4518"/>
                      <a:pt x="2123" y="4518"/>
                    </a:cubicBezTo>
                    <a:cubicBezTo>
                      <a:pt x="2196" y="4518"/>
                      <a:pt x="2267" y="4514"/>
                      <a:pt x="2335" y="4504"/>
                    </a:cubicBezTo>
                    <a:cubicBezTo>
                      <a:pt x="2569" y="4471"/>
                      <a:pt x="2802" y="4404"/>
                      <a:pt x="3069" y="4304"/>
                    </a:cubicBezTo>
                    <a:cubicBezTo>
                      <a:pt x="3303" y="4204"/>
                      <a:pt x="3503" y="4070"/>
                      <a:pt x="3770" y="3970"/>
                    </a:cubicBezTo>
                    <a:lnTo>
                      <a:pt x="5638" y="5538"/>
                    </a:lnTo>
                    <a:cubicBezTo>
                      <a:pt x="5382" y="5726"/>
                      <a:pt x="5108" y="5817"/>
                      <a:pt x="4817" y="5817"/>
                    </a:cubicBezTo>
                    <a:cubicBezTo>
                      <a:pt x="4539" y="5817"/>
                      <a:pt x="4246" y="5734"/>
                      <a:pt x="3936" y="5571"/>
                    </a:cubicBezTo>
                    <a:lnTo>
                      <a:pt x="3403" y="6505"/>
                    </a:lnTo>
                    <a:cubicBezTo>
                      <a:pt x="3829" y="6761"/>
                      <a:pt x="4256" y="6920"/>
                      <a:pt x="4703" y="6920"/>
                    </a:cubicBezTo>
                    <a:cubicBezTo>
                      <a:pt x="4780" y="6920"/>
                      <a:pt x="4858" y="6915"/>
                      <a:pt x="4937" y="6906"/>
                    </a:cubicBezTo>
                    <a:cubicBezTo>
                      <a:pt x="5471" y="6872"/>
                      <a:pt x="5971" y="6639"/>
                      <a:pt x="6472" y="6172"/>
                    </a:cubicBezTo>
                    <a:lnTo>
                      <a:pt x="7306" y="6739"/>
                    </a:lnTo>
                    <a:lnTo>
                      <a:pt x="7973" y="5972"/>
                    </a:lnTo>
                    <a:lnTo>
                      <a:pt x="7239" y="5338"/>
                    </a:lnTo>
                    <a:cubicBezTo>
                      <a:pt x="7406" y="5038"/>
                      <a:pt x="7506" y="4804"/>
                      <a:pt x="7606" y="4504"/>
                    </a:cubicBezTo>
                    <a:cubicBezTo>
                      <a:pt x="7672" y="4204"/>
                      <a:pt x="7739" y="3970"/>
                      <a:pt x="7672" y="3703"/>
                    </a:cubicBezTo>
                    <a:cubicBezTo>
                      <a:pt x="7639" y="3470"/>
                      <a:pt x="7606" y="3203"/>
                      <a:pt x="7472" y="3003"/>
                    </a:cubicBezTo>
                    <a:cubicBezTo>
                      <a:pt x="7339" y="2803"/>
                      <a:pt x="7239" y="2636"/>
                      <a:pt x="7005" y="2469"/>
                    </a:cubicBezTo>
                    <a:cubicBezTo>
                      <a:pt x="6772" y="2236"/>
                      <a:pt x="6472" y="2069"/>
                      <a:pt x="6238" y="2035"/>
                    </a:cubicBezTo>
                    <a:cubicBezTo>
                      <a:pt x="6049" y="2012"/>
                      <a:pt x="5877" y="1988"/>
                      <a:pt x="5687" y="1988"/>
                    </a:cubicBezTo>
                    <a:cubicBezTo>
                      <a:pt x="5608" y="1988"/>
                      <a:pt x="5525" y="1992"/>
                      <a:pt x="5438" y="2002"/>
                    </a:cubicBezTo>
                    <a:cubicBezTo>
                      <a:pt x="5137" y="2035"/>
                      <a:pt x="4904" y="2069"/>
                      <a:pt x="4637" y="2202"/>
                    </a:cubicBezTo>
                    <a:lnTo>
                      <a:pt x="3903" y="2569"/>
                    </a:lnTo>
                    <a:lnTo>
                      <a:pt x="2269" y="1235"/>
                    </a:lnTo>
                    <a:cubicBezTo>
                      <a:pt x="2481" y="1129"/>
                      <a:pt x="2687" y="1071"/>
                      <a:pt x="2902" y="1071"/>
                    </a:cubicBezTo>
                    <a:cubicBezTo>
                      <a:pt x="3158" y="1071"/>
                      <a:pt x="3428" y="1153"/>
                      <a:pt x="3736" y="1335"/>
                    </a:cubicBezTo>
                    <a:lnTo>
                      <a:pt x="4303" y="401"/>
                    </a:lnTo>
                    <a:cubicBezTo>
                      <a:pt x="4103" y="301"/>
                      <a:pt x="3903" y="167"/>
                      <a:pt x="3636" y="67"/>
                    </a:cubicBezTo>
                    <a:cubicBezTo>
                      <a:pt x="3403" y="34"/>
                      <a:pt x="3136" y="1"/>
                      <a:pt x="2902" y="1"/>
                    </a:cubicBezTo>
                    <a:cubicBezTo>
                      <a:pt x="2636" y="1"/>
                      <a:pt x="2402" y="34"/>
                      <a:pt x="2135" y="167"/>
                    </a:cubicBezTo>
                    <a:cubicBezTo>
                      <a:pt x="1902" y="301"/>
                      <a:pt x="1668" y="401"/>
                      <a:pt x="1435" y="634"/>
                    </a:cubicBezTo>
                    <a:lnTo>
                      <a:pt x="667" y="1"/>
                    </a:lnTo>
                    <a:close/>
                  </a:path>
                </a:pathLst>
              </a:custGeom>
              <a:solidFill>
                <a:srgbClr val="0095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38"/>
              <p:cNvSpPr/>
              <p:nvPr/>
            </p:nvSpPr>
            <p:spPr>
              <a:xfrm>
                <a:off x="2957275" y="3539650"/>
                <a:ext cx="1088300" cy="1050775"/>
              </a:xfrm>
              <a:custGeom>
                <a:avLst/>
                <a:gdLst/>
                <a:ahLst/>
                <a:cxnLst/>
                <a:rect l="l" t="t" r="r" b="b"/>
                <a:pathLst>
                  <a:path w="43532" h="42031" extrusionOk="0">
                    <a:moveTo>
                      <a:pt x="25853" y="0"/>
                    </a:moveTo>
                    <a:cubicBezTo>
                      <a:pt x="25486" y="7239"/>
                      <a:pt x="21750" y="13977"/>
                      <a:pt x="16880" y="19347"/>
                    </a:cubicBezTo>
                    <a:cubicBezTo>
                      <a:pt x="12009" y="24685"/>
                      <a:pt x="6005" y="28854"/>
                      <a:pt x="1" y="32990"/>
                    </a:cubicBezTo>
                    <a:lnTo>
                      <a:pt x="18047" y="42030"/>
                    </a:lnTo>
                    <a:cubicBezTo>
                      <a:pt x="26820" y="36827"/>
                      <a:pt x="34192" y="29254"/>
                      <a:pt x="39229" y="20381"/>
                    </a:cubicBezTo>
                    <a:cubicBezTo>
                      <a:pt x="41664" y="16145"/>
                      <a:pt x="43532" y="11375"/>
                      <a:pt x="43098" y="6538"/>
                    </a:cubicBezTo>
                    <a:lnTo>
                      <a:pt x="25853" y="0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38"/>
              <p:cNvSpPr/>
              <p:nvPr/>
            </p:nvSpPr>
            <p:spPr>
              <a:xfrm>
                <a:off x="3049025" y="3587175"/>
                <a:ext cx="962375" cy="954050"/>
              </a:xfrm>
              <a:custGeom>
                <a:avLst/>
                <a:gdLst/>
                <a:ahLst/>
                <a:cxnLst/>
                <a:rect l="l" t="t" r="r" b="b"/>
                <a:pathLst>
                  <a:path w="38495" h="38162" extrusionOk="0">
                    <a:moveTo>
                      <a:pt x="24418" y="1"/>
                    </a:moveTo>
                    <a:cubicBezTo>
                      <a:pt x="24359" y="561"/>
                      <a:pt x="23986" y="1096"/>
                      <a:pt x="23346" y="1096"/>
                    </a:cubicBezTo>
                    <a:cubicBezTo>
                      <a:pt x="23263" y="1096"/>
                      <a:pt x="23175" y="1087"/>
                      <a:pt x="23083" y="1068"/>
                    </a:cubicBezTo>
                    <a:cubicBezTo>
                      <a:pt x="23017" y="1068"/>
                      <a:pt x="22983" y="1001"/>
                      <a:pt x="22916" y="1001"/>
                    </a:cubicBezTo>
                    <a:cubicBezTo>
                      <a:pt x="21716" y="8307"/>
                      <a:pt x="17546" y="14277"/>
                      <a:pt x="14010" y="18114"/>
                    </a:cubicBezTo>
                    <a:cubicBezTo>
                      <a:pt x="9874" y="22617"/>
                      <a:pt x="5004" y="26286"/>
                      <a:pt x="33" y="29755"/>
                    </a:cubicBezTo>
                    <a:cubicBezTo>
                      <a:pt x="834" y="30155"/>
                      <a:pt x="701" y="31356"/>
                      <a:pt x="0" y="31757"/>
                    </a:cubicBezTo>
                    <a:lnTo>
                      <a:pt x="12676" y="38161"/>
                    </a:lnTo>
                    <a:cubicBezTo>
                      <a:pt x="13008" y="37690"/>
                      <a:pt x="13525" y="37311"/>
                      <a:pt x="14226" y="37311"/>
                    </a:cubicBezTo>
                    <a:cubicBezTo>
                      <a:pt x="14369" y="37311"/>
                      <a:pt x="14519" y="37327"/>
                      <a:pt x="14677" y="37361"/>
                    </a:cubicBezTo>
                    <a:cubicBezTo>
                      <a:pt x="15178" y="37494"/>
                      <a:pt x="15545" y="37694"/>
                      <a:pt x="15811" y="38028"/>
                    </a:cubicBezTo>
                    <a:cubicBezTo>
                      <a:pt x="23550" y="32991"/>
                      <a:pt x="30055" y="26119"/>
                      <a:pt x="34658" y="18013"/>
                    </a:cubicBezTo>
                    <a:cubicBezTo>
                      <a:pt x="37093" y="13744"/>
                      <a:pt x="38327" y="10108"/>
                      <a:pt x="38494" y="6739"/>
                    </a:cubicBezTo>
                    <a:lnTo>
                      <a:pt x="38494" y="6739"/>
                    </a:lnTo>
                    <a:cubicBezTo>
                      <a:pt x="38376" y="6762"/>
                      <a:pt x="38225" y="6786"/>
                      <a:pt x="38076" y="6786"/>
                    </a:cubicBezTo>
                    <a:cubicBezTo>
                      <a:pt x="38014" y="6786"/>
                      <a:pt x="37952" y="6782"/>
                      <a:pt x="37894" y="6772"/>
                    </a:cubicBezTo>
                    <a:cubicBezTo>
                      <a:pt x="36926" y="6572"/>
                      <a:pt x="36826" y="5505"/>
                      <a:pt x="37260" y="4904"/>
                    </a:cubicBezTo>
                    <a:lnTo>
                      <a:pt x="2441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38"/>
              <p:cNvSpPr/>
              <p:nvPr/>
            </p:nvSpPr>
            <p:spPr>
              <a:xfrm>
                <a:off x="3692800" y="3807000"/>
                <a:ext cx="104275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3829" extrusionOk="0">
                    <a:moveTo>
                      <a:pt x="2052" y="1"/>
                    </a:moveTo>
                    <a:cubicBezTo>
                      <a:pt x="1171" y="1"/>
                      <a:pt x="374" y="621"/>
                      <a:pt x="201" y="1515"/>
                    </a:cubicBezTo>
                    <a:cubicBezTo>
                      <a:pt x="1" y="2549"/>
                      <a:pt x="668" y="3583"/>
                      <a:pt x="1702" y="3783"/>
                    </a:cubicBezTo>
                    <a:cubicBezTo>
                      <a:pt x="1837" y="3814"/>
                      <a:pt x="1971" y="3828"/>
                      <a:pt x="2103" y="3828"/>
                    </a:cubicBezTo>
                    <a:cubicBezTo>
                      <a:pt x="2984" y="3828"/>
                      <a:pt x="3767" y="3181"/>
                      <a:pt x="3970" y="2282"/>
                    </a:cubicBezTo>
                    <a:cubicBezTo>
                      <a:pt x="4170" y="1248"/>
                      <a:pt x="3503" y="247"/>
                      <a:pt x="2469" y="47"/>
                    </a:cubicBezTo>
                    <a:cubicBezTo>
                      <a:pt x="2330" y="16"/>
                      <a:pt x="2190" y="1"/>
                      <a:pt x="2052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38"/>
              <p:cNvSpPr/>
              <p:nvPr/>
            </p:nvSpPr>
            <p:spPr>
              <a:xfrm>
                <a:off x="3796675" y="3773000"/>
                <a:ext cx="95950" cy="178575"/>
              </a:xfrm>
              <a:custGeom>
                <a:avLst/>
                <a:gdLst/>
                <a:ahLst/>
                <a:cxnLst/>
                <a:rect l="l" t="t" r="r" b="b"/>
                <a:pathLst>
                  <a:path w="3838" h="7143" extrusionOk="0">
                    <a:moveTo>
                      <a:pt x="3538" y="1"/>
                    </a:moveTo>
                    <a:cubicBezTo>
                      <a:pt x="3431" y="1"/>
                      <a:pt x="3332" y="64"/>
                      <a:pt x="3318" y="206"/>
                    </a:cubicBezTo>
                    <a:cubicBezTo>
                      <a:pt x="2918" y="2675"/>
                      <a:pt x="1850" y="4876"/>
                      <a:pt x="149" y="6711"/>
                    </a:cubicBezTo>
                    <a:cubicBezTo>
                      <a:pt x="1" y="6909"/>
                      <a:pt x="163" y="7143"/>
                      <a:pt x="339" y="7143"/>
                    </a:cubicBezTo>
                    <a:cubicBezTo>
                      <a:pt x="401" y="7143"/>
                      <a:pt x="464" y="7114"/>
                      <a:pt x="516" y="7045"/>
                    </a:cubicBezTo>
                    <a:cubicBezTo>
                      <a:pt x="2317" y="5143"/>
                      <a:pt x="3418" y="2875"/>
                      <a:pt x="3818" y="306"/>
                    </a:cubicBezTo>
                    <a:cubicBezTo>
                      <a:pt x="3837" y="115"/>
                      <a:pt x="3681" y="1"/>
                      <a:pt x="3538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38"/>
              <p:cNvSpPr/>
              <p:nvPr/>
            </p:nvSpPr>
            <p:spPr>
              <a:xfrm>
                <a:off x="3822425" y="3792675"/>
                <a:ext cx="96475" cy="178450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7138" extrusionOk="0">
                    <a:moveTo>
                      <a:pt x="3571" y="1"/>
                    </a:moveTo>
                    <a:cubicBezTo>
                      <a:pt x="3453" y="1"/>
                      <a:pt x="3337" y="70"/>
                      <a:pt x="3322" y="220"/>
                    </a:cubicBezTo>
                    <a:cubicBezTo>
                      <a:pt x="2922" y="2688"/>
                      <a:pt x="1888" y="4890"/>
                      <a:pt x="153" y="6725"/>
                    </a:cubicBezTo>
                    <a:cubicBezTo>
                      <a:pt x="1" y="6902"/>
                      <a:pt x="176" y="7138"/>
                      <a:pt x="372" y="7138"/>
                    </a:cubicBezTo>
                    <a:cubicBezTo>
                      <a:pt x="434" y="7138"/>
                      <a:pt x="497" y="7114"/>
                      <a:pt x="553" y="7058"/>
                    </a:cubicBezTo>
                    <a:cubicBezTo>
                      <a:pt x="2321" y="5123"/>
                      <a:pt x="3422" y="2855"/>
                      <a:pt x="3822" y="287"/>
                    </a:cubicBezTo>
                    <a:cubicBezTo>
                      <a:pt x="3859" y="103"/>
                      <a:pt x="3714" y="1"/>
                      <a:pt x="3571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38"/>
              <p:cNvSpPr/>
              <p:nvPr/>
            </p:nvSpPr>
            <p:spPr>
              <a:xfrm>
                <a:off x="3402600" y="3973450"/>
                <a:ext cx="385300" cy="300750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2030" extrusionOk="0">
                    <a:moveTo>
                      <a:pt x="6574" y="0"/>
                    </a:moveTo>
                    <a:cubicBezTo>
                      <a:pt x="4353" y="0"/>
                      <a:pt x="2360" y="989"/>
                      <a:pt x="1435" y="2796"/>
                    </a:cubicBezTo>
                    <a:cubicBezTo>
                      <a:pt x="1" y="5598"/>
                      <a:pt x="1635" y="9301"/>
                      <a:pt x="5104" y="11102"/>
                    </a:cubicBezTo>
                    <a:cubicBezTo>
                      <a:pt x="6324" y="11730"/>
                      <a:pt x="7616" y="12029"/>
                      <a:pt x="8838" y="12029"/>
                    </a:cubicBezTo>
                    <a:cubicBezTo>
                      <a:pt x="11059" y="12029"/>
                      <a:pt x="13052" y="11041"/>
                      <a:pt x="13977" y="9234"/>
                    </a:cubicBezTo>
                    <a:cubicBezTo>
                      <a:pt x="15412" y="6432"/>
                      <a:pt x="13777" y="2729"/>
                      <a:pt x="10308" y="928"/>
                    </a:cubicBezTo>
                    <a:cubicBezTo>
                      <a:pt x="9088" y="300"/>
                      <a:pt x="7796" y="0"/>
                      <a:pt x="6574" y="0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38"/>
              <p:cNvSpPr/>
              <p:nvPr/>
            </p:nvSpPr>
            <p:spPr>
              <a:xfrm>
                <a:off x="3420125" y="3986925"/>
                <a:ext cx="350275" cy="273700"/>
              </a:xfrm>
              <a:custGeom>
                <a:avLst/>
                <a:gdLst/>
                <a:ahLst/>
                <a:cxnLst/>
                <a:rect l="l" t="t" r="r" b="b"/>
                <a:pathLst>
                  <a:path w="14011" h="10948" extrusionOk="0">
                    <a:moveTo>
                      <a:pt x="5943" y="280"/>
                    </a:moveTo>
                    <a:cubicBezTo>
                      <a:pt x="6399" y="280"/>
                      <a:pt x="6867" y="327"/>
                      <a:pt x="7339" y="422"/>
                    </a:cubicBezTo>
                    <a:cubicBezTo>
                      <a:pt x="8006" y="522"/>
                      <a:pt x="8640" y="756"/>
                      <a:pt x="9240" y="1089"/>
                    </a:cubicBezTo>
                    <a:cubicBezTo>
                      <a:pt x="12275" y="2624"/>
                      <a:pt x="13710" y="5860"/>
                      <a:pt x="12476" y="8295"/>
                    </a:cubicBezTo>
                    <a:cubicBezTo>
                      <a:pt x="11662" y="9836"/>
                      <a:pt x="9942" y="10690"/>
                      <a:pt x="8020" y="10690"/>
                    </a:cubicBezTo>
                    <a:cubicBezTo>
                      <a:pt x="6948" y="10690"/>
                      <a:pt x="5812" y="10424"/>
                      <a:pt x="4737" y="9862"/>
                    </a:cubicBezTo>
                    <a:cubicBezTo>
                      <a:pt x="1701" y="8328"/>
                      <a:pt x="300" y="5092"/>
                      <a:pt x="1534" y="2657"/>
                    </a:cubicBezTo>
                    <a:cubicBezTo>
                      <a:pt x="2317" y="1119"/>
                      <a:pt x="4016" y="280"/>
                      <a:pt x="5943" y="280"/>
                    </a:cubicBezTo>
                    <a:close/>
                    <a:moveTo>
                      <a:pt x="5989" y="1"/>
                    </a:moveTo>
                    <a:cubicBezTo>
                      <a:pt x="3974" y="1"/>
                      <a:pt x="2174" y="887"/>
                      <a:pt x="1334" y="2524"/>
                    </a:cubicBezTo>
                    <a:cubicBezTo>
                      <a:pt x="0" y="5092"/>
                      <a:pt x="1501" y="8461"/>
                      <a:pt x="4637" y="10096"/>
                    </a:cubicBezTo>
                    <a:cubicBezTo>
                      <a:pt x="5237" y="10429"/>
                      <a:pt x="5904" y="10663"/>
                      <a:pt x="6571" y="10796"/>
                    </a:cubicBezTo>
                    <a:cubicBezTo>
                      <a:pt x="7058" y="10897"/>
                      <a:pt x="7542" y="10947"/>
                      <a:pt x="8014" y="10947"/>
                    </a:cubicBezTo>
                    <a:cubicBezTo>
                      <a:pt x="10035" y="10947"/>
                      <a:pt x="11838" y="10038"/>
                      <a:pt x="12676" y="8361"/>
                    </a:cubicBezTo>
                    <a:cubicBezTo>
                      <a:pt x="14010" y="5826"/>
                      <a:pt x="12509" y="2457"/>
                      <a:pt x="9373" y="823"/>
                    </a:cubicBezTo>
                    <a:cubicBezTo>
                      <a:pt x="8263" y="267"/>
                      <a:pt x="7093" y="1"/>
                      <a:pt x="59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38"/>
              <p:cNvSpPr/>
              <p:nvPr/>
            </p:nvSpPr>
            <p:spPr>
              <a:xfrm>
                <a:off x="3495175" y="4027975"/>
                <a:ext cx="206825" cy="168100"/>
              </a:xfrm>
              <a:custGeom>
                <a:avLst/>
                <a:gdLst/>
                <a:ahLst/>
                <a:cxnLst/>
                <a:rect l="l" t="t" r="r" b="b"/>
                <a:pathLst>
                  <a:path w="8273" h="6724" extrusionOk="0">
                    <a:moveTo>
                      <a:pt x="1635" y="2116"/>
                    </a:moveTo>
                    <a:lnTo>
                      <a:pt x="3036" y="3117"/>
                    </a:lnTo>
                    <a:cubicBezTo>
                      <a:pt x="2802" y="3217"/>
                      <a:pt x="2569" y="3317"/>
                      <a:pt x="2369" y="3350"/>
                    </a:cubicBezTo>
                    <a:cubicBezTo>
                      <a:pt x="2321" y="3358"/>
                      <a:pt x="2274" y="3362"/>
                      <a:pt x="2227" y="3362"/>
                    </a:cubicBezTo>
                    <a:cubicBezTo>
                      <a:pt x="2076" y="3362"/>
                      <a:pt x="1929" y="3319"/>
                      <a:pt x="1801" y="3217"/>
                    </a:cubicBezTo>
                    <a:cubicBezTo>
                      <a:pt x="1635" y="3117"/>
                      <a:pt x="1535" y="2950"/>
                      <a:pt x="1501" y="2716"/>
                    </a:cubicBezTo>
                    <a:cubicBezTo>
                      <a:pt x="1468" y="2550"/>
                      <a:pt x="1501" y="2350"/>
                      <a:pt x="1635" y="2116"/>
                    </a:cubicBezTo>
                    <a:close/>
                    <a:moveTo>
                      <a:pt x="5848" y="2872"/>
                    </a:moveTo>
                    <a:cubicBezTo>
                      <a:pt x="6021" y="2872"/>
                      <a:pt x="6216" y="2921"/>
                      <a:pt x="6371" y="3050"/>
                    </a:cubicBezTo>
                    <a:cubicBezTo>
                      <a:pt x="6638" y="3217"/>
                      <a:pt x="6738" y="3384"/>
                      <a:pt x="6738" y="3650"/>
                    </a:cubicBezTo>
                    <a:cubicBezTo>
                      <a:pt x="6805" y="3851"/>
                      <a:pt x="6738" y="4117"/>
                      <a:pt x="6638" y="4351"/>
                    </a:cubicBezTo>
                    <a:lnTo>
                      <a:pt x="4970" y="3183"/>
                    </a:lnTo>
                    <a:cubicBezTo>
                      <a:pt x="5204" y="3017"/>
                      <a:pt x="5471" y="2950"/>
                      <a:pt x="5704" y="2883"/>
                    </a:cubicBezTo>
                    <a:cubicBezTo>
                      <a:pt x="5749" y="2876"/>
                      <a:pt x="5798" y="2872"/>
                      <a:pt x="5848" y="2872"/>
                    </a:cubicBezTo>
                    <a:close/>
                    <a:moveTo>
                      <a:pt x="3008" y="1"/>
                    </a:moveTo>
                    <a:cubicBezTo>
                      <a:pt x="2939" y="1"/>
                      <a:pt x="2871" y="5"/>
                      <a:pt x="2802" y="15"/>
                    </a:cubicBezTo>
                    <a:cubicBezTo>
                      <a:pt x="2535" y="15"/>
                      <a:pt x="2268" y="115"/>
                      <a:pt x="2035" y="215"/>
                    </a:cubicBezTo>
                    <a:cubicBezTo>
                      <a:pt x="1835" y="348"/>
                      <a:pt x="1568" y="515"/>
                      <a:pt x="1368" y="715"/>
                    </a:cubicBezTo>
                    <a:lnTo>
                      <a:pt x="567" y="181"/>
                    </a:lnTo>
                    <a:lnTo>
                      <a:pt x="0" y="1015"/>
                    </a:lnTo>
                    <a:lnTo>
                      <a:pt x="767" y="1549"/>
                    </a:lnTo>
                    <a:cubicBezTo>
                      <a:pt x="501" y="2116"/>
                      <a:pt x="367" y="2650"/>
                      <a:pt x="434" y="3117"/>
                    </a:cubicBezTo>
                    <a:cubicBezTo>
                      <a:pt x="534" y="3617"/>
                      <a:pt x="767" y="3951"/>
                      <a:pt x="1168" y="4218"/>
                    </a:cubicBezTo>
                    <a:cubicBezTo>
                      <a:pt x="1401" y="4384"/>
                      <a:pt x="1668" y="4518"/>
                      <a:pt x="1902" y="4551"/>
                    </a:cubicBezTo>
                    <a:cubicBezTo>
                      <a:pt x="2035" y="4584"/>
                      <a:pt x="2160" y="4601"/>
                      <a:pt x="2285" y="4601"/>
                    </a:cubicBezTo>
                    <a:cubicBezTo>
                      <a:pt x="2410" y="4601"/>
                      <a:pt x="2535" y="4584"/>
                      <a:pt x="2669" y="4551"/>
                    </a:cubicBezTo>
                    <a:cubicBezTo>
                      <a:pt x="2902" y="4484"/>
                      <a:pt x="3102" y="4384"/>
                      <a:pt x="3369" y="4284"/>
                    </a:cubicBezTo>
                    <a:cubicBezTo>
                      <a:pt x="3569" y="4151"/>
                      <a:pt x="3836" y="3984"/>
                      <a:pt x="4036" y="3851"/>
                    </a:cubicBezTo>
                    <a:lnTo>
                      <a:pt x="6038" y="5285"/>
                    </a:lnTo>
                    <a:cubicBezTo>
                      <a:pt x="5769" y="5515"/>
                      <a:pt x="5467" y="5624"/>
                      <a:pt x="5132" y="5624"/>
                    </a:cubicBezTo>
                    <a:cubicBezTo>
                      <a:pt x="4885" y="5624"/>
                      <a:pt x="4620" y="5565"/>
                      <a:pt x="4337" y="5452"/>
                    </a:cubicBezTo>
                    <a:lnTo>
                      <a:pt x="3836" y="6386"/>
                    </a:lnTo>
                    <a:cubicBezTo>
                      <a:pt x="4212" y="6611"/>
                      <a:pt x="4606" y="6724"/>
                      <a:pt x="5004" y="6724"/>
                    </a:cubicBezTo>
                    <a:cubicBezTo>
                      <a:pt x="5137" y="6724"/>
                      <a:pt x="5271" y="6711"/>
                      <a:pt x="5404" y="6686"/>
                    </a:cubicBezTo>
                    <a:cubicBezTo>
                      <a:pt x="5971" y="6553"/>
                      <a:pt x="6405" y="6319"/>
                      <a:pt x="6872" y="5819"/>
                    </a:cubicBezTo>
                    <a:lnTo>
                      <a:pt x="7706" y="6386"/>
                    </a:lnTo>
                    <a:lnTo>
                      <a:pt x="8273" y="5552"/>
                    </a:lnTo>
                    <a:lnTo>
                      <a:pt x="7506" y="5018"/>
                    </a:lnTo>
                    <a:cubicBezTo>
                      <a:pt x="7606" y="4718"/>
                      <a:pt x="7739" y="4451"/>
                      <a:pt x="7772" y="4151"/>
                    </a:cubicBezTo>
                    <a:cubicBezTo>
                      <a:pt x="7839" y="3851"/>
                      <a:pt x="7839" y="3617"/>
                      <a:pt x="7772" y="3350"/>
                    </a:cubicBezTo>
                    <a:cubicBezTo>
                      <a:pt x="7739" y="3117"/>
                      <a:pt x="7672" y="2883"/>
                      <a:pt x="7539" y="2683"/>
                    </a:cubicBezTo>
                    <a:cubicBezTo>
                      <a:pt x="7405" y="2516"/>
                      <a:pt x="7239" y="2316"/>
                      <a:pt x="7039" y="2183"/>
                    </a:cubicBezTo>
                    <a:cubicBezTo>
                      <a:pt x="6738" y="1983"/>
                      <a:pt x="6505" y="1849"/>
                      <a:pt x="6205" y="1816"/>
                    </a:cubicBezTo>
                    <a:cubicBezTo>
                      <a:pt x="6126" y="1806"/>
                      <a:pt x="6048" y="1802"/>
                      <a:pt x="5970" y="1802"/>
                    </a:cubicBezTo>
                    <a:cubicBezTo>
                      <a:pt x="5781" y="1802"/>
                      <a:pt x="5593" y="1826"/>
                      <a:pt x="5404" y="1849"/>
                    </a:cubicBezTo>
                    <a:cubicBezTo>
                      <a:pt x="5171" y="1949"/>
                      <a:pt x="4904" y="2016"/>
                      <a:pt x="4670" y="2149"/>
                    </a:cubicBezTo>
                    <a:cubicBezTo>
                      <a:pt x="4403" y="2283"/>
                      <a:pt x="4170" y="2383"/>
                      <a:pt x="3936" y="2550"/>
                    </a:cubicBezTo>
                    <a:lnTo>
                      <a:pt x="2235" y="1349"/>
                    </a:lnTo>
                    <a:cubicBezTo>
                      <a:pt x="2464" y="1190"/>
                      <a:pt x="2711" y="1106"/>
                      <a:pt x="2972" y="1106"/>
                    </a:cubicBezTo>
                    <a:cubicBezTo>
                      <a:pt x="3206" y="1106"/>
                      <a:pt x="3451" y="1174"/>
                      <a:pt x="3703" y="1315"/>
                    </a:cubicBezTo>
                    <a:lnTo>
                      <a:pt x="4237" y="348"/>
                    </a:lnTo>
                    <a:cubicBezTo>
                      <a:pt x="4003" y="215"/>
                      <a:pt x="3803" y="115"/>
                      <a:pt x="3536" y="48"/>
                    </a:cubicBezTo>
                    <a:cubicBezTo>
                      <a:pt x="3347" y="24"/>
                      <a:pt x="3175" y="1"/>
                      <a:pt x="300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8" name="Google Shape;598;p38"/>
            <p:cNvGrpSpPr/>
            <p:nvPr/>
          </p:nvGrpSpPr>
          <p:grpSpPr>
            <a:xfrm>
              <a:off x="5811117" y="2088569"/>
              <a:ext cx="1867395" cy="2662812"/>
              <a:chOff x="5811117" y="2088569"/>
              <a:chExt cx="1867395" cy="2662812"/>
            </a:xfrm>
          </p:grpSpPr>
          <p:grpSp>
            <p:nvGrpSpPr>
              <p:cNvPr id="599" name="Google Shape;599;p38"/>
              <p:cNvGrpSpPr/>
              <p:nvPr/>
            </p:nvGrpSpPr>
            <p:grpSpPr>
              <a:xfrm>
                <a:off x="5811117" y="2088569"/>
                <a:ext cx="1867395" cy="2662812"/>
                <a:chOff x="2040800" y="2586750"/>
                <a:chExt cx="1530275" cy="2182275"/>
              </a:xfrm>
            </p:grpSpPr>
            <p:sp>
              <p:nvSpPr>
                <p:cNvPr id="600" name="Google Shape;600;p38"/>
                <p:cNvSpPr/>
                <p:nvPr/>
              </p:nvSpPr>
              <p:spPr>
                <a:xfrm>
                  <a:off x="2040800" y="2586750"/>
                  <a:ext cx="1530275" cy="218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211" h="87291" extrusionOk="0">
                      <a:moveTo>
                        <a:pt x="30843" y="0"/>
                      </a:moveTo>
                      <a:cubicBezTo>
                        <a:pt x="30043" y="0"/>
                        <a:pt x="29293" y="545"/>
                        <a:pt x="28721" y="1090"/>
                      </a:cubicBezTo>
                      <a:cubicBezTo>
                        <a:pt x="26152" y="3491"/>
                        <a:pt x="24585" y="7027"/>
                        <a:pt x="21482" y="8662"/>
                      </a:cubicBezTo>
                      <a:cubicBezTo>
                        <a:pt x="21349" y="7494"/>
                        <a:pt x="21816" y="6360"/>
                        <a:pt x="21983" y="5193"/>
                      </a:cubicBezTo>
                      <a:cubicBezTo>
                        <a:pt x="22238" y="3376"/>
                        <a:pt x="20984" y="1874"/>
                        <a:pt x="19407" y="1874"/>
                      </a:cubicBezTo>
                      <a:cubicBezTo>
                        <a:pt x="18928" y="1874"/>
                        <a:pt x="18419" y="2013"/>
                        <a:pt x="17913" y="2324"/>
                      </a:cubicBezTo>
                      <a:cubicBezTo>
                        <a:pt x="16579" y="3158"/>
                        <a:pt x="15712" y="4826"/>
                        <a:pt x="15511" y="6360"/>
                      </a:cubicBezTo>
                      <a:cubicBezTo>
                        <a:pt x="15411" y="7194"/>
                        <a:pt x="15411" y="8028"/>
                        <a:pt x="14677" y="8528"/>
                      </a:cubicBezTo>
                      <a:cubicBezTo>
                        <a:pt x="14010" y="8962"/>
                        <a:pt x="13143" y="9029"/>
                        <a:pt x="12409" y="9329"/>
                      </a:cubicBezTo>
                      <a:cubicBezTo>
                        <a:pt x="12209" y="9429"/>
                        <a:pt x="11909" y="9496"/>
                        <a:pt x="11842" y="9763"/>
                      </a:cubicBezTo>
                      <a:cubicBezTo>
                        <a:pt x="11742" y="9963"/>
                        <a:pt x="11842" y="10263"/>
                        <a:pt x="11976" y="10496"/>
                      </a:cubicBezTo>
                      <a:cubicBezTo>
                        <a:pt x="12876" y="12364"/>
                        <a:pt x="22983" y="17868"/>
                        <a:pt x="24918" y="22805"/>
                      </a:cubicBezTo>
                      <a:lnTo>
                        <a:pt x="22750" y="23873"/>
                      </a:lnTo>
                      <a:cubicBezTo>
                        <a:pt x="15044" y="29110"/>
                        <a:pt x="8840" y="36615"/>
                        <a:pt x="5071" y="45288"/>
                      </a:cubicBezTo>
                      <a:cubicBezTo>
                        <a:pt x="1335" y="53961"/>
                        <a:pt x="0" y="63768"/>
                        <a:pt x="1335" y="73141"/>
                      </a:cubicBezTo>
                      <a:cubicBezTo>
                        <a:pt x="1568" y="74976"/>
                        <a:pt x="1968" y="76710"/>
                        <a:pt x="2302" y="78512"/>
                      </a:cubicBezTo>
                      <a:cubicBezTo>
                        <a:pt x="2669" y="80447"/>
                        <a:pt x="2836" y="82848"/>
                        <a:pt x="1201" y="83849"/>
                      </a:cubicBezTo>
                      <a:cubicBezTo>
                        <a:pt x="1824" y="84305"/>
                        <a:pt x="2532" y="84449"/>
                        <a:pt x="3284" y="84449"/>
                      </a:cubicBezTo>
                      <a:cubicBezTo>
                        <a:pt x="4588" y="84449"/>
                        <a:pt x="6026" y="84015"/>
                        <a:pt x="7385" y="84015"/>
                      </a:cubicBezTo>
                      <a:cubicBezTo>
                        <a:pt x="7594" y="84015"/>
                        <a:pt x="7801" y="84025"/>
                        <a:pt x="8006" y="84049"/>
                      </a:cubicBezTo>
                      <a:cubicBezTo>
                        <a:pt x="8933" y="84169"/>
                        <a:pt x="9994" y="84985"/>
                        <a:pt x="10924" y="84985"/>
                      </a:cubicBezTo>
                      <a:cubicBezTo>
                        <a:pt x="11032" y="84985"/>
                        <a:pt x="11138" y="84974"/>
                        <a:pt x="11242" y="84950"/>
                      </a:cubicBezTo>
                      <a:cubicBezTo>
                        <a:pt x="11537" y="84871"/>
                        <a:pt x="11855" y="84837"/>
                        <a:pt x="12188" y="84837"/>
                      </a:cubicBezTo>
                      <a:cubicBezTo>
                        <a:pt x="14259" y="84837"/>
                        <a:pt x="16937" y="86168"/>
                        <a:pt x="18747" y="86484"/>
                      </a:cubicBezTo>
                      <a:cubicBezTo>
                        <a:pt x="21582" y="86985"/>
                        <a:pt x="24518" y="87218"/>
                        <a:pt x="27387" y="87285"/>
                      </a:cubicBezTo>
                      <a:cubicBezTo>
                        <a:pt x="27698" y="87288"/>
                        <a:pt x="28009" y="87290"/>
                        <a:pt x="28320" y="87290"/>
                      </a:cubicBezTo>
                      <a:cubicBezTo>
                        <a:pt x="33773" y="87290"/>
                        <a:pt x="39169" y="86750"/>
                        <a:pt x="44565" y="86151"/>
                      </a:cubicBezTo>
                      <a:cubicBezTo>
                        <a:pt x="46433" y="85984"/>
                        <a:pt x="48335" y="85784"/>
                        <a:pt x="50069" y="85117"/>
                      </a:cubicBezTo>
                      <a:cubicBezTo>
                        <a:pt x="51103" y="84716"/>
                        <a:pt x="52104" y="84183"/>
                        <a:pt x="53205" y="84049"/>
                      </a:cubicBezTo>
                      <a:cubicBezTo>
                        <a:pt x="53405" y="84026"/>
                        <a:pt x="53608" y="84016"/>
                        <a:pt x="53812" y="84016"/>
                      </a:cubicBezTo>
                      <a:cubicBezTo>
                        <a:pt x="55172" y="84016"/>
                        <a:pt x="56604" y="84464"/>
                        <a:pt x="57912" y="84464"/>
                      </a:cubicBezTo>
                      <a:cubicBezTo>
                        <a:pt x="58664" y="84464"/>
                        <a:pt x="59376" y="84316"/>
                        <a:pt x="60010" y="83849"/>
                      </a:cubicBezTo>
                      <a:cubicBezTo>
                        <a:pt x="58375" y="82848"/>
                        <a:pt x="58542" y="80447"/>
                        <a:pt x="58909" y="78512"/>
                      </a:cubicBezTo>
                      <a:cubicBezTo>
                        <a:pt x="59243" y="76710"/>
                        <a:pt x="59643" y="74943"/>
                        <a:pt x="59876" y="73141"/>
                      </a:cubicBezTo>
                      <a:cubicBezTo>
                        <a:pt x="61211" y="63701"/>
                        <a:pt x="60410" y="53694"/>
                        <a:pt x="56140" y="45288"/>
                      </a:cubicBezTo>
                      <a:cubicBezTo>
                        <a:pt x="48735" y="30878"/>
                        <a:pt x="35893" y="23906"/>
                        <a:pt x="35893" y="23839"/>
                      </a:cubicBezTo>
                      <a:cubicBezTo>
                        <a:pt x="35059" y="21104"/>
                        <a:pt x="37093" y="18302"/>
                        <a:pt x="39095" y="16234"/>
                      </a:cubicBezTo>
                      <a:cubicBezTo>
                        <a:pt x="41663" y="13565"/>
                        <a:pt x="44365" y="10997"/>
                        <a:pt x="47234" y="8662"/>
                      </a:cubicBezTo>
                      <a:cubicBezTo>
                        <a:pt x="46856" y="8463"/>
                        <a:pt x="46468" y="8384"/>
                        <a:pt x="46072" y="8384"/>
                      </a:cubicBezTo>
                      <a:cubicBezTo>
                        <a:pt x="44513" y="8384"/>
                        <a:pt x="42835" y="9613"/>
                        <a:pt x="41166" y="9613"/>
                      </a:cubicBezTo>
                      <a:cubicBezTo>
                        <a:pt x="41054" y="9613"/>
                        <a:pt x="40942" y="9608"/>
                        <a:pt x="40829" y="9596"/>
                      </a:cubicBezTo>
                      <a:cubicBezTo>
                        <a:pt x="39996" y="9496"/>
                        <a:pt x="39195" y="8995"/>
                        <a:pt x="38494" y="8495"/>
                      </a:cubicBezTo>
                      <a:cubicBezTo>
                        <a:pt x="36159" y="6794"/>
                        <a:pt x="34225" y="4492"/>
                        <a:pt x="32924" y="1890"/>
                      </a:cubicBezTo>
                      <a:cubicBezTo>
                        <a:pt x="32557" y="1123"/>
                        <a:pt x="32257" y="356"/>
                        <a:pt x="31389" y="89"/>
                      </a:cubicBezTo>
                      <a:cubicBezTo>
                        <a:pt x="31206" y="28"/>
                        <a:pt x="31023" y="0"/>
                        <a:pt x="30843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1" name="Google Shape;601;p38"/>
                <p:cNvSpPr/>
                <p:nvPr/>
              </p:nvSpPr>
              <p:spPr>
                <a:xfrm>
                  <a:off x="2335175" y="2809950"/>
                  <a:ext cx="342775" cy="342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1" h="13711" extrusionOk="0">
                      <a:moveTo>
                        <a:pt x="2002" y="1"/>
                      </a:moveTo>
                      <a:lnTo>
                        <a:pt x="2002" y="1"/>
                      </a:lnTo>
                      <a:cubicBezTo>
                        <a:pt x="1535" y="134"/>
                        <a:pt x="1101" y="234"/>
                        <a:pt x="701" y="368"/>
                      </a:cubicBezTo>
                      <a:cubicBezTo>
                        <a:pt x="434" y="468"/>
                        <a:pt x="201" y="568"/>
                        <a:pt x="100" y="801"/>
                      </a:cubicBezTo>
                      <a:cubicBezTo>
                        <a:pt x="0" y="1035"/>
                        <a:pt x="100" y="1335"/>
                        <a:pt x="234" y="1535"/>
                      </a:cubicBezTo>
                      <a:cubicBezTo>
                        <a:pt x="1101" y="3470"/>
                        <a:pt x="10908" y="8807"/>
                        <a:pt x="13076" y="13710"/>
                      </a:cubicBezTo>
                      <a:cubicBezTo>
                        <a:pt x="13277" y="13644"/>
                        <a:pt x="13477" y="13577"/>
                        <a:pt x="13710" y="13510"/>
                      </a:cubicBezTo>
                      <a:cubicBezTo>
                        <a:pt x="13677" y="13344"/>
                        <a:pt x="13677" y="13177"/>
                        <a:pt x="13610" y="13010"/>
                      </a:cubicBezTo>
                      <a:cubicBezTo>
                        <a:pt x="13543" y="12510"/>
                        <a:pt x="13243" y="11876"/>
                        <a:pt x="13010" y="11476"/>
                      </a:cubicBezTo>
                      <a:cubicBezTo>
                        <a:pt x="12409" y="10375"/>
                        <a:pt x="11575" y="9407"/>
                        <a:pt x="10675" y="8573"/>
                      </a:cubicBezTo>
                      <a:cubicBezTo>
                        <a:pt x="9040" y="7072"/>
                        <a:pt x="7172" y="5705"/>
                        <a:pt x="5271" y="4504"/>
                      </a:cubicBezTo>
                      <a:cubicBezTo>
                        <a:pt x="4070" y="3737"/>
                        <a:pt x="2035" y="3070"/>
                        <a:pt x="1368" y="1735"/>
                      </a:cubicBezTo>
                      <a:cubicBezTo>
                        <a:pt x="934" y="901"/>
                        <a:pt x="1435" y="468"/>
                        <a:pt x="200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2" name="Google Shape;602;p38"/>
                <p:cNvSpPr/>
                <p:nvPr/>
              </p:nvSpPr>
              <p:spPr>
                <a:xfrm>
                  <a:off x="2757600" y="2587575"/>
                  <a:ext cx="105850" cy="60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34" h="24107" extrusionOk="0">
                      <a:moveTo>
                        <a:pt x="2138" y="1"/>
                      </a:moveTo>
                      <a:cubicBezTo>
                        <a:pt x="1337" y="1"/>
                        <a:pt x="587" y="545"/>
                        <a:pt x="15" y="1090"/>
                      </a:cubicBezTo>
                      <a:cubicBezTo>
                        <a:pt x="5" y="1101"/>
                        <a:pt x="1" y="1105"/>
                        <a:pt x="2" y="1105"/>
                      </a:cubicBezTo>
                      <a:cubicBezTo>
                        <a:pt x="18" y="1105"/>
                        <a:pt x="592" y="636"/>
                        <a:pt x="1017" y="636"/>
                      </a:cubicBezTo>
                      <a:cubicBezTo>
                        <a:pt x="1226" y="636"/>
                        <a:pt x="1398" y="750"/>
                        <a:pt x="1450" y="1090"/>
                      </a:cubicBezTo>
                      <a:cubicBezTo>
                        <a:pt x="1717" y="2725"/>
                        <a:pt x="1316" y="12598"/>
                        <a:pt x="1483" y="24107"/>
                      </a:cubicBezTo>
                      <a:cubicBezTo>
                        <a:pt x="2150" y="8062"/>
                        <a:pt x="2951" y="1924"/>
                        <a:pt x="2984" y="1424"/>
                      </a:cubicBezTo>
                      <a:cubicBezTo>
                        <a:pt x="2984" y="952"/>
                        <a:pt x="3080" y="783"/>
                        <a:pt x="3219" y="783"/>
                      </a:cubicBezTo>
                      <a:cubicBezTo>
                        <a:pt x="3577" y="783"/>
                        <a:pt x="4222" y="1921"/>
                        <a:pt x="4232" y="1921"/>
                      </a:cubicBezTo>
                      <a:cubicBezTo>
                        <a:pt x="4233" y="1921"/>
                        <a:pt x="4229" y="1911"/>
                        <a:pt x="4218" y="1891"/>
                      </a:cubicBezTo>
                      <a:cubicBezTo>
                        <a:pt x="3852" y="1123"/>
                        <a:pt x="3551" y="356"/>
                        <a:pt x="2684" y="89"/>
                      </a:cubicBezTo>
                      <a:cubicBezTo>
                        <a:pt x="2500" y="28"/>
                        <a:pt x="2318" y="1"/>
                        <a:pt x="2138" y="1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3" name="Google Shape;603;p38"/>
                <p:cNvSpPr/>
                <p:nvPr/>
              </p:nvSpPr>
              <p:spPr>
                <a:xfrm>
                  <a:off x="2887225" y="2796250"/>
                  <a:ext cx="333600" cy="37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4" h="15160" extrusionOk="0">
                      <a:moveTo>
                        <a:pt x="12213" y="1"/>
                      </a:moveTo>
                      <a:cubicBezTo>
                        <a:pt x="10686" y="1"/>
                        <a:pt x="8980" y="1229"/>
                        <a:pt x="7301" y="1229"/>
                      </a:cubicBezTo>
                      <a:cubicBezTo>
                        <a:pt x="7202" y="1229"/>
                        <a:pt x="7104" y="1225"/>
                        <a:pt x="7006" y="1216"/>
                      </a:cubicBezTo>
                      <a:cubicBezTo>
                        <a:pt x="4804" y="3184"/>
                        <a:pt x="2669" y="5385"/>
                        <a:pt x="1368" y="8054"/>
                      </a:cubicBezTo>
                      <a:cubicBezTo>
                        <a:pt x="601" y="9755"/>
                        <a:pt x="1" y="11957"/>
                        <a:pt x="635" y="13825"/>
                      </a:cubicBezTo>
                      <a:cubicBezTo>
                        <a:pt x="868" y="14559"/>
                        <a:pt x="1335" y="14926"/>
                        <a:pt x="1902" y="15159"/>
                      </a:cubicBezTo>
                      <a:cubicBezTo>
                        <a:pt x="1302" y="12491"/>
                        <a:pt x="3236" y="9822"/>
                        <a:pt x="5205" y="7821"/>
                      </a:cubicBezTo>
                      <a:cubicBezTo>
                        <a:pt x="7740" y="5152"/>
                        <a:pt x="10508" y="2617"/>
                        <a:pt x="13344" y="282"/>
                      </a:cubicBezTo>
                      <a:cubicBezTo>
                        <a:pt x="12981" y="81"/>
                        <a:pt x="12603" y="1"/>
                        <a:pt x="1221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4" name="Google Shape;604;p38"/>
                <p:cNvSpPr/>
                <p:nvPr/>
              </p:nvSpPr>
              <p:spPr>
                <a:xfrm>
                  <a:off x="2428575" y="2633600"/>
                  <a:ext cx="291900" cy="53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76" h="21499" extrusionOk="0">
                      <a:moveTo>
                        <a:pt x="3938" y="0"/>
                      </a:moveTo>
                      <a:cubicBezTo>
                        <a:pt x="3460" y="0"/>
                        <a:pt x="2949" y="139"/>
                        <a:pt x="2435" y="450"/>
                      </a:cubicBezTo>
                      <a:cubicBezTo>
                        <a:pt x="1101" y="1284"/>
                        <a:pt x="167" y="2952"/>
                        <a:pt x="0" y="4486"/>
                      </a:cubicBezTo>
                      <a:cubicBezTo>
                        <a:pt x="0" y="4496"/>
                        <a:pt x="1" y="4501"/>
                        <a:pt x="3" y="4501"/>
                      </a:cubicBezTo>
                      <a:cubicBezTo>
                        <a:pt x="11" y="4501"/>
                        <a:pt x="44" y="4351"/>
                        <a:pt x="100" y="4153"/>
                      </a:cubicBezTo>
                      <a:cubicBezTo>
                        <a:pt x="234" y="3702"/>
                        <a:pt x="634" y="3477"/>
                        <a:pt x="1034" y="3477"/>
                      </a:cubicBezTo>
                      <a:cubicBezTo>
                        <a:pt x="1435" y="3477"/>
                        <a:pt x="1835" y="3702"/>
                        <a:pt x="1968" y="4153"/>
                      </a:cubicBezTo>
                      <a:cubicBezTo>
                        <a:pt x="4103" y="11458"/>
                        <a:pt x="11308" y="21031"/>
                        <a:pt x="11675" y="21498"/>
                      </a:cubicBezTo>
                      <a:cubicBezTo>
                        <a:pt x="11675" y="21465"/>
                        <a:pt x="6305" y="10891"/>
                        <a:pt x="5971" y="6788"/>
                      </a:cubicBezTo>
                      <a:cubicBezTo>
                        <a:pt x="5871" y="5620"/>
                        <a:pt x="6305" y="4486"/>
                        <a:pt x="6472" y="3319"/>
                      </a:cubicBezTo>
                      <a:cubicBezTo>
                        <a:pt x="6727" y="1502"/>
                        <a:pt x="5512" y="0"/>
                        <a:pt x="3938" y="0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5" name="Google Shape;605;p38"/>
                <p:cNvSpPr/>
                <p:nvPr/>
              </p:nvSpPr>
              <p:spPr>
                <a:xfrm>
                  <a:off x="2611200" y="3125825"/>
                  <a:ext cx="345275" cy="76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11" h="3077" extrusionOk="0">
                      <a:moveTo>
                        <a:pt x="12815" y="0"/>
                      </a:moveTo>
                      <a:cubicBezTo>
                        <a:pt x="12757" y="0"/>
                        <a:pt x="12699" y="13"/>
                        <a:pt x="12643" y="41"/>
                      </a:cubicBezTo>
                      <a:cubicBezTo>
                        <a:pt x="10842" y="742"/>
                        <a:pt x="8874" y="1042"/>
                        <a:pt x="6906" y="1042"/>
                      </a:cubicBezTo>
                      <a:cubicBezTo>
                        <a:pt x="4971" y="1042"/>
                        <a:pt x="2969" y="775"/>
                        <a:pt x="1168" y="141"/>
                      </a:cubicBezTo>
                      <a:cubicBezTo>
                        <a:pt x="1123" y="130"/>
                        <a:pt x="1079" y="125"/>
                        <a:pt x="1035" y="125"/>
                      </a:cubicBezTo>
                      <a:cubicBezTo>
                        <a:pt x="688" y="125"/>
                        <a:pt x="378" y="461"/>
                        <a:pt x="201" y="875"/>
                      </a:cubicBezTo>
                      <a:cubicBezTo>
                        <a:pt x="1" y="1309"/>
                        <a:pt x="34" y="1876"/>
                        <a:pt x="434" y="2076"/>
                      </a:cubicBezTo>
                      <a:cubicBezTo>
                        <a:pt x="2569" y="2810"/>
                        <a:pt x="4737" y="3077"/>
                        <a:pt x="6906" y="3077"/>
                      </a:cubicBezTo>
                      <a:cubicBezTo>
                        <a:pt x="9074" y="3044"/>
                        <a:pt x="11242" y="2743"/>
                        <a:pt x="13343" y="1909"/>
                      </a:cubicBezTo>
                      <a:cubicBezTo>
                        <a:pt x="13744" y="1709"/>
                        <a:pt x="13810" y="1176"/>
                        <a:pt x="13577" y="709"/>
                      </a:cubicBezTo>
                      <a:cubicBezTo>
                        <a:pt x="13410" y="320"/>
                        <a:pt x="13105" y="0"/>
                        <a:pt x="1281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606" name="Google Shape;606;p38"/>
              <p:cNvSpPr/>
              <p:nvPr/>
            </p:nvSpPr>
            <p:spPr>
              <a:xfrm>
                <a:off x="6516578" y="3491660"/>
                <a:ext cx="456473" cy="596035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07" name="Google Shape;607;p38"/>
            <p:cNvGrpSpPr/>
            <p:nvPr/>
          </p:nvGrpSpPr>
          <p:grpSpPr>
            <a:xfrm>
              <a:off x="4578176" y="3267583"/>
              <a:ext cx="1319352" cy="1356866"/>
              <a:chOff x="608005" y="2953350"/>
              <a:chExt cx="1600572" cy="1646083"/>
            </a:xfrm>
          </p:grpSpPr>
          <p:sp>
            <p:nvSpPr>
              <p:cNvPr id="608" name="Google Shape;608;p38"/>
              <p:cNvSpPr/>
              <p:nvPr/>
            </p:nvSpPr>
            <p:spPr>
              <a:xfrm>
                <a:off x="870178" y="2953350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38"/>
              <p:cNvSpPr/>
              <p:nvPr/>
            </p:nvSpPr>
            <p:spPr>
              <a:xfrm>
                <a:off x="2100494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38"/>
              <p:cNvSpPr/>
              <p:nvPr/>
            </p:nvSpPr>
            <p:spPr>
              <a:xfrm>
                <a:off x="970353" y="4506705"/>
                <a:ext cx="4685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402" extrusionOk="0">
                    <a:moveTo>
                      <a:pt x="700" y="0"/>
                    </a:moveTo>
                    <a:cubicBezTo>
                      <a:pt x="609" y="0"/>
                      <a:pt x="487" y="0"/>
                      <a:pt x="366" y="31"/>
                    </a:cubicBezTo>
                    <a:cubicBezTo>
                      <a:pt x="274" y="61"/>
                      <a:pt x="153" y="91"/>
                      <a:pt x="1" y="152"/>
                    </a:cubicBezTo>
                    <a:lnTo>
                      <a:pt x="1" y="456"/>
                    </a:lnTo>
                    <a:cubicBezTo>
                      <a:pt x="153" y="395"/>
                      <a:pt x="274" y="335"/>
                      <a:pt x="366" y="304"/>
                    </a:cubicBezTo>
                    <a:cubicBezTo>
                      <a:pt x="487" y="274"/>
                      <a:pt x="609" y="243"/>
                      <a:pt x="700" y="243"/>
                    </a:cubicBezTo>
                    <a:cubicBezTo>
                      <a:pt x="852" y="243"/>
                      <a:pt x="943" y="304"/>
                      <a:pt x="1034" y="365"/>
                    </a:cubicBezTo>
                    <a:cubicBezTo>
                      <a:pt x="1125" y="456"/>
                      <a:pt x="1186" y="547"/>
                      <a:pt x="1186" y="699"/>
                    </a:cubicBezTo>
                    <a:cubicBezTo>
                      <a:pt x="1186" y="760"/>
                      <a:pt x="1156" y="851"/>
                      <a:pt x="1125" y="912"/>
                    </a:cubicBezTo>
                    <a:cubicBezTo>
                      <a:pt x="1065" y="1003"/>
                      <a:pt x="1004" y="1094"/>
                      <a:pt x="913" y="1216"/>
                    </a:cubicBezTo>
                    <a:cubicBezTo>
                      <a:pt x="852" y="1277"/>
                      <a:pt x="700" y="1429"/>
                      <a:pt x="487" y="1642"/>
                    </a:cubicBezTo>
                    <a:cubicBezTo>
                      <a:pt x="274" y="1854"/>
                      <a:pt x="122" y="2006"/>
                      <a:pt x="1" y="2128"/>
                    </a:cubicBezTo>
                    <a:lnTo>
                      <a:pt x="1" y="2402"/>
                    </a:lnTo>
                    <a:lnTo>
                      <a:pt x="1521" y="2402"/>
                    </a:lnTo>
                    <a:lnTo>
                      <a:pt x="1521" y="2128"/>
                    </a:lnTo>
                    <a:lnTo>
                      <a:pt x="396" y="2128"/>
                    </a:lnTo>
                    <a:cubicBezTo>
                      <a:pt x="639" y="1885"/>
                      <a:pt x="852" y="1672"/>
                      <a:pt x="1004" y="1520"/>
                    </a:cubicBezTo>
                    <a:cubicBezTo>
                      <a:pt x="1125" y="1368"/>
                      <a:pt x="1217" y="1277"/>
                      <a:pt x="1247" y="1246"/>
                    </a:cubicBezTo>
                    <a:cubicBezTo>
                      <a:pt x="1338" y="1125"/>
                      <a:pt x="1399" y="1034"/>
                      <a:pt x="1429" y="943"/>
                    </a:cubicBezTo>
                    <a:cubicBezTo>
                      <a:pt x="1490" y="851"/>
                      <a:pt x="1490" y="760"/>
                      <a:pt x="1490" y="669"/>
                    </a:cubicBezTo>
                    <a:cubicBezTo>
                      <a:pt x="1490" y="456"/>
                      <a:pt x="1429" y="304"/>
                      <a:pt x="1277" y="183"/>
                    </a:cubicBezTo>
                    <a:cubicBezTo>
                      <a:pt x="1125" y="61"/>
                      <a:pt x="943" y="0"/>
                      <a:pt x="700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38"/>
              <p:cNvSpPr/>
              <p:nvPr/>
            </p:nvSpPr>
            <p:spPr>
              <a:xfrm>
                <a:off x="1034025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95" y="2462"/>
                      <a:pt x="1277" y="2341"/>
                      <a:pt x="1429" y="2158"/>
                    </a:cubicBezTo>
                    <a:cubicBezTo>
                      <a:pt x="1581" y="1946"/>
                      <a:pt x="1642" y="1611"/>
                      <a:pt x="1642" y="1216"/>
                    </a:cubicBezTo>
                    <a:cubicBezTo>
                      <a:pt x="1642" y="821"/>
                      <a:pt x="1581" y="517"/>
                      <a:pt x="1429" y="304"/>
                    </a:cubicBezTo>
                    <a:cubicBezTo>
                      <a:pt x="1277" y="91"/>
                      <a:pt x="1095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38"/>
              <p:cNvSpPr/>
              <p:nvPr/>
            </p:nvSpPr>
            <p:spPr>
              <a:xfrm>
                <a:off x="1098652" y="4506705"/>
                <a:ext cx="4682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402" extrusionOk="0">
                    <a:moveTo>
                      <a:pt x="699" y="0"/>
                    </a:moveTo>
                    <a:cubicBezTo>
                      <a:pt x="608" y="0"/>
                      <a:pt x="486" y="0"/>
                      <a:pt x="365" y="31"/>
                    </a:cubicBezTo>
                    <a:cubicBezTo>
                      <a:pt x="274" y="61"/>
                      <a:pt x="152" y="91"/>
                      <a:pt x="0" y="152"/>
                    </a:cubicBezTo>
                    <a:lnTo>
                      <a:pt x="0" y="456"/>
                    </a:lnTo>
                    <a:cubicBezTo>
                      <a:pt x="152" y="395"/>
                      <a:pt x="274" y="335"/>
                      <a:pt x="365" y="304"/>
                    </a:cubicBezTo>
                    <a:cubicBezTo>
                      <a:pt x="486" y="274"/>
                      <a:pt x="608" y="243"/>
                      <a:pt x="699" y="243"/>
                    </a:cubicBezTo>
                    <a:cubicBezTo>
                      <a:pt x="851" y="243"/>
                      <a:pt x="942" y="304"/>
                      <a:pt x="1033" y="365"/>
                    </a:cubicBezTo>
                    <a:cubicBezTo>
                      <a:pt x="1125" y="456"/>
                      <a:pt x="1185" y="547"/>
                      <a:pt x="1185" y="699"/>
                    </a:cubicBezTo>
                    <a:cubicBezTo>
                      <a:pt x="1185" y="760"/>
                      <a:pt x="1155" y="851"/>
                      <a:pt x="1125" y="912"/>
                    </a:cubicBezTo>
                    <a:cubicBezTo>
                      <a:pt x="1064" y="1003"/>
                      <a:pt x="1003" y="1094"/>
                      <a:pt x="912" y="1216"/>
                    </a:cubicBezTo>
                    <a:cubicBezTo>
                      <a:pt x="851" y="1277"/>
                      <a:pt x="699" y="1429"/>
                      <a:pt x="486" y="1642"/>
                    </a:cubicBezTo>
                    <a:cubicBezTo>
                      <a:pt x="274" y="1854"/>
                      <a:pt x="122" y="2006"/>
                      <a:pt x="0" y="2128"/>
                    </a:cubicBezTo>
                    <a:lnTo>
                      <a:pt x="0" y="2402"/>
                    </a:lnTo>
                    <a:lnTo>
                      <a:pt x="1520" y="2402"/>
                    </a:lnTo>
                    <a:lnTo>
                      <a:pt x="1520" y="2128"/>
                    </a:lnTo>
                    <a:lnTo>
                      <a:pt x="395" y="2128"/>
                    </a:lnTo>
                    <a:cubicBezTo>
                      <a:pt x="638" y="1885"/>
                      <a:pt x="851" y="1672"/>
                      <a:pt x="1003" y="1520"/>
                    </a:cubicBezTo>
                    <a:cubicBezTo>
                      <a:pt x="1125" y="1368"/>
                      <a:pt x="1216" y="1277"/>
                      <a:pt x="1246" y="1246"/>
                    </a:cubicBezTo>
                    <a:cubicBezTo>
                      <a:pt x="1337" y="1125"/>
                      <a:pt x="1398" y="1034"/>
                      <a:pt x="1459" y="943"/>
                    </a:cubicBezTo>
                    <a:cubicBezTo>
                      <a:pt x="1489" y="851"/>
                      <a:pt x="1489" y="760"/>
                      <a:pt x="1489" y="669"/>
                    </a:cubicBezTo>
                    <a:cubicBezTo>
                      <a:pt x="1489" y="456"/>
                      <a:pt x="1429" y="304"/>
                      <a:pt x="1277" y="183"/>
                    </a:cubicBezTo>
                    <a:cubicBezTo>
                      <a:pt x="1125" y="61"/>
                      <a:pt x="942" y="0"/>
                      <a:pt x="699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38"/>
              <p:cNvSpPr/>
              <p:nvPr/>
            </p:nvSpPr>
            <p:spPr>
              <a:xfrm>
                <a:off x="1162294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2" y="243"/>
                    </a:moveTo>
                    <a:cubicBezTo>
                      <a:pt x="974" y="243"/>
                      <a:pt x="1095" y="335"/>
                      <a:pt x="1186" y="487"/>
                    </a:cubicBezTo>
                    <a:cubicBezTo>
                      <a:pt x="1278" y="639"/>
                      <a:pt x="1308" y="882"/>
                      <a:pt x="1308" y="1216"/>
                    </a:cubicBezTo>
                    <a:cubicBezTo>
                      <a:pt x="1308" y="1550"/>
                      <a:pt x="1278" y="1794"/>
                      <a:pt x="1186" y="1976"/>
                    </a:cubicBezTo>
                    <a:cubicBezTo>
                      <a:pt x="1095" y="2128"/>
                      <a:pt x="974" y="2219"/>
                      <a:pt x="822" y="2219"/>
                    </a:cubicBezTo>
                    <a:cubicBezTo>
                      <a:pt x="639" y="2219"/>
                      <a:pt x="518" y="2128"/>
                      <a:pt x="426" y="1976"/>
                    </a:cubicBezTo>
                    <a:cubicBezTo>
                      <a:pt x="366" y="1794"/>
                      <a:pt x="305" y="1550"/>
                      <a:pt x="305" y="1216"/>
                    </a:cubicBezTo>
                    <a:cubicBezTo>
                      <a:pt x="305" y="882"/>
                      <a:pt x="366" y="639"/>
                      <a:pt x="426" y="487"/>
                    </a:cubicBezTo>
                    <a:cubicBezTo>
                      <a:pt x="518" y="335"/>
                      <a:pt x="639" y="243"/>
                      <a:pt x="822" y="243"/>
                    </a:cubicBezTo>
                    <a:close/>
                    <a:moveTo>
                      <a:pt x="822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2" y="2462"/>
                    </a:cubicBezTo>
                    <a:cubicBezTo>
                      <a:pt x="1095" y="2462"/>
                      <a:pt x="1278" y="2341"/>
                      <a:pt x="1430" y="2158"/>
                    </a:cubicBezTo>
                    <a:cubicBezTo>
                      <a:pt x="1582" y="1946"/>
                      <a:pt x="1642" y="1611"/>
                      <a:pt x="1642" y="1216"/>
                    </a:cubicBezTo>
                    <a:cubicBezTo>
                      <a:pt x="1642" y="821"/>
                      <a:pt x="1582" y="517"/>
                      <a:pt x="1430" y="304"/>
                    </a:cubicBezTo>
                    <a:cubicBezTo>
                      <a:pt x="1278" y="91"/>
                      <a:pt x="1095" y="0"/>
                      <a:pt x="822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38"/>
              <p:cNvSpPr/>
              <p:nvPr/>
            </p:nvSpPr>
            <p:spPr>
              <a:xfrm>
                <a:off x="1256862" y="4549769"/>
                <a:ext cx="26246" cy="7516"/>
              </a:xfrm>
              <a:custGeom>
                <a:avLst/>
                <a:gdLst/>
                <a:ahLst/>
                <a:cxnLst/>
                <a:rect l="l" t="t" r="r" b="b"/>
                <a:pathLst>
                  <a:path w="852" h="244" extrusionOk="0">
                    <a:moveTo>
                      <a:pt x="1" y="0"/>
                    </a:moveTo>
                    <a:lnTo>
                      <a:pt x="1" y="244"/>
                    </a:lnTo>
                    <a:lnTo>
                      <a:pt x="852" y="244"/>
                    </a:lnTo>
                    <a:lnTo>
                      <a:pt x="852" y="0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38"/>
              <p:cNvSpPr/>
              <p:nvPr/>
            </p:nvSpPr>
            <p:spPr>
              <a:xfrm>
                <a:off x="1327096" y="4506705"/>
                <a:ext cx="50582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2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183" y="304"/>
                    </a:cubicBezTo>
                    <a:cubicBezTo>
                      <a:pt x="61" y="517"/>
                      <a:pt x="1" y="821"/>
                      <a:pt x="1" y="1216"/>
                    </a:cubicBezTo>
                    <a:cubicBezTo>
                      <a:pt x="1" y="1611"/>
                      <a:pt x="61" y="1946"/>
                      <a:pt x="183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64" y="2462"/>
                      <a:pt x="1277" y="2341"/>
                      <a:pt x="1429" y="2158"/>
                    </a:cubicBezTo>
                    <a:cubicBezTo>
                      <a:pt x="1551" y="1946"/>
                      <a:pt x="1642" y="1611"/>
                      <a:pt x="1642" y="1216"/>
                    </a:cubicBezTo>
                    <a:cubicBezTo>
                      <a:pt x="1642" y="821"/>
                      <a:pt x="1551" y="517"/>
                      <a:pt x="1429" y="304"/>
                    </a:cubicBezTo>
                    <a:cubicBezTo>
                      <a:pt x="1277" y="91"/>
                      <a:pt x="1064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38"/>
              <p:cNvSpPr/>
              <p:nvPr/>
            </p:nvSpPr>
            <p:spPr>
              <a:xfrm>
                <a:off x="1392647" y="4507629"/>
                <a:ext cx="46854" cy="73069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372" extrusionOk="0">
                    <a:moveTo>
                      <a:pt x="0" y="1"/>
                    </a:moveTo>
                    <a:lnTo>
                      <a:pt x="0" y="274"/>
                    </a:lnTo>
                    <a:lnTo>
                      <a:pt x="1125" y="274"/>
                    </a:lnTo>
                    <a:lnTo>
                      <a:pt x="335" y="2372"/>
                    </a:lnTo>
                    <a:lnTo>
                      <a:pt x="669" y="2372"/>
                    </a:lnTo>
                    <a:lnTo>
                      <a:pt x="1520" y="122"/>
                    </a:lnTo>
                    <a:lnTo>
                      <a:pt x="1520" y="1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38"/>
              <p:cNvSpPr/>
              <p:nvPr/>
            </p:nvSpPr>
            <p:spPr>
              <a:xfrm>
                <a:off x="773731" y="4358753"/>
                <a:ext cx="1262235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38"/>
              <p:cNvSpPr/>
              <p:nvPr/>
            </p:nvSpPr>
            <p:spPr>
              <a:xfrm>
                <a:off x="7737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38"/>
              <p:cNvSpPr/>
              <p:nvPr/>
            </p:nvSpPr>
            <p:spPr>
              <a:xfrm>
                <a:off x="885149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38"/>
              <p:cNvSpPr/>
              <p:nvPr/>
            </p:nvSpPr>
            <p:spPr>
              <a:xfrm>
                <a:off x="997523" y="4358753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38"/>
              <p:cNvSpPr/>
              <p:nvPr/>
            </p:nvSpPr>
            <p:spPr>
              <a:xfrm>
                <a:off x="1108941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38"/>
              <p:cNvSpPr/>
              <p:nvPr/>
            </p:nvSpPr>
            <p:spPr>
              <a:xfrm>
                <a:off x="122128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38"/>
              <p:cNvSpPr/>
              <p:nvPr/>
            </p:nvSpPr>
            <p:spPr>
              <a:xfrm>
                <a:off x="1332702" y="4358753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38"/>
              <p:cNvSpPr/>
              <p:nvPr/>
            </p:nvSpPr>
            <p:spPr>
              <a:xfrm>
                <a:off x="1445075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38"/>
              <p:cNvSpPr/>
              <p:nvPr/>
            </p:nvSpPr>
            <p:spPr>
              <a:xfrm>
                <a:off x="155649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38"/>
              <p:cNvSpPr/>
              <p:nvPr/>
            </p:nvSpPr>
            <p:spPr>
              <a:xfrm>
                <a:off x="1668867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38"/>
              <p:cNvSpPr/>
              <p:nvPr/>
            </p:nvSpPr>
            <p:spPr>
              <a:xfrm>
                <a:off x="17793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38"/>
              <p:cNvSpPr/>
              <p:nvPr/>
            </p:nvSpPr>
            <p:spPr>
              <a:xfrm>
                <a:off x="189170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38"/>
              <p:cNvSpPr/>
              <p:nvPr/>
            </p:nvSpPr>
            <p:spPr>
              <a:xfrm>
                <a:off x="2003123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38"/>
              <p:cNvSpPr/>
              <p:nvPr/>
            </p:nvSpPr>
            <p:spPr>
              <a:xfrm>
                <a:off x="615490" y="4129355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38"/>
              <p:cNvSpPr/>
              <p:nvPr/>
            </p:nvSpPr>
            <p:spPr>
              <a:xfrm>
                <a:off x="615490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38"/>
              <p:cNvSpPr/>
              <p:nvPr/>
            </p:nvSpPr>
            <p:spPr>
              <a:xfrm>
                <a:off x="726908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38"/>
              <p:cNvSpPr/>
              <p:nvPr/>
            </p:nvSpPr>
            <p:spPr>
              <a:xfrm>
                <a:off x="838358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38"/>
              <p:cNvSpPr/>
              <p:nvPr/>
            </p:nvSpPr>
            <p:spPr>
              <a:xfrm>
                <a:off x="950700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" name="Google Shape;635;p38"/>
              <p:cNvSpPr/>
              <p:nvPr/>
            </p:nvSpPr>
            <p:spPr>
              <a:xfrm>
                <a:off x="1062119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38"/>
              <p:cNvSpPr/>
              <p:nvPr/>
            </p:nvSpPr>
            <p:spPr>
              <a:xfrm>
                <a:off x="117449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38"/>
              <p:cNvSpPr/>
              <p:nvPr/>
            </p:nvSpPr>
            <p:spPr>
              <a:xfrm>
                <a:off x="1285911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" name="Google Shape;638;p38"/>
              <p:cNvSpPr/>
              <p:nvPr/>
            </p:nvSpPr>
            <p:spPr>
              <a:xfrm>
                <a:off x="1398253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38"/>
              <p:cNvSpPr/>
              <p:nvPr/>
            </p:nvSpPr>
            <p:spPr>
              <a:xfrm>
                <a:off x="150967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38"/>
              <p:cNvSpPr/>
              <p:nvPr/>
            </p:nvSpPr>
            <p:spPr>
              <a:xfrm>
                <a:off x="1622045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" name="Google Shape;641;p38"/>
              <p:cNvSpPr/>
              <p:nvPr/>
            </p:nvSpPr>
            <p:spPr>
              <a:xfrm>
                <a:off x="1732509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" name="Google Shape;642;p38"/>
              <p:cNvSpPr/>
              <p:nvPr/>
            </p:nvSpPr>
            <p:spPr>
              <a:xfrm>
                <a:off x="184488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38"/>
              <p:cNvSpPr/>
              <p:nvPr/>
            </p:nvSpPr>
            <p:spPr>
              <a:xfrm>
                <a:off x="925410" y="3889669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44" y="7812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4" name="Google Shape;644;p38"/>
              <p:cNvSpPr/>
              <p:nvPr/>
            </p:nvSpPr>
            <p:spPr>
              <a:xfrm>
                <a:off x="925410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5" name="Google Shape;645;p38"/>
              <p:cNvSpPr/>
              <p:nvPr/>
            </p:nvSpPr>
            <p:spPr>
              <a:xfrm>
                <a:off x="1037784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6" name="Google Shape;646;p38"/>
              <p:cNvSpPr/>
              <p:nvPr/>
            </p:nvSpPr>
            <p:spPr>
              <a:xfrm>
                <a:off x="1148278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7" name="Google Shape;647;p38"/>
              <p:cNvSpPr/>
              <p:nvPr/>
            </p:nvSpPr>
            <p:spPr>
              <a:xfrm>
                <a:off x="126154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38"/>
              <p:cNvSpPr/>
              <p:nvPr/>
            </p:nvSpPr>
            <p:spPr>
              <a:xfrm>
                <a:off x="1372039" y="3889669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38"/>
              <p:cNvSpPr/>
              <p:nvPr/>
            </p:nvSpPr>
            <p:spPr>
              <a:xfrm>
                <a:off x="148441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38"/>
              <p:cNvSpPr/>
              <p:nvPr/>
            </p:nvSpPr>
            <p:spPr>
              <a:xfrm>
                <a:off x="1595831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1" name="Google Shape;651;p38"/>
              <p:cNvSpPr/>
              <p:nvPr/>
            </p:nvSpPr>
            <p:spPr>
              <a:xfrm>
                <a:off x="1708173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38"/>
              <p:cNvSpPr/>
              <p:nvPr/>
            </p:nvSpPr>
            <p:spPr>
              <a:xfrm>
                <a:off x="181959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38"/>
              <p:cNvSpPr/>
              <p:nvPr/>
            </p:nvSpPr>
            <p:spPr>
              <a:xfrm>
                <a:off x="193196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38"/>
              <p:cNvSpPr/>
              <p:nvPr/>
            </p:nvSpPr>
            <p:spPr>
              <a:xfrm>
                <a:off x="2044308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38"/>
              <p:cNvSpPr/>
              <p:nvPr/>
            </p:nvSpPr>
            <p:spPr>
              <a:xfrm>
                <a:off x="836479" y="3656544"/>
                <a:ext cx="126128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40943" y="7812"/>
                    </a:lnTo>
                    <a:lnTo>
                      <a:pt x="40943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38"/>
              <p:cNvSpPr/>
              <p:nvPr/>
            </p:nvSpPr>
            <p:spPr>
              <a:xfrm>
                <a:off x="836479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38"/>
              <p:cNvSpPr/>
              <p:nvPr/>
            </p:nvSpPr>
            <p:spPr>
              <a:xfrm>
                <a:off x="94789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38"/>
              <p:cNvSpPr/>
              <p:nvPr/>
            </p:nvSpPr>
            <p:spPr>
              <a:xfrm>
                <a:off x="106024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38"/>
              <p:cNvSpPr/>
              <p:nvPr/>
            </p:nvSpPr>
            <p:spPr>
              <a:xfrm>
                <a:off x="117073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38"/>
              <p:cNvSpPr/>
              <p:nvPr/>
            </p:nvSpPr>
            <p:spPr>
              <a:xfrm>
                <a:off x="1283077" y="3656544"/>
                <a:ext cx="6185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38"/>
              <p:cNvSpPr/>
              <p:nvPr/>
            </p:nvSpPr>
            <p:spPr>
              <a:xfrm>
                <a:off x="1394526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38"/>
              <p:cNvSpPr/>
              <p:nvPr/>
            </p:nvSpPr>
            <p:spPr>
              <a:xfrm>
                <a:off x="1506868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38"/>
              <p:cNvSpPr/>
              <p:nvPr/>
            </p:nvSpPr>
            <p:spPr>
              <a:xfrm>
                <a:off x="161828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38"/>
              <p:cNvSpPr/>
              <p:nvPr/>
            </p:nvSpPr>
            <p:spPr>
              <a:xfrm>
                <a:off x="173066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38"/>
              <p:cNvSpPr/>
              <p:nvPr/>
            </p:nvSpPr>
            <p:spPr>
              <a:xfrm>
                <a:off x="184112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38"/>
              <p:cNvSpPr/>
              <p:nvPr/>
            </p:nvSpPr>
            <p:spPr>
              <a:xfrm>
                <a:off x="1954421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38"/>
              <p:cNvSpPr/>
              <p:nvPr/>
            </p:nvSpPr>
            <p:spPr>
              <a:xfrm>
                <a:off x="2064916" y="3656544"/>
                <a:ext cx="6275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38"/>
              <p:cNvSpPr/>
              <p:nvPr/>
            </p:nvSpPr>
            <p:spPr>
              <a:xfrm>
                <a:off x="697891" y="3422465"/>
                <a:ext cx="1262235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38"/>
              <p:cNvSpPr/>
              <p:nvPr/>
            </p:nvSpPr>
            <p:spPr>
              <a:xfrm>
                <a:off x="69789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38"/>
              <p:cNvSpPr/>
              <p:nvPr/>
            </p:nvSpPr>
            <p:spPr>
              <a:xfrm>
                <a:off x="809309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38"/>
              <p:cNvSpPr/>
              <p:nvPr/>
            </p:nvSpPr>
            <p:spPr>
              <a:xfrm>
                <a:off x="921683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38"/>
              <p:cNvSpPr/>
              <p:nvPr/>
            </p:nvSpPr>
            <p:spPr>
              <a:xfrm>
                <a:off x="103310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38"/>
              <p:cNvSpPr/>
              <p:nvPr/>
            </p:nvSpPr>
            <p:spPr>
              <a:xfrm>
                <a:off x="114544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38"/>
              <p:cNvSpPr/>
              <p:nvPr/>
            </p:nvSpPr>
            <p:spPr>
              <a:xfrm>
                <a:off x="125781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38"/>
              <p:cNvSpPr/>
              <p:nvPr/>
            </p:nvSpPr>
            <p:spPr>
              <a:xfrm>
                <a:off x="136923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6" name="Google Shape;676;p38"/>
              <p:cNvSpPr/>
              <p:nvPr/>
            </p:nvSpPr>
            <p:spPr>
              <a:xfrm>
                <a:off x="1481578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38"/>
              <p:cNvSpPr/>
              <p:nvPr/>
            </p:nvSpPr>
            <p:spPr>
              <a:xfrm>
                <a:off x="1592073" y="3422465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38"/>
              <p:cNvSpPr/>
              <p:nvPr/>
            </p:nvSpPr>
            <p:spPr>
              <a:xfrm>
                <a:off x="170444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38"/>
              <p:cNvSpPr/>
              <p:nvPr/>
            </p:nvSpPr>
            <p:spPr>
              <a:xfrm>
                <a:off x="181586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38"/>
              <p:cNvSpPr/>
              <p:nvPr/>
            </p:nvSpPr>
            <p:spPr>
              <a:xfrm>
                <a:off x="192820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38"/>
              <p:cNvSpPr/>
              <p:nvPr/>
            </p:nvSpPr>
            <p:spPr>
              <a:xfrm>
                <a:off x="87017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38"/>
              <p:cNvSpPr/>
              <p:nvPr/>
            </p:nvSpPr>
            <p:spPr>
              <a:xfrm>
                <a:off x="9825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38"/>
              <p:cNvSpPr/>
              <p:nvPr/>
            </p:nvSpPr>
            <p:spPr>
              <a:xfrm>
                <a:off x="109397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8"/>
              <p:cNvSpPr/>
              <p:nvPr/>
            </p:nvSpPr>
            <p:spPr>
              <a:xfrm>
                <a:off x="120631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8"/>
              <p:cNvSpPr/>
              <p:nvPr/>
            </p:nvSpPr>
            <p:spPr>
              <a:xfrm>
                <a:off x="1317731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8"/>
              <p:cNvSpPr/>
              <p:nvPr/>
            </p:nvSpPr>
            <p:spPr>
              <a:xfrm>
                <a:off x="1429150" y="2953350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38"/>
              <p:cNvSpPr/>
              <p:nvPr/>
            </p:nvSpPr>
            <p:spPr>
              <a:xfrm>
                <a:off x="154056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38"/>
              <p:cNvSpPr/>
              <p:nvPr/>
            </p:nvSpPr>
            <p:spPr>
              <a:xfrm>
                <a:off x="1652942" y="2953350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38"/>
              <p:cNvSpPr/>
              <p:nvPr/>
            </p:nvSpPr>
            <p:spPr>
              <a:xfrm>
                <a:off x="176436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38"/>
              <p:cNvSpPr/>
              <p:nvPr/>
            </p:nvSpPr>
            <p:spPr>
              <a:xfrm>
                <a:off x="187670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38"/>
              <p:cNvSpPr/>
              <p:nvPr/>
            </p:nvSpPr>
            <p:spPr>
              <a:xfrm>
                <a:off x="19881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38"/>
              <p:cNvSpPr/>
              <p:nvPr/>
            </p:nvSpPr>
            <p:spPr>
              <a:xfrm>
                <a:off x="608005" y="3189309"/>
                <a:ext cx="1262235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40974" y="7843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38"/>
              <p:cNvSpPr/>
              <p:nvPr/>
            </p:nvSpPr>
            <p:spPr>
              <a:xfrm>
                <a:off x="608005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38"/>
              <p:cNvSpPr/>
              <p:nvPr/>
            </p:nvSpPr>
            <p:spPr>
              <a:xfrm>
                <a:off x="72037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38"/>
              <p:cNvSpPr/>
              <p:nvPr/>
            </p:nvSpPr>
            <p:spPr>
              <a:xfrm>
                <a:off x="831796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38"/>
              <p:cNvSpPr/>
              <p:nvPr/>
            </p:nvSpPr>
            <p:spPr>
              <a:xfrm>
                <a:off x="944139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38"/>
              <p:cNvSpPr/>
              <p:nvPr/>
            </p:nvSpPr>
            <p:spPr>
              <a:xfrm>
                <a:off x="1054633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38"/>
              <p:cNvSpPr/>
              <p:nvPr/>
            </p:nvSpPr>
            <p:spPr>
              <a:xfrm>
                <a:off x="116793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38"/>
              <p:cNvSpPr/>
              <p:nvPr/>
            </p:nvSpPr>
            <p:spPr>
              <a:xfrm>
                <a:off x="1278425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38"/>
              <p:cNvSpPr/>
              <p:nvPr/>
            </p:nvSpPr>
            <p:spPr>
              <a:xfrm>
                <a:off x="139076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38"/>
              <p:cNvSpPr/>
              <p:nvPr/>
            </p:nvSpPr>
            <p:spPr>
              <a:xfrm>
                <a:off x="1503110" y="3189309"/>
                <a:ext cx="62781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38"/>
              <p:cNvSpPr/>
              <p:nvPr/>
            </p:nvSpPr>
            <p:spPr>
              <a:xfrm>
                <a:off x="1614560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38"/>
              <p:cNvSpPr/>
              <p:nvPr/>
            </p:nvSpPr>
            <p:spPr>
              <a:xfrm>
                <a:off x="1726902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38"/>
              <p:cNvSpPr/>
              <p:nvPr/>
            </p:nvSpPr>
            <p:spPr>
              <a:xfrm>
                <a:off x="183832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38"/>
              <p:cNvSpPr/>
              <p:nvPr/>
            </p:nvSpPr>
            <p:spPr>
              <a:xfrm>
                <a:off x="2145827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06" name="Google Shape;706;p38"/>
          <p:cNvGrpSpPr/>
          <p:nvPr/>
        </p:nvGrpSpPr>
        <p:grpSpPr>
          <a:xfrm>
            <a:off x="6052700" y="835052"/>
            <a:ext cx="542964" cy="465786"/>
            <a:chOff x="6052700" y="835052"/>
            <a:chExt cx="542964" cy="465786"/>
          </a:xfrm>
        </p:grpSpPr>
        <p:sp>
          <p:nvSpPr>
            <p:cNvPr id="707" name="Google Shape;707;p38"/>
            <p:cNvSpPr/>
            <p:nvPr/>
          </p:nvSpPr>
          <p:spPr>
            <a:xfrm>
              <a:off x="6052700" y="83505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8"/>
            <p:cNvSpPr/>
            <p:nvPr/>
          </p:nvSpPr>
          <p:spPr>
            <a:xfrm>
              <a:off x="6439508" y="112011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42032720-24B3-CCE6-EAC2-C73ED430B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3224" y="835052"/>
            <a:ext cx="6045239" cy="2770011"/>
          </a:xfrm>
        </p:spPr>
        <p:txBody>
          <a:bodyPr/>
          <a:lstStyle/>
          <a:p>
            <a:r>
              <a:rPr lang="en-US" dirty="0"/>
              <a:t>TIPS MENGHINDARI  PINJAMAN ONLINE </a:t>
            </a:r>
            <a:r>
              <a:rPr lang="en-US" dirty="0" err="1"/>
              <a:t>ilegal</a:t>
            </a:r>
            <a:endParaRPr lang="en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39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4807107" cy="34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pinjaman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KTP,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rekening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teerbatas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diponsel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Ancaman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terror 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penghinaan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penyemaran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Penawaran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saluran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Penagih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sertifikasi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14" name="Google Shape;714;p39"/>
          <p:cNvSpPr txBox="1">
            <a:spLocks noGrp="1"/>
          </p:cNvSpPr>
          <p:nvPr>
            <p:ph type="title"/>
          </p:nvPr>
        </p:nvSpPr>
        <p:spPr>
          <a:xfrm>
            <a:off x="713250" y="544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CIRI-CIRI PINJAMAN ONLINE ILEGAL</a:t>
            </a:r>
            <a:endParaRPr dirty="0"/>
          </a:p>
        </p:txBody>
      </p:sp>
      <p:grpSp>
        <p:nvGrpSpPr>
          <p:cNvPr id="4" name="Google Shape;570;p38">
            <a:extLst>
              <a:ext uri="{FF2B5EF4-FFF2-40B4-BE49-F238E27FC236}">
                <a16:creationId xmlns:a16="http://schemas.microsoft.com/office/drawing/2014/main" id="{AE1BC607-23FA-24D1-BFB5-0183F325399A}"/>
              </a:ext>
            </a:extLst>
          </p:cNvPr>
          <p:cNvGrpSpPr/>
          <p:nvPr/>
        </p:nvGrpSpPr>
        <p:grpSpPr>
          <a:xfrm>
            <a:off x="5964865" y="1530512"/>
            <a:ext cx="3015893" cy="3068963"/>
            <a:chOff x="4578176" y="1268467"/>
            <a:chExt cx="3998401" cy="3482914"/>
          </a:xfrm>
        </p:grpSpPr>
        <p:grpSp>
          <p:nvGrpSpPr>
            <p:cNvPr id="5" name="Google Shape;571;p38">
              <a:extLst>
                <a:ext uri="{FF2B5EF4-FFF2-40B4-BE49-F238E27FC236}">
                  <a16:creationId xmlns:a16="http://schemas.microsoft.com/office/drawing/2014/main" id="{2F8ADABD-A78E-4DCA-9D5F-B13B8FECF7DE}"/>
                </a:ext>
              </a:extLst>
            </p:cNvPr>
            <p:cNvGrpSpPr/>
            <p:nvPr/>
          </p:nvGrpSpPr>
          <p:grpSpPr>
            <a:xfrm>
              <a:off x="6769383" y="1268467"/>
              <a:ext cx="1530739" cy="2348789"/>
              <a:chOff x="6699275" y="2327988"/>
              <a:chExt cx="1406025" cy="2157425"/>
            </a:xfrm>
          </p:grpSpPr>
          <p:grpSp>
            <p:nvGrpSpPr>
              <p:cNvPr id="132" name="Google Shape;572;p38">
                <a:extLst>
                  <a:ext uri="{FF2B5EF4-FFF2-40B4-BE49-F238E27FC236}">
                    <a16:creationId xmlns:a16="http://schemas.microsoft.com/office/drawing/2014/main" id="{AB41901A-D2A9-AE1A-AD20-FA6814BDFBDA}"/>
                  </a:ext>
                </a:extLst>
              </p:cNvPr>
              <p:cNvGrpSpPr/>
              <p:nvPr/>
            </p:nvGrpSpPr>
            <p:grpSpPr>
              <a:xfrm>
                <a:off x="6699275" y="2327988"/>
                <a:ext cx="1406025" cy="2157425"/>
                <a:chOff x="1576300" y="3891550"/>
                <a:chExt cx="1406025" cy="2157425"/>
              </a:xfrm>
            </p:grpSpPr>
            <p:sp>
              <p:nvSpPr>
                <p:cNvPr id="137" name="Google Shape;573;p38">
                  <a:extLst>
                    <a:ext uri="{FF2B5EF4-FFF2-40B4-BE49-F238E27FC236}">
                      <a16:creationId xmlns:a16="http://schemas.microsoft.com/office/drawing/2014/main" id="{88FBDA5B-2192-DCAF-CA3C-A5F50AE14A6E}"/>
                    </a:ext>
                  </a:extLst>
                </p:cNvPr>
                <p:cNvSpPr/>
                <p:nvPr/>
              </p:nvSpPr>
              <p:spPr>
                <a:xfrm>
                  <a:off x="1576300" y="3891550"/>
                  <a:ext cx="1406025" cy="215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241" h="86297" extrusionOk="0">
                      <a:moveTo>
                        <a:pt x="5104" y="1"/>
                      </a:moveTo>
                      <a:cubicBezTo>
                        <a:pt x="2269" y="1"/>
                        <a:pt x="0" y="2303"/>
                        <a:pt x="0" y="5138"/>
                      </a:cubicBezTo>
                      <a:lnTo>
                        <a:pt x="0" y="81159"/>
                      </a:lnTo>
                      <a:cubicBezTo>
                        <a:pt x="0" y="83994"/>
                        <a:pt x="2269" y="86296"/>
                        <a:pt x="5104" y="86296"/>
                      </a:cubicBezTo>
                      <a:lnTo>
                        <a:pt x="51104" y="86296"/>
                      </a:lnTo>
                      <a:cubicBezTo>
                        <a:pt x="53939" y="86296"/>
                        <a:pt x="56241" y="83994"/>
                        <a:pt x="56241" y="81159"/>
                      </a:cubicBezTo>
                      <a:lnTo>
                        <a:pt x="56241" y="5138"/>
                      </a:lnTo>
                      <a:cubicBezTo>
                        <a:pt x="56241" y="2303"/>
                        <a:pt x="53939" y="1"/>
                        <a:pt x="5110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" name="Google Shape;574;p38">
                  <a:extLst>
                    <a:ext uri="{FF2B5EF4-FFF2-40B4-BE49-F238E27FC236}">
                      <a16:creationId xmlns:a16="http://schemas.microsoft.com/office/drawing/2014/main" id="{F485AC4D-9B46-9E7C-7658-D9D8B7DC0B89}"/>
                    </a:ext>
                  </a:extLst>
                </p:cNvPr>
                <p:cNvSpPr/>
                <p:nvPr/>
              </p:nvSpPr>
              <p:spPr>
                <a:xfrm>
                  <a:off x="1687200" y="4019975"/>
                  <a:ext cx="1183375" cy="1827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35" h="73087" extrusionOk="0">
                      <a:moveTo>
                        <a:pt x="3603" y="1"/>
                      </a:moveTo>
                      <a:cubicBezTo>
                        <a:pt x="1602" y="1"/>
                        <a:pt x="1" y="1635"/>
                        <a:pt x="1" y="3604"/>
                      </a:cubicBezTo>
                      <a:lnTo>
                        <a:pt x="1" y="69517"/>
                      </a:lnTo>
                      <a:cubicBezTo>
                        <a:pt x="1" y="71519"/>
                        <a:pt x="1635" y="73087"/>
                        <a:pt x="3603" y="73087"/>
                      </a:cubicBezTo>
                      <a:lnTo>
                        <a:pt x="43699" y="73087"/>
                      </a:lnTo>
                      <a:cubicBezTo>
                        <a:pt x="45700" y="73087"/>
                        <a:pt x="47301" y="71485"/>
                        <a:pt x="47301" y="69517"/>
                      </a:cubicBezTo>
                      <a:lnTo>
                        <a:pt x="47301" y="3637"/>
                      </a:lnTo>
                      <a:cubicBezTo>
                        <a:pt x="47335" y="1635"/>
                        <a:pt x="45700" y="1"/>
                        <a:pt x="4369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" name="Google Shape;575;p38">
                  <a:extLst>
                    <a:ext uri="{FF2B5EF4-FFF2-40B4-BE49-F238E27FC236}">
                      <a16:creationId xmlns:a16="http://schemas.microsoft.com/office/drawing/2014/main" id="{BD6860A4-21DA-12EC-E2A2-A646981C025D}"/>
                    </a:ext>
                  </a:extLst>
                </p:cNvPr>
                <p:cNvSpPr/>
                <p:nvPr/>
              </p:nvSpPr>
              <p:spPr>
                <a:xfrm>
                  <a:off x="2137525" y="3957450"/>
                  <a:ext cx="281900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76" h="1" fill="none" extrusionOk="0">
                      <a:moveTo>
                        <a:pt x="1" y="0"/>
                      </a:moveTo>
                      <a:lnTo>
                        <a:pt x="11275" y="0"/>
                      </a:lnTo>
                    </a:path>
                  </a:pathLst>
                </a:custGeom>
                <a:noFill/>
                <a:ln w="41700" cap="flat" cmpd="sng">
                  <a:solidFill>
                    <a:schemeClr val="dk1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3" name="Google Shape;576;p38">
                <a:extLst>
                  <a:ext uri="{FF2B5EF4-FFF2-40B4-BE49-F238E27FC236}">
                    <a16:creationId xmlns:a16="http://schemas.microsoft.com/office/drawing/2014/main" id="{28D0EAC1-B9D3-7DE2-AA4D-E01DF1A1C251}"/>
                  </a:ext>
                </a:extLst>
              </p:cNvPr>
              <p:cNvGrpSpPr/>
              <p:nvPr/>
            </p:nvGrpSpPr>
            <p:grpSpPr>
              <a:xfrm>
                <a:off x="6908344" y="2913049"/>
                <a:ext cx="987895" cy="987337"/>
                <a:chOff x="889282" y="2874625"/>
                <a:chExt cx="1356253" cy="1355487"/>
              </a:xfrm>
            </p:grpSpPr>
            <p:sp>
              <p:nvSpPr>
                <p:cNvPr id="134" name="Google Shape;577;p38">
                  <a:extLst>
                    <a:ext uri="{FF2B5EF4-FFF2-40B4-BE49-F238E27FC236}">
                      <a16:creationId xmlns:a16="http://schemas.microsoft.com/office/drawing/2014/main" id="{D024E88E-4601-006A-B317-C5C2B681FEA1}"/>
                    </a:ext>
                  </a:extLst>
                </p:cNvPr>
                <p:cNvSpPr/>
                <p:nvPr/>
              </p:nvSpPr>
              <p:spPr>
                <a:xfrm>
                  <a:off x="889282" y="2874625"/>
                  <a:ext cx="1356253" cy="1355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11" h="60177" extrusionOk="0">
                      <a:moveTo>
                        <a:pt x="30056" y="0"/>
                      </a:moveTo>
                      <a:cubicBezTo>
                        <a:pt x="18347" y="0"/>
                        <a:pt x="8207" y="6672"/>
                        <a:pt x="3270" y="16479"/>
                      </a:cubicBezTo>
                      <a:cubicBezTo>
                        <a:pt x="1168" y="20548"/>
                        <a:pt x="1" y="25185"/>
                        <a:pt x="1" y="30089"/>
                      </a:cubicBezTo>
                      <a:cubicBezTo>
                        <a:pt x="1" y="32557"/>
                        <a:pt x="301" y="34925"/>
                        <a:pt x="868" y="37227"/>
                      </a:cubicBezTo>
                      <a:cubicBezTo>
                        <a:pt x="1335" y="39195"/>
                        <a:pt x="2036" y="41097"/>
                        <a:pt x="2869" y="42898"/>
                      </a:cubicBezTo>
                      <a:cubicBezTo>
                        <a:pt x="4104" y="45400"/>
                        <a:pt x="5638" y="47735"/>
                        <a:pt x="7439" y="49836"/>
                      </a:cubicBezTo>
                      <a:cubicBezTo>
                        <a:pt x="12943" y="56174"/>
                        <a:pt x="21049" y="60177"/>
                        <a:pt x="30122" y="60177"/>
                      </a:cubicBezTo>
                      <a:cubicBezTo>
                        <a:pt x="42164" y="60177"/>
                        <a:pt x="52538" y="53138"/>
                        <a:pt x="57342" y="42898"/>
                      </a:cubicBezTo>
                      <a:cubicBezTo>
                        <a:pt x="59176" y="39028"/>
                        <a:pt x="60210" y="34692"/>
                        <a:pt x="60210" y="30122"/>
                      </a:cubicBezTo>
                      <a:cubicBezTo>
                        <a:pt x="60210" y="26519"/>
                        <a:pt x="59577" y="23117"/>
                        <a:pt x="58376" y="19881"/>
                      </a:cubicBezTo>
                      <a:cubicBezTo>
                        <a:pt x="57909" y="18714"/>
                        <a:pt x="57475" y="17580"/>
                        <a:pt x="56875" y="16479"/>
                      </a:cubicBezTo>
                      <a:cubicBezTo>
                        <a:pt x="55707" y="14177"/>
                        <a:pt x="54306" y="12042"/>
                        <a:pt x="52572" y="10141"/>
                      </a:cubicBezTo>
                      <a:cubicBezTo>
                        <a:pt x="47068" y="3903"/>
                        <a:pt x="39029" y="0"/>
                        <a:pt x="30056" y="0"/>
                      </a:cubicBezTo>
                      <a:close/>
                    </a:path>
                  </a:pathLst>
                </a:custGeom>
                <a:solidFill>
                  <a:srgbClr val="E8B15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5" name="Google Shape;578;p38">
                  <a:extLst>
                    <a:ext uri="{FF2B5EF4-FFF2-40B4-BE49-F238E27FC236}">
                      <a16:creationId xmlns:a16="http://schemas.microsoft.com/office/drawing/2014/main" id="{A8C304A6-1291-9D36-31D0-28DB96DCCE7E}"/>
                    </a:ext>
                  </a:extLst>
                </p:cNvPr>
                <p:cNvSpPr/>
                <p:nvPr/>
              </p:nvSpPr>
              <p:spPr>
                <a:xfrm>
                  <a:off x="992992" y="2979078"/>
                  <a:ext cx="1149608" cy="11488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037" h="51004" extrusionOk="0">
                      <a:moveTo>
                        <a:pt x="25518" y="0"/>
                      </a:moveTo>
                      <a:cubicBezTo>
                        <a:pt x="11408" y="0"/>
                        <a:pt x="0" y="11408"/>
                        <a:pt x="0" y="25518"/>
                      </a:cubicBezTo>
                      <a:cubicBezTo>
                        <a:pt x="0" y="28687"/>
                        <a:pt x="567" y="31756"/>
                        <a:pt x="1668" y="34558"/>
                      </a:cubicBezTo>
                      <a:cubicBezTo>
                        <a:pt x="3336" y="38895"/>
                        <a:pt x="6104" y="42697"/>
                        <a:pt x="9707" y="45533"/>
                      </a:cubicBezTo>
                      <a:cubicBezTo>
                        <a:pt x="10441" y="46100"/>
                        <a:pt x="11241" y="46700"/>
                        <a:pt x="12075" y="47201"/>
                      </a:cubicBezTo>
                      <a:cubicBezTo>
                        <a:pt x="14544" y="48735"/>
                        <a:pt x="17279" y="49802"/>
                        <a:pt x="20248" y="50436"/>
                      </a:cubicBezTo>
                      <a:cubicBezTo>
                        <a:pt x="20681" y="50536"/>
                        <a:pt x="21048" y="50603"/>
                        <a:pt x="21449" y="50636"/>
                      </a:cubicBezTo>
                      <a:cubicBezTo>
                        <a:pt x="22783" y="50870"/>
                        <a:pt x="24117" y="51003"/>
                        <a:pt x="25518" y="51003"/>
                      </a:cubicBezTo>
                      <a:cubicBezTo>
                        <a:pt x="39595" y="51003"/>
                        <a:pt x="51036" y="39562"/>
                        <a:pt x="51036" y="25485"/>
                      </a:cubicBezTo>
                      <a:cubicBezTo>
                        <a:pt x="51036" y="22583"/>
                        <a:pt x="50569" y="19848"/>
                        <a:pt x="49635" y="17346"/>
                      </a:cubicBezTo>
                      <a:cubicBezTo>
                        <a:pt x="48568" y="14110"/>
                        <a:pt x="46867" y="11208"/>
                        <a:pt x="44632" y="8706"/>
                      </a:cubicBezTo>
                      <a:cubicBezTo>
                        <a:pt x="44031" y="7939"/>
                        <a:pt x="43298" y="7272"/>
                        <a:pt x="42597" y="6605"/>
                      </a:cubicBezTo>
                      <a:cubicBezTo>
                        <a:pt x="39261" y="3569"/>
                        <a:pt x="35092" y="1401"/>
                        <a:pt x="30455" y="500"/>
                      </a:cubicBezTo>
                      <a:cubicBezTo>
                        <a:pt x="28854" y="167"/>
                        <a:pt x="27219" y="0"/>
                        <a:pt x="2551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" name="Google Shape;579;p38">
                  <a:extLst>
                    <a:ext uri="{FF2B5EF4-FFF2-40B4-BE49-F238E27FC236}">
                      <a16:creationId xmlns:a16="http://schemas.microsoft.com/office/drawing/2014/main" id="{0C96759A-D6B2-31BD-A719-4D0ED0A66E1A}"/>
                    </a:ext>
                  </a:extLst>
                </p:cNvPr>
                <p:cNvSpPr/>
                <p:nvPr/>
              </p:nvSpPr>
              <p:spPr>
                <a:xfrm>
                  <a:off x="1290539" y="3142865"/>
                  <a:ext cx="626668" cy="818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21" h="36327" extrusionOk="0">
                      <a:moveTo>
                        <a:pt x="14311" y="9608"/>
                      </a:moveTo>
                      <a:cubicBezTo>
                        <a:pt x="16512" y="9608"/>
                        <a:pt x="17847" y="10142"/>
                        <a:pt x="18213" y="11276"/>
                      </a:cubicBezTo>
                      <a:cubicBezTo>
                        <a:pt x="18280" y="11543"/>
                        <a:pt x="18347" y="11776"/>
                        <a:pt x="18347" y="12076"/>
                      </a:cubicBezTo>
                      <a:cubicBezTo>
                        <a:pt x="18347" y="12977"/>
                        <a:pt x="18013" y="13644"/>
                        <a:pt x="17346" y="14111"/>
                      </a:cubicBezTo>
                      <a:cubicBezTo>
                        <a:pt x="16679" y="14578"/>
                        <a:pt x="15712" y="14778"/>
                        <a:pt x="14511" y="14778"/>
                      </a:cubicBezTo>
                      <a:lnTo>
                        <a:pt x="11909" y="14778"/>
                      </a:lnTo>
                      <a:lnTo>
                        <a:pt x="11909" y="9608"/>
                      </a:lnTo>
                      <a:close/>
                      <a:moveTo>
                        <a:pt x="14711" y="20449"/>
                      </a:moveTo>
                      <a:cubicBezTo>
                        <a:pt x="16079" y="20449"/>
                        <a:pt x="17146" y="20682"/>
                        <a:pt x="17847" y="21216"/>
                      </a:cubicBezTo>
                      <a:cubicBezTo>
                        <a:pt x="18547" y="21683"/>
                        <a:pt x="18914" y="22450"/>
                        <a:pt x="18914" y="23418"/>
                      </a:cubicBezTo>
                      <a:cubicBezTo>
                        <a:pt x="18914" y="25453"/>
                        <a:pt x="17580" y="26487"/>
                        <a:pt x="14878" y="26487"/>
                      </a:cubicBezTo>
                      <a:lnTo>
                        <a:pt x="11876" y="26487"/>
                      </a:lnTo>
                      <a:lnTo>
                        <a:pt x="11876" y="20449"/>
                      </a:lnTo>
                      <a:close/>
                      <a:moveTo>
                        <a:pt x="6639" y="1"/>
                      </a:moveTo>
                      <a:lnTo>
                        <a:pt x="6639" y="3704"/>
                      </a:lnTo>
                      <a:lnTo>
                        <a:pt x="0" y="3704"/>
                      </a:lnTo>
                      <a:lnTo>
                        <a:pt x="0" y="9174"/>
                      </a:lnTo>
                      <a:lnTo>
                        <a:pt x="3336" y="9174"/>
                      </a:lnTo>
                      <a:lnTo>
                        <a:pt x="3336" y="26954"/>
                      </a:lnTo>
                      <a:lnTo>
                        <a:pt x="0" y="26954"/>
                      </a:lnTo>
                      <a:lnTo>
                        <a:pt x="0" y="32458"/>
                      </a:lnTo>
                      <a:lnTo>
                        <a:pt x="6639" y="32458"/>
                      </a:lnTo>
                      <a:lnTo>
                        <a:pt x="6639" y="36327"/>
                      </a:lnTo>
                      <a:lnTo>
                        <a:pt x="9707" y="36327"/>
                      </a:lnTo>
                      <a:lnTo>
                        <a:pt x="9707" y="32458"/>
                      </a:lnTo>
                      <a:lnTo>
                        <a:pt x="12910" y="32458"/>
                      </a:lnTo>
                      <a:lnTo>
                        <a:pt x="12910" y="36327"/>
                      </a:lnTo>
                      <a:lnTo>
                        <a:pt x="15979" y="36327"/>
                      </a:lnTo>
                      <a:lnTo>
                        <a:pt x="15979" y="32458"/>
                      </a:lnTo>
                      <a:cubicBezTo>
                        <a:pt x="19581" y="32424"/>
                        <a:pt x="22416" y="31657"/>
                        <a:pt x="24551" y="30223"/>
                      </a:cubicBezTo>
                      <a:cubicBezTo>
                        <a:pt x="26720" y="28722"/>
                        <a:pt x="27820" y="26653"/>
                        <a:pt x="27820" y="24052"/>
                      </a:cubicBezTo>
                      <a:cubicBezTo>
                        <a:pt x="27754" y="22317"/>
                        <a:pt x="27287" y="20883"/>
                        <a:pt x="26419" y="19782"/>
                      </a:cubicBezTo>
                      <a:cubicBezTo>
                        <a:pt x="25552" y="18714"/>
                        <a:pt x="24084" y="17914"/>
                        <a:pt x="22150" y="17413"/>
                      </a:cubicBezTo>
                      <a:lnTo>
                        <a:pt x="22150" y="17213"/>
                      </a:lnTo>
                      <a:cubicBezTo>
                        <a:pt x="23651" y="16880"/>
                        <a:pt x="24852" y="16112"/>
                        <a:pt x="25752" y="14978"/>
                      </a:cubicBezTo>
                      <a:cubicBezTo>
                        <a:pt x="26686" y="13878"/>
                        <a:pt x="27153" y="12477"/>
                        <a:pt x="27153" y="10875"/>
                      </a:cubicBezTo>
                      <a:cubicBezTo>
                        <a:pt x="27153" y="8407"/>
                        <a:pt x="26086" y="6606"/>
                        <a:pt x="24018" y="5438"/>
                      </a:cubicBezTo>
                      <a:cubicBezTo>
                        <a:pt x="23817" y="5305"/>
                        <a:pt x="23551" y="5205"/>
                        <a:pt x="23350" y="5105"/>
                      </a:cubicBezTo>
                      <a:cubicBezTo>
                        <a:pt x="21549" y="4304"/>
                        <a:pt x="19081" y="3870"/>
                        <a:pt x="15979" y="3737"/>
                      </a:cubicBezTo>
                      <a:lnTo>
                        <a:pt x="15979" y="1"/>
                      </a:lnTo>
                      <a:lnTo>
                        <a:pt x="12910" y="1"/>
                      </a:lnTo>
                      <a:lnTo>
                        <a:pt x="12910" y="3737"/>
                      </a:lnTo>
                      <a:lnTo>
                        <a:pt x="9707" y="3737"/>
                      </a:lnTo>
                      <a:lnTo>
                        <a:pt x="9707" y="1"/>
                      </a:lnTo>
                      <a:close/>
                    </a:path>
                  </a:pathLst>
                </a:custGeom>
                <a:solidFill>
                  <a:srgbClr val="D7A35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6" name="Google Shape;580;p38">
              <a:extLst>
                <a:ext uri="{FF2B5EF4-FFF2-40B4-BE49-F238E27FC236}">
                  <a16:creationId xmlns:a16="http://schemas.microsoft.com/office/drawing/2014/main" id="{0D544CE3-62B3-E16D-810A-63D1189E5E2A}"/>
                </a:ext>
              </a:extLst>
            </p:cNvPr>
            <p:cNvGrpSpPr/>
            <p:nvPr/>
          </p:nvGrpSpPr>
          <p:grpSpPr>
            <a:xfrm>
              <a:off x="7101553" y="3267540"/>
              <a:ext cx="1475024" cy="1356940"/>
              <a:chOff x="2957275" y="3539650"/>
              <a:chExt cx="1156700" cy="1064100"/>
            </a:xfrm>
          </p:grpSpPr>
          <p:sp>
            <p:nvSpPr>
              <p:cNvPr id="115" name="Google Shape;581;p38">
                <a:extLst>
                  <a:ext uri="{FF2B5EF4-FFF2-40B4-BE49-F238E27FC236}">
                    <a16:creationId xmlns:a16="http://schemas.microsoft.com/office/drawing/2014/main" id="{841664C7-F2ED-1AB4-830A-A9DE006EE84E}"/>
                  </a:ext>
                </a:extLst>
              </p:cNvPr>
              <p:cNvSpPr/>
              <p:nvPr/>
            </p:nvSpPr>
            <p:spPr>
              <a:xfrm>
                <a:off x="2985625" y="3573825"/>
                <a:ext cx="1128350" cy="1029925"/>
              </a:xfrm>
              <a:custGeom>
                <a:avLst/>
                <a:gdLst/>
                <a:ahLst/>
                <a:cxnLst/>
                <a:rect l="l" t="t" r="r" b="b"/>
                <a:pathLst>
                  <a:path w="45134" h="41197" extrusionOk="0">
                    <a:moveTo>
                      <a:pt x="28521" y="1"/>
                    </a:moveTo>
                    <a:cubicBezTo>
                      <a:pt x="27521" y="7173"/>
                      <a:pt x="23251" y="13611"/>
                      <a:pt x="17947" y="18514"/>
                    </a:cubicBezTo>
                    <a:cubicBezTo>
                      <a:pt x="12677" y="23451"/>
                      <a:pt x="6272" y="27054"/>
                      <a:pt x="1" y="30689"/>
                    </a:cubicBezTo>
                    <a:lnTo>
                      <a:pt x="17180" y="41197"/>
                    </a:lnTo>
                    <a:cubicBezTo>
                      <a:pt x="26353" y="36727"/>
                      <a:pt x="34359" y="29856"/>
                      <a:pt x="40096" y="21450"/>
                    </a:cubicBezTo>
                    <a:cubicBezTo>
                      <a:pt x="42865" y="17447"/>
                      <a:pt x="45133" y="12843"/>
                      <a:pt x="45133" y="7973"/>
                    </a:cubicBezTo>
                    <a:lnTo>
                      <a:pt x="28521" y="1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582;p38">
                <a:extLst>
                  <a:ext uri="{FF2B5EF4-FFF2-40B4-BE49-F238E27FC236}">
                    <a16:creationId xmlns:a16="http://schemas.microsoft.com/office/drawing/2014/main" id="{DA673C1C-9012-CB71-7B3F-B2558A49B86E}"/>
                  </a:ext>
                </a:extLst>
              </p:cNvPr>
              <p:cNvSpPr/>
              <p:nvPr/>
            </p:nvSpPr>
            <p:spPr>
              <a:xfrm>
                <a:off x="3074875" y="3626375"/>
                <a:ext cx="1011575" cy="928175"/>
              </a:xfrm>
              <a:custGeom>
                <a:avLst/>
                <a:gdLst/>
                <a:ahLst/>
                <a:cxnLst/>
                <a:rect l="l" t="t" r="r" b="b"/>
                <a:pathLst>
                  <a:path w="40463" h="37127" extrusionOk="0">
                    <a:moveTo>
                      <a:pt x="26986" y="0"/>
                    </a:moveTo>
                    <a:cubicBezTo>
                      <a:pt x="26876" y="496"/>
                      <a:pt x="26493" y="969"/>
                      <a:pt x="25931" y="969"/>
                    </a:cubicBezTo>
                    <a:cubicBezTo>
                      <a:pt x="25813" y="969"/>
                      <a:pt x="25686" y="948"/>
                      <a:pt x="25552" y="901"/>
                    </a:cubicBezTo>
                    <a:cubicBezTo>
                      <a:pt x="25485" y="901"/>
                      <a:pt x="25452" y="868"/>
                      <a:pt x="25385" y="834"/>
                    </a:cubicBezTo>
                    <a:cubicBezTo>
                      <a:pt x="23550" y="8006"/>
                      <a:pt x="18880" y="13577"/>
                      <a:pt x="15111" y="17113"/>
                    </a:cubicBezTo>
                    <a:cubicBezTo>
                      <a:pt x="10608" y="21282"/>
                      <a:pt x="5437" y="24518"/>
                      <a:pt x="200" y="27553"/>
                    </a:cubicBezTo>
                    <a:cubicBezTo>
                      <a:pt x="968" y="28054"/>
                      <a:pt x="767" y="29221"/>
                      <a:pt x="0" y="29555"/>
                    </a:cubicBezTo>
                    <a:lnTo>
                      <a:pt x="12109" y="37027"/>
                    </a:lnTo>
                    <a:cubicBezTo>
                      <a:pt x="12438" y="36596"/>
                      <a:pt x="12942" y="36300"/>
                      <a:pt x="13545" y="36300"/>
                    </a:cubicBezTo>
                    <a:cubicBezTo>
                      <a:pt x="13735" y="36300"/>
                      <a:pt x="13936" y="36329"/>
                      <a:pt x="14144" y="36393"/>
                    </a:cubicBezTo>
                    <a:cubicBezTo>
                      <a:pt x="14644" y="36560"/>
                      <a:pt x="14978" y="36793"/>
                      <a:pt x="15211" y="37127"/>
                    </a:cubicBezTo>
                    <a:cubicBezTo>
                      <a:pt x="23384" y="32757"/>
                      <a:pt x="30455" y="26419"/>
                      <a:pt x="35692" y="18747"/>
                    </a:cubicBezTo>
                    <a:cubicBezTo>
                      <a:pt x="38494" y="14711"/>
                      <a:pt x="39995" y="11208"/>
                      <a:pt x="40462" y="7873"/>
                    </a:cubicBezTo>
                    <a:lnTo>
                      <a:pt x="40462" y="7873"/>
                    </a:lnTo>
                    <a:cubicBezTo>
                      <a:pt x="40401" y="7885"/>
                      <a:pt x="40331" y="7893"/>
                      <a:pt x="40257" y="7893"/>
                    </a:cubicBezTo>
                    <a:cubicBezTo>
                      <a:pt x="40129" y="7893"/>
                      <a:pt x="39989" y="7869"/>
                      <a:pt x="39862" y="7806"/>
                    </a:cubicBezTo>
                    <a:cubicBezTo>
                      <a:pt x="38895" y="7539"/>
                      <a:pt x="38895" y="6505"/>
                      <a:pt x="39395" y="5905"/>
                    </a:cubicBezTo>
                    <a:lnTo>
                      <a:pt x="2698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583;p38">
                <a:extLst>
                  <a:ext uri="{FF2B5EF4-FFF2-40B4-BE49-F238E27FC236}">
                    <a16:creationId xmlns:a16="http://schemas.microsoft.com/office/drawing/2014/main" id="{1B24248F-E630-E2AC-0F60-803922088287}"/>
                  </a:ext>
                </a:extLst>
              </p:cNvPr>
              <p:cNvSpPr/>
              <p:nvPr/>
            </p:nvSpPr>
            <p:spPr>
              <a:xfrm>
                <a:off x="3075700" y="3625525"/>
                <a:ext cx="844800" cy="834800"/>
              </a:xfrm>
              <a:custGeom>
                <a:avLst/>
                <a:gdLst/>
                <a:ahLst/>
                <a:cxnLst/>
                <a:rect l="l" t="t" r="r" b="b"/>
                <a:pathLst>
                  <a:path w="33792" h="33392" extrusionOk="0">
                    <a:moveTo>
                      <a:pt x="26986" y="1"/>
                    </a:moveTo>
                    <a:cubicBezTo>
                      <a:pt x="26875" y="531"/>
                      <a:pt x="26483" y="991"/>
                      <a:pt x="25910" y="991"/>
                    </a:cubicBezTo>
                    <a:cubicBezTo>
                      <a:pt x="25797" y="991"/>
                      <a:pt x="25678" y="973"/>
                      <a:pt x="25552" y="935"/>
                    </a:cubicBezTo>
                    <a:cubicBezTo>
                      <a:pt x="25485" y="935"/>
                      <a:pt x="25452" y="902"/>
                      <a:pt x="25385" y="835"/>
                    </a:cubicBezTo>
                    <a:cubicBezTo>
                      <a:pt x="23551" y="8007"/>
                      <a:pt x="18881" y="13611"/>
                      <a:pt x="15111" y="17147"/>
                    </a:cubicBezTo>
                    <a:cubicBezTo>
                      <a:pt x="10608" y="21316"/>
                      <a:pt x="5438" y="24519"/>
                      <a:pt x="201" y="27587"/>
                    </a:cubicBezTo>
                    <a:cubicBezTo>
                      <a:pt x="968" y="28088"/>
                      <a:pt x="768" y="29255"/>
                      <a:pt x="1" y="29589"/>
                    </a:cubicBezTo>
                    <a:lnTo>
                      <a:pt x="6138" y="33392"/>
                    </a:lnTo>
                    <a:cubicBezTo>
                      <a:pt x="6272" y="33225"/>
                      <a:pt x="6438" y="33058"/>
                      <a:pt x="6639" y="32925"/>
                    </a:cubicBezTo>
                    <a:cubicBezTo>
                      <a:pt x="12243" y="29389"/>
                      <a:pt x="19081" y="26420"/>
                      <a:pt x="23417" y="21416"/>
                    </a:cubicBezTo>
                    <a:cubicBezTo>
                      <a:pt x="27987" y="16113"/>
                      <a:pt x="31356" y="11543"/>
                      <a:pt x="33791" y="3270"/>
                    </a:cubicBezTo>
                    <a:lnTo>
                      <a:pt x="26986" y="1"/>
                    </a:lnTo>
                    <a:close/>
                  </a:path>
                </a:pathLst>
              </a:custGeom>
              <a:solidFill>
                <a:srgbClr val="52AF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584;p38">
                <a:extLst>
                  <a:ext uri="{FF2B5EF4-FFF2-40B4-BE49-F238E27FC236}">
                    <a16:creationId xmlns:a16="http://schemas.microsoft.com/office/drawing/2014/main" id="{298F77A4-4109-3B3F-5801-30E29EE84E60}"/>
                  </a:ext>
                </a:extLst>
              </p:cNvPr>
              <p:cNvSpPr/>
              <p:nvPr/>
            </p:nvSpPr>
            <p:spPr>
              <a:xfrm>
                <a:off x="3758700" y="3852850"/>
                <a:ext cx="107600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304" h="3829" extrusionOk="0">
                    <a:moveTo>
                      <a:pt x="2141" y="1"/>
                    </a:moveTo>
                    <a:cubicBezTo>
                      <a:pt x="1306" y="1"/>
                      <a:pt x="546" y="530"/>
                      <a:pt x="300" y="1349"/>
                    </a:cubicBezTo>
                    <a:cubicBezTo>
                      <a:pt x="0" y="2383"/>
                      <a:pt x="600" y="3450"/>
                      <a:pt x="1601" y="3751"/>
                    </a:cubicBezTo>
                    <a:cubicBezTo>
                      <a:pt x="1782" y="3803"/>
                      <a:pt x="1965" y="3828"/>
                      <a:pt x="2143" y="3828"/>
                    </a:cubicBezTo>
                    <a:cubicBezTo>
                      <a:pt x="2986" y="3828"/>
                      <a:pt x="3755" y="3275"/>
                      <a:pt x="4003" y="2450"/>
                    </a:cubicBezTo>
                    <a:cubicBezTo>
                      <a:pt x="4303" y="1416"/>
                      <a:pt x="3703" y="381"/>
                      <a:pt x="2702" y="81"/>
                    </a:cubicBezTo>
                    <a:cubicBezTo>
                      <a:pt x="2515" y="27"/>
                      <a:pt x="2326" y="1"/>
                      <a:pt x="2141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585;p38">
                <a:extLst>
                  <a:ext uri="{FF2B5EF4-FFF2-40B4-BE49-F238E27FC236}">
                    <a16:creationId xmlns:a16="http://schemas.microsoft.com/office/drawing/2014/main" id="{34FD360A-1A3A-4953-463E-B46F2805C4DF}"/>
                  </a:ext>
                </a:extLst>
              </p:cNvPr>
              <p:cNvSpPr/>
              <p:nvPr/>
            </p:nvSpPr>
            <p:spPr>
              <a:xfrm>
                <a:off x="3856775" y="3829700"/>
                <a:ext cx="110550" cy="170900"/>
              </a:xfrm>
              <a:custGeom>
                <a:avLst/>
                <a:gdLst/>
                <a:ahLst/>
                <a:cxnLst/>
                <a:rect l="l" t="t" r="r" b="b"/>
                <a:pathLst>
                  <a:path w="4422" h="6836" extrusionOk="0">
                    <a:moveTo>
                      <a:pt x="4127" y="1"/>
                    </a:moveTo>
                    <a:cubicBezTo>
                      <a:pt x="4018" y="1"/>
                      <a:pt x="3911" y="64"/>
                      <a:pt x="3883" y="207"/>
                    </a:cubicBezTo>
                    <a:cubicBezTo>
                      <a:pt x="3249" y="2608"/>
                      <a:pt x="2048" y="4710"/>
                      <a:pt x="213" y="6411"/>
                    </a:cubicBezTo>
                    <a:cubicBezTo>
                      <a:pt x="1" y="6571"/>
                      <a:pt x="212" y="6836"/>
                      <a:pt x="407" y="6836"/>
                    </a:cubicBezTo>
                    <a:cubicBezTo>
                      <a:pt x="457" y="6836"/>
                      <a:pt x="506" y="6819"/>
                      <a:pt x="547" y="6778"/>
                    </a:cubicBezTo>
                    <a:cubicBezTo>
                      <a:pt x="2415" y="5043"/>
                      <a:pt x="3749" y="2809"/>
                      <a:pt x="4383" y="307"/>
                    </a:cubicBezTo>
                    <a:cubicBezTo>
                      <a:pt x="4421" y="115"/>
                      <a:pt x="4273" y="1"/>
                      <a:pt x="4127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586;p38">
                <a:extLst>
                  <a:ext uri="{FF2B5EF4-FFF2-40B4-BE49-F238E27FC236}">
                    <a16:creationId xmlns:a16="http://schemas.microsoft.com/office/drawing/2014/main" id="{05B2AD61-0D99-B231-6784-57B759D374DD}"/>
                  </a:ext>
                </a:extLst>
              </p:cNvPr>
              <p:cNvSpPr/>
              <p:nvPr/>
            </p:nvSpPr>
            <p:spPr>
              <a:xfrm>
                <a:off x="3880975" y="3851700"/>
                <a:ext cx="110575" cy="170600"/>
              </a:xfrm>
              <a:custGeom>
                <a:avLst/>
                <a:gdLst/>
                <a:ahLst/>
                <a:cxnLst/>
                <a:rect l="l" t="t" r="r" b="b"/>
                <a:pathLst>
                  <a:path w="4423" h="6824" extrusionOk="0">
                    <a:moveTo>
                      <a:pt x="4109" y="1"/>
                    </a:moveTo>
                    <a:cubicBezTo>
                      <a:pt x="4007" y="1"/>
                      <a:pt x="3909" y="59"/>
                      <a:pt x="3882" y="194"/>
                    </a:cubicBezTo>
                    <a:cubicBezTo>
                      <a:pt x="3248" y="2596"/>
                      <a:pt x="2047" y="4697"/>
                      <a:pt x="213" y="6398"/>
                    </a:cubicBezTo>
                    <a:cubicBezTo>
                      <a:pt x="0" y="6558"/>
                      <a:pt x="190" y="6823"/>
                      <a:pt x="394" y="6823"/>
                    </a:cubicBezTo>
                    <a:cubicBezTo>
                      <a:pt x="446" y="6823"/>
                      <a:pt x="499" y="6806"/>
                      <a:pt x="546" y="6765"/>
                    </a:cubicBezTo>
                    <a:cubicBezTo>
                      <a:pt x="2448" y="4997"/>
                      <a:pt x="3749" y="2829"/>
                      <a:pt x="4382" y="327"/>
                    </a:cubicBezTo>
                    <a:cubicBezTo>
                      <a:pt x="4422" y="128"/>
                      <a:pt x="4260" y="1"/>
                      <a:pt x="4109" y="1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587;p38">
                <a:extLst>
                  <a:ext uri="{FF2B5EF4-FFF2-40B4-BE49-F238E27FC236}">
                    <a16:creationId xmlns:a16="http://schemas.microsoft.com/office/drawing/2014/main" id="{8C26B8E4-EE87-B475-971D-9F3D04859BD3}"/>
                  </a:ext>
                </a:extLst>
              </p:cNvPr>
              <p:cNvSpPr/>
              <p:nvPr/>
            </p:nvSpPr>
            <p:spPr>
              <a:xfrm>
                <a:off x="3449300" y="4001425"/>
                <a:ext cx="382800" cy="305675"/>
              </a:xfrm>
              <a:custGeom>
                <a:avLst/>
                <a:gdLst/>
                <a:ahLst/>
                <a:cxnLst/>
                <a:rect l="l" t="t" r="r" b="b"/>
                <a:pathLst>
                  <a:path w="15312" h="12227" extrusionOk="0">
                    <a:moveTo>
                      <a:pt x="6405" y="0"/>
                    </a:moveTo>
                    <a:cubicBezTo>
                      <a:pt x="4440" y="0"/>
                      <a:pt x="2662" y="819"/>
                      <a:pt x="1668" y="2377"/>
                    </a:cubicBezTo>
                    <a:cubicBezTo>
                      <a:pt x="1" y="5046"/>
                      <a:pt x="1335" y="8882"/>
                      <a:pt x="4637" y="10950"/>
                    </a:cubicBezTo>
                    <a:cubicBezTo>
                      <a:pt x="6011" y="11811"/>
                      <a:pt x="7507" y="12227"/>
                      <a:pt x="8907" y="12227"/>
                    </a:cubicBezTo>
                    <a:cubicBezTo>
                      <a:pt x="10872" y="12227"/>
                      <a:pt x="12650" y="11408"/>
                      <a:pt x="13644" y="9849"/>
                    </a:cubicBezTo>
                    <a:cubicBezTo>
                      <a:pt x="15311" y="7181"/>
                      <a:pt x="13977" y="3345"/>
                      <a:pt x="10675" y="1277"/>
                    </a:cubicBezTo>
                    <a:cubicBezTo>
                      <a:pt x="9301" y="416"/>
                      <a:pt x="7805" y="0"/>
                      <a:pt x="6405" y="0"/>
                    </a:cubicBezTo>
                    <a:close/>
                  </a:path>
                </a:pathLst>
              </a:custGeom>
              <a:solidFill>
                <a:srgbClr val="32A8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588;p38">
                <a:extLst>
                  <a:ext uri="{FF2B5EF4-FFF2-40B4-BE49-F238E27FC236}">
                    <a16:creationId xmlns:a16="http://schemas.microsoft.com/office/drawing/2014/main" id="{8FADD8F2-CD8B-0534-51C0-7608309C7901}"/>
                  </a:ext>
                </a:extLst>
              </p:cNvPr>
              <p:cNvSpPr/>
              <p:nvPr/>
            </p:nvSpPr>
            <p:spPr>
              <a:xfrm>
                <a:off x="3466825" y="4015900"/>
                <a:ext cx="346100" cy="277725"/>
              </a:xfrm>
              <a:custGeom>
                <a:avLst/>
                <a:gdLst/>
                <a:ahLst/>
                <a:cxnLst/>
                <a:rect l="l" t="t" r="r" b="b"/>
                <a:pathLst>
                  <a:path w="13844" h="11109" extrusionOk="0">
                    <a:moveTo>
                      <a:pt x="5856" y="258"/>
                    </a:moveTo>
                    <a:cubicBezTo>
                      <a:pt x="6462" y="258"/>
                      <a:pt x="7087" y="348"/>
                      <a:pt x="7706" y="531"/>
                    </a:cubicBezTo>
                    <a:cubicBezTo>
                      <a:pt x="8339" y="698"/>
                      <a:pt x="8973" y="998"/>
                      <a:pt x="9540" y="1365"/>
                    </a:cubicBezTo>
                    <a:cubicBezTo>
                      <a:pt x="12409" y="3166"/>
                      <a:pt x="13576" y="6502"/>
                      <a:pt x="12142" y="8803"/>
                    </a:cubicBezTo>
                    <a:cubicBezTo>
                      <a:pt x="11306" y="10165"/>
                      <a:pt x="9767" y="10868"/>
                      <a:pt x="8060" y="10868"/>
                    </a:cubicBezTo>
                    <a:cubicBezTo>
                      <a:pt x="6840" y="10868"/>
                      <a:pt x="5533" y="10508"/>
                      <a:pt x="4336" y="9771"/>
                    </a:cubicBezTo>
                    <a:cubicBezTo>
                      <a:pt x="1468" y="7970"/>
                      <a:pt x="300" y="4634"/>
                      <a:pt x="1768" y="2332"/>
                    </a:cubicBezTo>
                    <a:cubicBezTo>
                      <a:pt x="2581" y="977"/>
                      <a:pt x="4141" y="258"/>
                      <a:pt x="5856" y="258"/>
                    </a:cubicBezTo>
                    <a:close/>
                    <a:moveTo>
                      <a:pt x="5798" y="0"/>
                    </a:moveTo>
                    <a:cubicBezTo>
                      <a:pt x="4002" y="0"/>
                      <a:pt x="2380" y="740"/>
                      <a:pt x="1501" y="2165"/>
                    </a:cubicBezTo>
                    <a:cubicBezTo>
                      <a:pt x="0" y="4600"/>
                      <a:pt x="1168" y="8070"/>
                      <a:pt x="4170" y="9971"/>
                    </a:cubicBezTo>
                    <a:cubicBezTo>
                      <a:pt x="4803" y="10371"/>
                      <a:pt x="5437" y="10638"/>
                      <a:pt x="6104" y="10838"/>
                    </a:cubicBezTo>
                    <a:cubicBezTo>
                      <a:pt x="6749" y="11019"/>
                      <a:pt x="7396" y="11108"/>
                      <a:pt x="8022" y="11108"/>
                    </a:cubicBezTo>
                    <a:cubicBezTo>
                      <a:pt x="9824" y="11108"/>
                      <a:pt x="11451" y="10364"/>
                      <a:pt x="12342" y="8904"/>
                    </a:cubicBezTo>
                    <a:cubicBezTo>
                      <a:pt x="13843" y="6502"/>
                      <a:pt x="12676" y="2999"/>
                      <a:pt x="9674" y="1131"/>
                    </a:cubicBezTo>
                    <a:cubicBezTo>
                      <a:pt x="8429" y="371"/>
                      <a:pt x="7070" y="0"/>
                      <a:pt x="5798" y="0"/>
                    </a:cubicBezTo>
                    <a:close/>
                  </a:path>
                </a:pathLst>
              </a:custGeom>
              <a:solidFill>
                <a:srgbClr val="92C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589;p38">
                <a:extLst>
                  <a:ext uri="{FF2B5EF4-FFF2-40B4-BE49-F238E27FC236}">
                    <a16:creationId xmlns:a16="http://schemas.microsoft.com/office/drawing/2014/main" id="{6A762784-3958-9AD7-7249-FFDA1CED2A2F}"/>
                  </a:ext>
                </a:extLst>
              </p:cNvPr>
              <p:cNvSpPr/>
              <p:nvPr/>
            </p:nvSpPr>
            <p:spPr>
              <a:xfrm>
                <a:off x="3546875" y="4056675"/>
                <a:ext cx="199325" cy="173025"/>
              </a:xfrm>
              <a:custGeom>
                <a:avLst/>
                <a:gdLst/>
                <a:ahLst/>
                <a:cxnLst/>
                <a:rect l="l" t="t" r="r" b="b"/>
                <a:pathLst>
                  <a:path w="7973" h="6921" extrusionOk="0">
                    <a:moveTo>
                      <a:pt x="1501" y="2002"/>
                    </a:moveTo>
                    <a:lnTo>
                      <a:pt x="2836" y="3070"/>
                    </a:lnTo>
                    <a:cubicBezTo>
                      <a:pt x="2602" y="3203"/>
                      <a:pt x="2402" y="3303"/>
                      <a:pt x="2169" y="3303"/>
                    </a:cubicBezTo>
                    <a:cubicBezTo>
                      <a:pt x="2142" y="3308"/>
                      <a:pt x="2115" y="3310"/>
                      <a:pt x="2088" y="3310"/>
                    </a:cubicBezTo>
                    <a:cubicBezTo>
                      <a:pt x="1915" y="3310"/>
                      <a:pt x="1746" y="3223"/>
                      <a:pt x="1601" y="3136"/>
                    </a:cubicBezTo>
                    <a:cubicBezTo>
                      <a:pt x="1435" y="3003"/>
                      <a:pt x="1335" y="2836"/>
                      <a:pt x="1335" y="2636"/>
                    </a:cubicBezTo>
                    <a:cubicBezTo>
                      <a:pt x="1335" y="2402"/>
                      <a:pt x="1401" y="2202"/>
                      <a:pt x="1501" y="2002"/>
                    </a:cubicBezTo>
                    <a:close/>
                    <a:moveTo>
                      <a:pt x="5667" y="3149"/>
                    </a:moveTo>
                    <a:cubicBezTo>
                      <a:pt x="5857" y="3149"/>
                      <a:pt x="6014" y="3239"/>
                      <a:pt x="6171" y="3370"/>
                    </a:cubicBezTo>
                    <a:cubicBezTo>
                      <a:pt x="6405" y="3537"/>
                      <a:pt x="6505" y="3737"/>
                      <a:pt x="6505" y="3970"/>
                    </a:cubicBezTo>
                    <a:cubicBezTo>
                      <a:pt x="6505" y="4170"/>
                      <a:pt x="6438" y="4404"/>
                      <a:pt x="6305" y="4671"/>
                    </a:cubicBezTo>
                    <a:lnTo>
                      <a:pt x="4770" y="3370"/>
                    </a:lnTo>
                    <a:cubicBezTo>
                      <a:pt x="5004" y="3236"/>
                      <a:pt x="5271" y="3203"/>
                      <a:pt x="5504" y="3170"/>
                    </a:cubicBezTo>
                    <a:cubicBezTo>
                      <a:pt x="5561" y="3155"/>
                      <a:pt x="5615" y="3149"/>
                      <a:pt x="5667" y="3149"/>
                    </a:cubicBezTo>
                    <a:close/>
                    <a:moveTo>
                      <a:pt x="667" y="1"/>
                    </a:moveTo>
                    <a:lnTo>
                      <a:pt x="0" y="801"/>
                    </a:lnTo>
                    <a:lnTo>
                      <a:pt x="768" y="1402"/>
                    </a:lnTo>
                    <a:cubicBezTo>
                      <a:pt x="434" y="1902"/>
                      <a:pt x="267" y="2469"/>
                      <a:pt x="301" y="2903"/>
                    </a:cubicBezTo>
                    <a:cubicBezTo>
                      <a:pt x="301" y="3370"/>
                      <a:pt x="501" y="3803"/>
                      <a:pt x="901" y="4070"/>
                    </a:cubicBezTo>
                    <a:cubicBezTo>
                      <a:pt x="1101" y="4237"/>
                      <a:pt x="1335" y="4404"/>
                      <a:pt x="1601" y="4471"/>
                    </a:cubicBezTo>
                    <a:cubicBezTo>
                      <a:pt x="1767" y="4494"/>
                      <a:pt x="1948" y="4518"/>
                      <a:pt x="2123" y="4518"/>
                    </a:cubicBezTo>
                    <a:cubicBezTo>
                      <a:pt x="2196" y="4518"/>
                      <a:pt x="2267" y="4514"/>
                      <a:pt x="2335" y="4504"/>
                    </a:cubicBezTo>
                    <a:cubicBezTo>
                      <a:pt x="2569" y="4471"/>
                      <a:pt x="2802" y="4404"/>
                      <a:pt x="3069" y="4304"/>
                    </a:cubicBezTo>
                    <a:cubicBezTo>
                      <a:pt x="3303" y="4204"/>
                      <a:pt x="3503" y="4070"/>
                      <a:pt x="3770" y="3970"/>
                    </a:cubicBezTo>
                    <a:lnTo>
                      <a:pt x="5638" y="5538"/>
                    </a:lnTo>
                    <a:cubicBezTo>
                      <a:pt x="5382" y="5726"/>
                      <a:pt x="5108" y="5817"/>
                      <a:pt x="4817" y="5817"/>
                    </a:cubicBezTo>
                    <a:cubicBezTo>
                      <a:pt x="4539" y="5817"/>
                      <a:pt x="4246" y="5734"/>
                      <a:pt x="3936" y="5571"/>
                    </a:cubicBezTo>
                    <a:lnTo>
                      <a:pt x="3403" y="6505"/>
                    </a:lnTo>
                    <a:cubicBezTo>
                      <a:pt x="3829" y="6761"/>
                      <a:pt x="4256" y="6920"/>
                      <a:pt x="4703" y="6920"/>
                    </a:cubicBezTo>
                    <a:cubicBezTo>
                      <a:pt x="4780" y="6920"/>
                      <a:pt x="4858" y="6915"/>
                      <a:pt x="4937" y="6906"/>
                    </a:cubicBezTo>
                    <a:cubicBezTo>
                      <a:pt x="5471" y="6872"/>
                      <a:pt x="5971" y="6639"/>
                      <a:pt x="6472" y="6172"/>
                    </a:cubicBezTo>
                    <a:lnTo>
                      <a:pt x="7306" y="6739"/>
                    </a:lnTo>
                    <a:lnTo>
                      <a:pt x="7973" y="5972"/>
                    </a:lnTo>
                    <a:lnTo>
                      <a:pt x="7239" y="5338"/>
                    </a:lnTo>
                    <a:cubicBezTo>
                      <a:pt x="7406" y="5038"/>
                      <a:pt x="7506" y="4804"/>
                      <a:pt x="7606" y="4504"/>
                    </a:cubicBezTo>
                    <a:cubicBezTo>
                      <a:pt x="7672" y="4204"/>
                      <a:pt x="7739" y="3970"/>
                      <a:pt x="7672" y="3703"/>
                    </a:cubicBezTo>
                    <a:cubicBezTo>
                      <a:pt x="7639" y="3470"/>
                      <a:pt x="7606" y="3203"/>
                      <a:pt x="7472" y="3003"/>
                    </a:cubicBezTo>
                    <a:cubicBezTo>
                      <a:pt x="7339" y="2803"/>
                      <a:pt x="7239" y="2636"/>
                      <a:pt x="7005" y="2469"/>
                    </a:cubicBezTo>
                    <a:cubicBezTo>
                      <a:pt x="6772" y="2236"/>
                      <a:pt x="6472" y="2069"/>
                      <a:pt x="6238" y="2035"/>
                    </a:cubicBezTo>
                    <a:cubicBezTo>
                      <a:pt x="6049" y="2012"/>
                      <a:pt x="5877" y="1988"/>
                      <a:pt x="5687" y="1988"/>
                    </a:cubicBezTo>
                    <a:cubicBezTo>
                      <a:pt x="5608" y="1988"/>
                      <a:pt x="5525" y="1992"/>
                      <a:pt x="5438" y="2002"/>
                    </a:cubicBezTo>
                    <a:cubicBezTo>
                      <a:pt x="5137" y="2035"/>
                      <a:pt x="4904" y="2069"/>
                      <a:pt x="4637" y="2202"/>
                    </a:cubicBezTo>
                    <a:lnTo>
                      <a:pt x="3903" y="2569"/>
                    </a:lnTo>
                    <a:lnTo>
                      <a:pt x="2269" y="1235"/>
                    </a:lnTo>
                    <a:cubicBezTo>
                      <a:pt x="2481" y="1129"/>
                      <a:pt x="2687" y="1071"/>
                      <a:pt x="2902" y="1071"/>
                    </a:cubicBezTo>
                    <a:cubicBezTo>
                      <a:pt x="3158" y="1071"/>
                      <a:pt x="3428" y="1153"/>
                      <a:pt x="3736" y="1335"/>
                    </a:cubicBezTo>
                    <a:lnTo>
                      <a:pt x="4303" y="401"/>
                    </a:lnTo>
                    <a:cubicBezTo>
                      <a:pt x="4103" y="301"/>
                      <a:pt x="3903" y="167"/>
                      <a:pt x="3636" y="67"/>
                    </a:cubicBezTo>
                    <a:cubicBezTo>
                      <a:pt x="3403" y="34"/>
                      <a:pt x="3136" y="1"/>
                      <a:pt x="2902" y="1"/>
                    </a:cubicBezTo>
                    <a:cubicBezTo>
                      <a:pt x="2636" y="1"/>
                      <a:pt x="2402" y="34"/>
                      <a:pt x="2135" y="167"/>
                    </a:cubicBezTo>
                    <a:cubicBezTo>
                      <a:pt x="1902" y="301"/>
                      <a:pt x="1668" y="401"/>
                      <a:pt x="1435" y="634"/>
                    </a:cubicBezTo>
                    <a:lnTo>
                      <a:pt x="667" y="1"/>
                    </a:lnTo>
                    <a:close/>
                  </a:path>
                </a:pathLst>
              </a:custGeom>
              <a:solidFill>
                <a:srgbClr val="0095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590;p38">
                <a:extLst>
                  <a:ext uri="{FF2B5EF4-FFF2-40B4-BE49-F238E27FC236}">
                    <a16:creationId xmlns:a16="http://schemas.microsoft.com/office/drawing/2014/main" id="{56C0EBA0-B4EF-8979-C3E6-B1F216BCF08A}"/>
                  </a:ext>
                </a:extLst>
              </p:cNvPr>
              <p:cNvSpPr/>
              <p:nvPr/>
            </p:nvSpPr>
            <p:spPr>
              <a:xfrm>
                <a:off x="2957275" y="3539650"/>
                <a:ext cx="1088300" cy="1050775"/>
              </a:xfrm>
              <a:custGeom>
                <a:avLst/>
                <a:gdLst/>
                <a:ahLst/>
                <a:cxnLst/>
                <a:rect l="l" t="t" r="r" b="b"/>
                <a:pathLst>
                  <a:path w="43532" h="42031" extrusionOk="0">
                    <a:moveTo>
                      <a:pt x="25853" y="0"/>
                    </a:moveTo>
                    <a:cubicBezTo>
                      <a:pt x="25486" y="7239"/>
                      <a:pt x="21750" y="13977"/>
                      <a:pt x="16880" y="19347"/>
                    </a:cubicBezTo>
                    <a:cubicBezTo>
                      <a:pt x="12009" y="24685"/>
                      <a:pt x="6005" y="28854"/>
                      <a:pt x="1" y="32990"/>
                    </a:cubicBezTo>
                    <a:lnTo>
                      <a:pt x="18047" y="42030"/>
                    </a:lnTo>
                    <a:cubicBezTo>
                      <a:pt x="26820" y="36827"/>
                      <a:pt x="34192" y="29254"/>
                      <a:pt x="39229" y="20381"/>
                    </a:cubicBezTo>
                    <a:cubicBezTo>
                      <a:pt x="41664" y="16145"/>
                      <a:pt x="43532" y="11375"/>
                      <a:pt x="43098" y="6538"/>
                    </a:cubicBezTo>
                    <a:lnTo>
                      <a:pt x="25853" y="0"/>
                    </a:ln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591;p38">
                <a:extLst>
                  <a:ext uri="{FF2B5EF4-FFF2-40B4-BE49-F238E27FC236}">
                    <a16:creationId xmlns:a16="http://schemas.microsoft.com/office/drawing/2014/main" id="{AEFF0A1E-99FD-384A-5AE6-747DBF8BFA73}"/>
                  </a:ext>
                </a:extLst>
              </p:cNvPr>
              <p:cNvSpPr/>
              <p:nvPr/>
            </p:nvSpPr>
            <p:spPr>
              <a:xfrm>
                <a:off x="3049025" y="3587175"/>
                <a:ext cx="962375" cy="954050"/>
              </a:xfrm>
              <a:custGeom>
                <a:avLst/>
                <a:gdLst/>
                <a:ahLst/>
                <a:cxnLst/>
                <a:rect l="l" t="t" r="r" b="b"/>
                <a:pathLst>
                  <a:path w="38495" h="38162" extrusionOk="0">
                    <a:moveTo>
                      <a:pt x="24418" y="1"/>
                    </a:moveTo>
                    <a:cubicBezTo>
                      <a:pt x="24359" y="561"/>
                      <a:pt x="23986" y="1096"/>
                      <a:pt x="23346" y="1096"/>
                    </a:cubicBezTo>
                    <a:cubicBezTo>
                      <a:pt x="23263" y="1096"/>
                      <a:pt x="23175" y="1087"/>
                      <a:pt x="23083" y="1068"/>
                    </a:cubicBezTo>
                    <a:cubicBezTo>
                      <a:pt x="23017" y="1068"/>
                      <a:pt x="22983" y="1001"/>
                      <a:pt x="22916" y="1001"/>
                    </a:cubicBezTo>
                    <a:cubicBezTo>
                      <a:pt x="21716" y="8307"/>
                      <a:pt x="17546" y="14277"/>
                      <a:pt x="14010" y="18114"/>
                    </a:cubicBezTo>
                    <a:cubicBezTo>
                      <a:pt x="9874" y="22617"/>
                      <a:pt x="5004" y="26286"/>
                      <a:pt x="33" y="29755"/>
                    </a:cubicBezTo>
                    <a:cubicBezTo>
                      <a:pt x="834" y="30155"/>
                      <a:pt x="701" y="31356"/>
                      <a:pt x="0" y="31757"/>
                    </a:cubicBezTo>
                    <a:lnTo>
                      <a:pt x="12676" y="38161"/>
                    </a:lnTo>
                    <a:cubicBezTo>
                      <a:pt x="13008" y="37690"/>
                      <a:pt x="13525" y="37311"/>
                      <a:pt x="14226" y="37311"/>
                    </a:cubicBezTo>
                    <a:cubicBezTo>
                      <a:pt x="14369" y="37311"/>
                      <a:pt x="14519" y="37327"/>
                      <a:pt x="14677" y="37361"/>
                    </a:cubicBezTo>
                    <a:cubicBezTo>
                      <a:pt x="15178" y="37494"/>
                      <a:pt x="15545" y="37694"/>
                      <a:pt x="15811" y="38028"/>
                    </a:cubicBezTo>
                    <a:cubicBezTo>
                      <a:pt x="23550" y="32991"/>
                      <a:pt x="30055" y="26119"/>
                      <a:pt x="34658" y="18013"/>
                    </a:cubicBezTo>
                    <a:cubicBezTo>
                      <a:pt x="37093" y="13744"/>
                      <a:pt x="38327" y="10108"/>
                      <a:pt x="38494" y="6739"/>
                    </a:cubicBezTo>
                    <a:lnTo>
                      <a:pt x="38494" y="6739"/>
                    </a:lnTo>
                    <a:cubicBezTo>
                      <a:pt x="38376" y="6762"/>
                      <a:pt x="38225" y="6786"/>
                      <a:pt x="38076" y="6786"/>
                    </a:cubicBezTo>
                    <a:cubicBezTo>
                      <a:pt x="38014" y="6786"/>
                      <a:pt x="37952" y="6782"/>
                      <a:pt x="37894" y="6772"/>
                    </a:cubicBezTo>
                    <a:cubicBezTo>
                      <a:pt x="36926" y="6572"/>
                      <a:pt x="36826" y="5505"/>
                      <a:pt x="37260" y="4904"/>
                    </a:cubicBezTo>
                    <a:lnTo>
                      <a:pt x="2441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592;p38">
                <a:extLst>
                  <a:ext uri="{FF2B5EF4-FFF2-40B4-BE49-F238E27FC236}">
                    <a16:creationId xmlns:a16="http://schemas.microsoft.com/office/drawing/2014/main" id="{858163C9-EC39-4221-CAE3-4C9AABBB034A}"/>
                  </a:ext>
                </a:extLst>
              </p:cNvPr>
              <p:cNvSpPr/>
              <p:nvPr/>
            </p:nvSpPr>
            <p:spPr>
              <a:xfrm>
                <a:off x="3692800" y="3807000"/>
                <a:ext cx="104275" cy="9572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3829" extrusionOk="0">
                    <a:moveTo>
                      <a:pt x="2052" y="1"/>
                    </a:moveTo>
                    <a:cubicBezTo>
                      <a:pt x="1171" y="1"/>
                      <a:pt x="374" y="621"/>
                      <a:pt x="201" y="1515"/>
                    </a:cubicBezTo>
                    <a:cubicBezTo>
                      <a:pt x="1" y="2549"/>
                      <a:pt x="668" y="3583"/>
                      <a:pt x="1702" y="3783"/>
                    </a:cubicBezTo>
                    <a:cubicBezTo>
                      <a:pt x="1837" y="3814"/>
                      <a:pt x="1971" y="3828"/>
                      <a:pt x="2103" y="3828"/>
                    </a:cubicBezTo>
                    <a:cubicBezTo>
                      <a:pt x="2984" y="3828"/>
                      <a:pt x="3767" y="3181"/>
                      <a:pt x="3970" y="2282"/>
                    </a:cubicBezTo>
                    <a:cubicBezTo>
                      <a:pt x="4170" y="1248"/>
                      <a:pt x="3503" y="247"/>
                      <a:pt x="2469" y="47"/>
                    </a:cubicBezTo>
                    <a:cubicBezTo>
                      <a:pt x="2330" y="16"/>
                      <a:pt x="2190" y="1"/>
                      <a:pt x="2052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593;p38">
                <a:extLst>
                  <a:ext uri="{FF2B5EF4-FFF2-40B4-BE49-F238E27FC236}">
                    <a16:creationId xmlns:a16="http://schemas.microsoft.com/office/drawing/2014/main" id="{0173E316-D674-A4C5-12C4-552CDC96DF0B}"/>
                  </a:ext>
                </a:extLst>
              </p:cNvPr>
              <p:cNvSpPr/>
              <p:nvPr/>
            </p:nvSpPr>
            <p:spPr>
              <a:xfrm>
                <a:off x="3796675" y="3773000"/>
                <a:ext cx="95950" cy="178575"/>
              </a:xfrm>
              <a:custGeom>
                <a:avLst/>
                <a:gdLst/>
                <a:ahLst/>
                <a:cxnLst/>
                <a:rect l="l" t="t" r="r" b="b"/>
                <a:pathLst>
                  <a:path w="3838" h="7143" extrusionOk="0">
                    <a:moveTo>
                      <a:pt x="3538" y="1"/>
                    </a:moveTo>
                    <a:cubicBezTo>
                      <a:pt x="3431" y="1"/>
                      <a:pt x="3332" y="64"/>
                      <a:pt x="3318" y="206"/>
                    </a:cubicBezTo>
                    <a:cubicBezTo>
                      <a:pt x="2918" y="2675"/>
                      <a:pt x="1850" y="4876"/>
                      <a:pt x="149" y="6711"/>
                    </a:cubicBezTo>
                    <a:cubicBezTo>
                      <a:pt x="1" y="6909"/>
                      <a:pt x="163" y="7143"/>
                      <a:pt x="339" y="7143"/>
                    </a:cubicBezTo>
                    <a:cubicBezTo>
                      <a:pt x="401" y="7143"/>
                      <a:pt x="464" y="7114"/>
                      <a:pt x="516" y="7045"/>
                    </a:cubicBezTo>
                    <a:cubicBezTo>
                      <a:pt x="2317" y="5143"/>
                      <a:pt x="3418" y="2875"/>
                      <a:pt x="3818" y="306"/>
                    </a:cubicBezTo>
                    <a:cubicBezTo>
                      <a:pt x="3837" y="115"/>
                      <a:pt x="3681" y="1"/>
                      <a:pt x="3538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594;p38">
                <a:extLst>
                  <a:ext uri="{FF2B5EF4-FFF2-40B4-BE49-F238E27FC236}">
                    <a16:creationId xmlns:a16="http://schemas.microsoft.com/office/drawing/2014/main" id="{F7BDC8D6-06E1-67A3-B6F5-FDF4C8939444}"/>
                  </a:ext>
                </a:extLst>
              </p:cNvPr>
              <p:cNvSpPr/>
              <p:nvPr/>
            </p:nvSpPr>
            <p:spPr>
              <a:xfrm>
                <a:off x="3822425" y="3792675"/>
                <a:ext cx="96475" cy="178450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7138" extrusionOk="0">
                    <a:moveTo>
                      <a:pt x="3571" y="1"/>
                    </a:moveTo>
                    <a:cubicBezTo>
                      <a:pt x="3453" y="1"/>
                      <a:pt x="3337" y="70"/>
                      <a:pt x="3322" y="220"/>
                    </a:cubicBezTo>
                    <a:cubicBezTo>
                      <a:pt x="2922" y="2688"/>
                      <a:pt x="1888" y="4890"/>
                      <a:pt x="153" y="6725"/>
                    </a:cubicBezTo>
                    <a:cubicBezTo>
                      <a:pt x="1" y="6902"/>
                      <a:pt x="176" y="7138"/>
                      <a:pt x="372" y="7138"/>
                    </a:cubicBezTo>
                    <a:cubicBezTo>
                      <a:pt x="434" y="7138"/>
                      <a:pt x="497" y="7114"/>
                      <a:pt x="553" y="7058"/>
                    </a:cubicBezTo>
                    <a:cubicBezTo>
                      <a:pt x="2321" y="5123"/>
                      <a:pt x="3422" y="2855"/>
                      <a:pt x="3822" y="287"/>
                    </a:cubicBezTo>
                    <a:cubicBezTo>
                      <a:pt x="3859" y="103"/>
                      <a:pt x="3714" y="1"/>
                      <a:pt x="3571" y="1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595;p38">
                <a:extLst>
                  <a:ext uri="{FF2B5EF4-FFF2-40B4-BE49-F238E27FC236}">
                    <a16:creationId xmlns:a16="http://schemas.microsoft.com/office/drawing/2014/main" id="{9F444995-D3DC-1D05-8DA4-0596F6C36A6E}"/>
                  </a:ext>
                </a:extLst>
              </p:cNvPr>
              <p:cNvSpPr/>
              <p:nvPr/>
            </p:nvSpPr>
            <p:spPr>
              <a:xfrm>
                <a:off x="3402600" y="3973450"/>
                <a:ext cx="385300" cy="300750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2030" extrusionOk="0">
                    <a:moveTo>
                      <a:pt x="6574" y="0"/>
                    </a:moveTo>
                    <a:cubicBezTo>
                      <a:pt x="4353" y="0"/>
                      <a:pt x="2360" y="989"/>
                      <a:pt x="1435" y="2796"/>
                    </a:cubicBezTo>
                    <a:cubicBezTo>
                      <a:pt x="1" y="5598"/>
                      <a:pt x="1635" y="9301"/>
                      <a:pt x="5104" y="11102"/>
                    </a:cubicBezTo>
                    <a:cubicBezTo>
                      <a:pt x="6324" y="11730"/>
                      <a:pt x="7616" y="12029"/>
                      <a:pt x="8838" y="12029"/>
                    </a:cubicBezTo>
                    <a:cubicBezTo>
                      <a:pt x="11059" y="12029"/>
                      <a:pt x="13052" y="11041"/>
                      <a:pt x="13977" y="9234"/>
                    </a:cubicBezTo>
                    <a:cubicBezTo>
                      <a:pt x="15412" y="6432"/>
                      <a:pt x="13777" y="2729"/>
                      <a:pt x="10308" y="928"/>
                    </a:cubicBezTo>
                    <a:cubicBezTo>
                      <a:pt x="9088" y="300"/>
                      <a:pt x="7796" y="0"/>
                      <a:pt x="6574" y="0"/>
                    </a:cubicBezTo>
                    <a:close/>
                  </a:path>
                </a:pathLst>
              </a:custGeom>
              <a:solidFill>
                <a:srgbClr val="4B8E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596;p38">
                <a:extLst>
                  <a:ext uri="{FF2B5EF4-FFF2-40B4-BE49-F238E27FC236}">
                    <a16:creationId xmlns:a16="http://schemas.microsoft.com/office/drawing/2014/main" id="{12417D55-4F15-A02F-D8DE-22D333ABE598}"/>
                  </a:ext>
                </a:extLst>
              </p:cNvPr>
              <p:cNvSpPr/>
              <p:nvPr/>
            </p:nvSpPr>
            <p:spPr>
              <a:xfrm>
                <a:off x="3420125" y="3986925"/>
                <a:ext cx="350275" cy="273700"/>
              </a:xfrm>
              <a:custGeom>
                <a:avLst/>
                <a:gdLst/>
                <a:ahLst/>
                <a:cxnLst/>
                <a:rect l="l" t="t" r="r" b="b"/>
                <a:pathLst>
                  <a:path w="14011" h="10948" extrusionOk="0">
                    <a:moveTo>
                      <a:pt x="5943" y="280"/>
                    </a:moveTo>
                    <a:cubicBezTo>
                      <a:pt x="6399" y="280"/>
                      <a:pt x="6867" y="327"/>
                      <a:pt x="7339" y="422"/>
                    </a:cubicBezTo>
                    <a:cubicBezTo>
                      <a:pt x="8006" y="522"/>
                      <a:pt x="8640" y="756"/>
                      <a:pt x="9240" y="1089"/>
                    </a:cubicBezTo>
                    <a:cubicBezTo>
                      <a:pt x="12275" y="2624"/>
                      <a:pt x="13710" y="5860"/>
                      <a:pt x="12476" y="8295"/>
                    </a:cubicBezTo>
                    <a:cubicBezTo>
                      <a:pt x="11662" y="9836"/>
                      <a:pt x="9942" y="10690"/>
                      <a:pt x="8020" y="10690"/>
                    </a:cubicBezTo>
                    <a:cubicBezTo>
                      <a:pt x="6948" y="10690"/>
                      <a:pt x="5812" y="10424"/>
                      <a:pt x="4737" y="9862"/>
                    </a:cubicBezTo>
                    <a:cubicBezTo>
                      <a:pt x="1701" y="8328"/>
                      <a:pt x="300" y="5092"/>
                      <a:pt x="1534" y="2657"/>
                    </a:cubicBezTo>
                    <a:cubicBezTo>
                      <a:pt x="2317" y="1119"/>
                      <a:pt x="4016" y="280"/>
                      <a:pt x="5943" y="280"/>
                    </a:cubicBezTo>
                    <a:close/>
                    <a:moveTo>
                      <a:pt x="5989" y="1"/>
                    </a:moveTo>
                    <a:cubicBezTo>
                      <a:pt x="3974" y="1"/>
                      <a:pt x="2174" y="887"/>
                      <a:pt x="1334" y="2524"/>
                    </a:cubicBezTo>
                    <a:cubicBezTo>
                      <a:pt x="0" y="5092"/>
                      <a:pt x="1501" y="8461"/>
                      <a:pt x="4637" y="10096"/>
                    </a:cubicBezTo>
                    <a:cubicBezTo>
                      <a:pt x="5237" y="10429"/>
                      <a:pt x="5904" y="10663"/>
                      <a:pt x="6571" y="10796"/>
                    </a:cubicBezTo>
                    <a:cubicBezTo>
                      <a:pt x="7058" y="10897"/>
                      <a:pt x="7542" y="10947"/>
                      <a:pt x="8014" y="10947"/>
                    </a:cubicBezTo>
                    <a:cubicBezTo>
                      <a:pt x="10035" y="10947"/>
                      <a:pt x="11838" y="10038"/>
                      <a:pt x="12676" y="8361"/>
                    </a:cubicBezTo>
                    <a:cubicBezTo>
                      <a:pt x="14010" y="5826"/>
                      <a:pt x="12509" y="2457"/>
                      <a:pt x="9373" y="823"/>
                    </a:cubicBezTo>
                    <a:cubicBezTo>
                      <a:pt x="8263" y="267"/>
                      <a:pt x="7093" y="1"/>
                      <a:pt x="59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597;p38">
                <a:extLst>
                  <a:ext uri="{FF2B5EF4-FFF2-40B4-BE49-F238E27FC236}">
                    <a16:creationId xmlns:a16="http://schemas.microsoft.com/office/drawing/2014/main" id="{131C471D-85A7-3443-9742-12ADAAE6FDD0}"/>
                  </a:ext>
                </a:extLst>
              </p:cNvPr>
              <p:cNvSpPr/>
              <p:nvPr/>
            </p:nvSpPr>
            <p:spPr>
              <a:xfrm>
                <a:off x="3495175" y="4027975"/>
                <a:ext cx="206825" cy="168100"/>
              </a:xfrm>
              <a:custGeom>
                <a:avLst/>
                <a:gdLst/>
                <a:ahLst/>
                <a:cxnLst/>
                <a:rect l="l" t="t" r="r" b="b"/>
                <a:pathLst>
                  <a:path w="8273" h="6724" extrusionOk="0">
                    <a:moveTo>
                      <a:pt x="1635" y="2116"/>
                    </a:moveTo>
                    <a:lnTo>
                      <a:pt x="3036" y="3117"/>
                    </a:lnTo>
                    <a:cubicBezTo>
                      <a:pt x="2802" y="3217"/>
                      <a:pt x="2569" y="3317"/>
                      <a:pt x="2369" y="3350"/>
                    </a:cubicBezTo>
                    <a:cubicBezTo>
                      <a:pt x="2321" y="3358"/>
                      <a:pt x="2274" y="3362"/>
                      <a:pt x="2227" y="3362"/>
                    </a:cubicBezTo>
                    <a:cubicBezTo>
                      <a:pt x="2076" y="3362"/>
                      <a:pt x="1929" y="3319"/>
                      <a:pt x="1801" y="3217"/>
                    </a:cubicBezTo>
                    <a:cubicBezTo>
                      <a:pt x="1635" y="3117"/>
                      <a:pt x="1535" y="2950"/>
                      <a:pt x="1501" y="2716"/>
                    </a:cubicBezTo>
                    <a:cubicBezTo>
                      <a:pt x="1468" y="2550"/>
                      <a:pt x="1501" y="2350"/>
                      <a:pt x="1635" y="2116"/>
                    </a:cubicBezTo>
                    <a:close/>
                    <a:moveTo>
                      <a:pt x="5848" y="2872"/>
                    </a:moveTo>
                    <a:cubicBezTo>
                      <a:pt x="6021" y="2872"/>
                      <a:pt x="6216" y="2921"/>
                      <a:pt x="6371" y="3050"/>
                    </a:cubicBezTo>
                    <a:cubicBezTo>
                      <a:pt x="6638" y="3217"/>
                      <a:pt x="6738" y="3384"/>
                      <a:pt x="6738" y="3650"/>
                    </a:cubicBezTo>
                    <a:cubicBezTo>
                      <a:pt x="6805" y="3851"/>
                      <a:pt x="6738" y="4117"/>
                      <a:pt x="6638" y="4351"/>
                    </a:cubicBezTo>
                    <a:lnTo>
                      <a:pt x="4970" y="3183"/>
                    </a:lnTo>
                    <a:cubicBezTo>
                      <a:pt x="5204" y="3017"/>
                      <a:pt x="5471" y="2950"/>
                      <a:pt x="5704" y="2883"/>
                    </a:cubicBezTo>
                    <a:cubicBezTo>
                      <a:pt x="5749" y="2876"/>
                      <a:pt x="5798" y="2872"/>
                      <a:pt x="5848" y="2872"/>
                    </a:cubicBezTo>
                    <a:close/>
                    <a:moveTo>
                      <a:pt x="3008" y="1"/>
                    </a:moveTo>
                    <a:cubicBezTo>
                      <a:pt x="2939" y="1"/>
                      <a:pt x="2871" y="5"/>
                      <a:pt x="2802" y="15"/>
                    </a:cubicBezTo>
                    <a:cubicBezTo>
                      <a:pt x="2535" y="15"/>
                      <a:pt x="2268" y="115"/>
                      <a:pt x="2035" y="215"/>
                    </a:cubicBezTo>
                    <a:cubicBezTo>
                      <a:pt x="1835" y="348"/>
                      <a:pt x="1568" y="515"/>
                      <a:pt x="1368" y="715"/>
                    </a:cubicBezTo>
                    <a:lnTo>
                      <a:pt x="567" y="181"/>
                    </a:lnTo>
                    <a:lnTo>
                      <a:pt x="0" y="1015"/>
                    </a:lnTo>
                    <a:lnTo>
                      <a:pt x="767" y="1549"/>
                    </a:lnTo>
                    <a:cubicBezTo>
                      <a:pt x="501" y="2116"/>
                      <a:pt x="367" y="2650"/>
                      <a:pt x="434" y="3117"/>
                    </a:cubicBezTo>
                    <a:cubicBezTo>
                      <a:pt x="534" y="3617"/>
                      <a:pt x="767" y="3951"/>
                      <a:pt x="1168" y="4218"/>
                    </a:cubicBezTo>
                    <a:cubicBezTo>
                      <a:pt x="1401" y="4384"/>
                      <a:pt x="1668" y="4518"/>
                      <a:pt x="1902" y="4551"/>
                    </a:cubicBezTo>
                    <a:cubicBezTo>
                      <a:pt x="2035" y="4584"/>
                      <a:pt x="2160" y="4601"/>
                      <a:pt x="2285" y="4601"/>
                    </a:cubicBezTo>
                    <a:cubicBezTo>
                      <a:pt x="2410" y="4601"/>
                      <a:pt x="2535" y="4584"/>
                      <a:pt x="2669" y="4551"/>
                    </a:cubicBezTo>
                    <a:cubicBezTo>
                      <a:pt x="2902" y="4484"/>
                      <a:pt x="3102" y="4384"/>
                      <a:pt x="3369" y="4284"/>
                    </a:cubicBezTo>
                    <a:cubicBezTo>
                      <a:pt x="3569" y="4151"/>
                      <a:pt x="3836" y="3984"/>
                      <a:pt x="4036" y="3851"/>
                    </a:cubicBezTo>
                    <a:lnTo>
                      <a:pt x="6038" y="5285"/>
                    </a:lnTo>
                    <a:cubicBezTo>
                      <a:pt x="5769" y="5515"/>
                      <a:pt x="5467" y="5624"/>
                      <a:pt x="5132" y="5624"/>
                    </a:cubicBezTo>
                    <a:cubicBezTo>
                      <a:pt x="4885" y="5624"/>
                      <a:pt x="4620" y="5565"/>
                      <a:pt x="4337" y="5452"/>
                    </a:cubicBezTo>
                    <a:lnTo>
                      <a:pt x="3836" y="6386"/>
                    </a:lnTo>
                    <a:cubicBezTo>
                      <a:pt x="4212" y="6611"/>
                      <a:pt x="4606" y="6724"/>
                      <a:pt x="5004" y="6724"/>
                    </a:cubicBezTo>
                    <a:cubicBezTo>
                      <a:pt x="5137" y="6724"/>
                      <a:pt x="5271" y="6711"/>
                      <a:pt x="5404" y="6686"/>
                    </a:cubicBezTo>
                    <a:cubicBezTo>
                      <a:pt x="5971" y="6553"/>
                      <a:pt x="6405" y="6319"/>
                      <a:pt x="6872" y="5819"/>
                    </a:cubicBezTo>
                    <a:lnTo>
                      <a:pt x="7706" y="6386"/>
                    </a:lnTo>
                    <a:lnTo>
                      <a:pt x="8273" y="5552"/>
                    </a:lnTo>
                    <a:lnTo>
                      <a:pt x="7506" y="5018"/>
                    </a:lnTo>
                    <a:cubicBezTo>
                      <a:pt x="7606" y="4718"/>
                      <a:pt x="7739" y="4451"/>
                      <a:pt x="7772" y="4151"/>
                    </a:cubicBezTo>
                    <a:cubicBezTo>
                      <a:pt x="7839" y="3851"/>
                      <a:pt x="7839" y="3617"/>
                      <a:pt x="7772" y="3350"/>
                    </a:cubicBezTo>
                    <a:cubicBezTo>
                      <a:pt x="7739" y="3117"/>
                      <a:pt x="7672" y="2883"/>
                      <a:pt x="7539" y="2683"/>
                    </a:cubicBezTo>
                    <a:cubicBezTo>
                      <a:pt x="7405" y="2516"/>
                      <a:pt x="7239" y="2316"/>
                      <a:pt x="7039" y="2183"/>
                    </a:cubicBezTo>
                    <a:cubicBezTo>
                      <a:pt x="6738" y="1983"/>
                      <a:pt x="6505" y="1849"/>
                      <a:pt x="6205" y="1816"/>
                    </a:cubicBezTo>
                    <a:cubicBezTo>
                      <a:pt x="6126" y="1806"/>
                      <a:pt x="6048" y="1802"/>
                      <a:pt x="5970" y="1802"/>
                    </a:cubicBezTo>
                    <a:cubicBezTo>
                      <a:pt x="5781" y="1802"/>
                      <a:pt x="5593" y="1826"/>
                      <a:pt x="5404" y="1849"/>
                    </a:cubicBezTo>
                    <a:cubicBezTo>
                      <a:pt x="5171" y="1949"/>
                      <a:pt x="4904" y="2016"/>
                      <a:pt x="4670" y="2149"/>
                    </a:cubicBezTo>
                    <a:cubicBezTo>
                      <a:pt x="4403" y="2283"/>
                      <a:pt x="4170" y="2383"/>
                      <a:pt x="3936" y="2550"/>
                    </a:cubicBezTo>
                    <a:lnTo>
                      <a:pt x="2235" y="1349"/>
                    </a:lnTo>
                    <a:cubicBezTo>
                      <a:pt x="2464" y="1190"/>
                      <a:pt x="2711" y="1106"/>
                      <a:pt x="2972" y="1106"/>
                    </a:cubicBezTo>
                    <a:cubicBezTo>
                      <a:pt x="3206" y="1106"/>
                      <a:pt x="3451" y="1174"/>
                      <a:pt x="3703" y="1315"/>
                    </a:cubicBezTo>
                    <a:lnTo>
                      <a:pt x="4237" y="348"/>
                    </a:lnTo>
                    <a:cubicBezTo>
                      <a:pt x="4003" y="215"/>
                      <a:pt x="3803" y="115"/>
                      <a:pt x="3536" y="48"/>
                    </a:cubicBezTo>
                    <a:cubicBezTo>
                      <a:pt x="3347" y="24"/>
                      <a:pt x="3175" y="1"/>
                      <a:pt x="300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598;p38">
              <a:extLst>
                <a:ext uri="{FF2B5EF4-FFF2-40B4-BE49-F238E27FC236}">
                  <a16:creationId xmlns:a16="http://schemas.microsoft.com/office/drawing/2014/main" id="{13ECC5BB-B2ED-957C-A3B6-BB3474D5AB99}"/>
                </a:ext>
              </a:extLst>
            </p:cNvPr>
            <p:cNvGrpSpPr/>
            <p:nvPr/>
          </p:nvGrpSpPr>
          <p:grpSpPr>
            <a:xfrm>
              <a:off x="5811117" y="2088569"/>
              <a:ext cx="1867395" cy="2662812"/>
              <a:chOff x="5811117" y="2088569"/>
              <a:chExt cx="1867395" cy="2662812"/>
            </a:xfrm>
          </p:grpSpPr>
          <p:grpSp>
            <p:nvGrpSpPr>
              <p:cNvPr id="107" name="Google Shape;599;p38">
                <a:extLst>
                  <a:ext uri="{FF2B5EF4-FFF2-40B4-BE49-F238E27FC236}">
                    <a16:creationId xmlns:a16="http://schemas.microsoft.com/office/drawing/2014/main" id="{78CF0C21-7BBE-DDCD-9FF1-B8A70DACA558}"/>
                  </a:ext>
                </a:extLst>
              </p:cNvPr>
              <p:cNvGrpSpPr/>
              <p:nvPr/>
            </p:nvGrpSpPr>
            <p:grpSpPr>
              <a:xfrm>
                <a:off x="5811117" y="2088569"/>
                <a:ext cx="1867395" cy="2662812"/>
                <a:chOff x="2040800" y="2586750"/>
                <a:chExt cx="1530275" cy="2182275"/>
              </a:xfrm>
            </p:grpSpPr>
            <p:sp>
              <p:nvSpPr>
                <p:cNvPr id="109" name="Google Shape;600;p38">
                  <a:extLst>
                    <a:ext uri="{FF2B5EF4-FFF2-40B4-BE49-F238E27FC236}">
                      <a16:creationId xmlns:a16="http://schemas.microsoft.com/office/drawing/2014/main" id="{04949F8C-0155-C4F2-7A7F-0D86408369F3}"/>
                    </a:ext>
                  </a:extLst>
                </p:cNvPr>
                <p:cNvSpPr/>
                <p:nvPr/>
              </p:nvSpPr>
              <p:spPr>
                <a:xfrm>
                  <a:off x="2040800" y="2586750"/>
                  <a:ext cx="1530275" cy="218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211" h="87291" extrusionOk="0">
                      <a:moveTo>
                        <a:pt x="30843" y="0"/>
                      </a:moveTo>
                      <a:cubicBezTo>
                        <a:pt x="30043" y="0"/>
                        <a:pt x="29293" y="545"/>
                        <a:pt x="28721" y="1090"/>
                      </a:cubicBezTo>
                      <a:cubicBezTo>
                        <a:pt x="26152" y="3491"/>
                        <a:pt x="24585" y="7027"/>
                        <a:pt x="21482" y="8662"/>
                      </a:cubicBezTo>
                      <a:cubicBezTo>
                        <a:pt x="21349" y="7494"/>
                        <a:pt x="21816" y="6360"/>
                        <a:pt x="21983" y="5193"/>
                      </a:cubicBezTo>
                      <a:cubicBezTo>
                        <a:pt x="22238" y="3376"/>
                        <a:pt x="20984" y="1874"/>
                        <a:pt x="19407" y="1874"/>
                      </a:cubicBezTo>
                      <a:cubicBezTo>
                        <a:pt x="18928" y="1874"/>
                        <a:pt x="18419" y="2013"/>
                        <a:pt x="17913" y="2324"/>
                      </a:cubicBezTo>
                      <a:cubicBezTo>
                        <a:pt x="16579" y="3158"/>
                        <a:pt x="15712" y="4826"/>
                        <a:pt x="15511" y="6360"/>
                      </a:cubicBezTo>
                      <a:cubicBezTo>
                        <a:pt x="15411" y="7194"/>
                        <a:pt x="15411" y="8028"/>
                        <a:pt x="14677" y="8528"/>
                      </a:cubicBezTo>
                      <a:cubicBezTo>
                        <a:pt x="14010" y="8962"/>
                        <a:pt x="13143" y="9029"/>
                        <a:pt x="12409" y="9329"/>
                      </a:cubicBezTo>
                      <a:cubicBezTo>
                        <a:pt x="12209" y="9429"/>
                        <a:pt x="11909" y="9496"/>
                        <a:pt x="11842" y="9763"/>
                      </a:cubicBezTo>
                      <a:cubicBezTo>
                        <a:pt x="11742" y="9963"/>
                        <a:pt x="11842" y="10263"/>
                        <a:pt x="11976" y="10496"/>
                      </a:cubicBezTo>
                      <a:cubicBezTo>
                        <a:pt x="12876" y="12364"/>
                        <a:pt x="22983" y="17868"/>
                        <a:pt x="24918" y="22805"/>
                      </a:cubicBezTo>
                      <a:lnTo>
                        <a:pt x="22750" y="23873"/>
                      </a:lnTo>
                      <a:cubicBezTo>
                        <a:pt x="15044" y="29110"/>
                        <a:pt x="8840" y="36615"/>
                        <a:pt x="5071" y="45288"/>
                      </a:cubicBezTo>
                      <a:cubicBezTo>
                        <a:pt x="1335" y="53961"/>
                        <a:pt x="0" y="63768"/>
                        <a:pt x="1335" y="73141"/>
                      </a:cubicBezTo>
                      <a:cubicBezTo>
                        <a:pt x="1568" y="74976"/>
                        <a:pt x="1968" y="76710"/>
                        <a:pt x="2302" y="78512"/>
                      </a:cubicBezTo>
                      <a:cubicBezTo>
                        <a:pt x="2669" y="80447"/>
                        <a:pt x="2836" y="82848"/>
                        <a:pt x="1201" y="83849"/>
                      </a:cubicBezTo>
                      <a:cubicBezTo>
                        <a:pt x="1824" y="84305"/>
                        <a:pt x="2532" y="84449"/>
                        <a:pt x="3284" y="84449"/>
                      </a:cubicBezTo>
                      <a:cubicBezTo>
                        <a:pt x="4588" y="84449"/>
                        <a:pt x="6026" y="84015"/>
                        <a:pt x="7385" y="84015"/>
                      </a:cubicBezTo>
                      <a:cubicBezTo>
                        <a:pt x="7594" y="84015"/>
                        <a:pt x="7801" y="84025"/>
                        <a:pt x="8006" y="84049"/>
                      </a:cubicBezTo>
                      <a:cubicBezTo>
                        <a:pt x="8933" y="84169"/>
                        <a:pt x="9994" y="84985"/>
                        <a:pt x="10924" y="84985"/>
                      </a:cubicBezTo>
                      <a:cubicBezTo>
                        <a:pt x="11032" y="84985"/>
                        <a:pt x="11138" y="84974"/>
                        <a:pt x="11242" y="84950"/>
                      </a:cubicBezTo>
                      <a:cubicBezTo>
                        <a:pt x="11537" y="84871"/>
                        <a:pt x="11855" y="84837"/>
                        <a:pt x="12188" y="84837"/>
                      </a:cubicBezTo>
                      <a:cubicBezTo>
                        <a:pt x="14259" y="84837"/>
                        <a:pt x="16937" y="86168"/>
                        <a:pt x="18747" y="86484"/>
                      </a:cubicBezTo>
                      <a:cubicBezTo>
                        <a:pt x="21582" y="86985"/>
                        <a:pt x="24518" y="87218"/>
                        <a:pt x="27387" y="87285"/>
                      </a:cubicBezTo>
                      <a:cubicBezTo>
                        <a:pt x="27698" y="87288"/>
                        <a:pt x="28009" y="87290"/>
                        <a:pt x="28320" y="87290"/>
                      </a:cubicBezTo>
                      <a:cubicBezTo>
                        <a:pt x="33773" y="87290"/>
                        <a:pt x="39169" y="86750"/>
                        <a:pt x="44565" y="86151"/>
                      </a:cubicBezTo>
                      <a:cubicBezTo>
                        <a:pt x="46433" y="85984"/>
                        <a:pt x="48335" y="85784"/>
                        <a:pt x="50069" y="85117"/>
                      </a:cubicBezTo>
                      <a:cubicBezTo>
                        <a:pt x="51103" y="84716"/>
                        <a:pt x="52104" y="84183"/>
                        <a:pt x="53205" y="84049"/>
                      </a:cubicBezTo>
                      <a:cubicBezTo>
                        <a:pt x="53405" y="84026"/>
                        <a:pt x="53608" y="84016"/>
                        <a:pt x="53812" y="84016"/>
                      </a:cubicBezTo>
                      <a:cubicBezTo>
                        <a:pt x="55172" y="84016"/>
                        <a:pt x="56604" y="84464"/>
                        <a:pt x="57912" y="84464"/>
                      </a:cubicBezTo>
                      <a:cubicBezTo>
                        <a:pt x="58664" y="84464"/>
                        <a:pt x="59376" y="84316"/>
                        <a:pt x="60010" y="83849"/>
                      </a:cubicBezTo>
                      <a:cubicBezTo>
                        <a:pt x="58375" y="82848"/>
                        <a:pt x="58542" y="80447"/>
                        <a:pt x="58909" y="78512"/>
                      </a:cubicBezTo>
                      <a:cubicBezTo>
                        <a:pt x="59243" y="76710"/>
                        <a:pt x="59643" y="74943"/>
                        <a:pt x="59876" y="73141"/>
                      </a:cubicBezTo>
                      <a:cubicBezTo>
                        <a:pt x="61211" y="63701"/>
                        <a:pt x="60410" y="53694"/>
                        <a:pt x="56140" y="45288"/>
                      </a:cubicBezTo>
                      <a:cubicBezTo>
                        <a:pt x="48735" y="30878"/>
                        <a:pt x="35893" y="23906"/>
                        <a:pt x="35893" y="23839"/>
                      </a:cubicBezTo>
                      <a:cubicBezTo>
                        <a:pt x="35059" y="21104"/>
                        <a:pt x="37093" y="18302"/>
                        <a:pt x="39095" y="16234"/>
                      </a:cubicBezTo>
                      <a:cubicBezTo>
                        <a:pt x="41663" y="13565"/>
                        <a:pt x="44365" y="10997"/>
                        <a:pt x="47234" y="8662"/>
                      </a:cubicBezTo>
                      <a:cubicBezTo>
                        <a:pt x="46856" y="8463"/>
                        <a:pt x="46468" y="8384"/>
                        <a:pt x="46072" y="8384"/>
                      </a:cubicBezTo>
                      <a:cubicBezTo>
                        <a:pt x="44513" y="8384"/>
                        <a:pt x="42835" y="9613"/>
                        <a:pt x="41166" y="9613"/>
                      </a:cubicBezTo>
                      <a:cubicBezTo>
                        <a:pt x="41054" y="9613"/>
                        <a:pt x="40942" y="9608"/>
                        <a:pt x="40829" y="9596"/>
                      </a:cubicBezTo>
                      <a:cubicBezTo>
                        <a:pt x="39996" y="9496"/>
                        <a:pt x="39195" y="8995"/>
                        <a:pt x="38494" y="8495"/>
                      </a:cubicBezTo>
                      <a:cubicBezTo>
                        <a:pt x="36159" y="6794"/>
                        <a:pt x="34225" y="4492"/>
                        <a:pt x="32924" y="1890"/>
                      </a:cubicBezTo>
                      <a:cubicBezTo>
                        <a:pt x="32557" y="1123"/>
                        <a:pt x="32257" y="356"/>
                        <a:pt x="31389" y="89"/>
                      </a:cubicBezTo>
                      <a:cubicBezTo>
                        <a:pt x="31206" y="28"/>
                        <a:pt x="31023" y="0"/>
                        <a:pt x="30843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0" name="Google Shape;601;p38">
                  <a:extLst>
                    <a:ext uri="{FF2B5EF4-FFF2-40B4-BE49-F238E27FC236}">
                      <a16:creationId xmlns:a16="http://schemas.microsoft.com/office/drawing/2014/main" id="{172221DC-4916-AADC-5C2A-E2473251BBC5}"/>
                    </a:ext>
                  </a:extLst>
                </p:cNvPr>
                <p:cNvSpPr/>
                <p:nvPr/>
              </p:nvSpPr>
              <p:spPr>
                <a:xfrm>
                  <a:off x="2335175" y="2809950"/>
                  <a:ext cx="342775" cy="342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1" h="13711" extrusionOk="0">
                      <a:moveTo>
                        <a:pt x="2002" y="1"/>
                      </a:moveTo>
                      <a:lnTo>
                        <a:pt x="2002" y="1"/>
                      </a:lnTo>
                      <a:cubicBezTo>
                        <a:pt x="1535" y="134"/>
                        <a:pt x="1101" y="234"/>
                        <a:pt x="701" y="368"/>
                      </a:cubicBezTo>
                      <a:cubicBezTo>
                        <a:pt x="434" y="468"/>
                        <a:pt x="201" y="568"/>
                        <a:pt x="100" y="801"/>
                      </a:cubicBezTo>
                      <a:cubicBezTo>
                        <a:pt x="0" y="1035"/>
                        <a:pt x="100" y="1335"/>
                        <a:pt x="234" y="1535"/>
                      </a:cubicBezTo>
                      <a:cubicBezTo>
                        <a:pt x="1101" y="3470"/>
                        <a:pt x="10908" y="8807"/>
                        <a:pt x="13076" y="13710"/>
                      </a:cubicBezTo>
                      <a:cubicBezTo>
                        <a:pt x="13277" y="13644"/>
                        <a:pt x="13477" y="13577"/>
                        <a:pt x="13710" y="13510"/>
                      </a:cubicBezTo>
                      <a:cubicBezTo>
                        <a:pt x="13677" y="13344"/>
                        <a:pt x="13677" y="13177"/>
                        <a:pt x="13610" y="13010"/>
                      </a:cubicBezTo>
                      <a:cubicBezTo>
                        <a:pt x="13543" y="12510"/>
                        <a:pt x="13243" y="11876"/>
                        <a:pt x="13010" y="11476"/>
                      </a:cubicBezTo>
                      <a:cubicBezTo>
                        <a:pt x="12409" y="10375"/>
                        <a:pt x="11575" y="9407"/>
                        <a:pt x="10675" y="8573"/>
                      </a:cubicBezTo>
                      <a:cubicBezTo>
                        <a:pt x="9040" y="7072"/>
                        <a:pt x="7172" y="5705"/>
                        <a:pt x="5271" y="4504"/>
                      </a:cubicBezTo>
                      <a:cubicBezTo>
                        <a:pt x="4070" y="3737"/>
                        <a:pt x="2035" y="3070"/>
                        <a:pt x="1368" y="1735"/>
                      </a:cubicBezTo>
                      <a:cubicBezTo>
                        <a:pt x="934" y="901"/>
                        <a:pt x="1435" y="468"/>
                        <a:pt x="200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1" name="Google Shape;602;p38">
                  <a:extLst>
                    <a:ext uri="{FF2B5EF4-FFF2-40B4-BE49-F238E27FC236}">
                      <a16:creationId xmlns:a16="http://schemas.microsoft.com/office/drawing/2014/main" id="{A881BCD1-7F1B-1FA7-F4DB-3CBF906F108F}"/>
                    </a:ext>
                  </a:extLst>
                </p:cNvPr>
                <p:cNvSpPr/>
                <p:nvPr/>
              </p:nvSpPr>
              <p:spPr>
                <a:xfrm>
                  <a:off x="2757600" y="2587575"/>
                  <a:ext cx="105850" cy="60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34" h="24107" extrusionOk="0">
                      <a:moveTo>
                        <a:pt x="2138" y="1"/>
                      </a:moveTo>
                      <a:cubicBezTo>
                        <a:pt x="1337" y="1"/>
                        <a:pt x="587" y="545"/>
                        <a:pt x="15" y="1090"/>
                      </a:cubicBezTo>
                      <a:cubicBezTo>
                        <a:pt x="5" y="1101"/>
                        <a:pt x="1" y="1105"/>
                        <a:pt x="2" y="1105"/>
                      </a:cubicBezTo>
                      <a:cubicBezTo>
                        <a:pt x="18" y="1105"/>
                        <a:pt x="592" y="636"/>
                        <a:pt x="1017" y="636"/>
                      </a:cubicBezTo>
                      <a:cubicBezTo>
                        <a:pt x="1226" y="636"/>
                        <a:pt x="1398" y="750"/>
                        <a:pt x="1450" y="1090"/>
                      </a:cubicBezTo>
                      <a:cubicBezTo>
                        <a:pt x="1717" y="2725"/>
                        <a:pt x="1316" y="12598"/>
                        <a:pt x="1483" y="24107"/>
                      </a:cubicBezTo>
                      <a:cubicBezTo>
                        <a:pt x="2150" y="8062"/>
                        <a:pt x="2951" y="1924"/>
                        <a:pt x="2984" y="1424"/>
                      </a:cubicBezTo>
                      <a:cubicBezTo>
                        <a:pt x="2984" y="952"/>
                        <a:pt x="3080" y="783"/>
                        <a:pt x="3219" y="783"/>
                      </a:cubicBezTo>
                      <a:cubicBezTo>
                        <a:pt x="3577" y="783"/>
                        <a:pt x="4222" y="1921"/>
                        <a:pt x="4232" y="1921"/>
                      </a:cubicBezTo>
                      <a:cubicBezTo>
                        <a:pt x="4233" y="1921"/>
                        <a:pt x="4229" y="1911"/>
                        <a:pt x="4218" y="1891"/>
                      </a:cubicBezTo>
                      <a:cubicBezTo>
                        <a:pt x="3852" y="1123"/>
                        <a:pt x="3551" y="356"/>
                        <a:pt x="2684" y="89"/>
                      </a:cubicBezTo>
                      <a:cubicBezTo>
                        <a:pt x="2500" y="28"/>
                        <a:pt x="2318" y="1"/>
                        <a:pt x="2138" y="1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2" name="Google Shape;603;p38">
                  <a:extLst>
                    <a:ext uri="{FF2B5EF4-FFF2-40B4-BE49-F238E27FC236}">
                      <a16:creationId xmlns:a16="http://schemas.microsoft.com/office/drawing/2014/main" id="{1F7F9466-0558-F7BD-F0AC-D990B0B379F4}"/>
                    </a:ext>
                  </a:extLst>
                </p:cNvPr>
                <p:cNvSpPr/>
                <p:nvPr/>
              </p:nvSpPr>
              <p:spPr>
                <a:xfrm>
                  <a:off x="2887225" y="2796250"/>
                  <a:ext cx="333600" cy="37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4" h="15160" extrusionOk="0">
                      <a:moveTo>
                        <a:pt x="12213" y="1"/>
                      </a:moveTo>
                      <a:cubicBezTo>
                        <a:pt x="10686" y="1"/>
                        <a:pt x="8980" y="1229"/>
                        <a:pt x="7301" y="1229"/>
                      </a:cubicBezTo>
                      <a:cubicBezTo>
                        <a:pt x="7202" y="1229"/>
                        <a:pt x="7104" y="1225"/>
                        <a:pt x="7006" y="1216"/>
                      </a:cubicBezTo>
                      <a:cubicBezTo>
                        <a:pt x="4804" y="3184"/>
                        <a:pt x="2669" y="5385"/>
                        <a:pt x="1368" y="8054"/>
                      </a:cubicBezTo>
                      <a:cubicBezTo>
                        <a:pt x="601" y="9755"/>
                        <a:pt x="1" y="11957"/>
                        <a:pt x="635" y="13825"/>
                      </a:cubicBezTo>
                      <a:cubicBezTo>
                        <a:pt x="868" y="14559"/>
                        <a:pt x="1335" y="14926"/>
                        <a:pt x="1902" y="15159"/>
                      </a:cubicBezTo>
                      <a:cubicBezTo>
                        <a:pt x="1302" y="12491"/>
                        <a:pt x="3236" y="9822"/>
                        <a:pt x="5205" y="7821"/>
                      </a:cubicBezTo>
                      <a:cubicBezTo>
                        <a:pt x="7740" y="5152"/>
                        <a:pt x="10508" y="2617"/>
                        <a:pt x="13344" y="282"/>
                      </a:cubicBezTo>
                      <a:cubicBezTo>
                        <a:pt x="12981" y="81"/>
                        <a:pt x="12603" y="1"/>
                        <a:pt x="1221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" name="Google Shape;604;p38">
                  <a:extLst>
                    <a:ext uri="{FF2B5EF4-FFF2-40B4-BE49-F238E27FC236}">
                      <a16:creationId xmlns:a16="http://schemas.microsoft.com/office/drawing/2014/main" id="{862DEBF7-F5DA-9D68-6D7C-E115B546DF4F}"/>
                    </a:ext>
                  </a:extLst>
                </p:cNvPr>
                <p:cNvSpPr/>
                <p:nvPr/>
              </p:nvSpPr>
              <p:spPr>
                <a:xfrm>
                  <a:off x="2428575" y="2633600"/>
                  <a:ext cx="291900" cy="53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76" h="21499" extrusionOk="0">
                      <a:moveTo>
                        <a:pt x="3938" y="0"/>
                      </a:moveTo>
                      <a:cubicBezTo>
                        <a:pt x="3460" y="0"/>
                        <a:pt x="2949" y="139"/>
                        <a:pt x="2435" y="450"/>
                      </a:cubicBezTo>
                      <a:cubicBezTo>
                        <a:pt x="1101" y="1284"/>
                        <a:pt x="167" y="2952"/>
                        <a:pt x="0" y="4486"/>
                      </a:cubicBezTo>
                      <a:cubicBezTo>
                        <a:pt x="0" y="4496"/>
                        <a:pt x="1" y="4501"/>
                        <a:pt x="3" y="4501"/>
                      </a:cubicBezTo>
                      <a:cubicBezTo>
                        <a:pt x="11" y="4501"/>
                        <a:pt x="44" y="4351"/>
                        <a:pt x="100" y="4153"/>
                      </a:cubicBezTo>
                      <a:cubicBezTo>
                        <a:pt x="234" y="3702"/>
                        <a:pt x="634" y="3477"/>
                        <a:pt x="1034" y="3477"/>
                      </a:cubicBezTo>
                      <a:cubicBezTo>
                        <a:pt x="1435" y="3477"/>
                        <a:pt x="1835" y="3702"/>
                        <a:pt x="1968" y="4153"/>
                      </a:cubicBezTo>
                      <a:cubicBezTo>
                        <a:pt x="4103" y="11458"/>
                        <a:pt x="11308" y="21031"/>
                        <a:pt x="11675" y="21498"/>
                      </a:cubicBezTo>
                      <a:cubicBezTo>
                        <a:pt x="11675" y="21465"/>
                        <a:pt x="6305" y="10891"/>
                        <a:pt x="5971" y="6788"/>
                      </a:cubicBezTo>
                      <a:cubicBezTo>
                        <a:pt x="5871" y="5620"/>
                        <a:pt x="6305" y="4486"/>
                        <a:pt x="6472" y="3319"/>
                      </a:cubicBezTo>
                      <a:cubicBezTo>
                        <a:pt x="6727" y="1502"/>
                        <a:pt x="5512" y="0"/>
                        <a:pt x="3938" y="0"/>
                      </a:cubicBezTo>
                      <a:close/>
                    </a:path>
                  </a:pathLst>
                </a:custGeom>
                <a:solidFill>
                  <a:srgbClr val="2F97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" name="Google Shape;605;p38">
                  <a:extLst>
                    <a:ext uri="{FF2B5EF4-FFF2-40B4-BE49-F238E27FC236}">
                      <a16:creationId xmlns:a16="http://schemas.microsoft.com/office/drawing/2014/main" id="{0B607D44-AE29-BC02-746C-C627E458E8C4}"/>
                    </a:ext>
                  </a:extLst>
                </p:cNvPr>
                <p:cNvSpPr/>
                <p:nvPr/>
              </p:nvSpPr>
              <p:spPr>
                <a:xfrm>
                  <a:off x="2611200" y="3125825"/>
                  <a:ext cx="345275" cy="76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11" h="3077" extrusionOk="0">
                      <a:moveTo>
                        <a:pt x="12815" y="0"/>
                      </a:moveTo>
                      <a:cubicBezTo>
                        <a:pt x="12757" y="0"/>
                        <a:pt x="12699" y="13"/>
                        <a:pt x="12643" y="41"/>
                      </a:cubicBezTo>
                      <a:cubicBezTo>
                        <a:pt x="10842" y="742"/>
                        <a:pt x="8874" y="1042"/>
                        <a:pt x="6906" y="1042"/>
                      </a:cubicBezTo>
                      <a:cubicBezTo>
                        <a:pt x="4971" y="1042"/>
                        <a:pt x="2969" y="775"/>
                        <a:pt x="1168" y="141"/>
                      </a:cubicBezTo>
                      <a:cubicBezTo>
                        <a:pt x="1123" y="130"/>
                        <a:pt x="1079" y="125"/>
                        <a:pt x="1035" y="125"/>
                      </a:cubicBezTo>
                      <a:cubicBezTo>
                        <a:pt x="688" y="125"/>
                        <a:pt x="378" y="461"/>
                        <a:pt x="201" y="875"/>
                      </a:cubicBezTo>
                      <a:cubicBezTo>
                        <a:pt x="1" y="1309"/>
                        <a:pt x="34" y="1876"/>
                        <a:pt x="434" y="2076"/>
                      </a:cubicBezTo>
                      <a:cubicBezTo>
                        <a:pt x="2569" y="2810"/>
                        <a:pt x="4737" y="3077"/>
                        <a:pt x="6906" y="3077"/>
                      </a:cubicBezTo>
                      <a:cubicBezTo>
                        <a:pt x="9074" y="3044"/>
                        <a:pt x="11242" y="2743"/>
                        <a:pt x="13343" y="1909"/>
                      </a:cubicBezTo>
                      <a:cubicBezTo>
                        <a:pt x="13744" y="1709"/>
                        <a:pt x="13810" y="1176"/>
                        <a:pt x="13577" y="709"/>
                      </a:cubicBezTo>
                      <a:cubicBezTo>
                        <a:pt x="13410" y="320"/>
                        <a:pt x="13105" y="0"/>
                        <a:pt x="1281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8" name="Google Shape;606;p38">
                <a:extLst>
                  <a:ext uri="{FF2B5EF4-FFF2-40B4-BE49-F238E27FC236}">
                    <a16:creationId xmlns:a16="http://schemas.microsoft.com/office/drawing/2014/main" id="{8C7C4030-80C9-6734-89AA-C4447C6117F6}"/>
                  </a:ext>
                </a:extLst>
              </p:cNvPr>
              <p:cNvSpPr/>
              <p:nvPr/>
            </p:nvSpPr>
            <p:spPr>
              <a:xfrm>
                <a:off x="6516578" y="3491660"/>
                <a:ext cx="456473" cy="596035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" name="Google Shape;607;p38">
              <a:extLst>
                <a:ext uri="{FF2B5EF4-FFF2-40B4-BE49-F238E27FC236}">
                  <a16:creationId xmlns:a16="http://schemas.microsoft.com/office/drawing/2014/main" id="{5A7097BD-E53D-89B4-D607-0C662FDEA7FE}"/>
                </a:ext>
              </a:extLst>
            </p:cNvPr>
            <p:cNvGrpSpPr/>
            <p:nvPr/>
          </p:nvGrpSpPr>
          <p:grpSpPr>
            <a:xfrm>
              <a:off x="4578176" y="3267583"/>
              <a:ext cx="1319352" cy="1356866"/>
              <a:chOff x="608005" y="2953350"/>
              <a:chExt cx="1600572" cy="1646083"/>
            </a:xfrm>
          </p:grpSpPr>
          <p:sp>
            <p:nvSpPr>
              <p:cNvPr id="9" name="Google Shape;608;p38">
                <a:extLst>
                  <a:ext uri="{FF2B5EF4-FFF2-40B4-BE49-F238E27FC236}">
                    <a16:creationId xmlns:a16="http://schemas.microsoft.com/office/drawing/2014/main" id="{420FBAF4-63D8-52A4-7324-8705369F2136}"/>
                  </a:ext>
                </a:extLst>
              </p:cNvPr>
              <p:cNvSpPr/>
              <p:nvPr/>
            </p:nvSpPr>
            <p:spPr>
              <a:xfrm>
                <a:off x="870178" y="2953350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609;p38">
                <a:extLst>
                  <a:ext uri="{FF2B5EF4-FFF2-40B4-BE49-F238E27FC236}">
                    <a16:creationId xmlns:a16="http://schemas.microsoft.com/office/drawing/2014/main" id="{D041EC84-5DD0-3418-33CC-1B5A07C012DF}"/>
                  </a:ext>
                </a:extLst>
              </p:cNvPr>
              <p:cNvSpPr/>
              <p:nvPr/>
            </p:nvSpPr>
            <p:spPr>
              <a:xfrm>
                <a:off x="2100494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610;p38">
                <a:extLst>
                  <a:ext uri="{FF2B5EF4-FFF2-40B4-BE49-F238E27FC236}">
                    <a16:creationId xmlns:a16="http://schemas.microsoft.com/office/drawing/2014/main" id="{BF052536-85C9-6654-2E35-456FE27D0093}"/>
                  </a:ext>
                </a:extLst>
              </p:cNvPr>
              <p:cNvSpPr/>
              <p:nvPr/>
            </p:nvSpPr>
            <p:spPr>
              <a:xfrm>
                <a:off x="970353" y="4506705"/>
                <a:ext cx="4685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402" extrusionOk="0">
                    <a:moveTo>
                      <a:pt x="700" y="0"/>
                    </a:moveTo>
                    <a:cubicBezTo>
                      <a:pt x="609" y="0"/>
                      <a:pt x="487" y="0"/>
                      <a:pt x="366" y="31"/>
                    </a:cubicBezTo>
                    <a:cubicBezTo>
                      <a:pt x="274" y="61"/>
                      <a:pt x="153" y="91"/>
                      <a:pt x="1" y="152"/>
                    </a:cubicBezTo>
                    <a:lnTo>
                      <a:pt x="1" y="456"/>
                    </a:lnTo>
                    <a:cubicBezTo>
                      <a:pt x="153" y="395"/>
                      <a:pt x="274" y="335"/>
                      <a:pt x="366" y="304"/>
                    </a:cubicBezTo>
                    <a:cubicBezTo>
                      <a:pt x="487" y="274"/>
                      <a:pt x="609" y="243"/>
                      <a:pt x="700" y="243"/>
                    </a:cubicBezTo>
                    <a:cubicBezTo>
                      <a:pt x="852" y="243"/>
                      <a:pt x="943" y="304"/>
                      <a:pt x="1034" y="365"/>
                    </a:cubicBezTo>
                    <a:cubicBezTo>
                      <a:pt x="1125" y="456"/>
                      <a:pt x="1186" y="547"/>
                      <a:pt x="1186" y="699"/>
                    </a:cubicBezTo>
                    <a:cubicBezTo>
                      <a:pt x="1186" y="760"/>
                      <a:pt x="1156" y="851"/>
                      <a:pt x="1125" y="912"/>
                    </a:cubicBezTo>
                    <a:cubicBezTo>
                      <a:pt x="1065" y="1003"/>
                      <a:pt x="1004" y="1094"/>
                      <a:pt x="913" y="1216"/>
                    </a:cubicBezTo>
                    <a:cubicBezTo>
                      <a:pt x="852" y="1277"/>
                      <a:pt x="700" y="1429"/>
                      <a:pt x="487" y="1642"/>
                    </a:cubicBezTo>
                    <a:cubicBezTo>
                      <a:pt x="274" y="1854"/>
                      <a:pt x="122" y="2006"/>
                      <a:pt x="1" y="2128"/>
                    </a:cubicBezTo>
                    <a:lnTo>
                      <a:pt x="1" y="2402"/>
                    </a:lnTo>
                    <a:lnTo>
                      <a:pt x="1521" y="2402"/>
                    </a:lnTo>
                    <a:lnTo>
                      <a:pt x="1521" y="2128"/>
                    </a:lnTo>
                    <a:lnTo>
                      <a:pt x="396" y="2128"/>
                    </a:lnTo>
                    <a:cubicBezTo>
                      <a:pt x="639" y="1885"/>
                      <a:pt x="852" y="1672"/>
                      <a:pt x="1004" y="1520"/>
                    </a:cubicBezTo>
                    <a:cubicBezTo>
                      <a:pt x="1125" y="1368"/>
                      <a:pt x="1217" y="1277"/>
                      <a:pt x="1247" y="1246"/>
                    </a:cubicBezTo>
                    <a:cubicBezTo>
                      <a:pt x="1338" y="1125"/>
                      <a:pt x="1399" y="1034"/>
                      <a:pt x="1429" y="943"/>
                    </a:cubicBezTo>
                    <a:cubicBezTo>
                      <a:pt x="1490" y="851"/>
                      <a:pt x="1490" y="760"/>
                      <a:pt x="1490" y="669"/>
                    </a:cubicBezTo>
                    <a:cubicBezTo>
                      <a:pt x="1490" y="456"/>
                      <a:pt x="1429" y="304"/>
                      <a:pt x="1277" y="183"/>
                    </a:cubicBezTo>
                    <a:cubicBezTo>
                      <a:pt x="1125" y="61"/>
                      <a:pt x="943" y="0"/>
                      <a:pt x="700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611;p38">
                <a:extLst>
                  <a:ext uri="{FF2B5EF4-FFF2-40B4-BE49-F238E27FC236}">
                    <a16:creationId xmlns:a16="http://schemas.microsoft.com/office/drawing/2014/main" id="{6D6305DF-DAC6-2BDB-DB1A-A1F45ADDE511}"/>
                  </a:ext>
                </a:extLst>
              </p:cNvPr>
              <p:cNvSpPr/>
              <p:nvPr/>
            </p:nvSpPr>
            <p:spPr>
              <a:xfrm>
                <a:off x="1034025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95" y="2462"/>
                      <a:pt x="1277" y="2341"/>
                      <a:pt x="1429" y="2158"/>
                    </a:cubicBezTo>
                    <a:cubicBezTo>
                      <a:pt x="1581" y="1946"/>
                      <a:pt x="1642" y="1611"/>
                      <a:pt x="1642" y="1216"/>
                    </a:cubicBezTo>
                    <a:cubicBezTo>
                      <a:pt x="1642" y="821"/>
                      <a:pt x="1581" y="517"/>
                      <a:pt x="1429" y="304"/>
                    </a:cubicBezTo>
                    <a:cubicBezTo>
                      <a:pt x="1277" y="91"/>
                      <a:pt x="1095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612;p38">
                <a:extLst>
                  <a:ext uri="{FF2B5EF4-FFF2-40B4-BE49-F238E27FC236}">
                    <a16:creationId xmlns:a16="http://schemas.microsoft.com/office/drawing/2014/main" id="{CA6B1864-D96E-FC8D-FFCE-45FB7C673B8A}"/>
                  </a:ext>
                </a:extLst>
              </p:cNvPr>
              <p:cNvSpPr/>
              <p:nvPr/>
            </p:nvSpPr>
            <p:spPr>
              <a:xfrm>
                <a:off x="1098652" y="4506705"/>
                <a:ext cx="46824" cy="7399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402" extrusionOk="0">
                    <a:moveTo>
                      <a:pt x="699" y="0"/>
                    </a:moveTo>
                    <a:cubicBezTo>
                      <a:pt x="608" y="0"/>
                      <a:pt x="486" y="0"/>
                      <a:pt x="365" y="31"/>
                    </a:cubicBezTo>
                    <a:cubicBezTo>
                      <a:pt x="274" y="61"/>
                      <a:pt x="152" y="91"/>
                      <a:pt x="0" y="152"/>
                    </a:cubicBezTo>
                    <a:lnTo>
                      <a:pt x="0" y="456"/>
                    </a:lnTo>
                    <a:cubicBezTo>
                      <a:pt x="152" y="395"/>
                      <a:pt x="274" y="335"/>
                      <a:pt x="365" y="304"/>
                    </a:cubicBezTo>
                    <a:cubicBezTo>
                      <a:pt x="486" y="274"/>
                      <a:pt x="608" y="243"/>
                      <a:pt x="699" y="243"/>
                    </a:cubicBezTo>
                    <a:cubicBezTo>
                      <a:pt x="851" y="243"/>
                      <a:pt x="942" y="304"/>
                      <a:pt x="1033" y="365"/>
                    </a:cubicBezTo>
                    <a:cubicBezTo>
                      <a:pt x="1125" y="456"/>
                      <a:pt x="1185" y="547"/>
                      <a:pt x="1185" y="699"/>
                    </a:cubicBezTo>
                    <a:cubicBezTo>
                      <a:pt x="1185" y="760"/>
                      <a:pt x="1155" y="851"/>
                      <a:pt x="1125" y="912"/>
                    </a:cubicBezTo>
                    <a:cubicBezTo>
                      <a:pt x="1064" y="1003"/>
                      <a:pt x="1003" y="1094"/>
                      <a:pt x="912" y="1216"/>
                    </a:cubicBezTo>
                    <a:cubicBezTo>
                      <a:pt x="851" y="1277"/>
                      <a:pt x="699" y="1429"/>
                      <a:pt x="486" y="1642"/>
                    </a:cubicBezTo>
                    <a:cubicBezTo>
                      <a:pt x="274" y="1854"/>
                      <a:pt x="122" y="2006"/>
                      <a:pt x="0" y="2128"/>
                    </a:cubicBezTo>
                    <a:lnTo>
                      <a:pt x="0" y="2402"/>
                    </a:lnTo>
                    <a:lnTo>
                      <a:pt x="1520" y="2402"/>
                    </a:lnTo>
                    <a:lnTo>
                      <a:pt x="1520" y="2128"/>
                    </a:lnTo>
                    <a:lnTo>
                      <a:pt x="395" y="2128"/>
                    </a:lnTo>
                    <a:cubicBezTo>
                      <a:pt x="638" y="1885"/>
                      <a:pt x="851" y="1672"/>
                      <a:pt x="1003" y="1520"/>
                    </a:cubicBezTo>
                    <a:cubicBezTo>
                      <a:pt x="1125" y="1368"/>
                      <a:pt x="1216" y="1277"/>
                      <a:pt x="1246" y="1246"/>
                    </a:cubicBezTo>
                    <a:cubicBezTo>
                      <a:pt x="1337" y="1125"/>
                      <a:pt x="1398" y="1034"/>
                      <a:pt x="1459" y="943"/>
                    </a:cubicBezTo>
                    <a:cubicBezTo>
                      <a:pt x="1489" y="851"/>
                      <a:pt x="1489" y="760"/>
                      <a:pt x="1489" y="669"/>
                    </a:cubicBezTo>
                    <a:cubicBezTo>
                      <a:pt x="1489" y="456"/>
                      <a:pt x="1429" y="304"/>
                      <a:pt x="1277" y="183"/>
                    </a:cubicBezTo>
                    <a:cubicBezTo>
                      <a:pt x="1125" y="61"/>
                      <a:pt x="942" y="0"/>
                      <a:pt x="699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613;p38">
                <a:extLst>
                  <a:ext uri="{FF2B5EF4-FFF2-40B4-BE49-F238E27FC236}">
                    <a16:creationId xmlns:a16="http://schemas.microsoft.com/office/drawing/2014/main" id="{901FBB83-9C21-65AA-6FDB-CF99890BF982}"/>
                  </a:ext>
                </a:extLst>
              </p:cNvPr>
              <p:cNvSpPr/>
              <p:nvPr/>
            </p:nvSpPr>
            <p:spPr>
              <a:xfrm>
                <a:off x="1162294" y="4506705"/>
                <a:ext cx="50613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2463" extrusionOk="0">
                    <a:moveTo>
                      <a:pt x="822" y="243"/>
                    </a:moveTo>
                    <a:cubicBezTo>
                      <a:pt x="974" y="243"/>
                      <a:pt x="1095" y="335"/>
                      <a:pt x="1186" y="487"/>
                    </a:cubicBezTo>
                    <a:cubicBezTo>
                      <a:pt x="1278" y="639"/>
                      <a:pt x="1308" y="882"/>
                      <a:pt x="1308" y="1216"/>
                    </a:cubicBezTo>
                    <a:cubicBezTo>
                      <a:pt x="1308" y="1550"/>
                      <a:pt x="1278" y="1794"/>
                      <a:pt x="1186" y="1976"/>
                    </a:cubicBezTo>
                    <a:cubicBezTo>
                      <a:pt x="1095" y="2128"/>
                      <a:pt x="974" y="2219"/>
                      <a:pt x="822" y="2219"/>
                    </a:cubicBezTo>
                    <a:cubicBezTo>
                      <a:pt x="639" y="2219"/>
                      <a:pt x="518" y="2128"/>
                      <a:pt x="426" y="1976"/>
                    </a:cubicBezTo>
                    <a:cubicBezTo>
                      <a:pt x="366" y="1794"/>
                      <a:pt x="305" y="1550"/>
                      <a:pt x="305" y="1216"/>
                    </a:cubicBezTo>
                    <a:cubicBezTo>
                      <a:pt x="305" y="882"/>
                      <a:pt x="366" y="639"/>
                      <a:pt x="426" y="487"/>
                    </a:cubicBezTo>
                    <a:cubicBezTo>
                      <a:pt x="518" y="335"/>
                      <a:pt x="639" y="243"/>
                      <a:pt x="822" y="243"/>
                    </a:cubicBezTo>
                    <a:close/>
                    <a:moveTo>
                      <a:pt x="822" y="0"/>
                    </a:moveTo>
                    <a:cubicBezTo>
                      <a:pt x="548" y="0"/>
                      <a:pt x="335" y="91"/>
                      <a:pt x="214" y="304"/>
                    </a:cubicBezTo>
                    <a:cubicBezTo>
                      <a:pt x="62" y="517"/>
                      <a:pt x="1" y="821"/>
                      <a:pt x="1" y="1216"/>
                    </a:cubicBezTo>
                    <a:cubicBezTo>
                      <a:pt x="1" y="1611"/>
                      <a:pt x="62" y="1946"/>
                      <a:pt x="214" y="2158"/>
                    </a:cubicBezTo>
                    <a:cubicBezTo>
                      <a:pt x="335" y="2341"/>
                      <a:pt x="548" y="2462"/>
                      <a:pt x="822" y="2462"/>
                    </a:cubicBezTo>
                    <a:cubicBezTo>
                      <a:pt x="1095" y="2462"/>
                      <a:pt x="1278" y="2341"/>
                      <a:pt x="1430" y="2158"/>
                    </a:cubicBezTo>
                    <a:cubicBezTo>
                      <a:pt x="1582" y="1946"/>
                      <a:pt x="1642" y="1611"/>
                      <a:pt x="1642" y="1216"/>
                    </a:cubicBezTo>
                    <a:cubicBezTo>
                      <a:pt x="1642" y="821"/>
                      <a:pt x="1582" y="517"/>
                      <a:pt x="1430" y="304"/>
                    </a:cubicBezTo>
                    <a:cubicBezTo>
                      <a:pt x="1278" y="91"/>
                      <a:pt x="1095" y="0"/>
                      <a:pt x="822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614;p38">
                <a:extLst>
                  <a:ext uri="{FF2B5EF4-FFF2-40B4-BE49-F238E27FC236}">
                    <a16:creationId xmlns:a16="http://schemas.microsoft.com/office/drawing/2014/main" id="{1FE1A83F-9DE1-1320-A381-F87CBF62F1CB}"/>
                  </a:ext>
                </a:extLst>
              </p:cNvPr>
              <p:cNvSpPr/>
              <p:nvPr/>
            </p:nvSpPr>
            <p:spPr>
              <a:xfrm>
                <a:off x="1256862" y="4549769"/>
                <a:ext cx="26246" cy="7516"/>
              </a:xfrm>
              <a:custGeom>
                <a:avLst/>
                <a:gdLst/>
                <a:ahLst/>
                <a:cxnLst/>
                <a:rect l="l" t="t" r="r" b="b"/>
                <a:pathLst>
                  <a:path w="852" h="244" extrusionOk="0">
                    <a:moveTo>
                      <a:pt x="1" y="0"/>
                    </a:moveTo>
                    <a:lnTo>
                      <a:pt x="1" y="244"/>
                    </a:lnTo>
                    <a:lnTo>
                      <a:pt x="852" y="244"/>
                    </a:lnTo>
                    <a:lnTo>
                      <a:pt x="852" y="0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615;p38">
                <a:extLst>
                  <a:ext uri="{FF2B5EF4-FFF2-40B4-BE49-F238E27FC236}">
                    <a16:creationId xmlns:a16="http://schemas.microsoft.com/office/drawing/2014/main" id="{9DF19B65-7642-2417-69F9-39499314B38B}"/>
                  </a:ext>
                </a:extLst>
              </p:cNvPr>
              <p:cNvSpPr/>
              <p:nvPr/>
            </p:nvSpPr>
            <p:spPr>
              <a:xfrm>
                <a:off x="1327096" y="4506705"/>
                <a:ext cx="50582" cy="75873"/>
              </a:xfrm>
              <a:custGeom>
                <a:avLst/>
                <a:gdLst/>
                <a:ahLst/>
                <a:cxnLst/>
                <a:rect l="l" t="t" r="r" b="b"/>
                <a:pathLst>
                  <a:path w="1642" h="2463" extrusionOk="0">
                    <a:moveTo>
                      <a:pt x="821" y="243"/>
                    </a:moveTo>
                    <a:cubicBezTo>
                      <a:pt x="973" y="243"/>
                      <a:pt x="1095" y="335"/>
                      <a:pt x="1186" y="487"/>
                    </a:cubicBezTo>
                    <a:cubicBezTo>
                      <a:pt x="1277" y="639"/>
                      <a:pt x="1308" y="882"/>
                      <a:pt x="1308" y="1216"/>
                    </a:cubicBezTo>
                    <a:cubicBezTo>
                      <a:pt x="1308" y="1550"/>
                      <a:pt x="1277" y="1794"/>
                      <a:pt x="1186" y="1976"/>
                    </a:cubicBezTo>
                    <a:cubicBezTo>
                      <a:pt x="1095" y="2128"/>
                      <a:pt x="973" y="2219"/>
                      <a:pt x="821" y="2219"/>
                    </a:cubicBezTo>
                    <a:cubicBezTo>
                      <a:pt x="639" y="2219"/>
                      <a:pt x="517" y="2128"/>
                      <a:pt x="426" y="1976"/>
                    </a:cubicBezTo>
                    <a:cubicBezTo>
                      <a:pt x="365" y="1794"/>
                      <a:pt x="305" y="1550"/>
                      <a:pt x="305" y="1216"/>
                    </a:cubicBezTo>
                    <a:cubicBezTo>
                      <a:pt x="305" y="882"/>
                      <a:pt x="365" y="639"/>
                      <a:pt x="426" y="487"/>
                    </a:cubicBezTo>
                    <a:cubicBezTo>
                      <a:pt x="517" y="335"/>
                      <a:pt x="639" y="243"/>
                      <a:pt x="821" y="243"/>
                    </a:cubicBezTo>
                    <a:close/>
                    <a:moveTo>
                      <a:pt x="821" y="0"/>
                    </a:moveTo>
                    <a:cubicBezTo>
                      <a:pt x="548" y="0"/>
                      <a:pt x="335" y="91"/>
                      <a:pt x="183" y="304"/>
                    </a:cubicBezTo>
                    <a:cubicBezTo>
                      <a:pt x="61" y="517"/>
                      <a:pt x="1" y="821"/>
                      <a:pt x="1" y="1216"/>
                    </a:cubicBezTo>
                    <a:cubicBezTo>
                      <a:pt x="1" y="1611"/>
                      <a:pt x="61" y="1946"/>
                      <a:pt x="183" y="2158"/>
                    </a:cubicBezTo>
                    <a:cubicBezTo>
                      <a:pt x="335" y="2341"/>
                      <a:pt x="548" y="2462"/>
                      <a:pt x="821" y="2462"/>
                    </a:cubicBezTo>
                    <a:cubicBezTo>
                      <a:pt x="1064" y="2462"/>
                      <a:pt x="1277" y="2341"/>
                      <a:pt x="1429" y="2158"/>
                    </a:cubicBezTo>
                    <a:cubicBezTo>
                      <a:pt x="1551" y="1946"/>
                      <a:pt x="1642" y="1611"/>
                      <a:pt x="1642" y="1216"/>
                    </a:cubicBezTo>
                    <a:cubicBezTo>
                      <a:pt x="1642" y="821"/>
                      <a:pt x="1551" y="517"/>
                      <a:pt x="1429" y="304"/>
                    </a:cubicBezTo>
                    <a:cubicBezTo>
                      <a:pt x="1277" y="91"/>
                      <a:pt x="1064" y="0"/>
                      <a:pt x="821" y="0"/>
                    </a:cubicBez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616;p38">
                <a:extLst>
                  <a:ext uri="{FF2B5EF4-FFF2-40B4-BE49-F238E27FC236}">
                    <a16:creationId xmlns:a16="http://schemas.microsoft.com/office/drawing/2014/main" id="{352411D1-1A89-9528-A043-6BD5958DF9B6}"/>
                  </a:ext>
                </a:extLst>
              </p:cNvPr>
              <p:cNvSpPr/>
              <p:nvPr/>
            </p:nvSpPr>
            <p:spPr>
              <a:xfrm>
                <a:off x="1392647" y="4507629"/>
                <a:ext cx="46854" cy="73069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372" extrusionOk="0">
                    <a:moveTo>
                      <a:pt x="0" y="1"/>
                    </a:moveTo>
                    <a:lnTo>
                      <a:pt x="0" y="274"/>
                    </a:lnTo>
                    <a:lnTo>
                      <a:pt x="1125" y="274"/>
                    </a:lnTo>
                    <a:lnTo>
                      <a:pt x="335" y="2372"/>
                    </a:lnTo>
                    <a:lnTo>
                      <a:pt x="669" y="2372"/>
                    </a:lnTo>
                    <a:lnTo>
                      <a:pt x="1520" y="122"/>
                    </a:lnTo>
                    <a:lnTo>
                      <a:pt x="1520" y="1"/>
                    </a:lnTo>
                    <a:close/>
                  </a:path>
                </a:pathLst>
              </a:custGeom>
              <a:solidFill>
                <a:srgbClr val="AD69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617;p38">
                <a:extLst>
                  <a:ext uri="{FF2B5EF4-FFF2-40B4-BE49-F238E27FC236}">
                    <a16:creationId xmlns:a16="http://schemas.microsoft.com/office/drawing/2014/main" id="{ABA6387D-EF98-674A-4066-455ED38118DB}"/>
                  </a:ext>
                </a:extLst>
              </p:cNvPr>
              <p:cNvSpPr/>
              <p:nvPr/>
            </p:nvSpPr>
            <p:spPr>
              <a:xfrm>
                <a:off x="773731" y="4358753"/>
                <a:ext cx="1262235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618;p38">
                <a:extLst>
                  <a:ext uri="{FF2B5EF4-FFF2-40B4-BE49-F238E27FC236}">
                    <a16:creationId xmlns:a16="http://schemas.microsoft.com/office/drawing/2014/main" id="{6284AF3A-848E-5C27-B7B6-00B5BDDADBB5}"/>
                  </a:ext>
                </a:extLst>
              </p:cNvPr>
              <p:cNvSpPr/>
              <p:nvPr/>
            </p:nvSpPr>
            <p:spPr>
              <a:xfrm>
                <a:off x="7737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619;p38">
                <a:extLst>
                  <a:ext uri="{FF2B5EF4-FFF2-40B4-BE49-F238E27FC236}">
                    <a16:creationId xmlns:a16="http://schemas.microsoft.com/office/drawing/2014/main" id="{5230943E-0247-D441-9B3F-3DD33562BC50}"/>
                  </a:ext>
                </a:extLst>
              </p:cNvPr>
              <p:cNvSpPr/>
              <p:nvPr/>
            </p:nvSpPr>
            <p:spPr>
              <a:xfrm>
                <a:off x="885149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620;p38">
                <a:extLst>
                  <a:ext uri="{FF2B5EF4-FFF2-40B4-BE49-F238E27FC236}">
                    <a16:creationId xmlns:a16="http://schemas.microsoft.com/office/drawing/2014/main" id="{4F78FBBB-E694-77FD-7C59-EB7F86C4B3E6}"/>
                  </a:ext>
                </a:extLst>
              </p:cNvPr>
              <p:cNvSpPr/>
              <p:nvPr/>
            </p:nvSpPr>
            <p:spPr>
              <a:xfrm>
                <a:off x="997523" y="4358753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621;p38">
                <a:extLst>
                  <a:ext uri="{FF2B5EF4-FFF2-40B4-BE49-F238E27FC236}">
                    <a16:creationId xmlns:a16="http://schemas.microsoft.com/office/drawing/2014/main" id="{BE080D41-BD1D-EF44-C9C7-234ECFABFC6D}"/>
                  </a:ext>
                </a:extLst>
              </p:cNvPr>
              <p:cNvSpPr/>
              <p:nvPr/>
            </p:nvSpPr>
            <p:spPr>
              <a:xfrm>
                <a:off x="1108941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622;p38">
                <a:extLst>
                  <a:ext uri="{FF2B5EF4-FFF2-40B4-BE49-F238E27FC236}">
                    <a16:creationId xmlns:a16="http://schemas.microsoft.com/office/drawing/2014/main" id="{0ACC348F-307D-74BA-9245-6C2835126F94}"/>
                  </a:ext>
                </a:extLst>
              </p:cNvPr>
              <p:cNvSpPr/>
              <p:nvPr/>
            </p:nvSpPr>
            <p:spPr>
              <a:xfrm>
                <a:off x="122128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623;p38">
                <a:extLst>
                  <a:ext uri="{FF2B5EF4-FFF2-40B4-BE49-F238E27FC236}">
                    <a16:creationId xmlns:a16="http://schemas.microsoft.com/office/drawing/2014/main" id="{843E2C6E-8ADB-B829-FC4E-680189C1087B}"/>
                  </a:ext>
                </a:extLst>
              </p:cNvPr>
              <p:cNvSpPr/>
              <p:nvPr/>
            </p:nvSpPr>
            <p:spPr>
              <a:xfrm>
                <a:off x="1332702" y="4358753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624;p38">
                <a:extLst>
                  <a:ext uri="{FF2B5EF4-FFF2-40B4-BE49-F238E27FC236}">
                    <a16:creationId xmlns:a16="http://schemas.microsoft.com/office/drawing/2014/main" id="{B0CBD82C-2D88-048A-244D-E3F3494701D0}"/>
                  </a:ext>
                </a:extLst>
              </p:cNvPr>
              <p:cNvSpPr/>
              <p:nvPr/>
            </p:nvSpPr>
            <p:spPr>
              <a:xfrm>
                <a:off x="1445075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625;p38">
                <a:extLst>
                  <a:ext uri="{FF2B5EF4-FFF2-40B4-BE49-F238E27FC236}">
                    <a16:creationId xmlns:a16="http://schemas.microsoft.com/office/drawing/2014/main" id="{303CB100-0349-8E67-A328-1B887A954BEE}"/>
                  </a:ext>
                </a:extLst>
              </p:cNvPr>
              <p:cNvSpPr/>
              <p:nvPr/>
            </p:nvSpPr>
            <p:spPr>
              <a:xfrm>
                <a:off x="155649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626;p38">
                <a:extLst>
                  <a:ext uri="{FF2B5EF4-FFF2-40B4-BE49-F238E27FC236}">
                    <a16:creationId xmlns:a16="http://schemas.microsoft.com/office/drawing/2014/main" id="{AEE44C3E-209C-1585-3C39-17FFDD53ED45}"/>
                  </a:ext>
                </a:extLst>
              </p:cNvPr>
              <p:cNvSpPr/>
              <p:nvPr/>
            </p:nvSpPr>
            <p:spPr>
              <a:xfrm>
                <a:off x="1668867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627;p38">
                <a:extLst>
                  <a:ext uri="{FF2B5EF4-FFF2-40B4-BE49-F238E27FC236}">
                    <a16:creationId xmlns:a16="http://schemas.microsoft.com/office/drawing/2014/main" id="{BCC83E63-E9F6-EDB0-FD86-78B640490138}"/>
                  </a:ext>
                </a:extLst>
              </p:cNvPr>
              <p:cNvSpPr/>
              <p:nvPr/>
            </p:nvSpPr>
            <p:spPr>
              <a:xfrm>
                <a:off x="1779331" y="4358753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628;p38">
                <a:extLst>
                  <a:ext uri="{FF2B5EF4-FFF2-40B4-BE49-F238E27FC236}">
                    <a16:creationId xmlns:a16="http://schemas.microsoft.com/office/drawing/2014/main" id="{D34670BD-C298-502B-0C55-6395776A5D15}"/>
                  </a:ext>
                </a:extLst>
              </p:cNvPr>
              <p:cNvSpPr/>
              <p:nvPr/>
            </p:nvSpPr>
            <p:spPr>
              <a:xfrm>
                <a:off x="1891704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629;p38">
                <a:extLst>
                  <a:ext uri="{FF2B5EF4-FFF2-40B4-BE49-F238E27FC236}">
                    <a16:creationId xmlns:a16="http://schemas.microsoft.com/office/drawing/2014/main" id="{9FAC0E96-1B31-6358-E126-A39991AFB205}"/>
                  </a:ext>
                </a:extLst>
              </p:cNvPr>
              <p:cNvSpPr/>
              <p:nvPr/>
            </p:nvSpPr>
            <p:spPr>
              <a:xfrm>
                <a:off x="2003123" y="4358753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630;p38">
                <a:extLst>
                  <a:ext uri="{FF2B5EF4-FFF2-40B4-BE49-F238E27FC236}">
                    <a16:creationId xmlns:a16="http://schemas.microsoft.com/office/drawing/2014/main" id="{3F8C07B2-0410-1A4D-FBC6-67E965484192}"/>
                  </a:ext>
                </a:extLst>
              </p:cNvPr>
              <p:cNvSpPr/>
              <p:nvPr/>
            </p:nvSpPr>
            <p:spPr>
              <a:xfrm>
                <a:off x="615490" y="4129355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40944" y="7813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631;p38">
                <a:extLst>
                  <a:ext uri="{FF2B5EF4-FFF2-40B4-BE49-F238E27FC236}">
                    <a16:creationId xmlns:a16="http://schemas.microsoft.com/office/drawing/2014/main" id="{9AC480B1-97EB-93F4-DF85-34F56E6AF335}"/>
                  </a:ext>
                </a:extLst>
              </p:cNvPr>
              <p:cNvSpPr/>
              <p:nvPr/>
            </p:nvSpPr>
            <p:spPr>
              <a:xfrm>
                <a:off x="615490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632;p38">
                <a:extLst>
                  <a:ext uri="{FF2B5EF4-FFF2-40B4-BE49-F238E27FC236}">
                    <a16:creationId xmlns:a16="http://schemas.microsoft.com/office/drawing/2014/main" id="{E16DD577-7583-38D1-41E5-42A55469437E}"/>
                  </a:ext>
                </a:extLst>
              </p:cNvPr>
              <p:cNvSpPr/>
              <p:nvPr/>
            </p:nvSpPr>
            <p:spPr>
              <a:xfrm>
                <a:off x="726908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633;p38">
                <a:extLst>
                  <a:ext uri="{FF2B5EF4-FFF2-40B4-BE49-F238E27FC236}">
                    <a16:creationId xmlns:a16="http://schemas.microsoft.com/office/drawing/2014/main" id="{9155AD88-215A-DC9A-6EA1-F97180F3CD20}"/>
                  </a:ext>
                </a:extLst>
              </p:cNvPr>
              <p:cNvSpPr/>
              <p:nvPr/>
            </p:nvSpPr>
            <p:spPr>
              <a:xfrm>
                <a:off x="838358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634;p38">
                <a:extLst>
                  <a:ext uri="{FF2B5EF4-FFF2-40B4-BE49-F238E27FC236}">
                    <a16:creationId xmlns:a16="http://schemas.microsoft.com/office/drawing/2014/main" id="{A6E7AC8B-DE69-23B2-6F0F-9F5CFBE2B0B6}"/>
                  </a:ext>
                </a:extLst>
              </p:cNvPr>
              <p:cNvSpPr/>
              <p:nvPr/>
            </p:nvSpPr>
            <p:spPr>
              <a:xfrm>
                <a:off x="950700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635;p38">
                <a:extLst>
                  <a:ext uri="{FF2B5EF4-FFF2-40B4-BE49-F238E27FC236}">
                    <a16:creationId xmlns:a16="http://schemas.microsoft.com/office/drawing/2014/main" id="{3DEBC8FC-196D-D469-8668-FA84CB218175}"/>
                  </a:ext>
                </a:extLst>
              </p:cNvPr>
              <p:cNvSpPr/>
              <p:nvPr/>
            </p:nvSpPr>
            <p:spPr>
              <a:xfrm>
                <a:off x="1062119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636;p38">
                <a:extLst>
                  <a:ext uri="{FF2B5EF4-FFF2-40B4-BE49-F238E27FC236}">
                    <a16:creationId xmlns:a16="http://schemas.microsoft.com/office/drawing/2014/main" id="{8E5D043E-987B-21D4-2778-76325E3DDE5C}"/>
                  </a:ext>
                </a:extLst>
              </p:cNvPr>
              <p:cNvSpPr/>
              <p:nvPr/>
            </p:nvSpPr>
            <p:spPr>
              <a:xfrm>
                <a:off x="117449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637;p38">
                <a:extLst>
                  <a:ext uri="{FF2B5EF4-FFF2-40B4-BE49-F238E27FC236}">
                    <a16:creationId xmlns:a16="http://schemas.microsoft.com/office/drawing/2014/main" id="{E63A8F0A-5594-5B4B-2BA3-076963F4D09D}"/>
                  </a:ext>
                </a:extLst>
              </p:cNvPr>
              <p:cNvSpPr/>
              <p:nvPr/>
            </p:nvSpPr>
            <p:spPr>
              <a:xfrm>
                <a:off x="1285911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638;p38">
                <a:extLst>
                  <a:ext uri="{FF2B5EF4-FFF2-40B4-BE49-F238E27FC236}">
                    <a16:creationId xmlns:a16="http://schemas.microsoft.com/office/drawing/2014/main" id="{BBB11C3A-0BEC-F333-BFFA-52D960446195}"/>
                  </a:ext>
                </a:extLst>
              </p:cNvPr>
              <p:cNvSpPr/>
              <p:nvPr/>
            </p:nvSpPr>
            <p:spPr>
              <a:xfrm>
                <a:off x="1398253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639;p38">
                <a:extLst>
                  <a:ext uri="{FF2B5EF4-FFF2-40B4-BE49-F238E27FC236}">
                    <a16:creationId xmlns:a16="http://schemas.microsoft.com/office/drawing/2014/main" id="{4195F3E2-0F92-2CD6-0C57-184B00310FD7}"/>
                  </a:ext>
                </a:extLst>
              </p:cNvPr>
              <p:cNvSpPr/>
              <p:nvPr/>
            </p:nvSpPr>
            <p:spPr>
              <a:xfrm>
                <a:off x="150967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640;p38">
                <a:extLst>
                  <a:ext uri="{FF2B5EF4-FFF2-40B4-BE49-F238E27FC236}">
                    <a16:creationId xmlns:a16="http://schemas.microsoft.com/office/drawing/2014/main" id="{6836AAE5-7CF0-6A4A-BFE8-A4F9B55082CD}"/>
                  </a:ext>
                </a:extLst>
              </p:cNvPr>
              <p:cNvSpPr/>
              <p:nvPr/>
            </p:nvSpPr>
            <p:spPr>
              <a:xfrm>
                <a:off x="1622045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641;p38">
                <a:extLst>
                  <a:ext uri="{FF2B5EF4-FFF2-40B4-BE49-F238E27FC236}">
                    <a16:creationId xmlns:a16="http://schemas.microsoft.com/office/drawing/2014/main" id="{98F69C61-7FC4-308D-D386-399249E1B36F}"/>
                  </a:ext>
                </a:extLst>
              </p:cNvPr>
              <p:cNvSpPr/>
              <p:nvPr/>
            </p:nvSpPr>
            <p:spPr>
              <a:xfrm>
                <a:off x="1732509" y="4129355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642;p38">
                <a:extLst>
                  <a:ext uri="{FF2B5EF4-FFF2-40B4-BE49-F238E27FC236}">
                    <a16:creationId xmlns:a16="http://schemas.microsoft.com/office/drawing/2014/main" id="{BA50C30B-0F6F-4258-2EB3-8E6E62BFEC6F}"/>
                  </a:ext>
                </a:extLst>
              </p:cNvPr>
              <p:cNvSpPr/>
              <p:nvPr/>
            </p:nvSpPr>
            <p:spPr>
              <a:xfrm>
                <a:off x="1844882" y="4129355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643;p38">
                <a:extLst>
                  <a:ext uri="{FF2B5EF4-FFF2-40B4-BE49-F238E27FC236}">
                    <a16:creationId xmlns:a16="http://schemas.microsoft.com/office/drawing/2014/main" id="{DE8018CC-5BB3-AEDE-8179-8FB2850701DC}"/>
                  </a:ext>
                </a:extLst>
              </p:cNvPr>
              <p:cNvSpPr/>
              <p:nvPr/>
            </p:nvSpPr>
            <p:spPr>
              <a:xfrm>
                <a:off x="925410" y="3889669"/>
                <a:ext cx="126128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40944" y="7812"/>
                    </a:lnTo>
                    <a:lnTo>
                      <a:pt x="4094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644;p38">
                <a:extLst>
                  <a:ext uri="{FF2B5EF4-FFF2-40B4-BE49-F238E27FC236}">
                    <a16:creationId xmlns:a16="http://schemas.microsoft.com/office/drawing/2014/main" id="{770363AF-C6AB-A451-DC6A-A871D1CCB2BE}"/>
                  </a:ext>
                </a:extLst>
              </p:cNvPr>
              <p:cNvSpPr/>
              <p:nvPr/>
            </p:nvSpPr>
            <p:spPr>
              <a:xfrm>
                <a:off x="925410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645;p38">
                <a:extLst>
                  <a:ext uri="{FF2B5EF4-FFF2-40B4-BE49-F238E27FC236}">
                    <a16:creationId xmlns:a16="http://schemas.microsoft.com/office/drawing/2014/main" id="{FE1D2ABA-BE96-53F9-927E-5DA2E736F875}"/>
                  </a:ext>
                </a:extLst>
              </p:cNvPr>
              <p:cNvSpPr/>
              <p:nvPr/>
            </p:nvSpPr>
            <p:spPr>
              <a:xfrm>
                <a:off x="1037784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646;p38">
                <a:extLst>
                  <a:ext uri="{FF2B5EF4-FFF2-40B4-BE49-F238E27FC236}">
                    <a16:creationId xmlns:a16="http://schemas.microsoft.com/office/drawing/2014/main" id="{D198BB9F-4D99-E3CC-6CA9-AF6617914B6D}"/>
                  </a:ext>
                </a:extLst>
              </p:cNvPr>
              <p:cNvSpPr/>
              <p:nvPr/>
            </p:nvSpPr>
            <p:spPr>
              <a:xfrm>
                <a:off x="1148278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647;p38">
                <a:extLst>
                  <a:ext uri="{FF2B5EF4-FFF2-40B4-BE49-F238E27FC236}">
                    <a16:creationId xmlns:a16="http://schemas.microsoft.com/office/drawing/2014/main" id="{531BD346-7049-1F5A-37AA-D3AF877E7258}"/>
                  </a:ext>
                </a:extLst>
              </p:cNvPr>
              <p:cNvSpPr/>
              <p:nvPr/>
            </p:nvSpPr>
            <p:spPr>
              <a:xfrm>
                <a:off x="126154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648;p38">
                <a:extLst>
                  <a:ext uri="{FF2B5EF4-FFF2-40B4-BE49-F238E27FC236}">
                    <a16:creationId xmlns:a16="http://schemas.microsoft.com/office/drawing/2014/main" id="{05E5D3CE-2B05-1123-3270-F8206EA8C8F5}"/>
                  </a:ext>
                </a:extLst>
              </p:cNvPr>
              <p:cNvSpPr/>
              <p:nvPr/>
            </p:nvSpPr>
            <p:spPr>
              <a:xfrm>
                <a:off x="1372039" y="3889669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649;p38">
                <a:extLst>
                  <a:ext uri="{FF2B5EF4-FFF2-40B4-BE49-F238E27FC236}">
                    <a16:creationId xmlns:a16="http://schemas.microsoft.com/office/drawing/2014/main" id="{01CE1B71-962C-2304-B1F1-EB2DD6F53D16}"/>
                  </a:ext>
                </a:extLst>
              </p:cNvPr>
              <p:cNvSpPr/>
              <p:nvPr/>
            </p:nvSpPr>
            <p:spPr>
              <a:xfrm>
                <a:off x="148441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650;p38">
                <a:extLst>
                  <a:ext uri="{FF2B5EF4-FFF2-40B4-BE49-F238E27FC236}">
                    <a16:creationId xmlns:a16="http://schemas.microsoft.com/office/drawing/2014/main" id="{77D3536A-C920-3953-409E-F932B65A8E75}"/>
                  </a:ext>
                </a:extLst>
              </p:cNvPr>
              <p:cNvSpPr/>
              <p:nvPr/>
            </p:nvSpPr>
            <p:spPr>
              <a:xfrm>
                <a:off x="1595831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651;p38">
                <a:extLst>
                  <a:ext uri="{FF2B5EF4-FFF2-40B4-BE49-F238E27FC236}">
                    <a16:creationId xmlns:a16="http://schemas.microsoft.com/office/drawing/2014/main" id="{93933BA8-3B90-5094-3D0C-DB49CC44CB73}"/>
                  </a:ext>
                </a:extLst>
              </p:cNvPr>
              <p:cNvSpPr/>
              <p:nvPr/>
            </p:nvSpPr>
            <p:spPr>
              <a:xfrm>
                <a:off x="1708173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652;p38">
                <a:extLst>
                  <a:ext uri="{FF2B5EF4-FFF2-40B4-BE49-F238E27FC236}">
                    <a16:creationId xmlns:a16="http://schemas.microsoft.com/office/drawing/2014/main" id="{94BD3D74-8D9C-C58D-6B84-2D9B2A2AFF0F}"/>
                  </a:ext>
                </a:extLst>
              </p:cNvPr>
              <p:cNvSpPr/>
              <p:nvPr/>
            </p:nvSpPr>
            <p:spPr>
              <a:xfrm>
                <a:off x="1819592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653;p38">
                <a:extLst>
                  <a:ext uri="{FF2B5EF4-FFF2-40B4-BE49-F238E27FC236}">
                    <a16:creationId xmlns:a16="http://schemas.microsoft.com/office/drawing/2014/main" id="{F137312D-0C12-CAE4-A5EB-BA7702C8AAAA}"/>
                  </a:ext>
                </a:extLst>
              </p:cNvPr>
              <p:cNvSpPr/>
              <p:nvPr/>
            </p:nvSpPr>
            <p:spPr>
              <a:xfrm>
                <a:off x="1931965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654;p38">
                <a:extLst>
                  <a:ext uri="{FF2B5EF4-FFF2-40B4-BE49-F238E27FC236}">
                    <a16:creationId xmlns:a16="http://schemas.microsoft.com/office/drawing/2014/main" id="{65A778D9-9106-F4E0-164E-ACFCE42C2F09}"/>
                  </a:ext>
                </a:extLst>
              </p:cNvPr>
              <p:cNvSpPr/>
              <p:nvPr/>
            </p:nvSpPr>
            <p:spPr>
              <a:xfrm>
                <a:off x="2044308" y="3889669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655;p38">
                <a:extLst>
                  <a:ext uri="{FF2B5EF4-FFF2-40B4-BE49-F238E27FC236}">
                    <a16:creationId xmlns:a16="http://schemas.microsoft.com/office/drawing/2014/main" id="{C7FF5CCE-C25F-D9B2-9162-22A0C3E24376}"/>
                  </a:ext>
                </a:extLst>
              </p:cNvPr>
              <p:cNvSpPr/>
              <p:nvPr/>
            </p:nvSpPr>
            <p:spPr>
              <a:xfrm>
                <a:off x="836479" y="3656544"/>
                <a:ext cx="126128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44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40943" y="7812"/>
                    </a:lnTo>
                    <a:lnTo>
                      <a:pt x="40943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656;p38">
                <a:extLst>
                  <a:ext uri="{FF2B5EF4-FFF2-40B4-BE49-F238E27FC236}">
                    <a16:creationId xmlns:a16="http://schemas.microsoft.com/office/drawing/2014/main" id="{04F4341D-B9E6-23CF-8300-3A4055A0AD33}"/>
                  </a:ext>
                </a:extLst>
              </p:cNvPr>
              <p:cNvSpPr/>
              <p:nvPr/>
            </p:nvSpPr>
            <p:spPr>
              <a:xfrm>
                <a:off x="836479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657;p38">
                <a:extLst>
                  <a:ext uri="{FF2B5EF4-FFF2-40B4-BE49-F238E27FC236}">
                    <a16:creationId xmlns:a16="http://schemas.microsoft.com/office/drawing/2014/main" id="{5B8A3BAC-3B5E-7E5C-7ABA-2577B267376F}"/>
                  </a:ext>
                </a:extLst>
              </p:cNvPr>
              <p:cNvSpPr/>
              <p:nvPr/>
            </p:nvSpPr>
            <p:spPr>
              <a:xfrm>
                <a:off x="94789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658;p38">
                <a:extLst>
                  <a:ext uri="{FF2B5EF4-FFF2-40B4-BE49-F238E27FC236}">
                    <a16:creationId xmlns:a16="http://schemas.microsoft.com/office/drawing/2014/main" id="{31EAD809-B77B-B7FF-FD5C-AD8A36A9799D}"/>
                  </a:ext>
                </a:extLst>
              </p:cNvPr>
              <p:cNvSpPr/>
              <p:nvPr/>
            </p:nvSpPr>
            <p:spPr>
              <a:xfrm>
                <a:off x="106024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59;p38">
                <a:extLst>
                  <a:ext uri="{FF2B5EF4-FFF2-40B4-BE49-F238E27FC236}">
                    <a16:creationId xmlns:a16="http://schemas.microsoft.com/office/drawing/2014/main" id="{0CCEF4AC-5B59-9567-F1D7-58F323F7DC6F}"/>
                  </a:ext>
                </a:extLst>
              </p:cNvPr>
              <p:cNvSpPr/>
              <p:nvPr/>
            </p:nvSpPr>
            <p:spPr>
              <a:xfrm>
                <a:off x="117073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60;p38">
                <a:extLst>
                  <a:ext uri="{FF2B5EF4-FFF2-40B4-BE49-F238E27FC236}">
                    <a16:creationId xmlns:a16="http://schemas.microsoft.com/office/drawing/2014/main" id="{166055F0-E9AE-8514-DF9C-2FB37449D1A8}"/>
                  </a:ext>
                </a:extLst>
              </p:cNvPr>
              <p:cNvSpPr/>
              <p:nvPr/>
            </p:nvSpPr>
            <p:spPr>
              <a:xfrm>
                <a:off x="1283077" y="3656544"/>
                <a:ext cx="6185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61;p38">
                <a:extLst>
                  <a:ext uri="{FF2B5EF4-FFF2-40B4-BE49-F238E27FC236}">
                    <a16:creationId xmlns:a16="http://schemas.microsoft.com/office/drawing/2014/main" id="{F46F444C-2F92-C04B-B5DD-6542ED9C5FC3}"/>
                  </a:ext>
                </a:extLst>
              </p:cNvPr>
              <p:cNvSpPr/>
              <p:nvPr/>
            </p:nvSpPr>
            <p:spPr>
              <a:xfrm>
                <a:off x="1394526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62;p38">
                <a:extLst>
                  <a:ext uri="{FF2B5EF4-FFF2-40B4-BE49-F238E27FC236}">
                    <a16:creationId xmlns:a16="http://schemas.microsoft.com/office/drawing/2014/main" id="{D1CCA42C-F6A1-6B1E-F48E-C15AAFDB06FF}"/>
                  </a:ext>
                </a:extLst>
              </p:cNvPr>
              <p:cNvSpPr/>
              <p:nvPr/>
            </p:nvSpPr>
            <p:spPr>
              <a:xfrm>
                <a:off x="1506868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63;p38">
                <a:extLst>
                  <a:ext uri="{FF2B5EF4-FFF2-40B4-BE49-F238E27FC236}">
                    <a16:creationId xmlns:a16="http://schemas.microsoft.com/office/drawing/2014/main" id="{CC6BC556-F5AB-3BE0-5CE3-D3219EA83F05}"/>
                  </a:ext>
                </a:extLst>
              </p:cNvPr>
              <p:cNvSpPr/>
              <p:nvPr/>
            </p:nvSpPr>
            <p:spPr>
              <a:xfrm>
                <a:off x="1618287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64;p38">
                <a:extLst>
                  <a:ext uri="{FF2B5EF4-FFF2-40B4-BE49-F238E27FC236}">
                    <a16:creationId xmlns:a16="http://schemas.microsoft.com/office/drawing/2014/main" id="{B292DB27-C67B-CAEB-D956-C11F65C667FF}"/>
                  </a:ext>
                </a:extLst>
              </p:cNvPr>
              <p:cNvSpPr/>
              <p:nvPr/>
            </p:nvSpPr>
            <p:spPr>
              <a:xfrm>
                <a:off x="1730660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5;p38">
                <a:extLst>
                  <a:ext uri="{FF2B5EF4-FFF2-40B4-BE49-F238E27FC236}">
                    <a16:creationId xmlns:a16="http://schemas.microsoft.com/office/drawing/2014/main" id="{23CB1547-58DA-5959-CC2C-707073013BD7}"/>
                  </a:ext>
                </a:extLst>
              </p:cNvPr>
              <p:cNvSpPr/>
              <p:nvPr/>
            </p:nvSpPr>
            <p:spPr>
              <a:xfrm>
                <a:off x="1841124" y="3656544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66;p38">
                <a:extLst>
                  <a:ext uri="{FF2B5EF4-FFF2-40B4-BE49-F238E27FC236}">
                    <a16:creationId xmlns:a16="http://schemas.microsoft.com/office/drawing/2014/main" id="{C2B55F43-43F3-3C40-65A0-B65B3EB04853}"/>
                  </a:ext>
                </a:extLst>
              </p:cNvPr>
              <p:cNvSpPr/>
              <p:nvPr/>
            </p:nvSpPr>
            <p:spPr>
              <a:xfrm>
                <a:off x="1954421" y="3656544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67;p38">
                <a:extLst>
                  <a:ext uri="{FF2B5EF4-FFF2-40B4-BE49-F238E27FC236}">
                    <a16:creationId xmlns:a16="http://schemas.microsoft.com/office/drawing/2014/main" id="{9AA35396-4930-44D9-BD45-EC763F5A66DC}"/>
                  </a:ext>
                </a:extLst>
              </p:cNvPr>
              <p:cNvSpPr/>
              <p:nvPr/>
            </p:nvSpPr>
            <p:spPr>
              <a:xfrm>
                <a:off x="2064916" y="3656544"/>
                <a:ext cx="62750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68;p38">
                <a:extLst>
                  <a:ext uri="{FF2B5EF4-FFF2-40B4-BE49-F238E27FC236}">
                    <a16:creationId xmlns:a16="http://schemas.microsoft.com/office/drawing/2014/main" id="{C0CA2E82-6DC0-4E9E-D87C-5E26A1F17E57}"/>
                  </a:ext>
                </a:extLst>
              </p:cNvPr>
              <p:cNvSpPr/>
              <p:nvPr/>
            </p:nvSpPr>
            <p:spPr>
              <a:xfrm>
                <a:off x="697891" y="3422465"/>
                <a:ext cx="1262235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40974" y="7812"/>
                    </a:lnTo>
                    <a:lnTo>
                      <a:pt x="40974" y="0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669;p38">
                <a:extLst>
                  <a:ext uri="{FF2B5EF4-FFF2-40B4-BE49-F238E27FC236}">
                    <a16:creationId xmlns:a16="http://schemas.microsoft.com/office/drawing/2014/main" id="{071B9498-1AC3-0A14-1CD5-560C85C52DED}"/>
                  </a:ext>
                </a:extLst>
              </p:cNvPr>
              <p:cNvSpPr/>
              <p:nvPr/>
            </p:nvSpPr>
            <p:spPr>
              <a:xfrm>
                <a:off x="69789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670;p38">
                <a:extLst>
                  <a:ext uri="{FF2B5EF4-FFF2-40B4-BE49-F238E27FC236}">
                    <a16:creationId xmlns:a16="http://schemas.microsoft.com/office/drawing/2014/main" id="{CDE0FF9C-3582-B43A-66F0-E37F1B5EF203}"/>
                  </a:ext>
                </a:extLst>
              </p:cNvPr>
              <p:cNvSpPr/>
              <p:nvPr/>
            </p:nvSpPr>
            <p:spPr>
              <a:xfrm>
                <a:off x="809309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671;p38">
                <a:extLst>
                  <a:ext uri="{FF2B5EF4-FFF2-40B4-BE49-F238E27FC236}">
                    <a16:creationId xmlns:a16="http://schemas.microsoft.com/office/drawing/2014/main" id="{1AC0DE2A-1C14-F95A-99D2-04413F129851}"/>
                  </a:ext>
                </a:extLst>
              </p:cNvPr>
              <p:cNvSpPr/>
              <p:nvPr/>
            </p:nvSpPr>
            <p:spPr>
              <a:xfrm>
                <a:off x="921683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672;p38">
                <a:extLst>
                  <a:ext uri="{FF2B5EF4-FFF2-40B4-BE49-F238E27FC236}">
                    <a16:creationId xmlns:a16="http://schemas.microsoft.com/office/drawing/2014/main" id="{CCD42158-B0D4-B3AF-04B9-14270B0ACF8D}"/>
                  </a:ext>
                </a:extLst>
              </p:cNvPr>
              <p:cNvSpPr/>
              <p:nvPr/>
            </p:nvSpPr>
            <p:spPr>
              <a:xfrm>
                <a:off x="1033101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673;p38">
                <a:extLst>
                  <a:ext uri="{FF2B5EF4-FFF2-40B4-BE49-F238E27FC236}">
                    <a16:creationId xmlns:a16="http://schemas.microsoft.com/office/drawing/2014/main" id="{DD5EC49B-44A4-21E8-D74C-C2DEB6AB1A42}"/>
                  </a:ext>
                </a:extLst>
              </p:cNvPr>
              <p:cNvSpPr/>
              <p:nvPr/>
            </p:nvSpPr>
            <p:spPr>
              <a:xfrm>
                <a:off x="114544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674;p38">
                <a:extLst>
                  <a:ext uri="{FF2B5EF4-FFF2-40B4-BE49-F238E27FC236}">
                    <a16:creationId xmlns:a16="http://schemas.microsoft.com/office/drawing/2014/main" id="{FB18B753-76FE-0C9A-EA78-B56FEC707B45}"/>
                  </a:ext>
                </a:extLst>
              </p:cNvPr>
              <p:cNvSpPr/>
              <p:nvPr/>
            </p:nvSpPr>
            <p:spPr>
              <a:xfrm>
                <a:off x="125781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675;p38">
                <a:extLst>
                  <a:ext uri="{FF2B5EF4-FFF2-40B4-BE49-F238E27FC236}">
                    <a16:creationId xmlns:a16="http://schemas.microsoft.com/office/drawing/2014/main" id="{90957DDB-6BBE-740B-3CD5-00B0D4535141}"/>
                  </a:ext>
                </a:extLst>
              </p:cNvPr>
              <p:cNvSpPr/>
              <p:nvPr/>
            </p:nvSpPr>
            <p:spPr>
              <a:xfrm>
                <a:off x="136923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676;p38">
                <a:extLst>
                  <a:ext uri="{FF2B5EF4-FFF2-40B4-BE49-F238E27FC236}">
                    <a16:creationId xmlns:a16="http://schemas.microsoft.com/office/drawing/2014/main" id="{C5646436-DDAF-DCB2-8A18-07EBE52AB332}"/>
                  </a:ext>
                </a:extLst>
              </p:cNvPr>
              <p:cNvSpPr/>
              <p:nvPr/>
            </p:nvSpPr>
            <p:spPr>
              <a:xfrm>
                <a:off x="1481578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677;p38">
                <a:extLst>
                  <a:ext uri="{FF2B5EF4-FFF2-40B4-BE49-F238E27FC236}">
                    <a16:creationId xmlns:a16="http://schemas.microsoft.com/office/drawing/2014/main" id="{C843B360-8A45-7C32-078B-D1CBEF2F7B0F}"/>
                  </a:ext>
                </a:extLst>
              </p:cNvPr>
              <p:cNvSpPr/>
              <p:nvPr/>
            </p:nvSpPr>
            <p:spPr>
              <a:xfrm>
                <a:off x="1592073" y="3422465"/>
                <a:ext cx="62781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37" y="7812"/>
                    </a:lnTo>
                    <a:lnTo>
                      <a:pt x="20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678;p38">
                <a:extLst>
                  <a:ext uri="{FF2B5EF4-FFF2-40B4-BE49-F238E27FC236}">
                    <a16:creationId xmlns:a16="http://schemas.microsoft.com/office/drawing/2014/main" id="{E813D26F-6DA4-683E-5417-2E9CF8D14D24}"/>
                  </a:ext>
                </a:extLst>
              </p:cNvPr>
              <p:cNvSpPr/>
              <p:nvPr/>
            </p:nvSpPr>
            <p:spPr>
              <a:xfrm>
                <a:off x="1704446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679;p38">
                <a:extLst>
                  <a:ext uri="{FF2B5EF4-FFF2-40B4-BE49-F238E27FC236}">
                    <a16:creationId xmlns:a16="http://schemas.microsoft.com/office/drawing/2014/main" id="{9767ABC5-03CC-9224-90E2-C9BD40B31EF5}"/>
                  </a:ext>
                </a:extLst>
              </p:cNvPr>
              <p:cNvSpPr/>
              <p:nvPr/>
            </p:nvSpPr>
            <p:spPr>
              <a:xfrm>
                <a:off x="1815864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0" y="0"/>
                    </a:moveTo>
                    <a:lnTo>
                      <a:pt x="0" y="7812"/>
                    </a:lnTo>
                    <a:lnTo>
                      <a:pt x="2006" y="7812"/>
                    </a:lnTo>
                    <a:lnTo>
                      <a:pt x="20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680;p38">
                <a:extLst>
                  <a:ext uri="{FF2B5EF4-FFF2-40B4-BE49-F238E27FC236}">
                    <a16:creationId xmlns:a16="http://schemas.microsoft.com/office/drawing/2014/main" id="{21AA3179-4E02-BAF2-28B7-E0A8EFC28152}"/>
                  </a:ext>
                </a:extLst>
              </p:cNvPr>
              <p:cNvSpPr/>
              <p:nvPr/>
            </p:nvSpPr>
            <p:spPr>
              <a:xfrm>
                <a:off x="1928207" y="3422465"/>
                <a:ext cx="61826" cy="24064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2" extrusionOk="0">
                    <a:moveTo>
                      <a:pt x="1" y="0"/>
                    </a:moveTo>
                    <a:lnTo>
                      <a:pt x="1" y="7812"/>
                    </a:lnTo>
                    <a:lnTo>
                      <a:pt x="2007" y="7812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681;p38">
                <a:extLst>
                  <a:ext uri="{FF2B5EF4-FFF2-40B4-BE49-F238E27FC236}">
                    <a16:creationId xmlns:a16="http://schemas.microsoft.com/office/drawing/2014/main" id="{19B823B9-0152-4E8F-AAEC-AEC184C94C33}"/>
                  </a:ext>
                </a:extLst>
              </p:cNvPr>
              <p:cNvSpPr/>
              <p:nvPr/>
            </p:nvSpPr>
            <p:spPr>
              <a:xfrm>
                <a:off x="87017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682;p38">
                <a:extLst>
                  <a:ext uri="{FF2B5EF4-FFF2-40B4-BE49-F238E27FC236}">
                    <a16:creationId xmlns:a16="http://schemas.microsoft.com/office/drawing/2014/main" id="{FA8B00F2-1158-2283-0DFD-DB5BCA74E552}"/>
                  </a:ext>
                </a:extLst>
              </p:cNvPr>
              <p:cNvSpPr/>
              <p:nvPr/>
            </p:nvSpPr>
            <p:spPr>
              <a:xfrm>
                <a:off x="9825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683;p38">
                <a:extLst>
                  <a:ext uri="{FF2B5EF4-FFF2-40B4-BE49-F238E27FC236}">
                    <a16:creationId xmlns:a16="http://schemas.microsoft.com/office/drawing/2014/main" id="{1E0CE65C-A7E8-5808-9151-3B3CE569AEE3}"/>
                  </a:ext>
                </a:extLst>
              </p:cNvPr>
              <p:cNvSpPr/>
              <p:nvPr/>
            </p:nvSpPr>
            <p:spPr>
              <a:xfrm>
                <a:off x="109397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6" y="781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684;p38">
                <a:extLst>
                  <a:ext uri="{FF2B5EF4-FFF2-40B4-BE49-F238E27FC236}">
                    <a16:creationId xmlns:a16="http://schemas.microsoft.com/office/drawing/2014/main" id="{9018D71A-D5E3-B490-21E9-1A8E3E8C1E10}"/>
                  </a:ext>
                </a:extLst>
              </p:cNvPr>
              <p:cNvSpPr/>
              <p:nvPr/>
            </p:nvSpPr>
            <p:spPr>
              <a:xfrm>
                <a:off x="120631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685;p38">
                <a:extLst>
                  <a:ext uri="{FF2B5EF4-FFF2-40B4-BE49-F238E27FC236}">
                    <a16:creationId xmlns:a16="http://schemas.microsoft.com/office/drawing/2014/main" id="{C033EB3E-1ED8-3775-F7A7-B21D95B80037}"/>
                  </a:ext>
                </a:extLst>
              </p:cNvPr>
              <p:cNvSpPr/>
              <p:nvPr/>
            </p:nvSpPr>
            <p:spPr>
              <a:xfrm>
                <a:off x="1317731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686;p38">
                <a:extLst>
                  <a:ext uri="{FF2B5EF4-FFF2-40B4-BE49-F238E27FC236}">
                    <a16:creationId xmlns:a16="http://schemas.microsoft.com/office/drawing/2014/main" id="{46CF620E-F52D-D9DE-4744-0126AA307E5B}"/>
                  </a:ext>
                </a:extLst>
              </p:cNvPr>
              <p:cNvSpPr/>
              <p:nvPr/>
            </p:nvSpPr>
            <p:spPr>
              <a:xfrm>
                <a:off x="1429150" y="2953350"/>
                <a:ext cx="62781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687;p38">
                <a:extLst>
                  <a:ext uri="{FF2B5EF4-FFF2-40B4-BE49-F238E27FC236}">
                    <a16:creationId xmlns:a16="http://schemas.microsoft.com/office/drawing/2014/main" id="{693E07A9-9DE7-36CB-8AAC-7AEBC2A49BF8}"/>
                  </a:ext>
                </a:extLst>
              </p:cNvPr>
              <p:cNvSpPr/>
              <p:nvPr/>
            </p:nvSpPr>
            <p:spPr>
              <a:xfrm>
                <a:off x="1540568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688;p38">
                <a:extLst>
                  <a:ext uri="{FF2B5EF4-FFF2-40B4-BE49-F238E27FC236}">
                    <a16:creationId xmlns:a16="http://schemas.microsoft.com/office/drawing/2014/main" id="{4F12EA82-F5FF-EA53-83E4-6DA4E0F31F3D}"/>
                  </a:ext>
                </a:extLst>
              </p:cNvPr>
              <p:cNvSpPr/>
              <p:nvPr/>
            </p:nvSpPr>
            <p:spPr>
              <a:xfrm>
                <a:off x="1652942" y="2953350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37" y="781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689;p38">
                <a:extLst>
                  <a:ext uri="{FF2B5EF4-FFF2-40B4-BE49-F238E27FC236}">
                    <a16:creationId xmlns:a16="http://schemas.microsoft.com/office/drawing/2014/main" id="{2748A203-54DE-859A-9928-80DA219B0B52}"/>
                  </a:ext>
                </a:extLst>
              </p:cNvPr>
              <p:cNvSpPr/>
              <p:nvPr/>
            </p:nvSpPr>
            <p:spPr>
              <a:xfrm>
                <a:off x="1764360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0" y="1"/>
                    </a:moveTo>
                    <a:lnTo>
                      <a:pt x="0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690;p38">
                <a:extLst>
                  <a:ext uri="{FF2B5EF4-FFF2-40B4-BE49-F238E27FC236}">
                    <a16:creationId xmlns:a16="http://schemas.microsoft.com/office/drawing/2014/main" id="{28A90F89-B9B0-9922-077B-65BD9B7E3D56}"/>
                  </a:ext>
                </a:extLst>
              </p:cNvPr>
              <p:cNvSpPr/>
              <p:nvPr/>
            </p:nvSpPr>
            <p:spPr>
              <a:xfrm>
                <a:off x="1876703" y="2953350"/>
                <a:ext cx="6182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691;p38">
                <a:extLst>
                  <a:ext uri="{FF2B5EF4-FFF2-40B4-BE49-F238E27FC236}">
                    <a16:creationId xmlns:a16="http://schemas.microsoft.com/office/drawing/2014/main" id="{A3F16E52-169B-347A-BDD6-335295C7AB44}"/>
                  </a:ext>
                </a:extLst>
              </p:cNvPr>
              <p:cNvSpPr/>
              <p:nvPr/>
            </p:nvSpPr>
            <p:spPr>
              <a:xfrm>
                <a:off x="1988121" y="2953350"/>
                <a:ext cx="61856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7813" extrusionOk="0">
                    <a:moveTo>
                      <a:pt x="1" y="1"/>
                    </a:moveTo>
                    <a:lnTo>
                      <a:pt x="1" y="7813"/>
                    </a:lnTo>
                    <a:lnTo>
                      <a:pt x="2007" y="781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692;p38">
                <a:extLst>
                  <a:ext uri="{FF2B5EF4-FFF2-40B4-BE49-F238E27FC236}">
                    <a16:creationId xmlns:a16="http://schemas.microsoft.com/office/drawing/2014/main" id="{170ABB6C-63B0-C0B5-1D18-724F364213B8}"/>
                  </a:ext>
                </a:extLst>
              </p:cNvPr>
              <p:cNvSpPr/>
              <p:nvPr/>
            </p:nvSpPr>
            <p:spPr>
              <a:xfrm>
                <a:off x="608005" y="3189309"/>
                <a:ext cx="1262235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40975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40974" y="7843"/>
                    </a:lnTo>
                    <a:lnTo>
                      <a:pt x="40974" y="1"/>
                    </a:ln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693;p38">
                <a:extLst>
                  <a:ext uri="{FF2B5EF4-FFF2-40B4-BE49-F238E27FC236}">
                    <a16:creationId xmlns:a16="http://schemas.microsoft.com/office/drawing/2014/main" id="{28BF5824-EDCE-C385-9124-99153B51950C}"/>
                  </a:ext>
                </a:extLst>
              </p:cNvPr>
              <p:cNvSpPr/>
              <p:nvPr/>
            </p:nvSpPr>
            <p:spPr>
              <a:xfrm>
                <a:off x="608005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694;p38">
                <a:extLst>
                  <a:ext uri="{FF2B5EF4-FFF2-40B4-BE49-F238E27FC236}">
                    <a16:creationId xmlns:a16="http://schemas.microsoft.com/office/drawing/2014/main" id="{3050E23A-D280-1864-BCE0-E5580B3EA8D0}"/>
                  </a:ext>
                </a:extLst>
              </p:cNvPr>
              <p:cNvSpPr/>
              <p:nvPr/>
            </p:nvSpPr>
            <p:spPr>
              <a:xfrm>
                <a:off x="72037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695;p38">
                <a:extLst>
                  <a:ext uri="{FF2B5EF4-FFF2-40B4-BE49-F238E27FC236}">
                    <a16:creationId xmlns:a16="http://schemas.microsoft.com/office/drawing/2014/main" id="{71398F76-B0DE-A95D-9343-8536B59AC05E}"/>
                  </a:ext>
                </a:extLst>
              </p:cNvPr>
              <p:cNvSpPr/>
              <p:nvPr/>
            </p:nvSpPr>
            <p:spPr>
              <a:xfrm>
                <a:off x="831796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696;p38">
                <a:extLst>
                  <a:ext uri="{FF2B5EF4-FFF2-40B4-BE49-F238E27FC236}">
                    <a16:creationId xmlns:a16="http://schemas.microsoft.com/office/drawing/2014/main" id="{B4E2E0EE-C052-9D42-E52C-FECC65D89B85}"/>
                  </a:ext>
                </a:extLst>
              </p:cNvPr>
              <p:cNvSpPr/>
              <p:nvPr/>
            </p:nvSpPr>
            <p:spPr>
              <a:xfrm>
                <a:off x="944139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697;p38">
                <a:extLst>
                  <a:ext uri="{FF2B5EF4-FFF2-40B4-BE49-F238E27FC236}">
                    <a16:creationId xmlns:a16="http://schemas.microsoft.com/office/drawing/2014/main" id="{43D72168-1A4E-F746-729C-B1D915BC0C3D}"/>
                  </a:ext>
                </a:extLst>
              </p:cNvPr>
              <p:cNvSpPr/>
              <p:nvPr/>
            </p:nvSpPr>
            <p:spPr>
              <a:xfrm>
                <a:off x="1054633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698;p38">
                <a:extLst>
                  <a:ext uri="{FF2B5EF4-FFF2-40B4-BE49-F238E27FC236}">
                    <a16:creationId xmlns:a16="http://schemas.microsoft.com/office/drawing/2014/main" id="{A544BB52-A521-C568-6636-CE4C2E585E99}"/>
                  </a:ext>
                </a:extLst>
              </p:cNvPr>
              <p:cNvSpPr/>
              <p:nvPr/>
            </p:nvSpPr>
            <p:spPr>
              <a:xfrm>
                <a:off x="116793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699;p38">
                <a:extLst>
                  <a:ext uri="{FF2B5EF4-FFF2-40B4-BE49-F238E27FC236}">
                    <a16:creationId xmlns:a16="http://schemas.microsoft.com/office/drawing/2014/main" id="{A7BA69BB-D957-3DAB-80AF-1F04AD001268}"/>
                  </a:ext>
                </a:extLst>
              </p:cNvPr>
              <p:cNvSpPr/>
              <p:nvPr/>
            </p:nvSpPr>
            <p:spPr>
              <a:xfrm>
                <a:off x="1278425" y="3189309"/>
                <a:ext cx="62750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700;p38">
                <a:extLst>
                  <a:ext uri="{FF2B5EF4-FFF2-40B4-BE49-F238E27FC236}">
                    <a16:creationId xmlns:a16="http://schemas.microsoft.com/office/drawing/2014/main" id="{9382996D-5BC4-0CB8-A1FE-B4EE4750427E}"/>
                  </a:ext>
                </a:extLst>
              </p:cNvPr>
              <p:cNvSpPr/>
              <p:nvPr/>
            </p:nvSpPr>
            <p:spPr>
              <a:xfrm>
                <a:off x="1390768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701;p38">
                <a:extLst>
                  <a:ext uri="{FF2B5EF4-FFF2-40B4-BE49-F238E27FC236}">
                    <a16:creationId xmlns:a16="http://schemas.microsoft.com/office/drawing/2014/main" id="{66EBD206-88C0-14F2-04C2-AADEA52D37C0}"/>
                  </a:ext>
                </a:extLst>
              </p:cNvPr>
              <p:cNvSpPr/>
              <p:nvPr/>
            </p:nvSpPr>
            <p:spPr>
              <a:xfrm>
                <a:off x="1503110" y="3189309"/>
                <a:ext cx="62781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37" y="7843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702;p38">
                <a:extLst>
                  <a:ext uri="{FF2B5EF4-FFF2-40B4-BE49-F238E27FC236}">
                    <a16:creationId xmlns:a16="http://schemas.microsoft.com/office/drawing/2014/main" id="{9C227C43-8506-5017-9887-CB56A31B0B0B}"/>
                  </a:ext>
                </a:extLst>
              </p:cNvPr>
              <p:cNvSpPr/>
              <p:nvPr/>
            </p:nvSpPr>
            <p:spPr>
              <a:xfrm>
                <a:off x="1614560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0" y="1"/>
                    </a:moveTo>
                    <a:lnTo>
                      <a:pt x="0" y="7843"/>
                    </a:lnTo>
                    <a:lnTo>
                      <a:pt x="2006" y="7843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703;p38">
                <a:extLst>
                  <a:ext uri="{FF2B5EF4-FFF2-40B4-BE49-F238E27FC236}">
                    <a16:creationId xmlns:a16="http://schemas.microsoft.com/office/drawing/2014/main" id="{F786C93A-EB97-B2C2-F1B0-77201B3A2B8D}"/>
                  </a:ext>
                </a:extLst>
              </p:cNvPr>
              <p:cNvSpPr/>
              <p:nvPr/>
            </p:nvSpPr>
            <p:spPr>
              <a:xfrm>
                <a:off x="1726902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704;p38">
                <a:extLst>
                  <a:ext uri="{FF2B5EF4-FFF2-40B4-BE49-F238E27FC236}">
                    <a16:creationId xmlns:a16="http://schemas.microsoft.com/office/drawing/2014/main" id="{AEAD8B0D-43A2-59A7-6872-EF05686B6953}"/>
                  </a:ext>
                </a:extLst>
              </p:cNvPr>
              <p:cNvSpPr/>
              <p:nvPr/>
            </p:nvSpPr>
            <p:spPr>
              <a:xfrm>
                <a:off x="1838321" y="3189309"/>
                <a:ext cx="61826" cy="241604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7843" extrusionOk="0">
                    <a:moveTo>
                      <a:pt x="1" y="1"/>
                    </a:moveTo>
                    <a:lnTo>
                      <a:pt x="1" y="7843"/>
                    </a:lnTo>
                    <a:lnTo>
                      <a:pt x="2007" y="7843"/>
                    </a:lnTo>
                    <a:lnTo>
                      <a:pt x="20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705;p38">
                <a:extLst>
                  <a:ext uri="{FF2B5EF4-FFF2-40B4-BE49-F238E27FC236}">
                    <a16:creationId xmlns:a16="http://schemas.microsoft.com/office/drawing/2014/main" id="{F3E2564F-37D3-1916-9C73-64BDC5DF7CD3}"/>
                  </a:ext>
                </a:extLst>
              </p:cNvPr>
              <p:cNvSpPr/>
              <p:nvPr/>
            </p:nvSpPr>
            <p:spPr>
              <a:xfrm>
                <a:off x="2145827" y="3889669"/>
                <a:ext cx="62750" cy="240679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7813" extrusionOk="0">
                    <a:moveTo>
                      <a:pt x="0" y="1"/>
                    </a:moveTo>
                    <a:lnTo>
                      <a:pt x="0" y="7812"/>
                    </a:lnTo>
                    <a:lnTo>
                      <a:pt x="2037" y="7812"/>
                    </a:lnTo>
                    <a:lnTo>
                      <a:pt x="20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41"/>
          <p:cNvSpPr txBox="1">
            <a:spLocks noGrp="1"/>
          </p:cNvSpPr>
          <p:nvPr>
            <p:ph type="title"/>
          </p:nvPr>
        </p:nvSpPr>
        <p:spPr>
          <a:xfrm>
            <a:off x="394120" y="1303066"/>
            <a:ext cx="6188671" cy="19913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CARA MENGHINDARI PINJAMAN ONLINE ILEGAL </a:t>
            </a:r>
            <a:r>
              <a:rPr lang="en" dirty="0"/>
              <a:t> </a:t>
            </a:r>
            <a:endParaRPr dirty="0"/>
          </a:p>
        </p:txBody>
      </p:sp>
      <p:grpSp>
        <p:nvGrpSpPr>
          <p:cNvPr id="790" name="Google Shape;790;p41"/>
          <p:cNvGrpSpPr/>
          <p:nvPr/>
        </p:nvGrpSpPr>
        <p:grpSpPr>
          <a:xfrm>
            <a:off x="5784714" y="1092748"/>
            <a:ext cx="3146635" cy="2564886"/>
            <a:chOff x="4854078" y="1487819"/>
            <a:chExt cx="3220450" cy="2862998"/>
          </a:xfrm>
        </p:grpSpPr>
        <p:grpSp>
          <p:nvGrpSpPr>
            <p:cNvPr id="791" name="Google Shape;791;p41"/>
            <p:cNvGrpSpPr/>
            <p:nvPr/>
          </p:nvGrpSpPr>
          <p:grpSpPr>
            <a:xfrm>
              <a:off x="4854078" y="1487819"/>
              <a:ext cx="3220450" cy="2862998"/>
              <a:chOff x="3463850" y="2107825"/>
              <a:chExt cx="2522875" cy="2242850"/>
            </a:xfrm>
          </p:grpSpPr>
          <p:sp>
            <p:nvSpPr>
              <p:cNvPr id="792" name="Google Shape;792;p41"/>
              <p:cNvSpPr/>
              <p:nvPr/>
            </p:nvSpPr>
            <p:spPr>
              <a:xfrm>
                <a:off x="4735150" y="2107825"/>
                <a:ext cx="263100" cy="376400"/>
              </a:xfrm>
              <a:custGeom>
                <a:avLst/>
                <a:gdLst/>
                <a:ahLst/>
                <a:cxnLst/>
                <a:rect l="l" t="t" r="r" b="b"/>
                <a:pathLst>
                  <a:path w="10524" h="15056" extrusionOk="0">
                    <a:moveTo>
                      <a:pt x="4236" y="1"/>
                    </a:moveTo>
                    <a:cubicBezTo>
                      <a:pt x="2440" y="1"/>
                      <a:pt x="761" y="812"/>
                      <a:pt x="761" y="2630"/>
                    </a:cubicBezTo>
                    <a:cubicBezTo>
                      <a:pt x="1" y="7767"/>
                      <a:pt x="4469" y="12205"/>
                      <a:pt x="3679" y="14758"/>
                    </a:cubicBezTo>
                    <a:cubicBezTo>
                      <a:pt x="4021" y="14914"/>
                      <a:pt x="4950" y="15056"/>
                      <a:pt x="6004" y="15056"/>
                    </a:cubicBezTo>
                    <a:cubicBezTo>
                      <a:pt x="8032" y="15056"/>
                      <a:pt x="10523" y="14531"/>
                      <a:pt x="10183" y="12570"/>
                    </a:cubicBezTo>
                    <a:cubicBezTo>
                      <a:pt x="9484" y="8710"/>
                      <a:pt x="9119" y="1779"/>
                      <a:pt x="6840" y="594"/>
                    </a:cubicBezTo>
                    <a:cubicBezTo>
                      <a:pt x="6076" y="207"/>
                      <a:pt x="5141" y="1"/>
                      <a:pt x="42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41"/>
              <p:cNvSpPr/>
              <p:nvPr/>
            </p:nvSpPr>
            <p:spPr>
              <a:xfrm>
                <a:off x="4526350" y="2307575"/>
                <a:ext cx="334225" cy="193325"/>
              </a:xfrm>
              <a:custGeom>
                <a:avLst/>
                <a:gdLst/>
                <a:ahLst/>
                <a:cxnLst/>
                <a:rect l="l" t="t" r="r" b="b"/>
                <a:pathLst>
                  <a:path w="13369" h="7733" extrusionOk="0">
                    <a:moveTo>
                      <a:pt x="752" y="0"/>
                    </a:moveTo>
                    <a:cubicBezTo>
                      <a:pt x="543" y="0"/>
                      <a:pt x="1" y="379"/>
                      <a:pt x="55" y="568"/>
                    </a:cubicBezTo>
                    <a:cubicBezTo>
                      <a:pt x="176" y="963"/>
                      <a:pt x="4158" y="7194"/>
                      <a:pt x="5070" y="7680"/>
                    </a:cubicBezTo>
                    <a:cubicBezTo>
                      <a:pt x="5137" y="7716"/>
                      <a:pt x="5222" y="7732"/>
                      <a:pt x="5323" y="7732"/>
                    </a:cubicBezTo>
                    <a:cubicBezTo>
                      <a:pt x="6607" y="7732"/>
                      <a:pt x="10463" y="5063"/>
                      <a:pt x="11392" y="4641"/>
                    </a:cubicBezTo>
                    <a:cubicBezTo>
                      <a:pt x="13368" y="3820"/>
                      <a:pt x="13277" y="2027"/>
                      <a:pt x="12517" y="1631"/>
                    </a:cubicBezTo>
                    <a:lnTo>
                      <a:pt x="12517" y="1631"/>
                    </a:lnTo>
                    <a:cubicBezTo>
                      <a:pt x="10815" y="2543"/>
                      <a:pt x="5860" y="5431"/>
                      <a:pt x="5860" y="5431"/>
                    </a:cubicBezTo>
                    <a:cubicBezTo>
                      <a:pt x="5860" y="5431"/>
                      <a:pt x="875" y="172"/>
                      <a:pt x="815" y="21"/>
                    </a:cubicBezTo>
                    <a:cubicBezTo>
                      <a:pt x="801" y="7"/>
                      <a:pt x="779" y="0"/>
                      <a:pt x="7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41"/>
              <p:cNvSpPr/>
              <p:nvPr/>
            </p:nvSpPr>
            <p:spPr>
              <a:xfrm>
                <a:off x="4769350" y="2331650"/>
                <a:ext cx="306275" cy="466625"/>
              </a:xfrm>
              <a:custGeom>
                <a:avLst/>
                <a:gdLst/>
                <a:ahLst/>
                <a:cxnLst/>
                <a:rect l="l" t="t" r="r" b="b"/>
                <a:pathLst>
                  <a:path w="12251" h="18665" extrusionOk="0">
                    <a:moveTo>
                      <a:pt x="5353" y="1"/>
                    </a:moveTo>
                    <a:cubicBezTo>
                      <a:pt x="3557" y="1"/>
                      <a:pt x="2466" y="667"/>
                      <a:pt x="2037" y="881"/>
                    </a:cubicBezTo>
                    <a:cubicBezTo>
                      <a:pt x="1612" y="1064"/>
                      <a:pt x="1308" y="2158"/>
                      <a:pt x="1460" y="3556"/>
                    </a:cubicBezTo>
                    <a:cubicBezTo>
                      <a:pt x="1581" y="4559"/>
                      <a:pt x="1" y="5805"/>
                      <a:pt x="2007" y="7143"/>
                    </a:cubicBezTo>
                    <a:cubicBezTo>
                      <a:pt x="4043" y="10851"/>
                      <a:pt x="3101" y="14194"/>
                      <a:pt x="2645" y="17477"/>
                    </a:cubicBezTo>
                    <a:cubicBezTo>
                      <a:pt x="3031" y="18327"/>
                      <a:pt x="4345" y="18664"/>
                      <a:pt x="5902" y="18664"/>
                    </a:cubicBezTo>
                    <a:cubicBezTo>
                      <a:pt x="8020" y="18664"/>
                      <a:pt x="10589" y="18040"/>
                      <a:pt x="11885" y="17234"/>
                    </a:cubicBezTo>
                    <a:cubicBezTo>
                      <a:pt x="12250" y="14985"/>
                      <a:pt x="10122" y="13739"/>
                      <a:pt x="10274" y="11672"/>
                    </a:cubicBezTo>
                    <a:cubicBezTo>
                      <a:pt x="11277" y="5349"/>
                      <a:pt x="11156" y="1672"/>
                      <a:pt x="10183" y="1368"/>
                    </a:cubicBezTo>
                    <a:cubicBezTo>
                      <a:pt x="8217" y="328"/>
                      <a:pt x="6611" y="1"/>
                      <a:pt x="53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41"/>
              <p:cNvSpPr/>
              <p:nvPr/>
            </p:nvSpPr>
            <p:spPr>
              <a:xfrm>
                <a:off x="4746275" y="2150025"/>
                <a:ext cx="222950" cy="236400"/>
              </a:xfrm>
              <a:custGeom>
                <a:avLst/>
                <a:gdLst/>
                <a:ahLst/>
                <a:cxnLst/>
                <a:rect l="l" t="t" r="r" b="b"/>
                <a:pathLst>
                  <a:path w="8918" h="9456" extrusionOk="0">
                    <a:moveTo>
                      <a:pt x="1167" y="0"/>
                    </a:moveTo>
                    <a:cubicBezTo>
                      <a:pt x="711" y="699"/>
                      <a:pt x="650" y="1915"/>
                      <a:pt x="954" y="3009"/>
                    </a:cubicBezTo>
                    <a:cubicBezTo>
                      <a:pt x="893" y="3526"/>
                      <a:pt x="893" y="4408"/>
                      <a:pt x="103" y="5167"/>
                    </a:cubicBezTo>
                    <a:cubicBezTo>
                      <a:pt x="0" y="5283"/>
                      <a:pt x="157" y="5328"/>
                      <a:pt x="388" y="5328"/>
                    </a:cubicBezTo>
                    <a:cubicBezTo>
                      <a:pt x="706" y="5328"/>
                      <a:pt x="1165" y="5243"/>
                      <a:pt x="1288" y="5137"/>
                    </a:cubicBezTo>
                    <a:cubicBezTo>
                      <a:pt x="1471" y="5715"/>
                      <a:pt x="1683" y="6231"/>
                      <a:pt x="2139" y="6474"/>
                    </a:cubicBezTo>
                    <a:cubicBezTo>
                      <a:pt x="2264" y="6548"/>
                      <a:pt x="2401" y="6581"/>
                      <a:pt x="2549" y="6581"/>
                    </a:cubicBezTo>
                    <a:cubicBezTo>
                      <a:pt x="3014" y="6581"/>
                      <a:pt x="3584" y="6259"/>
                      <a:pt x="4206" y="5867"/>
                    </a:cubicBezTo>
                    <a:cubicBezTo>
                      <a:pt x="4210" y="5865"/>
                      <a:pt x="4215" y="5863"/>
                      <a:pt x="4219" y="5863"/>
                    </a:cubicBezTo>
                    <a:cubicBezTo>
                      <a:pt x="4349" y="5863"/>
                      <a:pt x="4642" y="6683"/>
                      <a:pt x="4936" y="7417"/>
                    </a:cubicBezTo>
                    <a:cubicBezTo>
                      <a:pt x="4997" y="7538"/>
                      <a:pt x="4358" y="7630"/>
                      <a:pt x="4115" y="7903"/>
                    </a:cubicBezTo>
                    <a:cubicBezTo>
                      <a:pt x="3963" y="8055"/>
                      <a:pt x="4753" y="9453"/>
                      <a:pt x="5361" y="9453"/>
                    </a:cubicBezTo>
                    <a:cubicBezTo>
                      <a:pt x="5386" y="9455"/>
                      <a:pt x="5411" y="9456"/>
                      <a:pt x="5437" y="9456"/>
                    </a:cubicBezTo>
                    <a:cubicBezTo>
                      <a:pt x="6397" y="9456"/>
                      <a:pt x="8118" y="8376"/>
                      <a:pt x="8918" y="7873"/>
                    </a:cubicBezTo>
                    <a:cubicBezTo>
                      <a:pt x="8857" y="7690"/>
                      <a:pt x="7489" y="7478"/>
                      <a:pt x="7337" y="7326"/>
                    </a:cubicBezTo>
                    <a:cubicBezTo>
                      <a:pt x="6851" y="6930"/>
                      <a:pt x="6243" y="5502"/>
                      <a:pt x="6243" y="5259"/>
                    </a:cubicBezTo>
                    <a:cubicBezTo>
                      <a:pt x="6152" y="4225"/>
                      <a:pt x="2200" y="5259"/>
                      <a:pt x="11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41"/>
              <p:cNvSpPr/>
              <p:nvPr/>
            </p:nvSpPr>
            <p:spPr>
              <a:xfrm>
                <a:off x="4794425" y="2367650"/>
                <a:ext cx="245625" cy="245625"/>
              </a:xfrm>
              <a:custGeom>
                <a:avLst/>
                <a:gdLst/>
                <a:ahLst/>
                <a:cxnLst/>
                <a:rect l="l" t="t" r="r" b="b"/>
                <a:pathLst>
                  <a:path w="9825" h="9825" extrusionOk="0">
                    <a:moveTo>
                      <a:pt x="8234" y="0"/>
                    </a:moveTo>
                    <a:cubicBezTo>
                      <a:pt x="7743" y="0"/>
                      <a:pt x="7302" y="311"/>
                      <a:pt x="7204" y="870"/>
                    </a:cubicBezTo>
                    <a:cubicBezTo>
                      <a:pt x="6809" y="2876"/>
                      <a:pt x="7083" y="7800"/>
                      <a:pt x="7083" y="7800"/>
                    </a:cubicBezTo>
                    <a:cubicBezTo>
                      <a:pt x="7083" y="7800"/>
                      <a:pt x="396" y="6949"/>
                      <a:pt x="244" y="6949"/>
                    </a:cubicBezTo>
                    <a:cubicBezTo>
                      <a:pt x="92" y="6949"/>
                      <a:pt x="1" y="7800"/>
                      <a:pt x="244" y="7891"/>
                    </a:cubicBezTo>
                    <a:cubicBezTo>
                      <a:pt x="550" y="8030"/>
                      <a:pt x="6305" y="9825"/>
                      <a:pt x="8001" y="9825"/>
                    </a:cubicBezTo>
                    <a:cubicBezTo>
                      <a:pt x="8158" y="9825"/>
                      <a:pt x="8280" y="9809"/>
                      <a:pt x="8359" y="9776"/>
                    </a:cubicBezTo>
                    <a:cubicBezTo>
                      <a:pt x="9332" y="9350"/>
                      <a:pt x="9727" y="3423"/>
                      <a:pt x="9788" y="2329"/>
                    </a:cubicBezTo>
                    <a:cubicBezTo>
                      <a:pt x="9825" y="704"/>
                      <a:pt x="8973" y="0"/>
                      <a:pt x="82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41"/>
              <p:cNvSpPr/>
              <p:nvPr/>
            </p:nvSpPr>
            <p:spPr>
              <a:xfrm>
                <a:off x="4811150" y="2674350"/>
                <a:ext cx="261425" cy="19775"/>
              </a:xfrm>
              <a:custGeom>
                <a:avLst/>
                <a:gdLst/>
                <a:ahLst/>
                <a:cxnLst/>
                <a:rect l="l" t="t" r="r" b="b"/>
                <a:pathLst>
                  <a:path w="10457" h="791" extrusionOk="0">
                    <a:moveTo>
                      <a:pt x="335" y="0"/>
                    </a:moveTo>
                    <a:cubicBezTo>
                      <a:pt x="122" y="0"/>
                      <a:pt x="0" y="152"/>
                      <a:pt x="0" y="335"/>
                    </a:cubicBezTo>
                    <a:lnTo>
                      <a:pt x="0" y="456"/>
                    </a:lnTo>
                    <a:cubicBezTo>
                      <a:pt x="0" y="638"/>
                      <a:pt x="152" y="790"/>
                      <a:pt x="335" y="790"/>
                    </a:cubicBezTo>
                    <a:lnTo>
                      <a:pt x="10122" y="790"/>
                    </a:lnTo>
                    <a:cubicBezTo>
                      <a:pt x="10335" y="790"/>
                      <a:pt x="10456" y="638"/>
                      <a:pt x="10456" y="456"/>
                    </a:cubicBezTo>
                    <a:lnTo>
                      <a:pt x="10456" y="335"/>
                    </a:lnTo>
                    <a:cubicBezTo>
                      <a:pt x="10456" y="152"/>
                      <a:pt x="10335" y="0"/>
                      <a:pt x="101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41"/>
              <p:cNvSpPr/>
              <p:nvPr/>
            </p:nvSpPr>
            <p:spPr>
              <a:xfrm>
                <a:off x="4802025" y="2593025"/>
                <a:ext cx="35750" cy="319950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798" extrusionOk="0">
                    <a:moveTo>
                      <a:pt x="609" y="1"/>
                    </a:moveTo>
                    <a:cubicBezTo>
                      <a:pt x="274" y="1"/>
                      <a:pt x="1" y="244"/>
                      <a:pt x="1" y="609"/>
                    </a:cubicBezTo>
                    <a:lnTo>
                      <a:pt x="1" y="12189"/>
                    </a:lnTo>
                    <a:cubicBezTo>
                      <a:pt x="1" y="12524"/>
                      <a:pt x="274" y="12797"/>
                      <a:pt x="609" y="12797"/>
                    </a:cubicBezTo>
                    <a:lnTo>
                      <a:pt x="821" y="12797"/>
                    </a:lnTo>
                    <a:cubicBezTo>
                      <a:pt x="1125" y="12797"/>
                      <a:pt x="1368" y="12524"/>
                      <a:pt x="1429" y="12220"/>
                    </a:cubicBezTo>
                    <a:lnTo>
                      <a:pt x="1429" y="609"/>
                    </a:lnTo>
                    <a:cubicBezTo>
                      <a:pt x="1429" y="244"/>
                      <a:pt x="1156" y="1"/>
                      <a:pt x="82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41"/>
              <p:cNvSpPr/>
              <p:nvPr/>
            </p:nvSpPr>
            <p:spPr>
              <a:xfrm>
                <a:off x="5046725" y="2593025"/>
                <a:ext cx="34975" cy="319950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2798" extrusionOk="0">
                    <a:moveTo>
                      <a:pt x="608" y="1"/>
                    </a:moveTo>
                    <a:cubicBezTo>
                      <a:pt x="243" y="1"/>
                      <a:pt x="0" y="244"/>
                      <a:pt x="0" y="609"/>
                    </a:cubicBezTo>
                    <a:lnTo>
                      <a:pt x="0" y="12189"/>
                    </a:lnTo>
                    <a:cubicBezTo>
                      <a:pt x="0" y="12524"/>
                      <a:pt x="243" y="12797"/>
                      <a:pt x="608" y="12797"/>
                    </a:cubicBezTo>
                    <a:lnTo>
                      <a:pt x="790" y="12797"/>
                    </a:lnTo>
                    <a:cubicBezTo>
                      <a:pt x="1125" y="12797"/>
                      <a:pt x="1398" y="12524"/>
                      <a:pt x="1398" y="12220"/>
                    </a:cubicBezTo>
                    <a:lnTo>
                      <a:pt x="1398" y="609"/>
                    </a:lnTo>
                    <a:cubicBezTo>
                      <a:pt x="1398" y="244"/>
                      <a:pt x="1125" y="1"/>
                      <a:pt x="79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41"/>
              <p:cNvSpPr/>
              <p:nvPr/>
            </p:nvSpPr>
            <p:spPr>
              <a:xfrm>
                <a:off x="3744250" y="2716125"/>
                <a:ext cx="1941550" cy="1189250"/>
              </a:xfrm>
              <a:custGeom>
                <a:avLst/>
                <a:gdLst/>
                <a:ahLst/>
                <a:cxnLst/>
                <a:rect l="l" t="t" r="r" b="b"/>
                <a:pathLst>
                  <a:path w="77662" h="47570" extrusionOk="0">
                    <a:moveTo>
                      <a:pt x="3800" y="1"/>
                    </a:moveTo>
                    <a:cubicBezTo>
                      <a:pt x="1703" y="1"/>
                      <a:pt x="1" y="1703"/>
                      <a:pt x="1" y="3800"/>
                    </a:cubicBezTo>
                    <a:lnTo>
                      <a:pt x="1" y="43771"/>
                    </a:lnTo>
                    <a:cubicBezTo>
                      <a:pt x="1" y="45868"/>
                      <a:pt x="1703" y="47570"/>
                      <a:pt x="3800" y="47570"/>
                    </a:cubicBezTo>
                    <a:lnTo>
                      <a:pt x="73862" y="47570"/>
                    </a:lnTo>
                    <a:cubicBezTo>
                      <a:pt x="75960" y="47570"/>
                      <a:pt x="77662" y="45868"/>
                      <a:pt x="77631" y="43740"/>
                    </a:cubicBezTo>
                    <a:lnTo>
                      <a:pt x="77631" y="3800"/>
                    </a:lnTo>
                    <a:cubicBezTo>
                      <a:pt x="77631" y="1703"/>
                      <a:pt x="75899" y="1"/>
                      <a:pt x="7383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41"/>
              <p:cNvSpPr/>
              <p:nvPr/>
            </p:nvSpPr>
            <p:spPr>
              <a:xfrm>
                <a:off x="3463850" y="3889400"/>
                <a:ext cx="2522875" cy="461275"/>
              </a:xfrm>
              <a:custGeom>
                <a:avLst/>
                <a:gdLst/>
                <a:ahLst/>
                <a:cxnLst/>
                <a:rect l="l" t="t" r="r" b="b"/>
                <a:pathLst>
                  <a:path w="100915" h="18451" extrusionOk="0">
                    <a:moveTo>
                      <a:pt x="13162" y="1"/>
                    </a:moveTo>
                    <a:cubicBezTo>
                      <a:pt x="12250" y="1"/>
                      <a:pt x="943" y="14499"/>
                      <a:pt x="943" y="14499"/>
                    </a:cubicBezTo>
                    <a:cubicBezTo>
                      <a:pt x="1" y="15715"/>
                      <a:pt x="1247" y="18451"/>
                      <a:pt x="3375" y="18451"/>
                    </a:cubicBezTo>
                    <a:lnTo>
                      <a:pt x="97541" y="18451"/>
                    </a:lnTo>
                    <a:cubicBezTo>
                      <a:pt x="99668" y="18451"/>
                      <a:pt x="100914" y="15715"/>
                      <a:pt x="99972" y="14499"/>
                    </a:cubicBezTo>
                    <a:cubicBezTo>
                      <a:pt x="99972" y="14499"/>
                      <a:pt x="88878" y="1"/>
                      <a:pt x="8778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41"/>
              <p:cNvSpPr/>
              <p:nvPr/>
            </p:nvSpPr>
            <p:spPr>
              <a:xfrm>
                <a:off x="3479050" y="4263275"/>
                <a:ext cx="2487700" cy="75250"/>
              </a:xfrm>
              <a:custGeom>
                <a:avLst/>
                <a:gdLst/>
                <a:ahLst/>
                <a:cxnLst/>
                <a:rect l="l" t="t" r="r" b="b"/>
                <a:pathLst>
                  <a:path w="99508" h="3010" extrusionOk="0">
                    <a:moveTo>
                      <a:pt x="1794" y="0"/>
                    </a:moveTo>
                    <a:cubicBezTo>
                      <a:pt x="1" y="0"/>
                      <a:pt x="913" y="3009"/>
                      <a:pt x="3010" y="3009"/>
                    </a:cubicBezTo>
                    <a:lnTo>
                      <a:pt x="96477" y="3009"/>
                    </a:lnTo>
                    <a:cubicBezTo>
                      <a:pt x="96487" y="3010"/>
                      <a:pt x="96498" y="3010"/>
                      <a:pt x="96508" y="3010"/>
                    </a:cubicBezTo>
                    <a:cubicBezTo>
                      <a:pt x="98613" y="3010"/>
                      <a:pt x="99507" y="0"/>
                      <a:pt x="977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41"/>
              <p:cNvSpPr/>
              <p:nvPr/>
            </p:nvSpPr>
            <p:spPr>
              <a:xfrm>
                <a:off x="3775425" y="3936525"/>
                <a:ext cx="1314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5259" h="2220" extrusionOk="0">
                    <a:moveTo>
                      <a:pt x="1824" y="0"/>
                    </a:moveTo>
                    <a:cubicBezTo>
                      <a:pt x="1185" y="730"/>
                      <a:pt x="578" y="1459"/>
                      <a:pt x="0" y="2219"/>
                    </a:cubicBezTo>
                    <a:lnTo>
                      <a:pt x="3830" y="2219"/>
                    </a:lnTo>
                    <a:cubicBezTo>
                      <a:pt x="4347" y="1459"/>
                      <a:pt x="4803" y="730"/>
                      <a:pt x="5258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41"/>
              <p:cNvSpPr/>
              <p:nvPr/>
            </p:nvSpPr>
            <p:spPr>
              <a:xfrm>
                <a:off x="4185000" y="3936525"/>
                <a:ext cx="965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3861" h="2220" extrusionOk="0">
                    <a:moveTo>
                      <a:pt x="791" y="0"/>
                    </a:moveTo>
                    <a:cubicBezTo>
                      <a:pt x="487" y="730"/>
                      <a:pt x="213" y="1459"/>
                      <a:pt x="0" y="2219"/>
                    </a:cubicBezTo>
                    <a:lnTo>
                      <a:pt x="3405" y="2219"/>
                    </a:lnTo>
                    <a:cubicBezTo>
                      <a:pt x="3526" y="1459"/>
                      <a:pt x="3678" y="730"/>
                      <a:pt x="3861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41"/>
              <p:cNvSpPr/>
              <p:nvPr/>
            </p:nvSpPr>
            <p:spPr>
              <a:xfrm>
                <a:off x="4308100" y="3936525"/>
                <a:ext cx="10110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044" h="2220" extrusionOk="0">
                    <a:moveTo>
                      <a:pt x="517" y="0"/>
                    </a:moveTo>
                    <a:cubicBezTo>
                      <a:pt x="304" y="730"/>
                      <a:pt x="152" y="1459"/>
                      <a:pt x="0" y="2219"/>
                    </a:cubicBezTo>
                    <a:lnTo>
                      <a:pt x="4013" y="2219"/>
                    </a:lnTo>
                    <a:cubicBezTo>
                      <a:pt x="4013" y="1459"/>
                      <a:pt x="4043" y="730"/>
                      <a:pt x="4013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41"/>
              <p:cNvSpPr/>
              <p:nvPr/>
            </p:nvSpPr>
            <p:spPr>
              <a:xfrm>
                <a:off x="4586975" y="3936525"/>
                <a:ext cx="1223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895" h="2220" extrusionOk="0">
                    <a:moveTo>
                      <a:pt x="1" y="0"/>
                    </a:moveTo>
                    <a:lnTo>
                      <a:pt x="1" y="2219"/>
                    </a:lnTo>
                    <a:lnTo>
                      <a:pt x="4894" y="2219"/>
                    </a:lnTo>
                    <a:lnTo>
                      <a:pt x="4894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41"/>
              <p:cNvSpPr/>
              <p:nvPr/>
            </p:nvSpPr>
            <p:spPr>
              <a:xfrm>
                <a:off x="4446400" y="3936525"/>
                <a:ext cx="1033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135" h="2220" extrusionOk="0">
                    <a:moveTo>
                      <a:pt x="0" y="0"/>
                    </a:moveTo>
                    <a:lnTo>
                      <a:pt x="0" y="2219"/>
                    </a:lnTo>
                    <a:lnTo>
                      <a:pt x="4134" y="2219"/>
                    </a:lnTo>
                    <a:cubicBezTo>
                      <a:pt x="4134" y="1459"/>
                      <a:pt x="4104" y="730"/>
                      <a:pt x="4104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41"/>
              <p:cNvSpPr/>
              <p:nvPr/>
            </p:nvSpPr>
            <p:spPr>
              <a:xfrm>
                <a:off x="4056575" y="3936525"/>
                <a:ext cx="10867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347" h="2220" extrusionOk="0">
                    <a:moveTo>
                      <a:pt x="1095" y="0"/>
                    </a:moveTo>
                    <a:cubicBezTo>
                      <a:pt x="730" y="730"/>
                      <a:pt x="396" y="1459"/>
                      <a:pt x="0" y="2219"/>
                    </a:cubicBezTo>
                    <a:lnTo>
                      <a:pt x="3587" y="2219"/>
                    </a:lnTo>
                    <a:cubicBezTo>
                      <a:pt x="3800" y="1459"/>
                      <a:pt x="4043" y="730"/>
                      <a:pt x="434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41"/>
              <p:cNvSpPr/>
              <p:nvPr/>
            </p:nvSpPr>
            <p:spPr>
              <a:xfrm>
                <a:off x="3916750" y="3936525"/>
                <a:ext cx="1246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86" h="2220" extrusionOk="0">
                    <a:moveTo>
                      <a:pt x="1368" y="0"/>
                    </a:moveTo>
                    <a:cubicBezTo>
                      <a:pt x="912" y="760"/>
                      <a:pt x="457" y="1490"/>
                      <a:pt x="1" y="2219"/>
                    </a:cubicBezTo>
                    <a:lnTo>
                      <a:pt x="3861" y="2219"/>
                    </a:lnTo>
                    <a:cubicBezTo>
                      <a:pt x="4226" y="1459"/>
                      <a:pt x="4621" y="730"/>
                      <a:pt x="4985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41"/>
              <p:cNvSpPr/>
              <p:nvPr/>
            </p:nvSpPr>
            <p:spPr>
              <a:xfrm>
                <a:off x="3698675" y="4033775"/>
                <a:ext cx="1436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45" h="2190" extrusionOk="0">
                    <a:moveTo>
                      <a:pt x="1733" y="1"/>
                    </a:moveTo>
                    <a:cubicBezTo>
                      <a:pt x="1185" y="730"/>
                      <a:pt x="547" y="1490"/>
                      <a:pt x="0" y="2189"/>
                    </a:cubicBezTo>
                    <a:lnTo>
                      <a:pt x="4134" y="2189"/>
                    </a:lnTo>
                    <a:cubicBezTo>
                      <a:pt x="4681" y="1429"/>
                      <a:pt x="5198" y="730"/>
                      <a:pt x="574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41"/>
              <p:cNvSpPr/>
              <p:nvPr/>
            </p:nvSpPr>
            <p:spPr>
              <a:xfrm>
                <a:off x="4005650" y="4033775"/>
                <a:ext cx="1254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017" h="2190" extrusionOk="0">
                    <a:moveTo>
                      <a:pt x="1126" y="1"/>
                    </a:moveTo>
                    <a:cubicBezTo>
                      <a:pt x="761" y="730"/>
                      <a:pt x="366" y="1429"/>
                      <a:pt x="1" y="2189"/>
                    </a:cubicBezTo>
                    <a:lnTo>
                      <a:pt x="4317" y="2189"/>
                    </a:lnTo>
                    <a:cubicBezTo>
                      <a:pt x="4560" y="1429"/>
                      <a:pt x="4773" y="730"/>
                      <a:pt x="5016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41"/>
              <p:cNvSpPr/>
              <p:nvPr/>
            </p:nvSpPr>
            <p:spPr>
              <a:xfrm>
                <a:off x="4152325" y="4033775"/>
                <a:ext cx="1117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69" h="2190" extrusionOk="0">
                    <a:moveTo>
                      <a:pt x="730" y="1"/>
                    </a:moveTo>
                    <a:cubicBezTo>
                      <a:pt x="517" y="730"/>
                      <a:pt x="274" y="1429"/>
                      <a:pt x="0" y="2189"/>
                    </a:cubicBezTo>
                    <a:lnTo>
                      <a:pt x="4164" y="2189"/>
                    </a:lnTo>
                    <a:cubicBezTo>
                      <a:pt x="4256" y="1429"/>
                      <a:pt x="4347" y="730"/>
                      <a:pt x="446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41"/>
              <p:cNvSpPr/>
              <p:nvPr/>
            </p:nvSpPr>
            <p:spPr>
              <a:xfrm>
                <a:off x="4293650" y="4033775"/>
                <a:ext cx="1132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530" h="2190" extrusionOk="0">
                    <a:moveTo>
                      <a:pt x="305" y="1"/>
                    </a:moveTo>
                    <a:cubicBezTo>
                      <a:pt x="214" y="730"/>
                      <a:pt x="122" y="1429"/>
                      <a:pt x="1" y="2189"/>
                    </a:cubicBezTo>
                    <a:lnTo>
                      <a:pt x="4439" y="2189"/>
                    </a:lnTo>
                    <a:cubicBezTo>
                      <a:pt x="4469" y="1429"/>
                      <a:pt x="4499" y="730"/>
                      <a:pt x="4530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41"/>
              <p:cNvSpPr/>
              <p:nvPr/>
            </p:nvSpPr>
            <p:spPr>
              <a:xfrm>
                <a:off x="4442600" y="4033775"/>
                <a:ext cx="1071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2190" extrusionOk="0">
                    <a:moveTo>
                      <a:pt x="92" y="1"/>
                    </a:moveTo>
                    <a:cubicBezTo>
                      <a:pt x="61" y="730"/>
                      <a:pt x="31" y="1429"/>
                      <a:pt x="0" y="2189"/>
                    </a:cubicBezTo>
                    <a:lnTo>
                      <a:pt x="4286" y="2189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41"/>
              <p:cNvSpPr/>
              <p:nvPr/>
            </p:nvSpPr>
            <p:spPr>
              <a:xfrm>
                <a:off x="4587750" y="4033775"/>
                <a:ext cx="1216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864" h="2190" extrusionOk="0">
                    <a:moveTo>
                      <a:pt x="0" y="1"/>
                    </a:moveTo>
                    <a:lnTo>
                      <a:pt x="0" y="2189"/>
                    </a:lnTo>
                    <a:lnTo>
                      <a:pt x="4863" y="2189"/>
                    </a:lnTo>
                    <a:lnTo>
                      <a:pt x="4863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41"/>
              <p:cNvSpPr/>
              <p:nvPr/>
            </p:nvSpPr>
            <p:spPr>
              <a:xfrm>
                <a:off x="3848350" y="4033775"/>
                <a:ext cx="1429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2190" extrusionOk="0">
                    <a:moveTo>
                      <a:pt x="1612" y="1"/>
                    </a:moveTo>
                    <a:cubicBezTo>
                      <a:pt x="1065" y="730"/>
                      <a:pt x="579" y="1490"/>
                      <a:pt x="1" y="2189"/>
                    </a:cubicBezTo>
                    <a:lnTo>
                      <a:pt x="4530" y="2189"/>
                    </a:lnTo>
                    <a:cubicBezTo>
                      <a:pt x="4955" y="1429"/>
                      <a:pt x="5320" y="730"/>
                      <a:pt x="571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41"/>
              <p:cNvSpPr/>
              <p:nvPr/>
            </p:nvSpPr>
            <p:spPr>
              <a:xfrm>
                <a:off x="3602925" y="4135600"/>
                <a:ext cx="16340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536" h="2342" extrusionOk="0">
                    <a:moveTo>
                      <a:pt x="2189" y="1"/>
                    </a:moveTo>
                    <a:cubicBezTo>
                      <a:pt x="1976" y="214"/>
                      <a:pt x="1763" y="487"/>
                      <a:pt x="1550" y="700"/>
                    </a:cubicBezTo>
                    <a:cubicBezTo>
                      <a:pt x="1064" y="1277"/>
                      <a:pt x="517" y="1825"/>
                      <a:pt x="0" y="2341"/>
                    </a:cubicBezTo>
                    <a:lnTo>
                      <a:pt x="4712" y="2341"/>
                    </a:lnTo>
                    <a:cubicBezTo>
                      <a:pt x="5319" y="1551"/>
                      <a:pt x="5927" y="791"/>
                      <a:pt x="653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41"/>
              <p:cNvSpPr/>
              <p:nvPr/>
            </p:nvSpPr>
            <p:spPr>
              <a:xfrm>
                <a:off x="3767825" y="4135600"/>
                <a:ext cx="1679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718" h="2342" extrusionOk="0">
                    <a:moveTo>
                      <a:pt x="1793" y="1"/>
                    </a:moveTo>
                    <a:cubicBezTo>
                      <a:pt x="1185" y="791"/>
                      <a:pt x="578" y="1551"/>
                      <a:pt x="0" y="2341"/>
                    </a:cubicBezTo>
                    <a:lnTo>
                      <a:pt x="5410" y="2341"/>
                    </a:lnTo>
                    <a:cubicBezTo>
                      <a:pt x="5866" y="1581"/>
                      <a:pt x="6322" y="791"/>
                      <a:pt x="6717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41"/>
              <p:cNvSpPr/>
              <p:nvPr/>
            </p:nvSpPr>
            <p:spPr>
              <a:xfrm>
                <a:off x="3947150" y="4135600"/>
                <a:ext cx="1512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342" extrusionOk="0">
                    <a:moveTo>
                      <a:pt x="1307" y="1"/>
                    </a:moveTo>
                    <a:cubicBezTo>
                      <a:pt x="882" y="791"/>
                      <a:pt x="426" y="1551"/>
                      <a:pt x="0" y="2341"/>
                    </a:cubicBezTo>
                    <a:lnTo>
                      <a:pt x="5289" y="2341"/>
                    </a:lnTo>
                    <a:cubicBezTo>
                      <a:pt x="5563" y="1581"/>
                      <a:pt x="5836" y="791"/>
                      <a:pt x="604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41"/>
              <p:cNvSpPr/>
              <p:nvPr/>
            </p:nvSpPr>
            <p:spPr>
              <a:xfrm>
                <a:off x="4119650" y="4135600"/>
                <a:ext cx="1314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5259" h="2342" extrusionOk="0">
                    <a:moveTo>
                      <a:pt x="760" y="1"/>
                    </a:moveTo>
                    <a:cubicBezTo>
                      <a:pt x="487" y="791"/>
                      <a:pt x="243" y="1551"/>
                      <a:pt x="0" y="2341"/>
                    </a:cubicBezTo>
                    <a:lnTo>
                      <a:pt x="5016" y="2341"/>
                    </a:lnTo>
                    <a:cubicBezTo>
                      <a:pt x="5076" y="1551"/>
                      <a:pt x="5198" y="791"/>
                      <a:pt x="525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41"/>
              <p:cNvSpPr/>
              <p:nvPr/>
            </p:nvSpPr>
            <p:spPr>
              <a:xfrm>
                <a:off x="4283025" y="4135600"/>
                <a:ext cx="1185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743" h="2342" extrusionOk="0">
                    <a:moveTo>
                      <a:pt x="243" y="1"/>
                    </a:moveTo>
                    <a:cubicBezTo>
                      <a:pt x="183" y="791"/>
                      <a:pt x="61" y="1551"/>
                      <a:pt x="0" y="2341"/>
                    </a:cubicBezTo>
                    <a:lnTo>
                      <a:pt x="4620" y="2341"/>
                    </a:lnTo>
                    <a:cubicBezTo>
                      <a:pt x="4651" y="1551"/>
                      <a:pt x="4712" y="791"/>
                      <a:pt x="4742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41"/>
              <p:cNvSpPr/>
              <p:nvPr/>
            </p:nvSpPr>
            <p:spPr>
              <a:xfrm>
                <a:off x="4435750" y="4135600"/>
                <a:ext cx="1147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591" h="2342" extrusionOk="0">
                    <a:moveTo>
                      <a:pt x="153" y="1"/>
                    </a:moveTo>
                    <a:cubicBezTo>
                      <a:pt x="122" y="791"/>
                      <a:pt x="31" y="1551"/>
                      <a:pt x="1" y="2341"/>
                    </a:cubicBezTo>
                    <a:lnTo>
                      <a:pt x="4591" y="2341"/>
                    </a:lnTo>
                    <a:lnTo>
                      <a:pt x="4591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41"/>
              <p:cNvSpPr/>
              <p:nvPr/>
            </p:nvSpPr>
            <p:spPr>
              <a:xfrm>
                <a:off x="5548250" y="3936525"/>
                <a:ext cx="1307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5229" h="2220" extrusionOk="0">
                    <a:moveTo>
                      <a:pt x="0" y="0"/>
                    </a:moveTo>
                    <a:cubicBezTo>
                      <a:pt x="456" y="730"/>
                      <a:pt x="912" y="1459"/>
                      <a:pt x="1398" y="2219"/>
                    </a:cubicBezTo>
                    <a:lnTo>
                      <a:pt x="5228" y="2219"/>
                    </a:lnTo>
                    <a:cubicBezTo>
                      <a:pt x="4651" y="1459"/>
                      <a:pt x="4043" y="730"/>
                      <a:pt x="3404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41"/>
              <p:cNvSpPr/>
              <p:nvPr/>
            </p:nvSpPr>
            <p:spPr>
              <a:xfrm>
                <a:off x="5172850" y="3936525"/>
                <a:ext cx="965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3861" h="2220" extrusionOk="0">
                    <a:moveTo>
                      <a:pt x="1" y="0"/>
                    </a:moveTo>
                    <a:cubicBezTo>
                      <a:pt x="183" y="730"/>
                      <a:pt x="335" y="1459"/>
                      <a:pt x="457" y="2219"/>
                    </a:cubicBezTo>
                    <a:lnTo>
                      <a:pt x="3861" y="2219"/>
                    </a:lnTo>
                    <a:cubicBezTo>
                      <a:pt x="3648" y="1459"/>
                      <a:pt x="3375" y="730"/>
                      <a:pt x="3071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41"/>
              <p:cNvSpPr/>
              <p:nvPr/>
            </p:nvSpPr>
            <p:spPr>
              <a:xfrm>
                <a:off x="5045950" y="3936525"/>
                <a:ext cx="1003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013" h="2220" extrusionOk="0">
                    <a:moveTo>
                      <a:pt x="31" y="0"/>
                    </a:moveTo>
                    <a:lnTo>
                      <a:pt x="1" y="2219"/>
                    </a:lnTo>
                    <a:lnTo>
                      <a:pt x="4013" y="2219"/>
                    </a:lnTo>
                    <a:cubicBezTo>
                      <a:pt x="3861" y="1459"/>
                      <a:pt x="3709" y="730"/>
                      <a:pt x="352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41"/>
              <p:cNvSpPr/>
              <p:nvPr/>
            </p:nvSpPr>
            <p:spPr>
              <a:xfrm>
                <a:off x="4745025" y="3936525"/>
                <a:ext cx="1231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26" h="2220" extrusionOk="0">
                    <a:moveTo>
                      <a:pt x="1" y="0"/>
                    </a:moveTo>
                    <a:lnTo>
                      <a:pt x="1" y="2219"/>
                    </a:lnTo>
                    <a:lnTo>
                      <a:pt x="4925" y="2219"/>
                    </a:lnTo>
                    <a:lnTo>
                      <a:pt x="4925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41"/>
              <p:cNvSpPr/>
              <p:nvPr/>
            </p:nvSpPr>
            <p:spPr>
              <a:xfrm>
                <a:off x="4904625" y="3936525"/>
                <a:ext cx="1041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165" h="2220" extrusionOk="0">
                    <a:moveTo>
                      <a:pt x="61" y="0"/>
                    </a:moveTo>
                    <a:cubicBezTo>
                      <a:pt x="61" y="730"/>
                      <a:pt x="61" y="1459"/>
                      <a:pt x="0" y="2219"/>
                    </a:cubicBezTo>
                    <a:lnTo>
                      <a:pt x="4164" y="2219"/>
                    </a:lnTo>
                    <a:lnTo>
                      <a:pt x="4164" y="0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41"/>
              <p:cNvSpPr/>
              <p:nvPr/>
            </p:nvSpPr>
            <p:spPr>
              <a:xfrm>
                <a:off x="5290650" y="3936525"/>
                <a:ext cx="107925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220" extrusionOk="0">
                    <a:moveTo>
                      <a:pt x="0" y="0"/>
                    </a:moveTo>
                    <a:cubicBezTo>
                      <a:pt x="274" y="730"/>
                      <a:pt x="517" y="1459"/>
                      <a:pt x="760" y="2219"/>
                    </a:cubicBezTo>
                    <a:lnTo>
                      <a:pt x="4316" y="2219"/>
                    </a:lnTo>
                    <a:cubicBezTo>
                      <a:pt x="3951" y="1459"/>
                      <a:pt x="3617" y="730"/>
                      <a:pt x="3222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" name="Google Shape;829;p41"/>
              <p:cNvSpPr/>
              <p:nvPr/>
            </p:nvSpPr>
            <p:spPr>
              <a:xfrm>
                <a:off x="5413750" y="3936525"/>
                <a:ext cx="124650" cy="55500"/>
              </a:xfrm>
              <a:custGeom>
                <a:avLst/>
                <a:gdLst/>
                <a:ahLst/>
                <a:cxnLst/>
                <a:rect l="l" t="t" r="r" b="b"/>
                <a:pathLst>
                  <a:path w="4986" h="2220" extrusionOk="0">
                    <a:moveTo>
                      <a:pt x="0" y="0"/>
                    </a:moveTo>
                    <a:cubicBezTo>
                      <a:pt x="334" y="730"/>
                      <a:pt x="730" y="1459"/>
                      <a:pt x="1155" y="2219"/>
                    </a:cubicBezTo>
                    <a:lnTo>
                      <a:pt x="4985" y="2219"/>
                    </a:lnTo>
                    <a:cubicBezTo>
                      <a:pt x="4529" y="1490"/>
                      <a:pt x="4073" y="760"/>
                      <a:pt x="3617" y="0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" name="Google Shape;830;p41"/>
              <p:cNvSpPr/>
              <p:nvPr/>
            </p:nvSpPr>
            <p:spPr>
              <a:xfrm>
                <a:off x="5612075" y="4033775"/>
                <a:ext cx="1436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2190" extrusionOk="0">
                    <a:moveTo>
                      <a:pt x="0" y="1"/>
                    </a:moveTo>
                    <a:cubicBezTo>
                      <a:pt x="548" y="730"/>
                      <a:pt x="1095" y="1429"/>
                      <a:pt x="1611" y="2189"/>
                    </a:cubicBezTo>
                    <a:lnTo>
                      <a:pt x="5745" y="2189"/>
                    </a:lnTo>
                    <a:cubicBezTo>
                      <a:pt x="5198" y="1490"/>
                      <a:pt x="4560" y="730"/>
                      <a:pt x="4013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41"/>
              <p:cNvSpPr/>
              <p:nvPr/>
            </p:nvSpPr>
            <p:spPr>
              <a:xfrm>
                <a:off x="5324075" y="4033775"/>
                <a:ext cx="1254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016" h="2190" extrusionOk="0">
                    <a:moveTo>
                      <a:pt x="0" y="1"/>
                    </a:moveTo>
                    <a:cubicBezTo>
                      <a:pt x="213" y="730"/>
                      <a:pt x="456" y="1429"/>
                      <a:pt x="669" y="2189"/>
                    </a:cubicBezTo>
                    <a:lnTo>
                      <a:pt x="5016" y="2189"/>
                    </a:lnTo>
                    <a:cubicBezTo>
                      <a:pt x="4621" y="1429"/>
                      <a:pt x="4256" y="730"/>
                      <a:pt x="3861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" name="Google Shape;832;p41"/>
              <p:cNvSpPr/>
              <p:nvPr/>
            </p:nvSpPr>
            <p:spPr>
              <a:xfrm>
                <a:off x="5191100" y="4033775"/>
                <a:ext cx="11095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38" h="2190" extrusionOk="0">
                    <a:moveTo>
                      <a:pt x="0" y="1"/>
                    </a:moveTo>
                    <a:cubicBezTo>
                      <a:pt x="91" y="730"/>
                      <a:pt x="183" y="1429"/>
                      <a:pt x="274" y="2189"/>
                    </a:cubicBezTo>
                    <a:lnTo>
                      <a:pt x="4438" y="2189"/>
                    </a:lnTo>
                    <a:cubicBezTo>
                      <a:pt x="4164" y="1429"/>
                      <a:pt x="3921" y="730"/>
                      <a:pt x="370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" name="Google Shape;833;p41"/>
              <p:cNvSpPr/>
              <p:nvPr/>
            </p:nvSpPr>
            <p:spPr>
              <a:xfrm>
                <a:off x="5047475" y="4033775"/>
                <a:ext cx="1124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499" h="2190" extrusionOk="0">
                    <a:moveTo>
                      <a:pt x="0" y="1"/>
                    </a:moveTo>
                    <a:cubicBezTo>
                      <a:pt x="31" y="730"/>
                      <a:pt x="61" y="1429"/>
                      <a:pt x="92" y="2189"/>
                    </a:cubicBezTo>
                    <a:lnTo>
                      <a:pt x="4499" y="2189"/>
                    </a:lnTo>
                    <a:cubicBezTo>
                      <a:pt x="4408" y="1429"/>
                      <a:pt x="4317" y="730"/>
                      <a:pt x="422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" name="Google Shape;834;p41"/>
              <p:cNvSpPr/>
              <p:nvPr/>
            </p:nvSpPr>
            <p:spPr>
              <a:xfrm>
                <a:off x="4904625" y="4033775"/>
                <a:ext cx="1079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190" extrusionOk="0">
                    <a:moveTo>
                      <a:pt x="0" y="1"/>
                    </a:moveTo>
                    <a:lnTo>
                      <a:pt x="0" y="2189"/>
                    </a:lnTo>
                    <a:lnTo>
                      <a:pt x="4316" y="2189"/>
                    </a:lnTo>
                    <a:cubicBezTo>
                      <a:pt x="4255" y="1429"/>
                      <a:pt x="4225" y="730"/>
                      <a:pt x="419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41"/>
              <p:cNvSpPr/>
              <p:nvPr/>
            </p:nvSpPr>
            <p:spPr>
              <a:xfrm>
                <a:off x="4745025" y="4033775"/>
                <a:ext cx="12162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865" h="2190" extrusionOk="0">
                    <a:moveTo>
                      <a:pt x="1" y="1"/>
                    </a:moveTo>
                    <a:lnTo>
                      <a:pt x="1" y="2189"/>
                    </a:lnTo>
                    <a:lnTo>
                      <a:pt x="4864" y="2189"/>
                    </a:lnTo>
                    <a:lnTo>
                      <a:pt x="4864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" name="Google Shape;836;p41"/>
              <p:cNvSpPr/>
              <p:nvPr/>
            </p:nvSpPr>
            <p:spPr>
              <a:xfrm>
                <a:off x="5463125" y="4033775"/>
                <a:ext cx="1429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2190" extrusionOk="0">
                    <a:moveTo>
                      <a:pt x="1" y="1"/>
                    </a:moveTo>
                    <a:cubicBezTo>
                      <a:pt x="396" y="730"/>
                      <a:pt x="761" y="1429"/>
                      <a:pt x="1186" y="2189"/>
                    </a:cubicBezTo>
                    <a:lnTo>
                      <a:pt x="5715" y="2189"/>
                    </a:lnTo>
                    <a:cubicBezTo>
                      <a:pt x="5138" y="1490"/>
                      <a:pt x="4651" y="730"/>
                      <a:pt x="4104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" name="Google Shape;837;p41"/>
              <p:cNvSpPr/>
              <p:nvPr/>
            </p:nvSpPr>
            <p:spPr>
              <a:xfrm>
                <a:off x="5688050" y="4135600"/>
                <a:ext cx="1641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567" h="2342" extrusionOk="0">
                    <a:moveTo>
                      <a:pt x="1" y="1"/>
                    </a:moveTo>
                    <a:cubicBezTo>
                      <a:pt x="639" y="791"/>
                      <a:pt x="1247" y="1551"/>
                      <a:pt x="1855" y="2341"/>
                    </a:cubicBezTo>
                    <a:lnTo>
                      <a:pt x="6566" y="2341"/>
                    </a:lnTo>
                    <a:cubicBezTo>
                      <a:pt x="6019" y="1825"/>
                      <a:pt x="5472" y="1277"/>
                      <a:pt x="4986" y="700"/>
                    </a:cubicBezTo>
                    <a:cubicBezTo>
                      <a:pt x="4773" y="487"/>
                      <a:pt x="4560" y="214"/>
                      <a:pt x="4348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" name="Google Shape;838;p41"/>
              <p:cNvSpPr/>
              <p:nvPr/>
            </p:nvSpPr>
            <p:spPr>
              <a:xfrm>
                <a:off x="5518600" y="4135600"/>
                <a:ext cx="1679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719" h="2342" extrusionOk="0">
                    <a:moveTo>
                      <a:pt x="1" y="1"/>
                    </a:moveTo>
                    <a:cubicBezTo>
                      <a:pt x="426" y="791"/>
                      <a:pt x="882" y="1581"/>
                      <a:pt x="1338" y="2341"/>
                    </a:cubicBezTo>
                    <a:lnTo>
                      <a:pt x="6718" y="2341"/>
                    </a:lnTo>
                    <a:cubicBezTo>
                      <a:pt x="6141" y="1551"/>
                      <a:pt x="5533" y="791"/>
                      <a:pt x="4925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" name="Google Shape;839;p41"/>
              <p:cNvSpPr/>
              <p:nvPr/>
            </p:nvSpPr>
            <p:spPr>
              <a:xfrm>
                <a:off x="5356000" y="4135600"/>
                <a:ext cx="15122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6049" h="2342" extrusionOk="0">
                    <a:moveTo>
                      <a:pt x="0" y="1"/>
                    </a:moveTo>
                    <a:cubicBezTo>
                      <a:pt x="274" y="791"/>
                      <a:pt x="547" y="1581"/>
                      <a:pt x="760" y="2341"/>
                    </a:cubicBezTo>
                    <a:lnTo>
                      <a:pt x="6049" y="2341"/>
                    </a:lnTo>
                    <a:cubicBezTo>
                      <a:pt x="5623" y="1551"/>
                      <a:pt x="5167" y="791"/>
                      <a:pt x="4742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" name="Google Shape;840;p41"/>
              <p:cNvSpPr/>
              <p:nvPr/>
            </p:nvSpPr>
            <p:spPr>
              <a:xfrm>
                <a:off x="5203250" y="4135600"/>
                <a:ext cx="1322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5290" h="2342" extrusionOk="0">
                    <a:moveTo>
                      <a:pt x="1" y="1"/>
                    </a:moveTo>
                    <a:cubicBezTo>
                      <a:pt x="122" y="791"/>
                      <a:pt x="183" y="1551"/>
                      <a:pt x="274" y="2341"/>
                    </a:cubicBezTo>
                    <a:lnTo>
                      <a:pt x="5289" y="2341"/>
                    </a:lnTo>
                    <a:cubicBezTo>
                      <a:pt x="5016" y="1551"/>
                      <a:pt x="4773" y="791"/>
                      <a:pt x="452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" name="Google Shape;841;p41"/>
              <p:cNvSpPr/>
              <p:nvPr/>
            </p:nvSpPr>
            <p:spPr>
              <a:xfrm>
                <a:off x="5052800" y="4135600"/>
                <a:ext cx="11932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773" h="2342" extrusionOk="0">
                    <a:moveTo>
                      <a:pt x="0" y="1"/>
                    </a:moveTo>
                    <a:cubicBezTo>
                      <a:pt x="61" y="791"/>
                      <a:pt x="122" y="1551"/>
                      <a:pt x="122" y="2341"/>
                    </a:cubicBezTo>
                    <a:lnTo>
                      <a:pt x="4772" y="2341"/>
                    </a:lnTo>
                    <a:cubicBezTo>
                      <a:pt x="4681" y="1551"/>
                      <a:pt x="4560" y="791"/>
                      <a:pt x="449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41"/>
              <p:cNvSpPr/>
              <p:nvPr/>
            </p:nvSpPr>
            <p:spPr>
              <a:xfrm>
                <a:off x="4903850" y="4135600"/>
                <a:ext cx="11630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4652" h="2342" extrusionOk="0">
                    <a:moveTo>
                      <a:pt x="31" y="1"/>
                    </a:moveTo>
                    <a:cubicBezTo>
                      <a:pt x="1" y="791"/>
                      <a:pt x="1" y="1551"/>
                      <a:pt x="31" y="2341"/>
                    </a:cubicBezTo>
                    <a:lnTo>
                      <a:pt x="4651" y="2341"/>
                    </a:lnTo>
                    <a:cubicBezTo>
                      <a:pt x="4590" y="1551"/>
                      <a:pt x="4530" y="791"/>
                      <a:pt x="4499" y="1"/>
                    </a:cubicBez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41"/>
              <p:cNvSpPr/>
              <p:nvPr/>
            </p:nvSpPr>
            <p:spPr>
              <a:xfrm>
                <a:off x="4580900" y="4135600"/>
                <a:ext cx="2887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11551" h="2342" extrusionOk="0">
                    <a:moveTo>
                      <a:pt x="0" y="1"/>
                    </a:moveTo>
                    <a:lnTo>
                      <a:pt x="0" y="2341"/>
                    </a:lnTo>
                    <a:lnTo>
                      <a:pt x="11551" y="2341"/>
                    </a:lnTo>
                    <a:lnTo>
                      <a:pt x="11551" y="1"/>
                    </a:lnTo>
                    <a:close/>
                  </a:path>
                </a:pathLst>
              </a:custGeom>
              <a:solidFill>
                <a:srgbClr val="539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41"/>
              <p:cNvSpPr/>
              <p:nvPr/>
            </p:nvSpPr>
            <p:spPr>
              <a:xfrm>
                <a:off x="3832400" y="2798200"/>
                <a:ext cx="1763750" cy="1006875"/>
              </a:xfrm>
              <a:custGeom>
                <a:avLst/>
                <a:gdLst/>
                <a:ahLst/>
                <a:cxnLst/>
                <a:rect l="l" t="t" r="r" b="b"/>
                <a:pathLst>
                  <a:path w="70550" h="40275" extrusionOk="0">
                    <a:moveTo>
                      <a:pt x="1" y="1"/>
                    </a:moveTo>
                    <a:lnTo>
                      <a:pt x="1" y="40275"/>
                    </a:lnTo>
                    <a:lnTo>
                      <a:pt x="70549" y="40275"/>
                    </a:lnTo>
                    <a:lnTo>
                      <a:pt x="7054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41"/>
              <p:cNvSpPr/>
              <p:nvPr/>
            </p:nvSpPr>
            <p:spPr>
              <a:xfrm>
                <a:off x="4024650" y="2735075"/>
                <a:ext cx="307800" cy="283900"/>
              </a:xfrm>
              <a:custGeom>
                <a:avLst/>
                <a:gdLst/>
                <a:ahLst/>
                <a:cxnLst/>
                <a:rect l="l" t="t" r="r" b="b"/>
                <a:pathLst>
                  <a:path w="12312" h="11356" extrusionOk="0">
                    <a:moveTo>
                      <a:pt x="11076" y="0"/>
                    </a:moveTo>
                    <a:cubicBezTo>
                      <a:pt x="10993" y="0"/>
                      <a:pt x="10943" y="3"/>
                      <a:pt x="10943" y="3"/>
                    </a:cubicBezTo>
                    <a:cubicBezTo>
                      <a:pt x="10670" y="611"/>
                      <a:pt x="9454" y="6720"/>
                      <a:pt x="9454" y="6720"/>
                    </a:cubicBezTo>
                    <a:cubicBezTo>
                      <a:pt x="9454" y="6720"/>
                      <a:pt x="2645" y="7663"/>
                      <a:pt x="1156" y="7663"/>
                    </a:cubicBezTo>
                    <a:cubicBezTo>
                      <a:pt x="1" y="7875"/>
                      <a:pt x="1308" y="11097"/>
                      <a:pt x="2372" y="11340"/>
                    </a:cubicBezTo>
                    <a:cubicBezTo>
                      <a:pt x="2423" y="11351"/>
                      <a:pt x="2489" y="11356"/>
                      <a:pt x="2568" y="11356"/>
                    </a:cubicBezTo>
                    <a:cubicBezTo>
                      <a:pt x="4113" y="11356"/>
                      <a:pt x="10591" y="9460"/>
                      <a:pt x="11430" y="8939"/>
                    </a:cubicBezTo>
                    <a:cubicBezTo>
                      <a:pt x="12311" y="8362"/>
                      <a:pt x="12068" y="1735"/>
                      <a:pt x="12068" y="124"/>
                    </a:cubicBezTo>
                    <a:cubicBezTo>
                      <a:pt x="11699" y="16"/>
                      <a:pt x="11283" y="0"/>
                      <a:pt x="1107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" name="Google Shape;846;p41"/>
              <p:cNvSpPr/>
              <p:nvPr/>
            </p:nvSpPr>
            <p:spPr>
              <a:xfrm>
                <a:off x="4224500" y="3941825"/>
                <a:ext cx="175700" cy="45675"/>
              </a:xfrm>
              <a:custGeom>
                <a:avLst/>
                <a:gdLst/>
                <a:ahLst/>
                <a:cxnLst/>
                <a:rect l="l" t="t" r="r" b="b"/>
                <a:pathLst>
                  <a:path w="7028" h="1827" extrusionOk="0">
                    <a:moveTo>
                      <a:pt x="1217" y="1"/>
                    </a:moveTo>
                    <a:cubicBezTo>
                      <a:pt x="1217" y="1"/>
                      <a:pt x="1" y="1369"/>
                      <a:pt x="1126" y="1460"/>
                    </a:cubicBezTo>
                    <a:cubicBezTo>
                      <a:pt x="1805" y="1538"/>
                      <a:pt x="4074" y="1826"/>
                      <a:pt x="5576" y="1826"/>
                    </a:cubicBezTo>
                    <a:cubicBezTo>
                      <a:pt x="6424" y="1826"/>
                      <a:pt x="7027" y="1734"/>
                      <a:pt x="6961" y="1460"/>
                    </a:cubicBezTo>
                    <a:cubicBezTo>
                      <a:pt x="6749" y="700"/>
                      <a:pt x="1217" y="1"/>
                      <a:pt x="121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" name="Google Shape;847;p41"/>
              <p:cNvSpPr/>
              <p:nvPr/>
            </p:nvSpPr>
            <p:spPr>
              <a:xfrm>
                <a:off x="3891675" y="3948800"/>
                <a:ext cx="104750" cy="75175"/>
              </a:xfrm>
              <a:custGeom>
                <a:avLst/>
                <a:gdLst/>
                <a:ahLst/>
                <a:cxnLst/>
                <a:rect l="l" t="t" r="r" b="b"/>
                <a:pathLst>
                  <a:path w="4190" h="3007" extrusionOk="0">
                    <a:moveTo>
                      <a:pt x="3606" y="1"/>
                    </a:moveTo>
                    <a:cubicBezTo>
                      <a:pt x="2833" y="1"/>
                      <a:pt x="1216" y="1546"/>
                      <a:pt x="1216" y="1546"/>
                    </a:cubicBezTo>
                    <a:cubicBezTo>
                      <a:pt x="1216" y="1546"/>
                      <a:pt x="1" y="2944"/>
                      <a:pt x="1095" y="3005"/>
                    </a:cubicBezTo>
                    <a:cubicBezTo>
                      <a:pt x="1120" y="3006"/>
                      <a:pt x="1146" y="3007"/>
                      <a:pt x="1172" y="3007"/>
                    </a:cubicBezTo>
                    <a:cubicBezTo>
                      <a:pt x="2696" y="3007"/>
                      <a:pt x="4190" y="386"/>
                      <a:pt x="3861" y="87"/>
                    </a:cubicBezTo>
                    <a:cubicBezTo>
                      <a:pt x="3794" y="27"/>
                      <a:pt x="3707" y="1"/>
                      <a:pt x="36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41"/>
              <p:cNvSpPr/>
              <p:nvPr/>
            </p:nvSpPr>
            <p:spPr>
              <a:xfrm>
                <a:off x="3910675" y="3308100"/>
                <a:ext cx="487875" cy="700150"/>
              </a:xfrm>
              <a:custGeom>
                <a:avLst/>
                <a:gdLst/>
                <a:ahLst/>
                <a:cxnLst/>
                <a:rect l="l" t="t" r="r" b="b"/>
                <a:pathLst>
                  <a:path w="19515" h="28006" extrusionOk="0">
                    <a:moveTo>
                      <a:pt x="1247" y="0"/>
                    </a:moveTo>
                    <a:cubicBezTo>
                      <a:pt x="1247" y="0"/>
                      <a:pt x="0" y="27660"/>
                      <a:pt x="0" y="27842"/>
                    </a:cubicBezTo>
                    <a:cubicBezTo>
                      <a:pt x="0" y="27931"/>
                      <a:pt x="283" y="28006"/>
                      <a:pt x="597" y="28006"/>
                    </a:cubicBezTo>
                    <a:cubicBezTo>
                      <a:pt x="926" y="28006"/>
                      <a:pt x="1290" y="27924"/>
                      <a:pt x="1399" y="27690"/>
                    </a:cubicBezTo>
                    <a:cubicBezTo>
                      <a:pt x="2037" y="25289"/>
                      <a:pt x="6414" y="5836"/>
                      <a:pt x="6414" y="5836"/>
                    </a:cubicBezTo>
                    <a:lnTo>
                      <a:pt x="8177" y="6079"/>
                    </a:lnTo>
                    <a:lnTo>
                      <a:pt x="15289" y="12341"/>
                    </a:lnTo>
                    <a:cubicBezTo>
                      <a:pt x="15289" y="12341"/>
                      <a:pt x="13557" y="24955"/>
                      <a:pt x="13618" y="25411"/>
                    </a:cubicBezTo>
                    <a:cubicBezTo>
                      <a:pt x="13651" y="25660"/>
                      <a:pt x="14138" y="25782"/>
                      <a:pt x="14593" y="25782"/>
                    </a:cubicBezTo>
                    <a:cubicBezTo>
                      <a:pt x="14970" y="25782"/>
                      <a:pt x="15326" y="25698"/>
                      <a:pt x="15381" y="25532"/>
                    </a:cubicBezTo>
                    <a:cubicBezTo>
                      <a:pt x="15502" y="25137"/>
                      <a:pt x="19514" y="12067"/>
                      <a:pt x="19514" y="11277"/>
                    </a:cubicBezTo>
                    <a:cubicBezTo>
                      <a:pt x="19514" y="10487"/>
                      <a:pt x="10852" y="30"/>
                      <a:pt x="10852" y="30"/>
                    </a:cubicBezTo>
                    <a:lnTo>
                      <a:pt x="1247" y="30"/>
                    </a:lnTo>
                    <a:lnTo>
                      <a:pt x="1247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" name="Google Shape;849;p41"/>
              <p:cNvSpPr/>
              <p:nvPr/>
            </p:nvSpPr>
            <p:spPr>
              <a:xfrm>
                <a:off x="3928150" y="2670675"/>
                <a:ext cx="237275" cy="257600"/>
              </a:xfrm>
              <a:custGeom>
                <a:avLst/>
                <a:gdLst/>
                <a:ahLst/>
                <a:cxnLst/>
                <a:rect l="l" t="t" r="r" b="b"/>
                <a:pathLst>
                  <a:path w="9491" h="10304" extrusionOk="0">
                    <a:moveTo>
                      <a:pt x="3634" y="1"/>
                    </a:moveTo>
                    <a:cubicBezTo>
                      <a:pt x="1872" y="1"/>
                      <a:pt x="1" y="994"/>
                      <a:pt x="1" y="3308"/>
                    </a:cubicBezTo>
                    <a:cubicBezTo>
                      <a:pt x="1" y="5406"/>
                      <a:pt x="2189" y="7716"/>
                      <a:pt x="3405" y="8050"/>
                    </a:cubicBezTo>
                    <a:cubicBezTo>
                      <a:pt x="3648" y="8141"/>
                      <a:pt x="3253" y="9296"/>
                      <a:pt x="3131" y="9874"/>
                    </a:cubicBezTo>
                    <a:cubicBezTo>
                      <a:pt x="3058" y="10152"/>
                      <a:pt x="3565" y="10304"/>
                      <a:pt x="4137" y="10304"/>
                    </a:cubicBezTo>
                    <a:cubicBezTo>
                      <a:pt x="4750" y="10304"/>
                      <a:pt x="5437" y="10130"/>
                      <a:pt x="5563" y="9752"/>
                    </a:cubicBezTo>
                    <a:cubicBezTo>
                      <a:pt x="5745" y="9053"/>
                      <a:pt x="5897" y="8050"/>
                      <a:pt x="6080" y="8020"/>
                    </a:cubicBezTo>
                    <a:cubicBezTo>
                      <a:pt x="7204" y="8020"/>
                      <a:pt x="7751" y="7716"/>
                      <a:pt x="8055" y="7138"/>
                    </a:cubicBezTo>
                    <a:cubicBezTo>
                      <a:pt x="8329" y="6652"/>
                      <a:pt x="8481" y="6105"/>
                      <a:pt x="8177" y="4950"/>
                    </a:cubicBezTo>
                    <a:lnTo>
                      <a:pt x="8177" y="4950"/>
                    </a:lnTo>
                    <a:cubicBezTo>
                      <a:pt x="8195" y="4953"/>
                      <a:pt x="8216" y="4955"/>
                      <a:pt x="8238" y="4955"/>
                    </a:cubicBezTo>
                    <a:cubicBezTo>
                      <a:pt x="8618" y="4955"/>
                      <a:pt x="9491" y="4489"/>
                      <a:pt x="9089" y="4403"/>
                    </a:cubicBezTo>
                    <a:cubicBezTo>
                      <a:pt x="7873" y="4190"/>
                      <a:pt x="7387" y="3369"/>
                      <a:pt x="7052" y="2883"/>
                    </a:cubicBezTo>
                    <a:cubicBezTo>
                      <a:pt x="6688" y="1667"/>
                      <a:pt x="5897" y="603"/>
                      <a:pt x="5077" y="238"/>
                    </a:cubicBezTo>
                    <a:cubicBezTo>
                      <a:pt x="4636" y="82"/>
                      <a:pt x="4139" y="1"/>
                      <a:pt x="36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" name="Google Shape;850;p41"/>
              <p:cNvSpPr/>
              <p:nvPr/>
            </p:nvSpPr>
            <p:spPr>
              <a:xfrm>
                <a:off x="3893200" y="2898375"/>
                <a:ext cx="333625" cy="468250"/>
              </a:xfrm>
              <a:custGeom>
                <a:avLst/>
                <a:gdLst/>
                <a:ahLst/>
                <a:cxnLst/>
                <a:rect l="l" t="t" r="r" b="b"/>
                <a:pathLst>
                  <a:path w="13345" h="18730" extrusionOk="0">
                    <a:moveTo>
                      <a:pt x="6449" y="1"/>
                    </a:moveTo>
                    <a:cubicBezTo>
                      <a:pt x="4923" y="1"/>
                      <a:pt x="3166" y="398"/>
                      <a:pt x="1368" y="1647"/>
                    </a:cubicBezTo>
                    <a:cubicBezTo>
                      <a:pt x="0" y="2103"/>
                      <a:pt x="122" y="9550"/>
                      <a:pt x="1399" y="17605"/>
                    </a:cubicBezTo>
                    <a:cubicBezTo>
                      <a:pt x="2523" y="18304"/>
                      <a:pt x="4978" y="18730"/>
                      <a:pt x="7265" y="18730"/>
                    </a:cubicBezTo>
                    <a:cubicBezTo>
                      <a:pt x="9552" y="18730"/>
                      <a:pt x="11672" y="18304"/>
                      <a:pt x="12128" y="17301"/>
                    </a:cubicBezTo>
                    <a:cubicBezTo>
                      <a:pt x="9271" y="10371"/>
                      <a:pt x="13344" y="1951"/>
                      <a:pt x="11216" y="1191"/>
                    </a:cubicBezTo>
                    <a:cubicBezTo>
                      <a:pt x="10748" y="1023"/>
                      <a:pt x="8896" y="1"/>
                      <a:pt x="644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41"/>
              <p:cNvSpPr/>
              <p:nvPr/>
            </p:nvSpPr>
            <p:spPr>
              <a:xfrm>
                <a:off x="3887875" y="2650100"/>
                <a:ext cx="214325" cy="219975"/>
              </a:xfrm>
              <a:custGeom>
                <a:avLst/>
                <a:gdLst/>
                <a:ahLst/>
                <a:cxnLst/>
                <a:rect l="l" t="t" r="r" b="b"/>
                <a:pathLst>
                  <a:path w="8573" h="8799" extrusionOk="0">
                    <a:moveTo>
                      <a:pt x="6562" y="1"/>
                    </a:moveTo>
                    <a:cubicBezTo>
                      <a:pt x="6416" y="1"/>
                      <a:pt x="6308" y="218"/>
                      <a:pt x="6323" y="514"/>
                    </a:cubicBezTo>
                    <a:cubicBezTo>
                      <a:pt x="5583" y="176"/>
                      <a:pt x="4888" y="22"/>
                      <a:pt x="4251" y="22"/>
                    </a:cubicBezTo>
                    <a:cubicBezTo>
                      <a:pt x="2086" y="22"/>
                      <a:pt x="593" y="1792"/>
                      <a:pt x="335" y="4071"/>
                    </a:cubicBezTo>
                    <a:cubicBezTo>
                      <a:pt x="1" y="7019"/>
                      <a:pt x="4043" y="8265"/>
                      <a:pt x="4256" y="8417"/>
                    </a:cubicBezTo>
                    <a:cubicBezTo>
                      <a:pt x="4415" y="8550"/>
                      <a:pt x="4319" y="8799"/>
                      <a:pt x="4738" y="8799"/>
                    </a:cubicBezTo>
                    <a:cubicBezTo>
                      <a:pt x="4799" y="8799"/>
                      <a:pt x="4871" y="8793"/>
                      <a:pt x="4955" y="8782"/>
                    </a:cubicBezTo>
                    <a:cubicBezTo>
                      <a:pt x="5685" y="8721"/>
                      <a:pt x="6627" y="8417"/>
                      <a:pt x="6870" y="7961"/>
                    </a:cubicBezTo>
                    <a:cubicBezTo>
                      <a:pt x="7083" y="7505"/>
                      <a:pt x="5563" y="5378"/>
                      <a:pt x="6718" y="4587"/>
                    </a:cubicBezTo>
                    <a:lnTo>
                      <a:pt x="6718" y="4587"/>
                    </a:lnTo>
                    <a:cubicBezTo>
                      <a:pt x="6933" y="4874"/>
                      <a:pt x="7167" y="5218"/>
                      <a:pt x="7494" y="5218"/>
                    </a:cubicBezTo>
                    <a:cubicBezTo>
                      <a:pt x="7583" y="5218"/>
                      <a:pt x="7678" y="5193"/>
                      <a:pt x="7782" y="5134"/>
                    </a:cubicBezTo>
                    <a:cubicBezTo>
                      <a:pt x="7995" y="5043"/>
                      <a:pt x="7144" y="4192"/>
                      <a:pt x="6992" y="3432"/>
                    </a:cubicBezTo>
                    <a:cubicBezTo>
                      <a:pt x="6863" y="2663"/>
                      <a:pt x="7233" y="1958"/>
                      <a:pt x="7662" y="1958"/>
                    </a:cubicBezTo>
                    <a:cubicBezTo>
                      <a:pt x="7742" y="1958"/>
                      <a:pt x="7823" y="1982"/>
                      <a:pt x="7903" y="2034"/>
                    </a:cubicBezTo>
                    <a:cubicBezTo>
                      <a:pt x="8572" y="1456"/>
                      <a:pt x="7812" y="1426"/>
                      <a:pt x="7812" y="1426"/>
                    </a:cubicBezTo>
                    <a:cubicBezTo>
                      <a:pt x="7889" y="809"/>
                      <a:pt x="7783" y="314"/>
                      <a:pt x="7555" y="314"/>
                    </a:cubicBezTo>
                    <a:cubicBezTo>
                      <a:pt x="7424" y="314"/>
                      <a:pt x="7252" y="479"/>
                      <a:pt x="7052" y="879"/>
                    </a:cubicBezTo>
                    <a:cubicBezTo>
                      <a:pt x="6912" y="240"/>
                      <a:pt x="6716" y="1"/>
                      <a:pt x="656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41"/>
              <p:cNvSpPr/>
              <p:nvPr/>
            </p:nvSpPr>
            <p:spPr>
              <a:xfrm>
                <a:off x="4473000" y="2779900"/>
                <a:ext cx="68400" cy="130025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5201" extrusionOk="0">
                    <a:moveTo>
                      <a:pt x="2121" y="0"/>
                    </a:moveTo>
                    <a:cubicBezTo>
                      <a:pt x="1617" y="0"/>
                      <a:pt x="1728" y="1837"/>
                      <a:pt x="1520" y="2283"/>
                    </a:cubicBezTo>
                    <a:cubicBezTo>
                      <a:pt x="1307" y="2739"/>
                      <a:pt x="1155" y="2769"/>
                      <a:pt x="1003" y="2800"/>
                    </a:cubicBezTo>
                    <a:cubicBezTo>
                      <a:pt x="993" y="2802"/>
                      <a:pt x="984" y="2804"/>
                      <a:pt x="975" y="2804"/>
                    </a:cubicBezTo>
                    <a:cubicBezTo>
                      <a:pt x="720" y="2804"/>
                      <a:pt x="825" y="1637"/>
                      <a:pt x="424" y="1637"/>
                    </a:cubicBezTo>
                    <a:cubicBezTo>
                      <a:pt x="405" y="1637"/>
                      <a:pt x="386" y="1639"/>
                      <a:pt x="365" y="1645"/>
                    </a:cubicBezTo>
                    <a:cubicBezTo>
                      <a:pt x="91" y="1675"/>
                      <a:pt x="0" y="4897"/>
                      <a:pt x="0" y="4897"/>
                    </a:cubicBezTo>
                    <a:lnTo>
                      <a:pt x="547" y="5201"/>
                    </a:lnTo>
                    <a:cubicBezTo>
                      <a:pt x="1398" y="4562"/>
                      <a:pt x="2371" y="3377"/>
                      <a:pt x="2614" y="2860"/>
                    </a:cubicBezTo>
                    <a:cubicBezTo>
                      <a:pt x="2736" y="2009"/>
                      <a:pt x="2341" y="1219"/>
                      <a:pt x="2158" y="3"/>
                    </a:cubicBezTo>
                    <a:cubicBezTo>
                      <a:pt x="2146" y="1"/>
                      <a:pt x="2133" y="0"/>
                      <a:pt x="21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41"/>
              <p:cNvSpPr/>
              <p:nvPr/>
            </p:nvSpPr>
            <p:spPr>
              <a:xfrm>
                <a:off x="4136150" y="2894700"/>
                <a:ext cx="358150" cy="206425"/>
              </a:xfrm>
              <a:custGeom>
                <a:avLst/>
                <a:gdLst/>
                <a:ahLst/>
                <a:cxnLst/>
                <a:rect l="l" t="t" r="r" b="b"/>
                <a:pathLst>
                  <a:path w="14326" h="8257" extrusionOk="0">
                    <a:moveTo>
                      <a:pt x="13383" y="1"/>
                    </a:moveTo>
                    <a:cubicBezTo>
                      <a:pt x="12866" y="366"/>
                      <a:pt x="9006" y="4560"/>
                      <a:pt x="9006" y="4560"/>
                    </a:cubicBezTo>
                    <a:cubicBezTo>
                      <a:pt x="9006" y="4560"/>
                      <a:pt x="2897" y="2189"/>
                      <a:pt x="1650" y="1399"/>
                    </a:cubicBezTo>
                    <a:cubicBezTo>
                      <a:pt x="1575" y="1367"/>
                      <a:pt x="1501" y="1352"/>
                      <a:pt x="1431" y="1352"/>
                    </a:cubicBezTo>
                    <a:cubicBezTo>
                      <a:pt x="429" y="1352"/>
                      <a:pt x="0" y="4399"/>
                      <a:pt x="738" y="5138"/>
                    </a:cubicBezTo>
                    <a:cubicBezTo>
                      <a:pt x="1498" y="5898"/>
                      <a:pt x="8307" y="7843"/>
                      <a:pt x="9219" y="8238"/>
                    </a:cubicBezTo>
                    <a:cubicBezTo>
                      <a:pt x="9247" y="8251"/>
                      <a:pt x="9277" y="8257"/>
                      <a:pt x="9309" y="8257"/>
                    </a:cubicBezTo>
                    <a:cubicBezTo>
                      <a:pt x="10388" y="8257"/>
                      <a:pt x="14089" y="1607"/>
                      <a:pt x="14325" y="426"/>
                    </a:cubicBezTo>
                    <a:cubicBezTo>
                      <a:pt x="13961" y="1"/>
                      <a:pt x="13383" y="1"/>
                      <a:pt x="133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" name="Google Shape;854;p41"/>
              <p:cNvSpPr/>
              <p:nvPr/>
            </p:nvSpPr>
            <p:spPr>
              <a:xfrm>
                <a:off x="4691850" y="2541225"/>
                <a:ext cx="120075" cy="65875"/>
              </a:xfrm>
              <a:custGeom>
                <a:avLst/>
                <a:gdLst/>
                <a:ahLst/>
                <a:cxnLst/>
                <a:rect l="l" t="t" r="r" b="b"/>
                <a:pathLst>
                  <a:path w="4803" h="2635" extrusionOk="0">
                    <a:moveTo>
                      <a:pt x="4267" y="0"/>
                    </a:moveTo>
                    <a:cubicBezTo>
                      <a:pt x="3742" y="0"/>
                      <a:pt x="1518" y="416"/>
                      <a:pt x="1490" y="644"/>
                    </a:cubicBezTo>
                    <a:cubicBezTo>
                      <a:pt x="1459" y="1100"/>
                      <a:pt x="2675" y="887"/>
                      <a:pt x="2645" y="1161"/>
                    </a:cubicBezTo>
                    <a:cubicBezTo>
                      <a:pt x="2645" y="1252"/>
                      <a:pt x="2584" y="1404"/>
                      <a:pt x="2189" y="1647"/>
                    </a:cubicBezTo>
                    <a:cubicBezTo>
                      <a:pt x="1794" y="1860"/>
                      <a:pt x="0" y="1921"/>
                      <a:pt x="152" y="2407"/>
                    </a:cubicBezTo>
                    <a:cubicBezTo>
                      <a:pt x="1038" y="2455"/>
                      <a:pt x="1697" y="2635"/>
                      <a:pt x="2309" y="2635"/>
                    </a:cubicBezTo>
                    <a:cubicBezTo>
                      <a:pt x="2474" y="2635"/>
                      <a:pt x="2635" y="2622"/>
                      <a:pt x="2797" y="2590"/>
                    </a:cubicBezTo>
                    <a:cubicBezTo>
                      <a:pt x="3253" y="2377"/>
                      <a:pt x="4225" y="1374"/>
                      <a:pt x="4772" y="553"/>
                    </a:cubicBezTo>
                    <a:cubicBezTo>
                      <a:pt x="4803" y="553"/>
                      <a:pt x="4651" y="128"/>
                      <a:pt x="4347" y="6"/>
                    </a:cubicBezTo>
                    <a:cubicBezTo>
                      <a:pt x="4328" y="2"/>
                      <a:pt x="4301" y="0"/>
                      <a:pt x="42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" name="Google Shape;855;p41"/>
              <p:cNvSpPr/>
              <p:nvPr/>
            </p:nvSpPr>
            <p:spPr>
              <a:xfrm>
                <a:off x="4514800" y="2293525"/>
                <a:ext cx="59100" cy="39450"/>
              </a:xfrm>
              <a:custGeom>
                <a:avLst/>
                <a:gdLst/>
                <a:ahLst/>
                <a:cxnLst/>
                <a:rect l="l" t="t" r="r" b="b"/>
                <a:pathLst>
                  <a:path w="2364" h="1578" extrusionOk="0">
                    <a:moveTo>
                      <a:pt x="681" y="1"/>
                    </a:moveTo>
                    <a:cubicBezTo>
                      <a:pt x="506" y="1"/>
                      <a:pt x="376" y="55"/>
                      <a:pt x="334" y="187"/>
                    </a:cubicBezTo>
                    <a:cubicBezTo>
                      <a:pt x="152" y="795"/>
                      <a:pt x="0" y="1494"/>
                      <a:pt x="517" y="1555"/>
                    </a:cubicBezTo>
                    <a:cubicBezTo>
                      <a:pt x="586" y="1570"/>
                      <a:pt x="666" y="1578"/>
                      <a:pt x="753" y="1578"/>
                    </a:cubicBezTo>
                    <a:cubicBezTo>
                      <a:pt x="1359" y="1578"/>
                      <a:pt x="2314" y="1236"/>
                      <a:pt x="2340" y="917"/>
                    </a:cubicBezTo>
                    <a:cubicBezTo>
                      <a:pt x="2364" y="612"/>
                      <a:pt x="1268" y="1"/>
                      <a:pt x="68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56" name="Google Shape;856;p41"/>
            <p:cNvGrpSpPr/>
            <p:nvPr/>
          </p:nvGrpSpPr>
          <p:grpSpPr>
            <a:xfrm flipH="1">
              <a:off x="5754775" y="1704388"/>
              <a:ext cx="688225" cy="627862"/>
              <a:chOff x="760050" y="2874625"/>
              <a:chExt cx="1485485" cy="1355487"/>
            </a:xfrm>
          </p:grpSpPr>
          <p:sp>
            <p:nvSpPr>
              <p:cNvPr id="857" name="Google Shape;857;p41"/>
              <p:cNvSpPr/>
              <p:nvPr/>
            </p:nvSpPr>
            <p:spPr>
              <a:xfrm>
                <a:off x="760050" y="2874625"/>
                <a:ext cx="1356230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0" h="60177" extrusionOk="0">
                    <a:moveTo>
                      <a:pt x="30055" y="0"/>
                    </a:moveTo>
                    <a:cubicBezTo>
                      <a:pt x="18347" y="0"/>
                      <a:pt x="8206" y="6672"/>
                      <a:pt x="3236" y="16479"/>
                    </a:cubicBezTo>
                    <a:cubicBezTo>
                      <a:pt x="1168" y="20548"/>
                      <a:pt x="0" y="25185"/>
                      <a:pt x="0" y="30089"/>
                    </a:cubicBezTo>
                    <a:cubicBezTo>
                      <a:pt x="0" y="32557"/>
                      <a:pt x="267" y="34925"/>
                      <a:pt x="868" y="37227"/>
                    </a:cubicBezTo>
                    <a:cubicBezTo>
                      <a:pt x="1335" y="39195"/>
                      <a:pt x="2035" y="41097"/>
                      <a:pt x="2869" y="42898"/>
                    </a:cubicBezTo>
                    <a:cubicBezTo>
                      <a:pt x="4070" y="45400"/>
                      <a:pt x="5604" y="47735"/>
                      <a:pt x="7406" y="49836"/>
                    </a:cubicBezTo>
                    <a:cubicBezTo>
                      <a:pt x="12910" y="56174"/>
                      <a:pt x="21049" y="60177"/>
                      <a:pt x="30088" y="60177"/>
                    </a:cubicBezTo>
                    <a:cubicBezTo>
                      <a:pt x="42130" y="60177"/>
                      <a:pt x="52538" y="53138"/>
                      <a:pt x="57308" y="42898"/>
                    </a:cubicBezTo>
                    <a:cubicBezTo>
                      <a:pt x="59143" y="39028"/>
                      <a:pt x="60210" y="34692"/>
                      <a:pt x="60210" y="30122"/>
                    </a:cubicBezTo>
                    <a:cubicBezTo>
                      <a:pt x="60210" y="26519"/>
                      <a:pt x="59576" y="23117"/>
                      <a:pt x="58375" y="19881"/>
                    </a:cubicBezTo>
                    <a:cubicBezTo>
                      <a:pt x="57908" y="18714"/>
                      <a:pt x="57441" y="17580"/>
                      <a:pt x="56874" y="16479"/>
                    </a:cubicBezTo>
                    <a:cubicBezTo>
                      <a:pt x="55707" y="14177"/>
                      <a:pt x="54272" y="12042"/>
                      <a:pt x="52571" y="10141"/>
                    </a:cubicBezTo>
                    <a:cubicBezTo>
                      <a:pt x="47067" y="3903"/>
                      <a:pt x="39028" y="0"/>
                      <a:pt x="30055" y="0"/>
                    </a:cubicBez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41"/>
              <p:cNvSpPr/>
              <p:nvPr/>
            </p:nvSpPr>
            <p:spPr>
              <a:xfrm>
                <a:off x="889282" y="2874625"/>
                <a:ext cx="1356253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1" h="60177" extrusionOk="0">
                    <a:moveTo>
                      <a:pt x="30056" y="0"/>
                    </a:moveTo>
                    <a:cubicBezTo>
                      <a:pt x="18347" y="0"/>
                      <a:pt x="8207" y="6672"/>
                      <a:pt x="3270" y="16479"/>
                    </a:cubicBezTo>
                    <a:cubicBezTo>
                      <a:pt x="1168" y="20548"/>
                      <a:pt x="1" y="25185"/>
                      <a:pt x="1" y="30089"/>
                    </a:cubicBezTo>
                    <a:cubicBezTo>
                      <a:pt x="1" y="32557"/>
                      <a:pt x="301" y="34925"/>
                      <a:pt x="868" y="37227"/>
                    </a:cubicBezTo>
                    <a:cubicBezTo>
                      <a:pt x="1335" y="39195"/>
                      <a:pt x="2036" y="41097"/>
                      <a:pt x="2869" y="42898"/>
                    </a:cubicBezTo>
                    <a:cubicBezTo>
                      <a:pt x="4104" y="45400"/>
                      <a:pt x="5638" y="47735"/>
                      <a:pt x="7439" y="49836"/>
                    </a:cubicBezTo>
                    <a:cubicBezTo>
                      <a:pt x="12943" y="56174"/>
                      <a:pt x="21049" y="60177"/>
                      <a:pt x="30122" y="60177"/>
                    </a:cubicBezTo>
                    <a:cubicBezTo>
                      <a:pt x="42164" y="60177"/>
                      <a:pt x="52538" y="53138"/>
                      <a:pt x="57342" y="42898"/>
                    </a:cubicBezTo>
                    <a:cubicBezTo>
                      <a:pt x="59176" y="39028"/>
                      <a:pt x="60210" y="34692"/>
                      <a:pt x="60210" y="30122"/>
                    </a:cubicBezTo>
                    <a:cubicBezTo>
                      <a:pt x="60210" y="26519"/>
                      <a:pt x="59577" y="23117"/>
                      <a:pt x="58376" y="19881"/>
                    </a:cubicBezTo>
                    <a:cubicBezTo>
                      <a:pt x="57909" y="18714"/>
                      <a:pt x="57475" y="17580"/>
                      <a:pt x="56875" y="16479"/>
                    </a:cubicBezTo>
                    <a:cubicBezTo>
                      <a:pt x="55707" y="14177"/>
                      <a:pt x="54306" y="12042"/>
                      <a:pt x="52572" y="10141"/>
                    </a:cubicBezTo>
                    <a:cubicBezTo>
                      <a:pt x="47068" y="3903"/>
                      <a:pt x="39029" y="0"/>
                      <a:pt x="30056" y="0"/>
                    </a:cubicBez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41"/>
              <p:cNvSpPr/>
              <p:nvPr/>
            </p:nvSpPr>
            <p:spPr>
              <a:xfrm>
                <a:off x="992992" y="2979078"/>
                <a:ext cx="1149608" cy="1148865"/>
              </a:xfrm>
              <a:custGeom>
                <a:avLst/>
                <a:gdLst/>
                <a:ahLst/>
                <a:cxnLst/>
                <a:rect l="l" t="t" r="r" b="b"/>
                <a:pathLst>
                  <a:path w="51037" h="51004" extrusionOk="0">
                    <a:moveTo>
                      <a:pt x="25518" y="0"/>
                    </a:moveTo>
                    <a:cubicBezTo>
                      <a:pt x="11408" y="0"/>
                      <a:pt x="0" y="11408"/>
                      <a:pt x="0" y="25518"/>
                    </a:cubicBezTo>
                    <a:cubicBezTo>
                      <a:pt x="0" y="28687"/>
                      <a:pt x="567" y="31756"/>
                      <a:pt x="1668" y="34558"/>
                    </a:cubicBezTo>
                    <a:cubicBezTo>
                      <a:pt x="3336" y="38895"/>
                      <a:pt x="6104" y="42697"/>
                      <a:pt x="9707" y="45533"/>
                    </a:cubicBezTo>
                    <a:cubicBezTo>
                      <a:pt x="10441" y="46100"/>
                      <a:pt x="11241" y="46700"/>
                      <a:pt x="12075" y="47201"/>
                    </a:cubicBezTo>
                    <a:cubicBezTo>
                      <a:pt x="14544" y="48735"/>
                      <a:pt x="17279" y="49802"/>
                      <a:pt x="20248" y="50436"/>
                    </a:cubicBezTo>
                    <a:cubicBezTo>
                      <a:pt x="20681" y="50536"/>
                      <a:pt x="21048" y="50603"/>
                      <a:pt x="21449" y="50636"/>
                    </a:cubicBezTo>
                    <a:cubicBezTo>
                      <a:pt x="22783" y="50870"/>
                      <a:pt x="24117" y="51003"/>
                      <a:pt x="25518" y="51003"/>
                    </a:cubicBezTo>
                    <a:cubicBezTo>
                      <a:pt x="39595" y="51003"/>
                      <a:pt x="51036" y="39562"/>
                      <a:pt x="51036" y="25485"/>
                    </a:cubicBezTo>
                    <a:cubicBezTo>
                      <a:pt x="51036" y="22583"/>
                      <a:pt x="50569" y="19848"/>
                      <a:pt x="49635" y="17346"/>
                    </a:cubicBezTo>
                    <a:cubicBezTo>
                      <a:pt x="48568" y="14110"/>
                      <a:pt x="46867" y="11208"/>
                      <a:pt x="44632" y="8706"/>
                    </a:cubicBezTo>
                    <a:cubicBezTo>
                      <a:pt x="44031" y="7939"/>
                      <a:pt x="43298" y="7272"/>
                      <a:pt x="42597" y="6605"/>
                    </a:cubicBezTo>
                    <a:cubicBezTo>
                      <a:pt x="39261" y="3569"/>
                      <a:pt x="35092" y="1401"/>
                      <a:pt x="30455" y="500"/>
                    </a:cubicBezTo>
                    <a:cubicBezTo>
                      <a:pt x="28854" y="167"/>
                      <a:pt x="27219" y="0"/>
                      <a:pt x="25518" y="0"/>
                    </a:cubicBezTo>
                    <a:close/>
                  </a:path>
                </a:pathLst>
              </a:custGeom>
              <a:solidFill>
                <a:srgbClr val="FBBF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41"/>
              <p:cNvSpPr/>
              <p:nvPr/>
            </p:nvSpPr>
            <p:spPr>
              <a:xfrm flipH="1">
                <a:off x="1246192" y="3142865"/>
                <a:ext cx="626668" cy="818266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61" name="Google Shape;861;p41"/>
            <p:cNvGrpSpPr/>
            <p:nvPr/>
          </p:nvGrpSpPr>
          <p:grpSpPr>
            <a:xfrm>
              <a:off x="6087463" y="2676093"/>
              <a:ext cx="753670" cy="753244"/>
              <a:chOff x="889282" y="2874625"/>
              <a:chExt cx="1356253" cy="1355487"/>
            </a:xfrm>
          </p:grpSpPr>
          <p:sp>
            <p:nvSpPr>
              <p:cNvPr id="862" name="Google Shape;862;p41"/>
              <p:cNvSpPr/>
              <p:nvPr/>
            </p:nvSpPr>
            <p:spPr>
              <a:xfrm>
                <a:off x="889282" y="2874625"/>
                <a:ext cx="1356253" cy="1355487"/>
              </a:xfrm>
              <a:custGeom>
                <a:avLst/>
                <a:gdLst/>
                <a:ahLst/>
                <a:cxnLst/>
                <a:rect l="l" t="t" r="r" b="b"/>
                <a:pathLst>
                  <a:path w="60211" h="60177" extrusionOk="0">
                    <a:moveTo>
                      <a:pt x="30056" y="0"/>
                    </a:moveTo>
                    <a:cubicBezTo>
                      <a:pt x="18347" y="0"/>
                      <a:pt x="8207" y="6672"/>
                      <a:pt x="3270" y="16479"/>
                    </a:cubicBezTo>
                    <a:cubicBezTo>
                      <a:pt x="1168" y="20548"/>
                      <a:pt x="1" y="25185"/>
                      <a:pt x="1" y="30089"/>
                    </a:cubicBezTo>
                    <a:cubicBezTo>
                      <a:pt x="1" y="32557"/>
                      <a:pt x="301" y="34925"/>
                      <a:pt x="868" y="37227"/>
                    </a:cubicBezTo>
                    <a:cubicBezTo>
                      <a:pt x="1335" y="39195"/>
                      <a:pt x="2036" y="41097"/>
                      <a:pt x="2869" y="42898"/>
                    </a:cubicBezTo>
                    <a:cubicBezTo>
                      <a:pt x="4104" y="45400"/>
                      <a:pt x="5638" y="47735"/>
                      <a:pt x="7439" y="49836"/>
                    </a:cubicBezTo>
                    <a:cubicBezTo>
                      <a:pt x="12943" y="56174"/>
                      <a:pt x="21049" y="60177"/>
                      <a:pt x="30122" y="60177"/>
                    </a:cubicBezTo>
                    <a:cubicBezTo>
                      <a:pt x="42164" y="60177"/>
                      <a:pt x="52538" y="53138"/>
                      <a:pt x="57342" y="42898"/>
                    </a:cubicBezTo>
                    <a:cubicBezTo>
                      <a:pt x="59176" y="39028"/>
                      <a:pt x="60210" y="34692"/>
                      <a:pt x="60210" y="30122"/>
                    </a:cubicBezTo>
                    <a:cubicBezTo>
                      <a:pt x="60210" y="26519"/>
                      <a:pt x="59577" y="23117"/>
                      <a:pt x="58376" y="19881"/>
                    </a:cubicBezTo>
                    <a:cubicBezTo>
                      <a:pt x="57909" y="18714"/>
                      <a:pt x="57475" y="17580"/>
                      <a:pt x="56875" y="16479"/>
                    </a:cubicBezTo>
                    <a:cubicBezTo>
                      <a:pt x="55707" y="14177"/>
                      <a:pt x="54306" y="12042"/>
                      <a:pt x="52572" y="10141"/>
                    </a:cubicBezTo>
                    <a:cubicBezTo>
                      <a:pt x="47068" y="3903"/>
                      <a:pt x="39029" y="0"/>
                      <a:pt x="30056" y="0"/>
                    </a:cubicBezTo>
                    <a:close/>
                  </a:path>
                </a:pathLst>
              </a:custGeom>
              <a:solidFill>
                <a:srgbClr val="E8B1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41"/>
              <p:cNvSpPr/>
              <p:nvPr/>
            </p:nvSpPr>
            <p:spPr>
              <a:xfrm>
                <a:off x="992992" y="2979078"/>
                <a:ext cx="1149608" cy="1148865"/>
              </a:xfrm>
              <a:custGeom>
                <a:avLst/>
                <a:gdLst/>
                <a:ahLst/>
                <a:cxnLst/>
                <a:rect l="l" t="t" r="r" b="b"/>
                <a:pathLst>
                  <a:path w="51037" h="51004" extrusionOk="0">
                    <a:moveTo>
                      <a:pt x="25518" y="0"/>
                    </a:moveTo>
                    <a:cubicBezTo>
                      <a:pt x="11408" y="0"/>
                      <a:pt x="0" y="11408"/>
                      <a:pt x="0" y="25518"/>
                    </a:cubicBezTo>
                    <a:cubicBezTo>
                      <a:pt x="0" y="28687"/>
                      <a:pt x="567" y="31756"/>
                      <a:pt x="1668" y="34558"/>
                    </a:cubicBezTo>
                    <a:cubicBezTo>
                      <a:pt x="3336" y="38895"/>
                      <a:pt x="6104" y="42697"/>
                      <a:pt x="9707" y="45533"/>
                    </a:cubicBezTo>
                    <a:cubicBezTo>
                      <a:pt x="10441" y="46100"/>
                      <a:pt x="11241" y="46700"/>
                      <a:pt x="12075" y="47201"/>
                    </a:cubicBezTo>
                    <a:cubicBezTo>
                      <a:pt x="14544" y="48735"/>
                      <a:pt x="17279" y="49802"/>
                      <a:pt x="20248" y="50436"/>
                    </a:cubicBezTo>
                    <a:cubicBezTo>
                      <a:pt x="20681" y="50536"/>
                      <a:pt x="21048" y="50603"/>
                      <a:pt x="21449" y="50636"/>
                    </a:cubicBezTo>
                    <a:cubicBezTo>
                      <a:pt x="22783" y="50870"/>
                      <a:pt x="24117" y="51003"/>
                      <a:pt x="25518" y="51003"/>
                    </a:cubicBezTo>
                    <a:cubicBezTo>
                      <a:pt x="39595" y="51003"/>
                      <a:pt x="51036" y="39562"/>
                      <a:pt x="51036" y="25485"/>
                    </a:cubicBezTo>
                    <a:cubicBezTo>
                      <a:pt x="51036" y="22583"/>
                      <a:pt x="50569" y="19848"/>
                      <a:pt x="49635" y="17346"/>
                    </a:cubicBezTo>
                    <a:cubicBezTo>
                      <a:pt x="48568" y="14110"/>
                      <a:pt x="46867" y="11208"/>
                      <a:pt x="44632" y="8706"/>
                    </a:cubicBezTo>
                    <a:cubicBezTo>
                      <a:pt x="44031" y="7939"/>
                      <a:pt x="43298" y="7272"/>
                      <a:pt x="42597" y="6605"/>
                    </a:cubicBezTo>
                    <a:cubicBezTo>
                      <a:pt x="39261" y="3569"/>
                      <a:pt x="35092" y="1401"/>
                      <a:pt x="30455" y="500"/>
                    </a:cubicBezTo>
                    <a:cubicBezTo>
                      <a:pt x="28854" y="167"/>
                      <a:pt x="27219" y="0"/>
                      <a:pt x="2551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41"/>
              <p:cNvSpPr/>
              <p:nvPr/>
            </p:nvSpPr>
            <p:spPr>
              <a:xfrm>
                <a:off x="1290539" y="3142865"/>
                <a:ext cx="626668" cy="818266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65" name="Google Shape;865;p41"/>
          <p:cNvGrpSpPr/>
          <p:nvPr/>
        </p:nvGrpSpPr>
        <p:grpSpPr>
          <a:xfrm>
            <a:off x="5241750" y="918452"/>
            <a:ext cx="542964" cy="465786"/>
            <a:chOff x="5241750" y="918452"/>
            <a:chExt cx="542964" cy="465786"/>
          </a:xfrm>
        </p:grpSpPr>
        <p:sp>
          <p:nvSpPr>
            <p:cNvPr id="866" name="Google Shape;866;p41"/>
            <p:cNvSpPr/>
            <p:nvPr/>
          </p:nvSpPr>
          <p:spPr>
            <a:xfrm>
              <a:off x="5241750" y="91845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1"/>
            <p:cNvSpPr/>
            <p:nvPr/>
          </p:nvSpPr>
          <p:spPr>
            <a:xfrm>
              <a:off x="5628558" y="120351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E2177A-0BF9-1ADD-67F3-9657E92C3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8220" y="1589125"/>
            <a:ext cx="4896132" cy="3010350"/>
          </a:xfrm>
        </p:spPr>
        <p:txBody>
          <a:bodyPr/>
          <a:lstStyle/>
          <a:p>
            <a:r>
              <a:rPr lang="nn-NO" sz="1400" b="1" dirty="0">
                <a:solidFill>
                  <a:srgbClr val="FF0000"/>
                </a:solidFill>
                <a:latin typeface="Arial" panose="020B0604020202020204" pitchFamily="34" charset="0"/>
              </a:rPr>
              <a:t>Sebelum meminjam</a:t>
            </a:r>
            <a:r>
              <a:rPr lang="nn-NO" sz="1400" dirty="0">
                <a:solidFill>
                  <a:srgbClr val="333333"/>
                </a:solidFill>
                <a:latin typeface="Arial" panose="020B0604020202020204" pitchFamily="34" charset="0"/>
              </a:rPr>
              <a:t> pada pinjaman online harus memperhatikan:</a:t>
            </a:r>
          </a:p>
          <a:p>
            <a:endParaRPr lang="nn-NO" sz="14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nn-NO" sz="1400" dirty="0">
                <a:solidFill>
                  <a:srgbClr val="333333"/>
                </a:solidFill>
                <a:latin typeface="Arial" panose="020B0604020202020204" pitchFamily="34" charset="0"/>
              </a:rPr>
              <a:t>Pinjam pada fintech peer to peer lending yang terdaftar di OJK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n-NO" sz="1400" dirty="0">
                <a:solidFill>
                  <a:srgbClr val="333333"/>
                </a:solidFill>
                <a:latin typeface="Arial" panose="020B0604020202020204" pitchFamily="34" charset="0"/>
              </a:rPr>
              <a:t>Cek daftarnya di situs ojk.go.id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n-NO" sz="1400" dirty="0">
                <a:solidFill>
                  <a:srgbClr val="333333"/>
                </a:solidFill>
                <a:latin typeface="Arial" panose="020B0604020202020204" pitchFamily="34" charset="0"/>
              </a:rPr>
              <a:t>Pinjam sesuai kebutuhan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n-NO" sz="1400" dirty="0">
                <a:solidFill>
                  <a:srgbClr val="333333"/>
                </a:solidFill>
                <a:latin typeface="Arial" panose="020B0604020202020204" pitchFamily="34" charset="0"/>
              </a:rPr>
              <a:t>Perhatikan biaya, bunga, jangka waktu,risiko</a:t>
            </a:r>
          </a:p>
        </p:txBody>
      </p:sp>
      <p:grpSp>
        <p:nvGrpSpPr>
          <p:cNvPr id="875" name="Google Shape;875;p42"/>
          <p:cNvGrpSpPr/>
          <p:nvPr/>
        </p:nvGrpSpPr>
        <p:grpSpPr>
          <a:xfrm>
            <a:off x="127590" y="1016425"/>
            <a:ext cx="2615011" cy="2536836"/>
            <a:chOff x="-379917" y="1016424"/>
            <a:chExt cx="4279963" cy="3717783"/>
          </a:xfrm>
        </p:grpSpPr>
        <p:grpSp>
          <p:nvGrpSpPr>
            <p:cNvPr id="876" name="Google Shape;876;p42"/>
            <p:cNvGrpSpPr/>
            <p:nvPr/>
          </p:nvGrpSpPr>
          <p:grpSpPr>
            <a:xfrm>
              <a:off x="355433" y="1016424"/>
              <a:ext cx="3544613" cy="2356911"/>
              <a:chOff x="1543464" y="457651"/>
              <a:chExt cx="3028548" cy="2013765"/>
            </a:xfrm>
          </p:grpSpPr>
          <p:grpSp>
            <p:nvGrpSpPr>
              <p:cNvPr id="877" name="Google Shape;877;p42"/>
              <p:cNvGrpSpPr/>
              <p:nvPr/>
            </p:nvGrpSpPr>
            <p:grpSpPr>
              <a:xfrm>
                <a:off x="1543464" y="457651"/>
                <a:ext cx="3028548" cy="2013765"/>
                <a:chOff x="2864300" y="705475"/>
                <a:chExt cx="2630775" cy="1749275"/>
              </a:xfrm>
            </p:grpSpPr>
            <p:sp>
              <p:nvSpPr>
                <p:cNvPr id="878" name="Google Shape;878;p42"/>
                <p:cNvSpPr/>
                <p:nvPr/>
              </p:nvSpPr>
              <p:spPr>
                <a:xfrm>
                  <a:off x="3584675" y="957000"/>
                  <a:ext cx="1384550" cy="138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382" h="55412" extrusionOk="0">
                      <a:moveTo>
                        <a:pt x="27691" y="0"/>
                      </a:moveTo>
                      <a:cubicBezTo>
                        <a:pt x="12402" y="0"/>
                        <a:pt x="1" y="12402"/>
                        <a:pt x="1" y="27691"/>
                      </a:cubicBezTo>
                      <a:cubicBezTo>
                        <a:pt x="1" y="43010"/>
                        <a:pt x="12402" y="55411"/>
                        <a:pt x="27691" y="55411"/>
                      </a:cubicBezTo>
                      <a:cubicBezTo>
                        <a:pt x="42980" y="55411"/>
                        <a:pt x="55382" y="43010"/>
                        <a:pt x="55382" y="27691"/>
                      </a:cubicBezTo>
                      <a:cubicBezTo>
                        <a:pt x="55382" y="12402"/>
                        <a:pt x="42980" y="0"/>
                        <a:pt x="27691" y="0"/>
                      </a:cubicBezTo>
                      <a:close/>
                    </a:path>
                  </a:pathLst>
                </a:custGeom>
                <a:solidFill>
                  <a:srgbClr val="E8B15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42"/>
                <p:cNvSpPr/>
                <p:nvPr/>
              </p:nvSpPr>
              <p:spPr>
                <a:xfrm>
                  <a:off x="3521600" y="957000"/>
                  <a:ext cx="1385325" cy="138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413" h="55412" extrusionOk="0">
                      <a:moveTo>
                        <a:pt x="27722" y="0"/>
                      </a:moveTo>
                      <a:cubicBezTo>
                        <a:pt x="12402" y="0"/>
                        <a:pt x="1" y="12402"/>
                        <a:pt x="1" y="27691"/>
                      </a:cubicBezTo>
                      <a:cubicBezTo>
                        <a:pt x="1" y="43010"/>
                        <a:pt x="12402" y="55411"/>
                        <a:pt x="27722" y="55411"/>
                      </a:cubicBezTo>
                      <a:cubicBezTo>
                        <a:pt x="43011" y="55411"/>
                        <a:pt x="55412" y="43010"/>
                        <a:pt x="55412" y="27691"/>
                      </a:cubicBezTo>
                      <a:cubicBezTo>
                        <a:pt x="55412" y="12402"/>
                        <a:pt x="43011" y="0"/>
                        <a:pt x="2772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0" name="Google Shape;880;p42"/>
                <p:cNvSpPr/>
                <p:nvPr/>
              </p:nvSpPr>
              <p:spPr>
                <a:xfrm>
                  <a:off x="3691825" y="1127200"/>
                  <a:ext cx="1044875" cy="1044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795" h="41795" extrusionOk="0">
                      <a:moveTo>
                        <a:pt x="20913" y="1"/>
                      </a:moveTo>
                      <a:cubicBezTo>
                        <a:pt x="9362" y="1"/>
                        <a:pt x="0" y="9363"/>
                        <a:pt x="0" y="20883"/>
                      </a:cubicBezTo>
                      <a:cubicBezTo>
                        <a:pt x="0" y="32433"/>
                        <a:pt x="9362" y="41795"/>
                        <a:pt x="20913" y="41795"/>
                      </a:cubicBezTo>
                      <a:cubicBezTo>
                        <a:pt x="32433" y="41795"/>
                        <a:pt x="41795" y="32433"/>
                        <a:pt x="41795" y="20883"/>
                      </a:cubicBezTo>
                      <a:cubicBezTo>
                        <a:pt x="41795" y="9363"/>
                        <a:pt x="32433" y="1"/>
                        <a:pt x="2091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1" name="Google Shape;881;p42"/>
                <p:cNvSpPr/>
                <p:nvPr/>
              </p:nvSpPr>
              <p:spPr>
                <a:xfrm>
                  <a:off x="3835450" y="1270075"/>
                  <a:ext cx="757625" cy="7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05" h="30335" extrusionOk="0">
                      <a:moveTo>
                        <a:pt x="15168" y="0"/>
                      </a:moveTo>
                      <a:cubicBezTo>
                        <a:pt x="6779" y="0"/>
                        <a:pt x="0" y="6809"/>
                        <a:pt x="0" y="15168"/>
                      </a:cubicBezTo>
                      <a:cubicBezTo>
                        <a:pt x="0" y="23557"/>
                        <a:pt x="6779" y="30335"/>
                        <a:pt x="15168" y="30335"/>
                      </a:cubicBezTo>
                      <a:cubicBezTo>
                        <a:pt x="23527" y="30335"/>
                        <a:pt x="30305" y="23557"/>
                        <a:pt x="30305" y="15168"/>
                      </a:cubicBezTo>
                      <a:cubicBezTo>
                        <a:pt x="30305" y="6809"/>
                        <a:pt x="23527" y="0"/>
                        <a:pt x="1516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42"/>
                <p:cNvSpPr/>
                <p:nvPr/>
              </p:nvSpPr>
              <p:spPr>
                <a:xfrm>
                  <a:off x="3992750" y="1428125"/>
                  <a:ext cx="443025" cy="44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721" h="17691" extrusionOk="0">
                      <a:moveTo>
                        <a:pt x="8876" y="0"/>
                      </a:moveTo>
                      <a:cubicBezTo>
                        <a:pt x="3982" y="0"/>
                        <a:pt x="0" y="3952"/>
                        <a:pt x="0" y="8846"/>
                      </a:cubicBezTo>
                      <a:cubicBezTo>
                        <a:pt x="0" y="13739"/>
                        <a:pt x="3982" y="17691"/>
                        <a:pt x="8876" y="17691"/>
                      </a:cubicBezTo>
                      <a:cubicBezTo>
                        <a:pt x="13739" y="17691"/>
                        <a:pt x="17721" y="13739"/>
                        <a:pt x="17721" y="8846"/>
                      </a:cubicBezTo>
                      <a:cubicBezTo>
                        <a:pt x="17721" y="3952"/>
                        <a:pt x="13739" y="0"/>
                        <a:pt x="887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3" name="Google Shape;883;p42"/>
                <p:cNvSpPr/>
                <p:nvPr/>
              </p:nvSpPr>
              <p:spPr>
                <a:xfrm>
                  <a:off x="4070250" y="1513225"/>
                  <a:ext cx="271300" cy="27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52" h="10883" extrusionOk="0">
                      <a:moveTo>
                        <a:pt x="5411" y="1"/>
                      </a:moveTo>
                      <a:cubicBezTo>
                        <a:pt x="2432" y="1"/>
                        <a:pt x="1" y="2463"/>
                        <a:pt x="1" y="5442"/>
                      </a:cubicBezTo>
                      <a:cubicBezTo>
                        <a:pt x="1" y="8451"/>
                        <a:pt x="2432" y="10882"/>
                        <a:pt x="5411" y="10882"/>
                      </a:cubicBezTo>
                      <a:cubicBezTo>
                        <a:pt x="8420" y="10882"/>
                        <a:pt x="10852" y="8451"/>
                        <a:pt x="10852" y="5442"/>
                      </a:cubicBezTo>
                      <a:cubicBezTo>
                        <a:pt x="10852" y="2463"/>
                        <a:pt x="8420" y="1"/>
                        <a:pt x="5411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4" name="Google Shape;884;p42"/>
                <p:cNvSpPr/>
                <p:nvPr/>
              </p:nvSpPr>
              <p:spPr>
                <a:xfrm>
                  <a:off x="2966875" y="2179650"/>
                  <a:ext cx="330600" cy="275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24" h="11004" extrusionOk="0">
                      <a:moveTo>
                        <a:pt x="9424" y="1"/>
                      </a:moveTo>
                      <a:lnTo>
                        <a:pt x="1" y="5350"/>
                      </a:lnTo>
                      <a:lnTo>
                        <a:pt x="5533" y="6049"/>
                      </a:lnTo>
                      <a:lnTo>
                        <a:pt x="3041" y="11004"/>
                      </a:lnTo>
                      <a:lnTo>
                        <a:pt x="12463" y="5624"/>
                      </a:lnTo>
                      <a:lnTo>
                        <a:pt x="13223" y="1551"/>
                      </a:lnTo>
                      <a:lnTo>
                        <a:pt x="9424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5" name="Google Shape;885;p42"/>
                <p:cNvSpPr/>
                <p:nvPr/>
              </p:nvSpPr>
              <p:spPr>
                <a:xfrm>
                  <a:off x="3091500" y="1892425"/>
                  <a:ext cx="772075" cy="44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83" h="17721" fill="none" extrusionOk="0">
                      <a:moveTo>
                        <a:pt x="1" y="17721"/>
                      </a:moveTo>
                      <a:lnTo>
                        <a:pt x="30883" y="0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6" name="Google Shape;886;p42"/>
                <p:cNvSpPr/>
                <p:nvPr/>
              </p:nvSpPr>
              <p:spPr>
                <a:xfrm>
                  <a:off x="5185775" y="705475"/>
                  <a:ext cx="309300" cy="300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72" h="12007" extrusionOk="0">
                      <a:moveTo>
                        <a:pt x="8329" y="0"/>
                      </a:moveTo>
                      <a:lnTo>
                        <a:pt x="61" y="6991"/>
                      </a:lnTo>
                      <a:lnTo>
                        <a:pt x="0" y="11155"/>
                      </a:lnTo>
                      <a:lnTo>
                        <a:pt x="4073" y="12006"/>
                      </a:lnTo>
                      <a:lnTo>
                        <a:pt x="12371" y="5016"/>
                      </a:lnTo>
                      <a:lnTo>
                        <a:pt x="6839" y="5350"/>
                      </a:lnTo>
                      <a:lnTo>
                        <a:pt x="8329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7" name="Google Shape;887;p42"/>
                <p:cNvSpPr/>
                <p:nvPr/>
              </p:nvSpPr>
              <p:spPr>
                <a:xfrm>
                  <a:off x="4689575" y="831600"/>
                  <a:ext cx="678600" cy="574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44" h="22980" fill="none" extrusionOk="0">
                      <a:moveTo>
                        <a:pt x="27143" y="1"/>
                      </a:moveTo>
                      <a:lnTo>
                        <a:pt x="0" y="22980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8" name="Google Shape;888;p42"/>
                <p:cNvSpPr/>
                <p:nvPr/>
              </p:nvSpPr>
              <p:spPr>
                <a:xfrm>
                  <a:off x="2864300" y="731300"/>
                  <a:ext cx="329050" cy="278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62" h="11126" extrusionOk="0">
                      <a:moveTo>
                        <a:pt x="3557" y="1"/>
                      </a:moveTo>
                      <a:lnTo>
                        <a:pt x="5563" y="5168"/>
                      </a:lnTo>
                      <a:lnTo>
                        <a:pt x="1" y="5320"/>
                      </a:lnTo>
                      <a:lnTo>
                        <a:pt x="9210" y="11125"/>
                      </a:lnTo>
                      <a:lnTo>
                        <a:pt x="13162" y="9818"/>
                      </a:lnTo>
                      <a:lnTo>
                        <a:pt x="12736" y="5715"/>
                      </a:lnTo>
                      <a:lnTo>
                        <a:pt x="3557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9" name="Google Shape;889;p42"/>
                <p:cNvSpPr/>
                <p:nvPr/>
              </p:nvSpPr>
              <p:spPr>
                <a:xfrm>
                  <a:off x="2991975" y="850600"/>
                  <a:ext cx="756100" cy="471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244" h="18847" fill="none" extrusionOk="0">
                      <a:moveTo>
                        <a:pt x="0" y="1"/>
                      </a:moveTo>
                      <a:lnTo>
                        <a:pt x="30244" y="18846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90" name="Google Shape;890;p42"/>
              <p:cNvSpPr/>
              <p:nvPr/>
            </p:nvSpPr>
            <p:spPr>
              <a:xfrm>
                <a:off x="3028099" y="1465528"/>
                <a:ext cx="127559" cy="166650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91" name="Google Shape;891;p42"/>
            <p:cNvGrpSpPr/>
            <p:nvPr/>
          </p:nvGrpSpPr>
          <p:grpSpPr>
            <a:xfrm flipH="1">
              <a:off x="-379917" y="3332855"/>
              <a:ext cx="4070171" cy="1401352"/>
              <a:chOff x="1638140" y="3490600"/>
              <a:chExt cx="3431847" cy="1181578"/>
            </a:xfrm>
          </p:grpSpPr>
          <p:sp>
            <p:nvSpPr>
              <p:cNvPr id="892" name="Google Shape;892;p42"/>
              <p:cNvSpPr/>
              <p:nvPr/>
            </p:nvSpPr>
            <p:spPr>
              <a:xfrm>
                <a:off x="2371519" y="3526632"/>
                <a:ext cx="360458" cy="322829"/>
              </a:xfrm>
              <a:custGeom>
                <a:avLst/>
                <a:gdLst/>
                <a:ahLst/>
                <a:cxnLst/>
                <a:rect l="l" t="t" r="r" b="b"/>
                <a:pathLst>
                  <a:path w="7673" h="6872" extrusionOk="0">
                    <a:moveTo>
                      <a:pt x="7673" y="4237"/>
                    </a:moveTo>
                    <a:cubicBezTo>
                      <a:pt x="6639" y="3169"/>
                      <a:pt x="3070" y="0"/>
                      <a:pt x="1635" y="100"/>
                    </a:cubicBezTo>
                    <a:cubicBezTo>
                      <a:pt x="134" y="267"/>
                      <a:pt x="1" y="1501"/>
                      <a:pt x="168" y="1835"/>
                    </a:cubicBezTo>
                    <a:cubicBezTo>
                      <a:pt x="334" y="2169"/>
                      <a:pt x="6505" y="6872"/>
                      <a:pt x="6672" y="6572"/>
                    </a:cubicBezTo>
                    <a:cubicBezTo>
                      <a:pt x="6839" y="6272"/>
                      <a:pt x="7573" y="4170"/>
                      <a:pt x="7573" y="417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42"/>
              <p:cNvSpPr/>
              <p:nvPr/>
            </p:nvSpPr>
            <p:spPr>
              <a:xfrm>
                <a:off x="1928043" y="3490600"/>
                <a:ext cx="771042" cy="423126"/>
              </a:xfrm>
              <a:custGeom>
                <a:avLst/>
                <a:gdLst/>
                <a:ahLst/>
                <a:cxnLst/>
                <a:rect l="l" t="t" r="r" b="b"/>
                <a:pathLst>
                  <a:path w="16413" h="9007" extrusionOk="0">
                    <a:moveTo>
                      <a:pt x="16412" y="6271"/>
                    </a:moveTo>
                    <a:cubicBezTo>
                      <a:pt x="14911" y="5037"/>
                      <a:pt x="8006" y="801"/>
                      <a:pt x="4737" y="367"/>
                    </a:cubicBezTo>
                    <a:cubicBezTo>
                      <a:pt x="1402" y="0"/>
                      <a:pt x="1" y="1635"/>
                      <a:pt x="234" y="2002"/>
                    </a:cubicBezTo>
                    <a:cubicBezTo>
                      <a:pt x="434" y="2402"/>
                      <a:pt x="13143" y="9007"/>
                      <a:pt x="13777" y="8940"/>
                    </a:cubicBezTo>
                    <a:cubicBezTo>
                      <a:pt x="14411" y="8840"/>
                      <a:pt x="16412" y="6271"/>
                      <a:pt x="16412" y="627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42"/>
              <p:cNvSpPr/>
              <p:nvPr/>
            </p:nvSpPr>
            <p:spPr>
              <a:xfrm>
                <a:off x="1638140" y="3503143"/>
                <a:ext cx="3431847" cy="1169035"/>
              </a:xfrm>
              <a:custGeom>
                <a:avLst/>
                <a:gdLst/>
                <a:ahLst/>
                <a:cxnLst/>
                <a:rect l="l" t="t" r="r" b="b"/>
                <a:pathLst>
                  <a:path w="73053" h="24885" extrusionOk="0">
                    <a:moveTo>
                      <a:pt x="52338" y="3202"/>
                    </a:moveTo>
                    <a:cubicBezTo>
                      <a:pt x="52338" y="3202"/>
                      <a:pt x="46801" y="334"/>
                      <a:pt x="43498" y="167"/>
                    </a:cubicBezTo>
                    <a:cubicBezTo>
                      <a:pt x="40196" y="0"/>
                      <a:pt x="36360" y="2502"/>
                      <a:pt x="33858" y="2602"/>
                    </a:cubicBezTo>
                    <a:cubicBezTo>
                      <a:pt x="31356" y="2735"/>
                      <a:pt x="23484" y="434"/>
                      <a:pt x="20982" y="1034"/>
                    </a:cubicBezTo>
                    <a:cubicBezTo>
                      <a:pt x="18480" y="1601"/>
                      <a:pt x="18180" y="3469"/>
                      <a:pt x="18614" y="4770"/>
                    </a:cubicBezTo>
                    <a:cubicBezTo>
                      <a:pt x="18981" y="6071"/>
                      <a:pt x="21383" y="7072"/>
                      <a:pt x="21383" y="7072"/>
                    </a:cubicBezTo>
                    <a:cubicBezTo>
                      <a:pt x="21383" y="7072"/>
                      <a:pt x="15345" y="4503"/>
                      <a:pt x="13444" y="3736"/>
                    </a:cubicBezTo>
                    <a:cubicBezTo>
                      <a:pt x="11509" y="2969"/>
                      <a:pt x="6972" y="701"/>
                      <a:pt x="4771" y="600"/>
                    </a:cubicBezTo>
                    <a:cubicBezTo>
                      <a:pt x="2536" y="534"/>
                      <a:pt x="368" y="534"/>
                      <a:pt x="167" y="2268"/>
                    </a:cubicBezTo>
                    <a:cubicBezTo>
                      <a:pt x="1" y="4036"/>
                      <a:pt x="19014" y="12876"/>
                      <a:pt x="23517" y="15478"/>
                    </a:cubicBezTo>
                    <a:cubicBezTo>
                      <a:pt x="27987" y="18113"/>
                      <a:pt x="30956" y="19047"/>
                      <a:pt x="33058" y="18780"/>
                    </a:cubicBezTo>
                    <a:cubicBezTo>
                      <a:pt x="35226" y="18547"/>
                      <a:pt x="41063" y="16312"/>
                      <a:pt x="45133" y="16712"/>
                    </a:cubicBezTo>
                    <a:cubicBezTo>
                      <a:pt x="47768" y="16945"/>
                      <a:pt x="54873" y="17279"/>
                      <a:pt x="68583" y="24885"/>
                    </a:cubicBezTo>
                    <a:cubicBezTo>
                      <a:pt x="68883" y="24317"/>
                      <a:pt x="73053" y="15444"/>
                      <a:pt x="73053" y="15444"/>
                    </a:cubicBezTo>
                    <a:cubicBezTo>
                      <a:pt x="73053" y="15444"/>
                      <a:pt x="61578" y="11208"/>
                      <a:pt x="58676" y="8306"/>
                    </a:cubicBezTo>
                    <a:cubicBezTo>
                      <a:pt x="55774" y="5437"/>
                      <a:pt x="52338" y="3202"/>
                      <a:pt x="52338" y="320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895" name="Google Shape;895;p42"/>
          <p:cNvGrpSpPr/>
          <p:nvPr/>
        </p:nvGrpSpPr>
        <p:grpSpPr>
          <a:xfrm>
            <a:off x="2496225" y="922902"/>
            <a:ext cx="542964" cy="465786"/>
            <a:chOff x="2496225" y="922902"/>
            <a:chExt cx="542964" cy="465786"/>
          </a:xfrm>
        </p:grpSpPr>
        <p:sp>
          <p:nvSpPr>
            <p:cNvPr id="896" name="Google Shape;896;p42"/>
            <p:cNvSpPr/>
            <p:nvPr/>
          </p:nvSpPr>
          <p:spPr>
            <a:xfrm>
              <a:off x="2496225" y="922902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2"/>
            <p:cNvSpPr/>
            <p:nvPr/>
          </p:nvSpPr>
          <p:spPr>
            <a:xfrm>
              <a:off x="2883033" y="1207967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Judul 2">
            <a:extLst>
              <a:ext uri="{FF2B5EF4-FFF2-40B4-BE49-F238E27FC236}">
                <a16:creationId xmlns:a16="http://schemas.microsoft.com/office/drawing/2014/main" id="{76CDE3D9-B004-2802-598B-5D1D1DE8C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TIPS </a:t>
            </a:r>
            <a:r>
              <a:rPr lang="en-US" dirty="0" err="1"/>
              <a:t>terhindar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online </a:t>
            </a:r>
            <a:r>
              <a:rPr lang="en-US" dirty="0" err="1"/>
              <a:t>ilegal</a:t>
            </a:r>
            <a:endParaRPr lang="en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7FFF0B-A49D-BD7C-F23D-6BF052451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1" y="1436757"/>
            <a:ext cx="3945646" cy="3451331"/>
          </a:xfrm>
        </p:spPr>
        <p:txBody>
          <a:bodyPr/>
          <a:lstStyle/>
          <a:p>
            <a:pPr marL="438150" indent="-285750" algn="l" fontAlgn="base">
              <a:buFont typeface="Arial" panose="020B0604020202020204" pitchFamily="34" charset="0"/>
              <a:buChar char="•"/>
            </a:pP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Laporkan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ke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SWI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melalui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email</a:t>
            </a:r>
          </a:p>
          <a:p>
            <a:pPr marL="438150" indent="-285750" algn="l" fontAlgn="base">
              <a:buFont typeface="Arial" panose="020B0604020202020204" pitchFamily="34" charset="0"/>
              <a:buChar char="•"/>
            </a:pP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  <a:hlinkClick r:id="rId2"/>
              </a:rPr>
              <a:t>waspadainvestasi@ojk.go.id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untuk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dilakukan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pengecekan</a:t>
            </a:r>
            <a:endParaRPr lang="en-ID" sz="14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438150" indent="-285750" algn="l" fontAlgn="base">
              <a:buFont typeface="Arial" panose="020B0604020202020204" pitchFamily="34" charset="0"/>
              <a:buChar char="•"/>
            </a:pP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Apabila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sudah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jatuh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tempo d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an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tidak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mampu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bayar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maka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hentikan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Upaya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mencari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pinjaman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baru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untuk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membayar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hutang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lama</a:t>
            </a:r>
          </a:p>
          <a:p>
            <a:pPr marL="438150" indent="-285750" algn="l" fontAlgn="base">
              <a:buFont typeface="Arial" panose="020B0604020202020204" pitchFamily="34" charset="0"/>
              <a:buChar char="•"/>
            </a:pP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Apabila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sudah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mendapatkan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penagihan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beretika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maka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38150" indent="-285750" algn="l" fontAlgn="base">
              <a:buFont typeface="Arial" panose="020B0604020202020204" pitchFamily="34" charset="0"/>
              <a:buChar char="•"/>
            </a:pP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Blokir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semua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nomor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mengirim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terror</a:t>
            </a:r>
          </a:p>
          <a:p>
            <a:pPr marL="438150" indent="-285750" algn="l" fontAlgn="base">
              <a:buFont typeface="Arial" panose="020B0604020202020204" pitchFamily="34" charset="0"/>
              <a:buChar char="•"/>
            </a:pP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Beritahu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keseluruh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kontak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hp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jika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mendapatkan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pesan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tentang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pinjol</a:t>
            </a:r>
            <a:r>
              <a:rPr lang="en-ID" sz="1400" dirty="0">
                <a:solidFill>
                  <a:srgbClr val="333333"/>
                </a:solidFill>
                <a:latin typeface="Arial" panose="020B0604020202020204" pitchFamily="34" charset="0"/>
              </a:rPr>
              <a:t> agar </a:t>
            </a:r>
            <a:r>
              <a:rPr lang="en-ID" sz="1400" dirty="0" err="1">
                <a:solidFill>
                  <a:srgbClr val="333333"/>
                </a:solidFill>
                <a:latin typeface="Arial" panose="020B0604020202020204" pitchFamily="34" charset="0"/>
              </a:rPr>
              <a:t>diabaikan</a:t>
            </a:r>
            <a:endParaRPr lang="en-ID" sz="14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438150" indent="-285750" algn="l" fontAlgn="base">
              <a:buFont typeface="Arial" panose="020B0604020202020204" pitchFamily="34" charset="0"/>
              <a:buChar char="•"/>
            </a:pP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Segera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lapor</a:t>
            </a:r>
            <a:r>
              <a:rPr lang="en-ID" sz="1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lang="en-ID" sz="1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polisi</a:t>
            </a:r>
            <a:endParaRPr lang="en-ID" sz="14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16FAC7-3810-209B-2344-4763C81A1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791" y="503211"/>
            <a:ext cx="4256542" cy="823864"/>
          </a:xfrm>
        </p:spPr>
        <p:txBody>
          <a:bodyPr/>
          <a:lstStyle/>
          <a:p>
            <a:r>
              <a:rPr lang="en-US" sz="2000" b="1" dirty="0">
                <a:solidFill>
                  <a:srgbClr val="333333"/>
                </a:solidFill>
                <a:latin typeface="Arial" panose="020B0604020202020204" pitchFamily="34" charset="0"/>
              </a:rPr>
              <a:t>T</a:t>
            </a:r>
            <a:r>
              <a:rPr lang="en-ID" sz="2000" b="1" dirty="0" err="1">
                <a:solidFill>
                  <a:srgbClr val="333333"/>
                </a:solidFill>
                <a:latin typeface="Arial" panose="020B0604020202020204" pitchFamily="34" charset="0"/>
              </a:rPr>
              <a:t>ips</a:t>
            </a:r>
            <a:r>
              <a:rPr lang="en-ID" sz="2000" b="1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333333"/>
                </a:solidFill>
                <a:latin typeface="Arial" panose="020B0604020202020204" pitchFamily="34" charset="0"/>
              </a:rPr>
              <a:t>jika</a:t>
            </a:r>
            <a:r>
              <a:rPr lang="en-ID" sz="2000" b="1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333333"/>
                </a:solidFill>
                <a:latin typeface="Arial" panose="020B0604020202020204" pitchFamily="34" charset="0"/>
              </a:rPr>
              <a:t>terlanjur</a:t>
            </a:r>
            <a:r>
              <a:rPr lang="en-ID" sz="2000" b="1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333333"/>
                </a:solidFill>
                <a:latin typeface="Arial" panose="020B0604020202020204" pitchFamily="34" charset="0"/>
              </a:rPr>
              <a:t>meminjam</a:t>
            </a:r>
            <a:r>
              <a:rPr lang="en-ID" sz="2000" b="1" dirty="0">
                <a:solidFill>
                  <a:srgbClr val="333333"/>
                </a:solidFill>
                <a:latin typeface="Arial" panose="020B0604020202020204" pitchFamily="34" charset="0"/>
              </a:rPr>
              <a:t> pada </a:t>
            </a:r>
            <a:r>
              <a:rPr lang="en-ID" sz="2000" b="1" dirty="0" err="1">
                <a:solidFill>
                  <a:srgbClr val="333333"/>
                </a:solidFill>
                <a:latin typeface="Arial" panose="020B0604020202020204" pitchFamily="34" charset="0"/>
              </a:rPr>
              <a:t>pinjaman</a:t>
            </a:r>
            <a:r>
              <a:rPr lang="en-ID" sz="2000" b="1" dirty="0">
                <a:solidFill>
                  <a:srgbClr val="333333"/>
                </a:solidFill>
                <a:latin typeface="Arial" panose="020B0604020202020204" pitchFamily="34" charset="0"/>
              </a:rPr>
              <a:t> online </a:t>
            </a:r>
            <a:r>
              <a:rPr lang="en-ID" sz="2000" b="1" dirty="0" err="1">
                <a:solidFill>
                  <a:srgbClr val="333333"/>
                </a:solidFill>
                <a:latin typeface="Arial" panose="020B0604020202020204" pitchFamily="34" charset="0"/>
              </a:rPr>
              <a:t>ilegal</a:t>
            </a:r>
            <a:endParaRPr lang="en-ID" sz="2000" dirty="0"/>
          </a:p>
        </p:txBody>
      </p:sp>
      <p:grpSp>
        <p:nvGrpSpPr>
          <p:cNvPr id="4" name="Google Shape;875;p42">
            <a:extLst>
              <a:ext uri="{FF2B5EF4-FFF2-40B4-BE49-F238E27FC236}">
                <a16:creationId xmlns:a16="http://schemas.microsoft.com/office/drawing/2014/main" id="{379A52A2-ABBD-EDCB-FB17-5FE7FF226616}"/>
              </a:ext>
            </a:extLst>
          </p:cNvPr>
          <p:cNvGrpSpPr/>
          <p:nvPr/>
        </p:nvGrpSpPr>
        <p:grpSpPr>
          <a:xfrm>
            <a:off x="5348176" y="1303332"/>
            <a:ext cx="2615011" cy="2536836"/>
            <a:chOff x="-379917" y="1016424"/>
            <a:chExt cx="4279963" cy="3717783"/>
          </a:xfrm>
        </p:grpSpPr>
        <p:grpSp>
          <p:nvGrpSpPr>
            <p:cNvPr id="5" name="Google Shape;876;p42">
              <a:extLst>
                <a:ext uri="{FF2B5EF4-FFF2-40B4-BE49-F238E27FC236}">
                  <a16:creationId xmlns:a16="http://schemas.microsoft.com/office/drawing/2014/main" id="{2D347CB4-45DA-E568-2A0A-A35B4293B609}"/>
                </a:ext>
              </a:extLst>
            </p:cNvPr>
            <p:cNvGrpSpPr/>
            <p:nvPr/>
          </p:nvGrpSpPr>
          <p:grpSpPr>
            <a:xfrm>
              <a:off x="355433" y="1016424"/>
              <a:ext cx="3544613" cy="2356911"/>
              <a:chOff x="1543464" y="457651"/>
              <a:chExt cx="3028548" cy="2013765"/>
            </a:xfrm>
          </p:grpSpPr>
          <p:grpSp>
            <p:nvGrpSpPr>
              <p:cNvPr id="10" name="Google Shape;877;p42">
                <a:extLst>
                  <a:ext uri="{FF2B5EF4-FFF2-40B4-BE49-F238E27FC236}">
                    <a16:creationId xmlns:a16="http://schemas.microsoft.com/office/drawing/2014/main" id="{4FBC236E-50EE-F009-913A-9AD3072DAF07}"/>
                  </a:ext>
                </a:extLst>
              </p:cNvPr>
              <p:cNvGrpSpPr/>
              <p:nvPr/>
            </p:nvGrpSpPr>
            <p:grpSpPr>
              <a:xfrm>
                <a:off x="1543464" y="457651"/>
                <a:ext cx="3028548" cy="2013765"/>
                <a:chOff x="2864300" y="705475"/>
                <a:chExt cx="2630775" cy="1749275"/>
              </a:xfrm>
            </p:grpSpPr>
            <p:sp>
              <p:nvSpPr>
                <p:cNvPr id="12" name="Google Shape;878;p42">
                  <a:extLst>
                    <a:ext uri="{FF2B5EF4-FFF2-40B4-BE49-F238E27FC236}">
                      <a16:creationId xmlns:a16="http://schemas.microsoft.com/office/drawing/2014/main" id="{F101DBE9-D278-9597-D4A8-89B4901564E2}"/>
                    </a:ext>
                  </a:extLst>
                </p:cNvPr>
                <p:cNvSpPr/>
                <p:nvPr/>
              </p:nvSpPr>
              <p:spPr>
                <a:xfrm>
                  <a:off x="3584675" y="957000"/>
                  <a:ext cx="1384550" cy="138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382" h="55412" extrusionOk="0">
                      <a:moveTo>
                        <a:pt x="27691" y="0"/>
                      </a:moveTo>
                      <a:cubicBezTo>
                        <a:pt x="12402" y="0"/>
                        <a:pt x="1" y="12402"/>
                        <a:pt x="1" y="27691"/>
                      </a:cubicBezTo>
                      <a:cubicBezTo>
                        <a:pt x="1" y="43010"/>
                        <a:pt x="12402" y="55411"/>
                        <a:pt x="27691" y="55411"/>
                      </a:cubicBezTo>
                      <a:cubicBezTo>
                        <a:pt x="42980" y="55411"/>
                        <a:pt x="55382" y="43010"/>
                        <a:pt x="55382" y="27691"/>
                      </a:cubicBezTo>
                      <a:cubicBezTo>
                        <a:pt x="55382" y="12402"/>
                        <a:pt x="42980" y="0"/>
                        <a:pt x="27691" y="0"/>
                      </a:cubicBezTo>
                      <a:close/>
                    </a:path>
                  </a:pathLst>
                </a:custGeom>
                <a:solidFill>
                  <a:srgbClr val="E8B15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" name="Google Shape;879;p42">
                  <a:extLst>
                    <a:ext uri="{FF2B5EF4-FFF2-40B4-BE49-F238E27FC236}">
                      <a16:creationId xmlns:a16="http://schemas.microsoft.com/office/drawing/2014/main" id="{99083D13-468B-8A86-2507-06B485CB85FD}"/>
                    </a:ext>
                  </a:extLst>
                </p:cNvPr>
                <p:cNvSpPr/>
                <p:nvPr/>
              </p:nvSpPr>
              <p:spPr>
                <a:xfrm>
                  <a:off x="3521600" y="957000"/>
                  <a:ext cx="1385325" cy="138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413" h="55412" extrusionOk="0">
                      <a:moveTo>
                        <a:pt x="27722" y="0"/>
                      </a:moveTo>
                      <a:cubicBezTo>
                        <a:pt x="12402" y="0"/>
                        <a:pt x="1" y="12402"/>
                        <a:pt x="1" y="27691"/>
                      </a:cubicBezTo>
                      <a:cubicBezTo>
                        <a:pt x="1" y="43010"/>
                        <a:pt x="12402" y="55411"/>
                        <a:pt x="27722" y="55411"/>
                      </a:cubicBezTo>
                      <a:cubicBezTo>
                        <a:pt x="43011" y="55411"/>
                        <a:pt x="55412" y="43010"/>
                        <a:pt x="55412" y="27691"/>
                      </a:cubicBezTo>
                      <a:cubicBezTo>
                        <a:pt x="55412" y="12402"/>
                        <a:pt x="43011" y="0"/>
                        <a:pt x="2772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" name="Google Shape;880;p42">
                  <a:extLst>
                    <a:ext uri="{FF2B5EF4-FFF2-40B4-BE49-F238E27FC236}">
                      <a16:creationId xmlns:a16="http://schemas.microsoft.com/office/drawing/2014/main" id="{45034C23-751B-290A-53A2-6B19914BABED}"/>
                    </a:ext>
                  </a:extLst>
                </p:cNvPr>
                <p:cNvSpPr/>
                <p:nvPr/>
              </p:nvSpPr>
              <p:spPr>
                <a:xfrm>
                  <a:off x="3691825" y="1127200"/>
                  <a:ext cx="1044875" cy="1044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795" h="41795" extrusionOk="0">
                      <a:moveTo>
                        <a:pt x="20913" y="1"/>
                      </a:moveTo>
                      <a:cubicBezTo>
                        <a:pt x="9362" y="1"/>
                        <a:pt x="0" y="9363"/>
                        <a:pt x="0" y="20883"/>
                      </a:cubicBezTo>
                      <a:cubicBezTo>
                        <a:pt x="0" y="32433"/>
                        <a:pt x="9362" y="41795"/>
                        <a:pt x="20913" y="41795"/>
                      </a:cubicBezTo>
                      <a:cubicBezTo>
                        <a:pt x="32433" y="41795"/>
                        <a:pt x="41795" y="32433"/>
                        <a:pt x="41795" y="20883"/>
                      </a:cubicBezTo>
                      <a:cubicBezTo>
                        <a:pt x="41795" y="9363"/>
                        <a:pt x="32433" y="1"/>
                        <a:pt x="2091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" name="Google Shape;881;p42">
                  <a:extLst>
                    <a:ext uri="{FF2B5EF4-FFF2-40B4-BE49-F238E27FC236}">
                      <a16:creationId xmlns:a16="http://schemas.microsoft.com/office/drawing/2014/main" id="{FE0B8AF3-E341-31D0-2818-A3708EF88302}"/>
                    </a:ext>
                  </a:extLst>
                </p:cNvPr>
                <p:cNvSpPr/>
                <p:nvPr/>
              </p:nvSpPr>
              <p:spPr>
                <a:xfrm>
                  <a:off x="3835450" y="1270075"/>
                  <a:ext cx="757625" cy="7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05" h="30335" extrusionOk="0">
                      <a:moveTo>
                        <a:pt x="15168" y="0"/>
                      </a:moveTo>
                      <a:cubicBezTo>
                        <a:pt x="6779" y="0"/>
                        <a:pt x="0" y="6809"/>
                        <a:pt x="0" y="15168"/>
                      </a:cubicBezTo>
                      <a:cubicBezTo>
                        <a:pt x="0" y="23557"/>
                        <a:pt x="6779" y="30335"/>
                        <a:pt x="15168" y="30335"/>
                      </a:cubicBezTo>
                      <a:cubicBezTo>
                        <a:pt x="23527" y="30335"/>
                        <a:pt x="30305" y="23557"/>
                        <a:pt x="30305" y="15168"/>
                      </a:cubicBezTo>
                      <a:cubicBezTo>
                        <a:pt x="30305" y="6809"/>
                        <a:pt x="23527" y="0"/>
                        <a:pt x="1516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" name="Google Shape;882;p42">
                  <a:extLst>
                    <a:ext uri="{FF2B5EF4-FFF2-40B4-BE49-F238E27FC236}">
                      <a16:creationId xmlns:a16="http://schemas.microsoft.com/office/drawing/2014/main" id="{8C331699-F003-9349-B15A-E376EEE78CE7}"/>
                    </a:ext>
                  </a:extLst>
                </p:cNvPr>
                <p:cNvSpPr/>
                <p:nvPr/>
              </p:nvSpPr>
              <p:spPr>
                <a:xfrm>
                  <a:off x="3992750" y="1428125"/>
                  <a:ext cx="443025" cy="44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721" h="17691" extrusionOk="0">
                      <a:moveTo>
                        <a:pt x="8876" y="0"/>
                      </a:moveTo>
                      <a:cubicBezTo>
                        <a:pt x="3982" y="0"/>
                        <a:pt x="0" y="3952"/>
                        <a:pt x="0" y="8846"/>
                      </a:cubicBezTo>
                      <a:cubicBezTo>
                        <a:pt x="0" y="13739"/>
                        <a:pt x="3982" y="17691"/>
                        <a:pt x="8876" y="17691"/>
                      </a:cubicBezTo>
                      <a:cubicBezTo>
                        <a:pt x="13739" y="17691"/>
                        <a:pt x="17721" y="13739"/>
                        <a:pt x="17721" y="8846"/>
                      </a:cubicBezTo>
                      <a:cubicBezTo>
                        <a:pt x="17721" y="3952"/>
                        <a:pt x="13739" y="0"/>
                        <a:pt x="887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" name="Google Shape;883;p42">
                  <a:extLst>
                    <a:ext uri="{FF2B5EF4-FFF2-40B4-BE49-F238E27FC236}">
                      <a16:creationId xmlns:a16="http://schemas.microsoft.com/office/drawing/2014/main" id="{A194A661-E569-676A-4857-4252EE79EADC}"/>
                    </a:ext>
                  </a:extLst>
                </p:cNvPr>
                <p:cNvSpPr/>
                <p:nvPr/>
              </p:nvSpPr>
              <p:spPr>
                <a:xfrm>
                  <a:off x="4070250" y="1513225"/>
                  <a:ext cx="271300" cy="27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52" h="10883" extrusionOk="0">
                      <a:moveTo>
                        <a:pt x="5411" y="1"/>
                      </a:moveTo>
                      <a:cubicBezTo>
                        <a:pt x="2432" y="1"/>
                        <a:pt x="1" y="2463"/>
                        <a:pt x="1" y="5442"/>
                      </a:cubicBezTo>
                      <a:cubicBezTo>
                        <a:pt x="1" y="8451"/>
                        <a:pt x="2432" y="10882"/>
                        <a:pt x="5411" y="10882"/>
                      </a:cubicBezTo>
                      <a:cubicBezTo>
                        <a:pt x="8420" y="10882"/>
                        <a:pt x="10852" y="8451"/>
                        <a:pt x="10852" y="5442"/>
                      </a:cubicBezTo>
                      <a:cubicBezTo>
                        <a:pt x="10852" y="2463"/>
                        <a:pt x="8420" y="1"/>
                        <a:pt x="5411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" name="Google Shape;884;p42">
                  <a:extLst>
                    <a:ext uri="{FF2B5EF4-FFF2-40B4-BE49-F238E27FC236}">
                      <a16:creationId xmlns:a16="http://schemas.microsoft.com/office/drawing/2014/main" id="{8377FC0B-570E-E736-5EC5-2AE69EECE5E7}"/>
                    </a:ext>
                  </a:extLst>
                </p:cNvPr>
                <p:cNvSpPr/>
                <p:nvPr/>
              </p:nvSpPr>
              <p:spPr>
                <a:xfrm>
                  <a:off x="2966875" y="2179650"/>
                  <a:ext cx="330600" cy="275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24" h="11004" extrusionOk="0">
                      <a:moveTo>
                        <a:pt x="9424" y="1"/>
                      </a:moveTo>
                      <a:lnTo>
                        <a:pt x="1" y="5350"/>
                      </a:lnTo>
                      <a:lnTo>
                        <a:pt x="5533" y="6049"/>
                      </a:lnTo>
                      <a:lnTo>
                        <a:pt x="3041" y="11004"/>
                      </a:lnTo>
                      <a:lnTo>
                        <a:pt x="12463" y="5624"/>
                      </a:lnTo>
                      <a:lnTo>
                        <a:pt x="13223" y="1551"/>
                      </a:lnTo>
                      <a:lnTo>
                        <a:pt x="9424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" name="Google Shape;885;p42">
                  <a:extLst>
                    <a:ext uri="{FF2B5EF4-FFF2-40B4-BE49-F238E27FC236}">
                      <a16:creationId xmlns:a16="http://schemas.microsoft.com/office/drawing/2014/main" id="{60FA25C6-3CFF-FA9C-B9DF-6E6636B09E39}"/>
                    </a:ext>
                  </a:extLst>
                </p:cNvPr>
                <p:cNvSpPr/>
                <p:nvPr/>
              </p:nvSpPr>
              <p:spPr>
                <a:xfrm>
                  <a:off x="3091500" y="1892425"/>
                  <a:ext cx="772075" cy="44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83" h="17721" fill="none" extrusionOk="0">
                      <a:moveTo>
                        <a:pt x="1" y="17721"/>
                      </a:moveTo>
                      <a:lnTo>
                        <a:pt x="30883" y="0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" name="Google Shape;886;p42">
                  <a:extLst>
                    <a:ext uri="{FF2B5EF4-FFF2-40B4-BE49-F238E27FC236}">
                      <a16:creationId xmlns:a16="http://schemas.microsoft.com/office/drawing/2014/main" id="{70224DD3-C498-6701-9D7E-FC7B7C55FA91}"/>
                    </a:ext>
                  </a:extLst>
                </p:cNvPr>
                <p:cNvSpPr/>
                <p:nvPr/>
              </p:nvSpPr>
              <p:spPr>
                <a:xfrm>
                  <a:off x="5185775" y="705475"/>
                  <a:ext cx="309300" cy="300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72" h="12007" extrusionOk="0">
                      <a:moveTo>
                        <a:pt x="8329" y="0"/>
                      </a:moveTo>
                      <a:lnTo>
                        <a:pt x="61" y="6991"/>
                      </a:lnTo>
                      <a:lnTo>
                        <a:pt x="0" y="11155"/>
                      </a:lnTo>
                      <a:lnTo>
                        <a:pt x="4073" y="12006"/>
                      </a:lnTo>
                      <a:lnTo>
                        <a:pt x="12371" y="5016"/>
                      </a:lnTo>
                      <a:lnTo>
                        <a:pt x="6839" y="5350"/>
                      </a:lnTo>
                      <a:lnTo>
                        <a:pt x="8329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" name="Google Shape;887;p42">
                  <a:extLst>
                    <a:ext uri="{FF2B5EF4-FFF2-40B4-BE49-F238E27FC236}">
                      <a16:creationId xmlns:a16="http://schemas.microsoft.com/office/drawing/2014/main" id="{75363844-FC8A-B082-C24D-EB2F209C8458}"/>
                    </a:ext>
                  </a:extLst>
                </p:cNvPr>
                <p:cNvSpPr/>
                <p:nvPr/>
              </p:nvSpPr>
              <p:spPr>
                <a:xfrm>
                  <a:off x="4689575" y="831600"/>
                  <a:ext cx="678600" cy="574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44" h="22980" fill="none" extrusionOk="0">
                      <a:moveTo>
                        <a:pt x="27143" y="1"/>
                      </a:moveTo>
                      <a:lnTo>
                        <a:pt x="0" y="22980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888;p42">
                  <a:extLst>
                    <a:ext uri="{FF2B5EF4-FFF2-40B4-BE49-F238E27FC236}">
                      <a16:creationId xmlns:a16="http://schemas.microsoft.com/office/drawing/2014/main" id="{D179FBCE-F15C-0C49-56B2-5D67B035D193}"/>
                    </a:ext>
                  </a:extLst>
                </p:cNvPr>
                <p:cNvSpPr/>
                <p:nvPr/>
              </p:nvSpPr>
              <p:spPr>
                <a:xfrm>
                  <a:off x="2864300" y="731300"/>
                  <a:ext cx="329050" cy="278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62" h="11126" extrusionOk="0">
                      <a:moveTo>
                        <a:pt x="3557" y="1"/>
                      </a:moveTo>
                      <a:lnTo>
                        <a:pt x="5563" y="5168"/>
                      </a:lnTo>
                      <a:lnTo>
                        <a:pt x="1" y="5320"/>
                      </a:lnTo>
                      <a:lnTo>
                        <a:pt x="9210" y="11125"/>
                      </a:lnTo>
                      <a:lnTo>
                        <a:pt x="13162" y="9818"/>
                      </a:lnTo>
                      <a:lnTo>
                        <a:pt x="12736" y="5715"/>
                      </a:lnTo>
                      <a:lnTo>
                        <a:pt x="3557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" name="Google Shape;889;p42">
                  <a:extLst>
                    <a:ext uri="{FF2B5EF4-FFF2-40B4-BE49-F238E27FC236}">
                      <a16:creationId xmlns:a16="http://schemas.microsoft.com/office/drawing/2014/main" id="{B014C7CC-8EBF-2B64-E7E4-71420CF6B527}"/>
                    </a:ext>
                  </a:extLst>
                </p:cNvPr>
                <p:cNvSpPr/>
                <p:nvPr/>
              </p:nvSpPr>
              <p:spPr>
                <a:xfrm>
                  <a:off x="2991975" y="850600"/>
                  <a:ext cx="756100" cy="471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244" h="18847" fill="none" extrusionOk="0">
                      <a:moveTo>
                        <a:pt x="0" y="1"/>
                      </a:moveTo>
                      <a:lnTo>
                        <a:pt x="30244" y="18846"/>
                      </a:lnTo>
                    </a:path>
                  </a:pathLst>
                </a:custGeom>
                <a:noFill/>
                <a:ln w="19000" cap="flat" cmpd="sng">
                  <a:solidFill>
                    <a:srgbClr val="562349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1" name="Google Shape;890;p42">
                <a:extLst>
                  <a:ext uri="{FF2B5EF4-FFF2-40B4-BE49-F238E27FC236}">
                    <a16:creationId xmlns:a16="http://schemas.microsoft.com/office/drawing/2014/main" id="{81C26833-0F3E-46F4-8FFD-E787055F97F9}"/>
                  </a:ext>
                </a:extLst>
              </p:cNvPr>
              <p:cNvSpPr/>
              <p:nvPr/>
            </p:nvSpPr>
            <p:spPr>
              <a:xfrm>
                <a:off x="3028099" y="1465528"/>
                <a:ext cx="127559" cy="166650"/>
              </a:xfrm>
              <a:custGeom>
                <a:avLst/>
                <a:gdLst/>
                <a:ahLst/>
                <a:cxnLst/>
                <a:rect l="l" t="t" r="r" b="b"/>
                <a:pathLst>
                  <a:path w="27821" h="36327" extrusionOk="0">
                    <a:moveTo>
                      <a:pt x="14311" y="9608"/>
                    </a:moveTo>
                    <a:cubicBezTo>
                      <a:pt x="16512" y="9608"/>
                      <a:pt x="17847" y="10142"/>
                      <a:pt x="18213" y="11276"/>
                    </a:cubicBezTo>
                    <a:cubicBezTo>
                      <a:pt x="18280" y="11543"/>
                      <a:pt x="18347" y="11776"/>
                      <a:pt x="18347" y="12076"/>
                    </a:cubicBezTo>
                    <a:cubicBezTo>
                      <a:pt x="18347" y="12977"/>
                      <a:pt x="18013" y="13644"/>
                      <a:pt x="17346" y="14111"/>
                    </a:cubicBezTo>
                    <a:cubicBezTo>
                      <a:pt x="16679" y="14578"/>
                      <a:pt x="15712" y="14778"/>
                      <a:pt x="14511" y="14778"/>
                    </a:cubicBezTo>
                    <a:lnTo>
                      <a:pt x="11909" y="14778"/>
                    </a:lnTo>
                    <a:lnTo>
                      <a:pt x="11909" y="9608"/>
                    </a:lnTo>
                    <a:close/>
                    <a:moveTo>
                      <a:pt x="14711" y="20449"/>
                    </a:moveTo>
                    <a:cubicBezTo>
                      <a:pt x="16079" y="20449"/>
                      <a:pt x="17146" y="20682"/>
                      <a:pt x="17847" y="21216"/>
                    </a:cubicBezTo>
                    <a:cubicBezTo>
                      <a:pt x="18547" y="21683"/>
                      <a:pt x="18914" y="22450"/>
                      <a:pt x="18914" y="23418"/>
                    </a:cubicBezTo>
                    <a:cubicBezTo>
                      <a:pt x="18914" y="25453"/>
                      <a:pt x="17580" y="26487"/>
                      <a:pt x="14878" y="26487"/>
                    </a:cubicBezTo>
                    <a:lnTo>
                      <a:pt x="11876" y="26487"/>
                    </a:lnTo>
                    <a:lnTo>
                      <a:pt x="11876" y="20449"/>
                    </a:lnTo>
                    <a:close/>
                    <a:moveTo>
                      <a:pt x="6639" y="1"/>
                    </a:moveTo>
                    <a:lnTo>
                      <a:pt x="6639" y="3704"/>
                    </a:lnTo>
                    <a:lnTo>
                      <a:pt x="0" y="3704"/>
                    </a:lnTo>
                    <a:lnTo>
                      <a:pt x="0" y="9174"/>
                    </a:lnTo>
                    <a:lnTo>
                      <a:pt x="3336" y="9174"/>
                    </a:lnTo>
                    <a:lnTo>
                      <a:pt x="3336" y="26954"/>
                    </a:lnTo>
                    <a:lnTo>
                      <a:pt x="0" y="26954"/>
                    </a:lnTo>
                    <a:lnTo>
                      <a:pt x="0" y="32458"/>
                    </a:lnTo>
                    <a:lnTo>
                      <a:pt x="6639" y="32458"/>
                    </a:lnTo>
                    <a:lnTo>
                      <a:pt x="6639" y="36327"/>
                    </a:lnTo>
                    <a:lnTo>
                      <a:pt x="9707" y="36327"/>
                    </a:lnTo>
                    <a:lnTo>
                      <a:pt x="9707" y="32458"/>
                    </a:lnTo>
                    <a:lnTo>
                      <a:pt x="12910" y="32458"/>
                    </a:lnTo>
                    <a:lnTo>
                      <a:pt x="12910" y="36327"/>
                    </a:lnTo>
                    <a:lnTo>
                      <a:pt x="15979" y="36327"/>
                    </a:lnTo>
                    <a:lnTo>
                      <a:pt x="15979" y="32458"/>
                    </a:lnTo>
                    <a:cubicBezTo>
                      <a:pt x="19581" y="32424"/>
                      <a:pt x="22416" y="31657"/>
                      <a:pt x="24551" y="30223"/>
                    </a:cubicBezTo>
                    <a:cubicBezTo>
                      <a:pt x="26720" y="28722"/>
                      <a:pt x="27820" y="26653"/>
                      <a:pt x="27820" y="24052"/>
                    </a:cubicBezTo>
                    <a:cubicBezTo>
                      <a:pt x="27754" y="22317"/>
                      <a:pt x="27287" y="20883"/>
                      <a:pt x="26419" y="19782"/>
                    </a:cubicBezTo>
                    <a:cubicBezTo>
                      <a:pt x="25552" y="18714"/>
                      <a:pt x="24084" y="17914"/>
                      <a:pt x="22150" y="17413"/>
                    </a:cubicBezTo>
                    <a:lnTo>
                      <a:pt x="22150" y="17213"/>
                    </a:lnTo>
                    <a:cubicBezTo>
                      <a:pt x="23651" y="16880"/>
                      <a:pt x="24852" y="16112"/>
                      <a:pt x="25752" y="14978"/>
                    </a:cubicBezTo>
                    <a:cubicBezTo>
                      <a:pt x="26686" y="13878"/>
                      <a:pt x="27153" y="12477"/>
                      <a:pt x="27153" y="10875"/>
                    </a:cubicBezTo>
                    <a:cubicBezTo>
                      <a:pt x="27153" y="8407"/>
                      <a:pt x="26086" y="6606"/>
                      <a:pt x="24018" y="5438"/>
                    </a:cubicBezTo>
                    <a:cubicBezTo>
                      <a:pt x="23817" y="5305"/>
                      <a:pt x="23551" y="5205"/>
                      <a:pt x="23350" y="5105"/>
                    </a:cubicBezTo>
                    <a:cubicBezTo>
                      <a:pt x="21549" y="4304"/>
                      <a:pt x="19081" y="3870"/>
                      <a:pt x="15979" y="3737"/>
                    </a:cubicBezTo>
                    <a:lnTo>
                      <a:pt x="15979" y="1"/>
                    </a:lnTo>
                    <a:lnTo>
                      <a:pt x="12910" y="1"/>
                    </a:lnTo>
                    <a:lnTo>
                      <a:pt x="12910" y="3737"/>
                    </a:lnTo>
                    <a:lnTo>
                      <a:pt x="9707" y="3737"/>
                    </a:lnTo>
                    <a:lnTo>
                      <a:pt x="9707" y="1"/>
                    </a:lnTo>
                    <a:close/>
                  </a:path>
                </a:pathLst>
              </a:custGeom>
              <a:solidFill>
                <a:srgbClr val="D7A3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891;p42">
              <a:extLst>
                <a:ext uri="{FF2B5EF4-FFF2-40B4-BE49-F238E27FC236}">
                  <a16:creationId xmlns:a16="http://schemas.microsoft.com/office/drawing/2014/main" id="{F9B010BF-2938-7DE1-AA9E-290BA73D408E}"/>
                </a:ext>
              </a:extLst>
            </p:cNvPr>
            <p:cNvGrpSpPr/>
            <p:nvPr/>
          </p:nvGrpSpPr>
          <p:grpSpPr>
            <a:xfrm flipH="1">
              <a:off x="-379917" y="3332855"/>
              <a:ext cx="4070171" cy="1401352"/>
              <a:chOff x="1638140" y="3490600"/>
              <a:chExt cx="3431847" cy="1181578"/>
            </a:xfrm>
          </p:grpSpPr>
          <p:sp>
            <p:nvSpPr>
              <p:cNvPr id="7" name="Google Shape;892;p42">
                <a:extLst>
                  <a:ext uri="{FF2B5EF4-FFF2-40B4-BE49-F238E27FC236}">
                    <a16:creationId xmlns:a16="http://schemas.microsoft.com/office/drawing/2014/main" id="{CC0C818A-C8A7-C605-2508-93762242ACB2}"/>
                  </a:ext>
                </a:extLst>
              </p:cNvPr>
              <p:cNvSpPr/>
              <p:nvPr/>
            </p:nvSpPr>
            <p:spPr>
              <a:xfrm>
                <a:off x="2371519" y="3526632"/>
                <a:ext cx="360458" cy="322829"/>
              </a:xfrm>
              <a:custGeom>
                <a:avLst/>
                <a:gdLst/>
                <a:ahLst/>
                <a:cxnLst/>
                <a:rect l="l" t="t" r="r" b="b"/>
                <a:pathLst>
                  <a:path w="7673" h="6872" extrusionOk="0">
                    <a:moveTo>
                      <a:pt x="7673" y="4237"/>
                    </a:moveTo>
                    <a:cubicBezTo>
                      <a:pt x="6639" y="3169"/>
                      <a:pt x="3070" y="0"/>
                      <a:pt x="1635" y="100"/>
                    </a:cubicBezTo>
                    <a:cubicBezTo>
                      <a:pt x="134" y="267"/>
                      <a:pt x="1" y="1501"/>
                      <a:pt x="168" y="1835"/>
                    </a:cubicBezTo>
                    <a:cubicBezTo>
                      <a:pt x="334" y="2169"/>
                      <a:pt x="6505" y="6872"/>
                      <a:pt x="6672" y="6572"/>
                    </a:cubicBezTo>
                    <a:cubicBezTo>
                      <a:pt x="6839" y="6272"/>
                      <a:pt x="7573" y="4170"/>
                      <a:pt x="7573" y="417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893;p42">
                <a:extLst>
                  <a:ext uri="{FF2B5EF4-FFF2-40B4-BE49-F238E27FC236}">
                    <a16:creationId xmlns:a16="http://schemas.microsoft.com/office/drawing/2014/main" id="{085A1E4E-DFE7-56C7-62E2-1C23B12B6BEC}"/>
                  </a:ext>
                </a:extLst>
              </p:cNvPr>
              <p:cNvSpPr/>
              <p:nvPr/>
            </p:nvSpPr>
            <p:spPr>
              <a:xfrm>
                <a:off x="1928043" y="3490600"/>
                <a:ext cx="771042" cy="423126"/>
              </a:xfrm>
              <a:custGeom>
                <a:avLst/>
                <a:gdLst/>
                <a:ahLst/>
                <a:cxnLst/>
                <a:rect l="l" t="t" r="r" b="b"/>
                <a:pathLst>
                  <a:path w="16413" h="9007" extrusionOk="0">
                    <a:moveTo>
                      <a:pt x="16412" y="6271"/>
                    </a:moveTo>
                    <a:cubicBezTo>
                      <a:pt x="14911" y="5037"/>
                      <a:pt x="8006" y="801"/>
                      <a:pt x="4737" y="367"/>
                    </a:cubicBezTo>
                    <a:cubicBezTo>
                      <a:pt x="1402" y="0"/>
                      <a:pt x="1" y="1635"/>
                      <a:pt x="234" y="2002"/>
                    </a:cubicBezTo>
                    <a:cubicBezTo>
                      <a:pt x="434" y="2402"/>
                      <a:pt x="13143" y="9007"/>
                      <a:pt x="13777" y="8940"/>
                    </a:cubicBezTo>
                    <a:cubicBezTo>
                      <a:pt x="14411" y="8840"/>
                      <a:pt x="16412" y="6271"/>
                      <a:pt x="16412" y="627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894;p42">
                <a:extLst>
                  <a:ext uri="{FF2B5EF4-FFF2-40B4-BE49-F238E27FC236}">
                    <a16:creationId xmlns:a16="http://schemas.microsoft.com/office/drawing/2014/main" id="{797C35C7-7F46-BFA5-C6EE-CC6CB120EC77}"/>
                  </a:ext>
                </a:extLst>
              </p:cNvPr>
              <p:cNvSpPr/>
              <p:nvPr/>
            </p:nvSpPr>
            <p:spPr>
              <a:xfrm>
                <a:off x="1638140" y="3503143"/>
                <a:ext cx="3431847" cy="1169035"/>
              </a:xfrm>
              <a:custGeom>
                <a:avLst/>
                <a:gdLst/>
                <a:ahLst/>
                <a:cxnLst/>
                <a:rect l="l" t="t" r="r" b="b"/>
                <a:pathLst>
                  <a:path w="73053" h="24885" extrusionOk="0">
                    <a:moveTo>
                      <a:pt x="52338" y="3202"/>
                    </a:moveTo>
                    <a:cubicBezTo>
                      <a:pt x="52338" y="3202"/>
                      <a:pt x="46801" y="334"/>
                      <a:pt x="43498" y="167"/>
                    </a:cubicBezTo>
                    <a:cubicBezTo>
                      <a:pt x="40196" y="0"/>
                      <a:pt x="36360" y="2502"/>
                      <a:pt x="33858" y="2602"/>
                    </a:cubicBezTo>
                    <a:cubicBezTo>
                      <a:pt x="31356" y="2735"/>
                      <a:pt x="23484" y="434"/>
                      <a:pt x="20982" y="1034"/>
                    </a:cubicBezTo>
                    <a:cubicBezTo>
                      <a:pt x="18480" y="1601"/>
                      <a:pt x="18180" y="3469"/>
                      <a:pt x="18614" y="4770"/>
                    </a:cubicBezTo>
                    <a:cubicBezTo>
                      <a:pt x="18981" y="6071"/>
                      <a:pt x="21383" y="7072"/>
                      <a:pt x="21383" y="7072"/>
                    </a:cubicBezTo>
                    <a:cubicBezTo>
                      <a:pt x="21383" y="7072"/>
                      <a:pt x="15345" y="4503"/>
                      <a:pt x="13444" y="3736"/>
                    </a:cubicBezTo>
                    <a:cubicBezTo>
                      <a:pt x="11509" y="2969"/>
                      <a:pt x="6972" y="701"/>
                      <a:pt x="4771" y="600"/>
                    </a:cubicBezTo>
                    <a:cubicBezTo>
                      <a:pt x="2536" y="534"/>
                      <a:pt x="368" y="534"/>
                      <a:pt x="167" y="2268"/>
                    </a:cubicBezTo>
                    <a:cubicBezTo>
                      <a:pt x="1" y="4036"/>
                      <a:pt x="19014" y="12876"/>
                      <a:pt x="23517" y="15478"/>
                    </a:cubicBezTo>
                    <a:cubicBezTo>
                      <a:pt x="27987" y="18113"/>
                      <a:pt x="30956" y="19047"/>
                      <a:pt x="33058" y="18780"/>
                    </a:cubicBezTo>
                    <a:cubicBezTo>
                      <a:pt x="35226" y="18547"/>
                      <a:pt x="41063" y="16312"/>
                      <a:pt x="45133" y="16712"/>
                    </a:cubicBezTo>
                    <a:cubicBezTo>
                      <a:pt x="47768" y="16945"/>
                      <a:pt x="54873" y="17279"/>
                      <a:pt x="68583" y="24885"/>
                    </a:cubicBezTo>
                    <a:cubicBezTo>
                      <a:pt x="68883" y="24317"/>
                      <a:pt x="73053" y="15444"/>
                      <a:pt x="73053" y="15444"/>
                    </a:cubicBezTo>
                    <a:cubicBezTo>
                      <a:pt x="73053" y="15444"/>
                      <a:pt x="61578" y="11208"/>
                      <a:pt x="58676" y="8306"/>
                    </a:cubicBezTo>
                    <a:cubicBezTo>
                      <a:pt x="55774" y="5437"/>
                      <a:pt x="52338" y="3202"/>
                      <a:pt x="52338" y="320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24" name="Right Brace 23">
            <a:extLst>
              <a:ext uri="{FF2B5EF4-FFF2-40B4-BE49-F238E27FC236}">
                <a16:creationId xmlns:a16="http://schemas.microsoft.com/office/drawing/2014/main" id="{BF5DC7F6-D4D2-F919-AC15-678808785B72}"/>
              </a:ext>
            </a:extLst>
          </p:cNvPr>
          <p:cNvSpPr/>
          <p:nvPr/>
        </p:nvSpPr>
        <p:spPr>
          <a:xfrm>
            <a:off x="4869712" y="3613708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7781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eks 1">
            <a:extLst>
              <a:ext uri="{FF2B5EF4-FFF2-40B4-BE49-F238E27FC236}">
                <a16:creationId xmlns:a16="http://schemas.microsoft.com/office/drawing/2014/main" id="{3E4596CB-1B0C-D490-B81E-C3CACD3BA2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323850" indent="-171450">
              <a:buFontTx/>
              <a:buChar char="-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3850" indent="-171450">
              <a:buFontTx/>
              <a:buChar char="-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Edukasi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3850" indent="-171450">
              <a:buFontTx/>
              <a:buChar char="-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Pemblokiran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23850" indent="-171450">
              <a:buFontTx/>
              <a:buChar char="-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Penegakan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3850" indent="-171450">
              <a:buFontTx/>
              <a:buChar char="-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3850" indent="-171450">
              <a:buFontTx/>
              <a:buChar char="-"/>
            </a:pPr>
            <a:r>
              <a:rPr lang="en-ID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ID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Menengah</a:t>
            </a:r>
            <a:r>
              <a:rPr lang="en-ID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Panjang :</a:t>
            </a:r>
          </a:p>
          <a:p>
            <a:pPr marL="323850" indent="-171450">
              <a:buFontTx/>
              <a:buChar char="-"/>
            </a:pPr>
            <a:endParaRPr lang="en-ID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3850" indent="-171450">
              <a:buFontTx/>
              <a:buChar char="-"/>
            </a:pP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Membuka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pendanaan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luas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3850" indent="-171450">
              <a:buFontTx/>
              <a:buChar char="-"/>
            </a:pP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3850" indent="-171450">
              <a:buFontTx/>
              <a:buChar char="-"/>
            </a:pP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UU Fintech</a:t>
            </a:r>
          </a:p>
        </p:txBody>
      </p:sp>
      <p:sp>
        <p:nvSpPr>
          <p:cNvPr id="3" name="Judul 2">
            <a:extLst>
              <a:ext uri="{FF2B5EF4-FFF2-40B4-BE49-F238E27FC236}">
                <a16:creationId xmlns:a16="http://schemas.microsoft.com/office/drawing/2014/main" id="{AB83166E-8067-4E93-587C-85B98CBA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Solusi </a:t>
            </a:r>
            <a:r>
              <a:rPr lang="en-US" dirty="0" err="1"/>
              <a:t>penanganan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online illegal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11847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8" name="Google Shape;958;p44"/>
          <p:cNvGrpSpPr/>
          <p:nvPr/>
        </p:nvGrpSpPr>
        <p:grpSpPr>
          <a:xfrm>
            <a:off x="4419737" y="991300"/>
            <a:ext cx="3687577" cy="3532764"/>
            <a:chOff x="4419737" y="991300"/>
            <a:chExt cx="3687577" cy="3532764"/>
          </a:xfrm>
        </p:grpSpPr>
        <p:sp>
          <p:nvSpPr>
            <p:cNvPr id="959" name="Google Shape;959;p44"/>
            <p:cNvSpPr/>
            <p:nvPr/>
          </p:nvSpPr>
          <p:spPr>
            <a:xfrm>
              <a:off x="5505552" y="4180168"/>
              <a:ext cx="1347595" cy="171425"/>
            </a:xfrm>
            <a:custGeom>
              <a:avLst/>
              <a:gdLst/>
              <a:ahLst/>
              <a:cxnLst/>
              <a:rect l="l" t="t" r="r" b="b"/>
              <a:pathLst>
                <a:path w="39911" h="5077" extrusionOk="0">
                  <a:moveTo>
                    <a:pt x="1" y="0"/>
                  </a:moveTo>
                  <a:lnTo>
                    <a:pt x="1" y="5076"/>
                  </a:lnTo>
                  <a:lnTo>
                    <a:pt x="39910" y="5076"/>
                  </a:lnTo>
                  <a:lnTo>
                    <a:pt x="39910" y="0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4"/>
            <p:cNvSpPr/>
            <p:nvPr/>
          </p:nvSpPr>
          <p:spPr>
            <a:xfrm>
              <a:off x="5645136" y="4180168"/>
              <a:ext cx="256614" cy="171425"/>
            </a:xfrm>
            <a:custGeom>
              <a:avLst/>
              <a:gdLst/>
              <a:ahLst/>
              <a:cxnLst/>
              <a:rect l="l" t="t" r="r" b="b"/>
              <a:pathLst>
                <a:path w="7600" h="5077" extrusionOk="0">
                  <a:moveTo>
                    <a:pt x="1" y="0"/>
                  </a:moveTo>
                  <a:lnTo>
                    <a:pt x="1" y="5076"/>
                  </a:lnTo>
                  <a:lnTo>
                    <a:pt x="7600" y="5076"/>
                  </a:lnTo>
                  <a:lnTo>
                    <a:pt x="7600" y="0"/>
                  </a:lnTo>
                  <a:close/>
                </a:path>
              </a:pathLst>
            </a:custGeom>
            <a:solidFill>
              <a:srgbClr val="D7A350"/>
            </a:solidFill>
            <a:ln w="9525" cap="flat" cmpd="sng">
              <a:solidFill>
                <a:srgbClr val="D7A3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4"/>
            <p:cNvSpPr/>
            <p:nvPr/>
          </p:nvSpPr>
          <p:spPr>
            <a:xfrm>
              <a:off x="6505198" y="4180168"/>
              <a:ext cx="187835" cy="171425"/>
            </a:xfrm>
            <a:custGeom>
              <a:avLst/>
              <a:gdLst/>
              <a:ahLst/>
              <a:cxnLst/>
              <a:rect l="l" t="t" r="r" b="b"/>
              <a:pathLst>
                <a:path w="5563" h="5077" extrusionOk="0">
                  <a:moveTo>
                    <a:pt x="0" y="0"/>
                  </a:moveTo>
                  <a:lnTo>
                    <a:pt x="0" y="5076"/>
                  </a:lnTo>
                  <a:lnTo>
                    <a:pt x="5563" y="5076"/>
                  </a:lnTo>
                  <a:lnTo>
                    <a:pt x="5563" y="0"/>
                  </a:lnTo>
                  <a:close/>
                </a:path>
              </a:pathLst>
            </a:custGeom>
            <a:solidFill>
              <a:srgbClr val="E8B15A"/>
            </a:solidFill>
            <a:ln w="9525" cap="flat" cmpd="sng">
              <a:solidFill>
                <a:srgbClr val="E8B15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4"/>
            <p:cNvSpPr/>
            <p:nvPr/>
          </p:nvSpPr>
          <p:spPr>
            <a:xfrm>
              <a:off x="5505552" y="3838399"/>
              <a:ext cx="1347595" cy="171425"/>
            </a:xfrm>
            <a:custGeom>
              <a:avLst/>
              <a:gdLst/>
              <a:ahLst/>
              <a:cxnLst/>
              <a:rect l="l" t="t" r="r" b="b"/>
              <a:pathLst>
                <a:path w="39911" h="5077" extrusionOk="0">
                  <a:moveTo>
                    <a:pt x="1" y="0"/>
                  </a:moveTo>
                  <a:lnTo>
                    <a:pt x="1" y="5076"/>
                  </a:lnTo>
                  <a:lnTo>
                    <a:pt x="39910" y="5076"/>
                  </a:lnTo>
                  <a:lnTo>
                    <a:pt x="3991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4"/>
            <p:cNvSpPr/>
            <p:nvPr/>
          </p:nvSpPr>
          <p:spPr>
            <a:xfrm>
              <a:off x="5645136" y="3838399"/>
              <a:ext cx="256614" cy="171425"/>
            </a:xfrm>
            <a:custGeom>
              <a:avLst/>
              <a:gdLst/>
              <a:ahLst/>
              <a:cxnLst/>
              <a:rect l="l" t="t" r="r" b="b"/>
              <a:pathLst>
                <a:path w="7600" h="5077" extrusionOk="0">
                  <a:moveTo>
                    <a:pt x="1" y="0"/>
                  </a:moveTo>
                  <a:lnTo>
                    <a:pt x="1" y="5076"/>
                  </a:lnTo>
                  <a:lnTo>
                    <a:pt x="7600" y="5076"/>
                  </a:lnTo>
                  <a:lnTo>
                    <a:pt x="7600" y="0"/>
                  </a:lnTo>
                  <a:close/>
                </a:path>
              </a:pathLst>
            </a:custGeom>
            <a:solidFill>
              <a:srgbClr val="D7A350"/>
            </a:solidFill>
            <a:ln w="9525" cap="flat" cmpd="sng">
              <a:solidFill>
                <a:srgbClr val="D7A3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4"/>
            <p:cNvSpPr/>
            <p:nvPr/>
          </p:nvSpPr>
          <p:spPr>
            <a:xfrm>
              <a:off x="6505198" y="3838399"/>
              <a:ext cx="187835" cy="171425"/>
            </a:xfrm>
            <a:custGeom>
              <a:avLst/>
              <a:gdLst/>
              <a:ahLst/>
              <a:cxnLst/>
              <a:rect l="l" t="t" r="r" b="b"/>
              <a:pathLst>
                <a:path w="5563" h="5077" extrusionOk="0">
                  <a:moveTo>
                    <a:pt x="0" y="0"/>
                  </a:moveTo>
                  <a:lnTo>
                    <a:pt x="0" y="5076"/>
                  </a:lnTo>
                  <a:lnTo>
                    <a:pt x="5563" y="5076"/>
                  </a:lnTo>
                  <a:lnTo>
                    <a:pt x="5563" y="0"/>
                  </a:lnTo>
                  <a:close/>
                </a:path>
              </a:pathLst>
            </a:custGeom>
            <a:solidFill>
              <a:srgbClr val="E8B15A"/>
            </a:solidFill>
            <a:ln w="9525" cap="flat" cmpd="sng">
              <a:solidFill>
                <a:srgbClr val="E8B15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4"/>
            <p:cNvSpPr/>
            <p:nvPr/>
          </p:nvSpPr>
          <p:spPr>
            <a:xfrm>
              <a:off x="5505552" y="3325238"/>
              <a:ext cx="1347595" cy="171425"/>
            </a:xfrm>
            <a:custGeom>
              <a:avLst/>
              <a:gdLst/>
              <a:ahLst/>
              <a:cxnLst/>
              <a:rect l="l" t="t" r="r" b="b"/>
              <a:pathLst>
                <a:path w="39911" h="5077" extrusionOk="0">
                  <a:moveTo>
                    <a:pt x="1" y="1"/>
                  </a:moveTo>
                  <a:lnTo>
                    <a:pt x="1" y="5077"/>
                  </a:lnTo>
                  <a:lnTo>
                    <a:pt x="39910" y="5077"/>
                  </a:lnTo>
                  <a:lnTo>
                    <a:pt x="39910" y="1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4"/>
            <p:cNvSpPr/>
            <p:nvPr/>
          </p:nvSpPr>
          <p:spPr>
            <a:xfrm>
              <a:off x="5645136" y="3325238"/>
              <a:ext cx="256614" cy="171425"/>
            </a:xfrm>
            <a:custGeom>
              <a:avLst/>
              <a:gdLst/>
              <a:ahLst/>
              <a:cxnLst/>
              <a:rect l="l" t="t" r="r" b="b"/>
              <a:pathLst>
                <a:path w="7600" h="5077" extrusionOk="0">
                  <a:moveTo>
                    <a:pt x="1" y="1"/>
                  </a:moveTo>
                  <a:lnTo>
                    <a:pt x="1" y="5077"/>
                  </a:lnTo>
                  <a:lnTo>
                    <a:pt x="7600" y="5077"/>
                  </a:lnTo>
                  <a:lnTo>
                    <a:pt x="7600" y="1"/>
                  </a:lnTo>
                  <a:close/>
                </a:path>
              </a:pathLst>
            </a:custGeom>
            <a:solidFill>
              <a:srgbClr val="D7A350"/>
            </a:solidFill>
            <a:ln w="9525" cap="flat" cmpd="sng">
              <a:solidFill>
                <a:srgbClr val="D7A3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4"/>
            <p:cNvSpPr/>
            <p:nvPr/>
          </p:nvSpPr>
          <p:spPr>
            <a:xfrm>
              <a:off x="6505198" y="3325238"/>
              <a:ext cx="187835" cy="171425"/>
            </a:xfrm>
            <a:custGeom>
              <a:avLst/>
              <a:gdLst/>
              <a:ahLst/>
              <a:cxnLst/>
              <a:rect l="l" t="t" r="r" b="b"/>
              <a:pathLst>
                <a:path w="5563" h="5077" extrusionOk="0">
                  <a:moveTo>
                    <a:pt x="0" y="1"/>
                  </a:moveTo>
                  <a:lnTo>
                    <a:pt x="0" y="5077"/>
                  </a:lnTo>
                  <a:lnTo>
                    <a:pt x="5563" y="5077"/>
                  </a:lnTo>
                  <a:lnTo>
                    <a:pt x="5563" y="1"/>
                  </a:lnTo>
                  <a:close/>
                </a:path>
              </a:pathLst>
            </a:custGeom>
            <a:solidFill>
              <a:srgbClr val="E8B15A"/>
            </a:solidFill>
            <a:ln w="9525" cap="flat" cmpd="sng">
              <a:solidFill>
                <a:srgbClr val="E8B15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44"/>
            <p:cNvSpPr/>
            <p:nvPr/>
          </p:nvSpPr>
          <p:spPr>
            <a:xfrm>
              <a:off x="5665665" y="4351559"/>
              <a:ext cx="1348608" cy="171425"/>
            </a:xfrm>
            <a:custGeom>
              <a:avLst/>
              <a:gdLst/>
              <a:ahLst/>
              <a:cxnLst/>
              <a:rect l="l" t="t" r="r" b="b"/>
              <a:pathLst>
                <a:path w="39941" h="5077" extrusionOk="0">
                  <a:moveTo>
                    <a:pt x="1" y="0"/>
                  </a:moveTo>
                  <a:lnTo>
                    <a:pt x="1" y="5076"/>
                  </a:lnTo>
                  <a:lnTo>
                    <a:pt x="39941" y="5076"/>
                  </a:lnTo>
                  <a:lnTo>
                    <a:pt x="39941" y="0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44"/>
            <p:cNvSpPr/>
            <p:nvPr/>
          </p:nvSpPr>
          <p:spPr>
            <a:xfrm>
              <a:off x="5805250" y="4351559"/>
              <a:ext cx="256614" cy="171425"/>
            </a:xfrm>
            <a:custGeom>
              <a:avLst/>
              <a:gdLst/>
              <a:ahLst/>
              <a:cxnLst/>
              <a:rect l="l" t="t" r="r" b="b"/>
              <a:pathLst>
                <a:path w="7600" h="5077" extrusionOk="0">
                  <a:moveTo>
                    <a:pt x="0" y="0"/>
                  </a:moveTo>
                  <a:lnTo>
                    <a:pt x="0" y="5076"/>
                  </a:lnTo>
                  <a:lnTo>
                    <a:pt x="7599" y="5076"/>
                  </a:lnTo>
                  <a:lnTo>
                    <a:pt x="7599" y="0"/>
                  </a:lnTo>
                  <a:close/>
                </a:path>
              </a:pathLst>
            </a:custGeom>
            <a:solidFill>
              <a:srgbClr val="D7A350"/>
            </a:solidFill>
            <a:ln w="9525" cap="flat" cmpd="sng">
              <a:solidFill>
                <a:srgbClr val="D7A3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44"/>
            <p:cNvSpPr/>
            <p:nvPr/>
          </p:nvSpPr>
          <p:spPr>
            <a:xfrm>
              <a:off x="6665312" y="4351559"/>
              <a:ext cx="187835" cy="171425"/>
            </a:xfrm>
            <a:custGeom>
              <a:avLst/>
              <a:gdLst/>
              <a:ahLst/>
              <a:cxnLst/>
              <a:rect l="l" t="t" r="r" b="b"/>
              <a:pathLst>
                <a:path w="5563" h="5077" extrusionOk="0">
                  <a:moveTo>
                    <a:pt x="0" y="0"/>
                  </a:moveTo>
                  <a:lnTo>
                    <a:pt x="0" y="5076"/>
                  </a:lnTo>
                  <a:lnTo>
                    <a:pt x="5562" y="5076"/>
                  </a:lnTo>
                  <a:lnTo>
                    <a:pt x="5562" y="0"/>
                  </a:lnTo>
                  <a:close/>
                </a:path>
              </a:pathLst>
            </a:custGeom>
            <a:solidFill>
              <a:srgbClr val="E8B15A"/>
            </a:solidFill>
            <a:ln w="9525" cap="flat" cmpd="sng">
              <a:solidFill>
                <a:srgbClr val="E8B15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44"/>
            <p:cNvSpPr/>
            <p:nvPr/>
          </p:nvSpPr>
          <p:spPr>
            <a:xfrm>
              <a:off x="5665665" y="3667008"/>
              <a:ext cx="1348608" cy="171425"/>
            </a:xfrm>
            <a:custGeom>
              <a:avLst/>
              <a:gdLst/>
              <a:ahLst/>
              <a:cxnLst/>
              <a:rect l="l" t="t" r="r" b="b"/>
              <a:pathLst>
                <a:path w="39941" h="5077" extrusionOk="0">
                  <a:moveTo>
                    <a:pt x="1" y="0"/>
                  </a:moveTo>
                  <a:lnTo>
                    <a:pt x="1" y="5076"/>
                  </a:lnTo>
                  <a:lnTo>
                    <a:pt x="39941" y="5076"/>
                  </a:lnTo>
                  <a:lnTo>
                    <a:pt x="39941" y="0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44"/>
            <p:cNvSpPr/>
            <p:nvPr/>
          </p:nvSpPr>
          <p:spPr>
            <a:xfrm>
              <a:off x="5805250" y="3667008"/>
              <a:ext cx="256614" cy="171425"/>
            </a:xfrm>
            <a:custGeom>
              <a:avLst/>
              <a:gdLst/>
              <a:ahLst/>
              <a:cxnLst/>
              <a:rect l="l" t="t" r="r" b="b"/>
              <a:pathLst>
                <a:path w="7600" h="5077" extrusionOk="0">
                  <a:moveTo>
                    <a:pt x="0" y="0"/>
                  </a:moveTo>
                  <a:lnTo>
                    <a:pt x="0" y="5076"/>
                  </a:lnTo>
                  <a:lnTo>
                    <a:pt x="7599" y="5076"/>
                  </a:lnTo>
                  <a:lnTo>
                    <a:pt x="7599" y="0"/>
                  </a:lnTo>
                  <a:close/>
                </a:path>
              </a:pathLst>
            </a:custGeom>
            <a:solidFill>
              <a:srgbClr val="D7A350"/>
            </a:solidFill>
            <a:ln w="9525" cap="flat" cmpd="sng">
              <a:solidFill>
                <a:srgbClr val="D7A3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44"/>
            <p:cNvSpPr/>
            <p:nvPr/>
          </p:nvSpPr>
          <p:spPr>
            <a:xfrm>
              <a:off x="6665312" y="3667008"/>
              <a:ext cx="187835" cy="171425"/>
            </a:xfrm>
            <a:custGeom>
              <a:avLst/>
              <a:gdLst/>
              <a:ahLst/>
              <a:cxnLst/>
              <a:rect l="l" t="t" r="r" b="b"/>
              <a:pathLst>
                <a:path w="5563" h="5077" extrusionOk="0">
                  <a:moveTo>
                    <a:pt x="0" y="0"/>
                  </a:moveTo>
                  <a:lnTo>
                    <a:pt x="0" y="5076"/>
                  </a:lnTo>
                  <a:lnTo>
                    <a:pt x="5562" y="5076"/>
                  </a:lnTo>
                  <a:lnTo>
                    <a:pt x="5562" y="0"/>
                  </a:lnTo>
                  <a:close/>
                </a:path>
              </a:pathLst>
            </a:custGeom>
            <a:solidFill>
              <a:srgbClr val="E8B15A"/>
            </a:solidFill>
            <a:ln w="9525" cap="flat" cmpd="sng">
              <a:solidFill>
                <a:srgbClr val="E8B15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44"/>
            <p:cNvSpPr/>
            <p:nvPr/>
          </p:nvSpPr>
          <p:spPr>
            <a:xfrm>
              <a:off x="5665665" y="3495616"/>
              <a:ext cx="1348608" cy="171425"/>
            </a:xfrm>
            <a:custGeom>
              <a:avLst/>
              <a:gdLst/>
              <a:ahLst/>
              <a:cxnLst/>
              <a:rect l="l" t="t" r="r" b="b"/>
              <a:pathLst>
                <a:path w="39941" h="5077" extrusionOk="0">
                  <a:moveTo>
                    <a:pt x="1" y="0"/>
                  </a:moveTo>
                  <a:lnTo>
                    <a:pt x="1" y="5076"/>
                  </a:lnTo>
                  <a:lnTo>
                    <a:pt x="39941" y="5076"/>
                  </a:lnTo>
                  <a:lnTo>
                    <a:pt x="39941" y="0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4"/>
            <p:cNvSpPr/>
            <p:nvPr/>
          </p:nvSpPr>
          <p:spPr>
            <a:xfrm>
              <a:off x="5805250" y="3495616"/>
              <a:ext cx="256614" cy="171425"/>
            </a:xfrm>
            <a:custGeom>
              <a:avLst/>
              <a:gdLst/>
              <a:ahLst/>
              <a:cxnLst/>
              <a:rect l="l" t="t" r="r" b="b"/>
              <a:pathLst>
                <a:path w="7600" h="5077" extrusionOk="0">
                  <a:moveTo>
                    <a:pt x="0" y="0"/>
                  </a:moveTo>
                  <a:lnTo>
                    <a:pt x="0" y="5076"/>
                  </a:lnTo>
                  <a:lnTo>
                    <a:pt x="7599" y="5076"/>
                  </a:lnTo>
                  <a:lnTo>
                    <a:pt x="7599" y="0"/>
                  </a:lnTo>
                  <a:close/>
                </a:path>
              </a:pathLst>
            </a:custGeom>
            <a:solidFill>
              <a:srgbClr val="D7A350"/>
            </a:solidFill>
            <a:ln w="9525" cap="flat" cmpd="sng">
              <a:solidFill>
                <a:srgbClr val="D7A3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4"/>
            <p:cNvSpPr/>
            <p:nvPr/>
          </p:nvSpPr>
          <p:spPr>
            <a:xfrm>
              <a:off x="6665312" y="3495616"/>
              <a:ext cx="187835" cy="171425"/>
            </a:xfrm>
            <a:custGeom>
              <a:avLst/>
              <a:gdLst/>
              <a:ahLst/>
              <a:cxnLst/>
              <a:rect l="l" t="t" r="r" b="b"/>
              <a:pathLst>
                <a:path w="5563" h="5077" extrusionOk="0">
                  <a:moveTo>
                    <a:pt x="0" y="0"/>
                  </a:moveTo>
                  <a:lnTo>
                    <a:pt x="0" y="5076"/>
                  </a:lnTo>
                  <a:lnTo>
                    <a:pt x="5562" y="5076"/>
                  </a:lnTo>
                  <a:lnTo>
                    <a:pt x="5562" y="0"/>
                  </a:lnTo>
                  <a:close/>
                </a:path>
              </a:pathLst>
            </a:custGeom>
            <a:solidFill>
              <a:srgbClr val="E8B15A"/>
            </a:solidFill>
            <a:ln w="9525" cap="flat" cmpd="sng">
              <a:solidFill>
                <a:srgbClr val="E8B15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4"/>
            <p:cNvSpPr/>
            <p:nvPr/>
          </p:nvSpPr>
          <p:spPr>
            <a:xfrm>
              <a:off x="5665665" y="4009790"/>
              <a:ext cx="1348608" cy="170412"/>
            </a:xfrm>
            <a:custGeom>
              <a:avLst/>
              <a:gdLst/>
              <a:ahLst/>
              <a:cxnLst/>
              <a:rect l="l" t="t" r="r" b="b"/>
              <a:pathLst>
                <a:path w="39941" h="5047" extrusionOk="0">
                  <a:moveTo>
                    <a:pt x="1" y="0"/>
                  </a:moveTo>
                  <a:lnTo>
                    <a:pt x="1" y="5046"/>
                  </a:lnTo>
                  <a:lnTo>
                    <a:pt x="39941" y="5046"/>
                  </a:lnTo>
                  <a:lnTo>
                    <a:pt x="39941" y="0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4"/>
            <p:cNvSpPr/>
            <p:nvPr/>
          </p:nvSpPr>
          <p:spPr>
            <a:xfrm>
              <a:off x="5805250" y="4009790"/>
              <a:ext cx="256614" cy="170412"/>
            </a:xfrm>
            <a:custGeom>
              <a:avLst/>
              <a:gdLst/>
              <a:ahLst/>
              <a:cxnLst/>
              <a:rect l="l" t="t" r="r" b="b"/>
              <a:pathLst>
                <a:path w="7600" h="5047" extrusionOk="0">
                  <a:moveTo>
                    <a:pt x="0" y="0"/>
                  </a:moveTo>
                  <a:lnTo>
                    <a:pt x="0" y="5046"/>
                  </a:lnTo>
                  <a:lnTo>
                    <a:pt x="7599" y="5046"/>
                  </a:lnTo>
                  <a:lnTo>
                    <a:pt x="7599" y="0"/>
                  </a:lnTo>
                  <a:close/>
                </a:path>
              </a:pathLst>
            </a:custGeom>
            <a:solidFill>
              <a:srgbClr val="D7A350"/>
            </a:solidFill>
            <a:ln w="9525" cap="flat" cmpd="sng">
              <a:solidFill>
                <a:srgbClr val="D7A3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4"/>
            <p:cNvSpPr/>
            <p:nvPr/>
          </p:nvSpPr>
          <p:spPr>
            <a:xfrm>
              <a:off x="6665312" y="4009790"/>
              <a:ext cx="187835" cy="170412"/>
            </a:xfrm>
            <a:custGeom>
              <a:avLst/>
              <a:gdLst/>
              <a:ahLst/>
              <a:cxnLst/>
              <a:rect l="l" t="t" r="r" b="b"/>
              <a:pathLst>
                <a:path w="5563" h="5047" extrusionOk="0">
                  <a:moveTo>
                    <a:pt x="0" y="0"/>
                  </a:moveTo>
                  <a:lnTo>
                    <a:pt x="0" y="5046"/>
                  </a:lnTo>
                  <a:lnTo>
                    <a:pt x="5562" y="5046"/>
                  </a:lnTo>
                  <a:lnTo>
                    <a:pt x="5562" y="0"/>
                  </a:lnTo>
                  <a:close/>
                </a:path>
              </a:pathLst>
            </a:custGeom>
            <a:solidFill>
              <a:srgbClr val="E8B15A"/>
            </a:solidFill>
            <a:ln w="9525" cap="flat" cmpd="sng">
              <a:solidFill>
                <a:srgbClr val="E8B15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4"/>
            <p:cNvSpPr/>
            <p:nvPr/>
          </p:nvSpPr>
          <p:spPr>
            <a:xfrm>
              <a:off x="6838729" y="3376190"/>
              <a:ext cx="1268585" cy="1143047"/>
            </a:xfrm>
            <a:custGeom>
              <a:avLst/>
              <a:gdLst/>
              <a:ahLst/>
              <a:cxnLst/>
              <a:rect l="l" t="t" r="r" b="b"/>
              <a:pathLst>
                <a:path w="37571" h="33853" extrusionOk="0">
                  <a:moveTo>
                    <a:pt x="18795" y="0"/>
                  </a:moveTo>
                  <a:cubicBezTo>
                    <a:pt x="11332" y="0"/>
                    <a:pt x="4496" y="4956"/>
                    <a:pt x="2463" y="12504"/>
                  </a:cubicBezTo>
                  <a:cubicBezTo>
                    <a:pt x="1" y="21531"/>
                    <a:pt x="5351" y="30802"/>
                    <a:pt x="14348" y="33264"/>
                  </a:cubicBezTo>
                  <a:cubicBezTo>
                    <a:pt x="15827" y="33663"/>
                    <a:pt x="17314" y="33853"/>
                    <a:pt x="18776" y="33853"/>
                  </a:cubicBezTo>
                  <a:cubicBezTo>
                    <a:pt x="26239" y="33853"/>
                    <a:pt x="33075" y="28897"/>
                    <a:pt x="35108" y="21349"/>
                  </a:cubicBezTo>
                  <a:cubicBezTo>
                    <a:pt x="37570" y="12322"/>
                    <a:pt x="32220" y="3051"/>
                    <a:pt x="23223" y="589"/>
                  </a:cubicBezTo>
                  <a:cubicBezTo>
                    <a:pt x="21744" y="190"/>
                    <a:pt x="20257" y="0"/>
                    <a:pt x="18795" y="0"/>
                  </a:cubicBezTo>
                  <a:close/>
                </a:path>
              </a:pathLst>
            </a:custGeom>
            <a:solidFill>
              <a:srgbClr val="D7A3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4"/>
            <p:cNvSpPr/>
            <p:nvPr/>
          </p:nvSpPr>
          <p:spPr>
            <a:xfrm>
              <a:off x="6758706" y="3354614"/>
              <a:ext cx="1267504" cy="1142405"/>
            </a:xfrm>
            <a:custGeom>
              <a:avLst/>
              <a:gdLst/>
              <a:ahLst/>
              <a:cxnLst/>
              <a:rect l="l" t="t" r="r" b="b"/>
              <a:pathLst>
                <a:path w="37539" h="33834" extrusionOk="0">
                  <a:moveTo>
                    <a:pt x="18766" y="1"/>
                  </a:moveTo>
                  <a:cubicBezTo>
                    <a:pt x="11309" y="1"/>
                    <a:pt x="4490" y="4956"/>
                    <a:pt x="2432" y="12505"/>
                  </a:cubicBezTo>
                  <a:cubicBezTo>
                    <a:pt x="0" y="21502"/>
                    <a:pt x="5319" y="30803"/>
                    <a:pt x="14347" y="33234"/>
                  </a:cubicBezTo>
                  <a:cubicBezTo>
                    <a:pt x="15835" y="33640"/>
                    <a:pt x="17329" y="33834"/>
                    <a:pt x="18799" y="33834"/>
                  </a:cubicBezTo>
                  <a:cubicBezTo>
                    <a:pt x="26246" y="33834"/>
                    <a:pt x="33051" y="28864"/>
                    <a:pt x="35107" y="21350"/>
                  </a:cubicBezTo>
                  <a:cubicBezTo>
                    <a:pt x="37539" y="12322"/>
                    <a:pt x="32220" y="3021"/>
                    <a:pt x="23192" y="590"/>
                  </a:cubicBezTo>
                  <a:cubicBezTo>
                    <a:pt x="21713" y="191"/>
                    <a:pt x="20227" y="1"/>
                    <a:pt x="18766" y="1"/>
                  </a:cubicBezTo>
                  <a:close/>
                </a:path>
              </a:pathLst>
            </a:custGeom>
            <a:solidFill>
              <a:srgbClr val="E8B1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4"/>
            <p:cNvSpPr/>
            <p:nvPr/>
          </p:nvSpPr>
          <p:spPr>
            <a:xfrm>
              <a:off x="6883907" y="3467456"/>
              <a:ext cx="1017103" cy="916787"/>
            </a:xfrm>
            <a:custGeom>
              <a:avLst/>
              <a:gdLst/>
              <a:ahLst/>
              <a:cxnLst/>
              <a:rect l="l" t="t" r="r" b="b"/>
              <a:pathLst>
                <a:path w="30123" h="27152" extrusionOk="0">
                  <a:moveTo>
                    <a:pt x="15069" y="1"/>
                  </a:moveTo>
                  <a:cubicBezTo>
                    <a:pt x="9084" y="1"/>
                    <a:pt x="3604" y="3985"/>
                    <a:pt x="1976" y="10014"/>
                  </a:cubicBezTo>
                  <a:cubicBezTo>
                    <a:pt x="0" y="17248"/>
                    <a:pt x="4286" y="24725"/>
                    <a:pt x="11520" y="26670"/>
                  </a:cubicBezTo>
                  <a:cubicBezTo>
                    <a:pt x="12714" y="26996"/>
                    <a:pt x="13913" y="27152"/>
                    <a:pt x="15092" y="27152"/>
                  </a:cubicBezTo>
                  <a:cubicBezTo>
                    <a:pt x="21062" y="27152"/>
                    <a:pt x="26522" y="23167"/>
                    <a:pt x="28147" y="17126"/>
                  </a:cubicBezTo>
                  <a:cubicBezTo>
                    <a:pt x="30122" y="9892"/>
                    <a:pt x="25837" y="2445"/>
                    <a:pt x="18603" y="469"/>
                  </a:cubicBezTo>
                  <a:cubicBezTo>
                    <a:pt x="17422" y="152"/>
                    <a:pt x="16236" y="1"/>
                    <a:pt x="150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4"/>
            <p:cNvSpPr/>
            <p:nvPr/>
          </p:nvSpPr>
          <p:spPr>
            <a:xfrm>
              <a:off x="6912641" y="3467456"/>
              <a:ext cx="851857" cy="726083"/>
            </a:xfrm>
            <a:custGeom>
              <a:avLst/>
              <a:gdLst/>
              <a:ahLst/>
              <a:cxnLst/>
              <a:rect l="l" t="t" r="r" b="b"/>
              <a:pathLst>
                <a:path w="25229" h="21504" extrusionOk="0">
                  <a:moveTo>
                    <a:pt x="14220" y="1"/>
                  </a:moveTo>
                  <a:cubicBezTo>
                    <a:pt x="8234" y="1"/>
                    <a:pt x="2753" y="3990"/>
                    <a:pt x="1125" y="10044"/>
                  </a:cubicBezTo>
                  <a:cubicBezTo>
                    <a:pt x="0" y="14117"/>
                    <a:pt x="882" y="18281"/>
                    <a:pt x="3192" y="21503"/>
                  </a:cubicBezTo>
                  <a:cubicBezTo>
                    <a:pt x="2250" y="19801"/>
                    <a:pt x="1642" y="17917"/>
                    <a:pt x="1490" y="15971"/>
                  </a:cubicBezTo>
                  <a:cubicBezTo>
                    <a:pt x="1338" y="14360"/>
                    <a:pt x="1429" y="12689"/>
                    <a:pt x="1885" y="11017"/>
                  </a:cubicBezTo>
                  <a:cubicBezTo>
                    <a:pt x="3537" y="4968"/>
                    <a:pt x="9014" y="1002"/>
                    <a:pt x="14994" y="1002"/>
                  </a:cubicBezTo>
                  <a:cubicBezTo>
                    <a:pt x="16166" y="1002"/>
                    <a:pt x="17357" y="1154"/>
                    <a:pt x="18542" y="1473"/>
                  </a:cubicBezTo>
                  <a:cubicBezTo>
                    <a:pt x="21247" y="2202"/>
                    <a:pt x="23527" y="3722"/>
                    <a:pt x="25229" y="5698"/>
                  </a:cubicBezTo>
                  <a:cubicBezTo>
                    <a:pt x="23496" y="3235"/>
                    <a:pt x="20913" y="1321"/>
                    <a:pt x="17752" y="469"/>
                  </a:cubicBezTo>
                  <a:cubicBezTo>
                    <a:pt x="16572" y="152"/>
                    <a:pt x="15386" y="1"/>
                    <a:pt x="14220" y="1"/>
                  </a:cubicBezTo>
                  <a:close/>
                </a:path>
              </a:pathLst>
            </a:custGeom>
            <a:solidFill>
              <a:srgbClr val="D197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4"/>
            <p:cNvSpPr/>
            <p:nvPr/>
          </p:nvSpPr>
          <p:spPr>
            <a:xfrm>
              <a:off x="7200015" y="3612612"/>
              <a:ext cx="381815" cy="626071"/>
            </a:xfrm>
            <a:custGeom>
              <a:avLst/>
              <a:gdLst/>
              <a:ahLst/>
              <a:cxnLst/>
              <a:rect l="l" t="t" r="r" b="b"/>
              <a:pathLst>
                <a:path w="11308" h="18542" extrusionOk="0">
                  <a:moveTo>
                    <a:pt x="7356" y="0"/>
                  </a:moveTo>
                  <a:lnTo>
                    <a:pt x="6961" y="1490"/>
                  </a:lnTo>
                  <a:cubicBezTo>
                    <a:pt x="6432" y="1374"/>
                    <a:pt x="5971" y="1312"/>
                    <a:pt x="5565" y="1312"/>
                  </a:cubicBezTo>
                  <a:cubicBezTo>
                    <a:pt x="4057" y="1312"/>
                    <a:pt x="3317" y="2159"/>
                    <a:pt x="2766" y="4195"/>
                  </a:cubicBezTo>
                  <a:cubicBezTo>
                    <a:pt x="2158" y="6414"/>
                    <a:pt x="2128" y="7295"/>
                    <a:pt x="2797" y="8116"/>
                  </a:cubicBezTo>
                  <a:cubicBezTo>
                    <a:pt x="3557" y="9028"/>
                    <a:pt x="5411" y="10092"/>
                    <a:pt x="5988" y="11034"/>
                  </a:cubicBezTo>
                  <a:cubicBezTo>
                    <a:pt x="6292" y="11490"/>
                    <a:pt x="6231" y="11733"/>
                    <a:pt x="6049" y="12432"/>
                  </a:cubicBezTo>
                  <a:cubicBezTo>
                    <a:pt x="5736" y="13564"/>
                    <a:pt x="5537" y="14009"/>
                    <a:pt x="4939" y="14009"/>
                  </a:cubicBezTo>
                  <a:cubicBezTo>
                    <a:pt x="4782" y="14009"/>
                    <a:pt x="4598" y="13978"/>
                    <a:pt x="4377" y="13922"/>
                  </a:cubicBezTo>
                  <a:cubicBezTo>
                    <a:pt x="3283" y="13618"/>
                    <a:pt x="3374" y="12979"/>
                    <a:pt x="3678" y="11855"/>
                  </a:cubicBezTo>
                  <a:cubicBezTo>
                    <a:pt x="3769" y="11551"/>
                    <a:pt x="3860" y="11307"/>
                    <a:pt x="3921" y="11125"/>
                  </a:cubicBezTo>
                  <a:lnTo>
                    <a:pt x="1246" y="10396"/>
                  </a:lnTo>
                  <a:cubicBezTo>
                    <a:pt x="1064" y="10821"/>
                    <a:pt x="851" y="11368"/>
                    <a:pt x="699" y="12007"/>
                  </a:cubicBezTo>
                  <a:cubicBezTo>
                    <a:pt x="0" y="14560"/>
                    <a:pt x="851" y="15593"/>
                    <a:pt x="2949" y="16262"/>
                  </a:cubicBezTo>
                  <a:lnTo>
                    <a:pt x="2432" y="18116"/>
                  </a:lnTo>
                  <a:lnTo>
                    <a:pt x="3952" y="18542"/>
                  </a:lnTo>
                  <a:lnTo>
                    <a:pt x="4468" y="16627"/>
                  </a:lnTo>
                  <a:cubicBezTo>
                    <a:pt x="4916" y="16717"/>
                    <a:pt x="5317" y="16764"/>
                    <a:pt x="5679" y="16764"/>
                  </a:cubicBezTo>
                  <a:cubicBezTo>
                    <a:pt x="7504" y="16764"/>
                    <a:pt x="8333" y="15562"/>
                    <a:pt x="9119" y="12645"/>
                  </a:cubicBezTo>
                  <a:cubicBezTo>
                    <a:pt x="9788" y="10152"/>
                    <a:pt x="9119" y="9727"/>
                    <a:pt x="8177" y="8876"/>
                  </a:cubicBezTo>
                  <a:cubicBezTo>
                    <a:pt x="7508" y="8329"/>
                    <a:pt x="6718" y="7812"/>
                    <a:pt x="5927" y="7174"/>
                  </a:cubicBezTo>
                  <a:cubicBezTo>
                    <a:pt x="5198" y="6596"/>
                    <a:pt x="5167" y="6444"/>
                    <a:pt x="5502" y="5198"/>
                  </a:cubicBezTo>
                  <a:cubicBezTo>
                    <a:pt x="5763" y="4247"/>
                    <a:pt x="6025" y="3910"/>
                    <a:pt x="6534" y="3910"/>
                  </a:cubicBezTo>
                  <a:cubicBezTo>
                    <a:pt x="6675" y="3910"/>
                    <a:pt x="6836" y="3936"/>
                    <a:pt x="7022" y="3982"/>
                  </a:cubicBezTo>
                  <a:cubicBezTo>
                    <a:pt x="8055" y="4256"/>
                    <a:pt x="8055" y="4803"/>
                    <a:pt x="7782" y="5836"/>
                  </a:cubicBezTo>
                  <a:cubicBezTo>
                    <a:pt x="7690" y="6201"/>
                    <a:pt x="7599" y="6444"/>
                    <a:pt x="7538" y="6627"/>
                  </a:cubicBezTo>
                  <a:lnTo>
                    <a:pt x="10183" y="7356"/>
                  </a:lnTo>
                  <a:cubicBezTo>
                    <a:pt x="10335" y="7022"/>
                    <a:pt x="10487" y="6566"/>
                    <a:pt x="10669" y="5927"/>
                  </a:cubicBezTo>
                  <a:cubicBezTo>
                    <a:pt x="11307" y="3617"/>
                    <a:pt x="10730" y="2614"/>
                    <a:pt x="8481" y="1885"/>
                  </a:cubicBezTo>
                  <a:lnTo>
                    <a:pt x="8876" y="395"/>
                  </a:lnTo>
                  <a:lnTo>
                    <a:pt x="7356" y="0"/>
                  </a:lnTo>
                  <a:close/>
                </a:path>
              </a:pathLst>
            </a:custGeom>
            <a:solidFill>
              <a:srgbClr val="D7A3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4"/>
            <p:cNvSpPr/>
            <p:nvPr/>
          </p:nvSpPr>
          <p:spPr>
            <a:xfrm>
              <a:off x="5159697" y="4303309"/>
              <a:ext cx="640455" cy="220756"/>
            </a:xfrm>
            <a:custGeom>
              <a:avLst/>
              <a:gdLst/>
              <a:ahLst/>
              <a:cxnLst/>
              <a:rect l="l" t="t" r="r" b="b"/>
              <a:pathLst>
                <a:path w="18968" h="6538" extrusionOk="0">
                  <a:moveTo>
                    <a:pt x="17113" y="1"/>
                  </a:moveTo>
                  <a:lnTo>
                    <a:pt x="4621" y="2463"/>
                  </a:lnTo>
                  <a:lnTo>
                    <a:pt x="700" y="4590"/>
                  </a:lnTo>
                  <a:cubicBezTo>
                    <a:pt x="274" y="4803"/>
                    <a:pt x="1" y="5320"/>
                    <a:pt x="122" y="5837"/>
                  </a:cubicBezTo>
                  <a:cubicBezTo>
                    <a:pt x="244" y="6232"/>
                    <a:pt x="578" y="6536"/>
                    <a:pt x="1429" y="6536"/>
                  </a:cubicBezTo>
                  <a:cubicBezTo>
                    <a:pt x="1473" y="6537"/>
                    <a:pt x="1522" y="6538"/>
                    <a:pt x="1576" y="6538"/>
                  </a:cubicBezTo>
                  <a:cubicBezTo>
                    <a:pt x="3876" y="6538"/>
                    <a:pt x="14530" y="5289"/>
                    <a:pt x="14530" y="5289"/>
                  </a:cubicBezTo>
                  <a:lnTo>
                    <a:pt x="14712" y="6505"/>
                  </a:lnTo>
                  <a:lnTo>
                    <a:pt x="18967" y="6414"/>
                  </a:lnTo>
                  <a:cubicBezTo>
                    <a:pt x="18967" y="6414"/>
                    <a:pt x="18299" y="760"/>
                    <a:pt x="171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4"/>
            <p:cNvSpPr/>
            <p:nvPr/>
          </p:nvSpPr>
          <p:spPr>
            <a:xfrm>
              <a:off x="5315691" y="4253033"/>
              <a:ext cx="421860" cy="171560"/>
            </a:xfrm>
            <a:custGeom>
              <a:avLst/>
              <a:gdLst/>
              <a:ahLst/>
              <a:cxnLst/>
              <a:rect l="l" t="t" r="r" b="b"/>
              <a:pathLst>
                <a:path w="12494" h="5081" extrusionOk="0">
                  <a:moveTo>
                    <a:pt x="11946" y="0"/>
                  </a:moveTo>
                  <a:lnTo>
                    <a:pt x="7356" y="517"/>
                  </a:lnTo>
                  <a:lnTo>
                    <a:pt x="1" y="3952"/>
                  </a:lnTo>
                  <a:cubicBezTo>
                    <a:pt x="1" y="3952"/>
                    <a:pt x="1563" y="5080"/>
                    <a:pt x="3613" y="5080"/>
                  </a:cubicBezTo>
                  <a:cubicBezTo>
                    <a:pt x="4275" y="5080"/>
                    <a:pt x="4988" y="4962"/>
                    <a:pt x="5715" y="4651"/>
                  </a:cubicBezTo>
                  <a:cubicBezTo>
                    <a:pt x="8724" y="3404"/>
                    <a:pt x="12493" y="1490"/>
                    <a:pt x="12493" y="1490"/>
                  </a:cubicBezTo>
                  <a:lnTo>
                    <a:pt x="1194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4"/>
            <p:cNvSpPr/>
            <p:nvPr/>
          </p:nvSpPr>
          <p:spPr>
            <a:xfrm>
              <a:off x="5336220" y="3696754"/>
              <a:ext cx="401331" cy="642514"/>
            </a:xfrm>
            <a:custGeom>
              <a:avLst/>
              <a:gdLst/>
              <a:ahLst/>
              <a:cxnLst/>
              <a:rect l="l" t="t" r="r" b="b"/>
              <a:pathLst>
                <a:path w="11886" h="19029" extrusionOk="0">
                  <a:moveTo>
                    <a:pt x="6931" y="1"/>
                  </a:moveTo>
                  <a:lnTo>
                    <a:pt x="1" y="305"/>
                  </a:lnTo>
                  <a:lnTo>
                    <a:pt x="6566" y="19028"/>
                  </a:lnTo>
                  <a:lnTo>
                    <a:pt x="11885" y="17965"/>
                  </a:lnTo>
                  <a:lnTo>
                    <a:pt x="693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44"/>
            <p:cNvSpPr/>
            <p:nvPr/>
          </p:nvSpPr>
          <p:spPr>
            <a:xfrm>
              <a:off x="5071435" y="3050189"/>
              <a:ext cx="718452" cy="1123834"/>
            </a:xfrm>
            <a:custGeom>
              <a:avLst/>
              <a:gdLst/>
              <a:ahLst/>
              <a:cxnLst/>
              <a:rect l="l" t="t" r="r" b="b"/>
              <a:pathLst>
                <a:path w="21278" h="33284" extrusionOk="0">
                  <a:moveTo>
                    <a:pt x="11551" y="1"/>
                  </a:moveTo>
                  <a:lnTo>
                    <a:pt x="1" y="4621"/>
                  </a:lnTo>
                  <a:lnTo>
                    <a:pt x="9454" y="33284"/>
                  </a:lnTo>
                  <a:lnTo>
                    <a:pt x="21278" y="30822"/>
                  </a:lnTo>
                  <a:lnTo>
                    <a:pt x="115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44"/>
            <p:cNvSpPr/>
            <p:nvPr/>
          </p:nvSpPr>
          <p:spPr>
            <a:xfrm>
              <a:off x="5029364" y="2688937"/>
              <a:ext cx="1867914" cy="650719"/>
            </a:xfrm>
            <a:custGeom>
              <a:avLst/>
              <a:gdLst/>
              <a:ahLst/>
              <a:cxnLst/>
              <a:rect l="l" t="t" r="r" b="b"/>
              <a:pathLst>
                <a:path w="55321" h="19272" extrusionOk="0">
                  <a:moveTo>
                    <a:pt x="36202" y="0"/>
                  </a:moveTo>
                  <a:lnTo>
                    <a:pt x="37205" y="3344"/>
                  </a:lnTo>
                  <a:lnTo>
                    <a:pt x="5593" y="7599"/>
                  </a:lnTo>
                  <a:cubicBezTo>
                    <a:pt x="2067" y="8268"/>
                    <a:pt x="0" y="11946"/>
                    <a:pt x="1247" y="15320"/>
                  </a:cubicBezTo>
                  <a:cubicBezTo>
                    <a:pt x="2098" y="17569"/>
                    <a:pt x="4225" y="19058"/>
                    <a:pt x="6657" y="19089"/>
                  </a:cubicBezTo>
                  <a:lnTo>
                    <a:pt x="42129" y="19271"/>
                  </a:lnTo>
                  <a:cubicBezTo>
                    <a:pt x="55320" y="15077"/>
                    <a:pt x="44773" y="31"/>
                    <a:pt x="44773" y="31"/>
                  </a:cubicBezTo>
                  <a:lnTo>
                    <a:pt x="362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4"/>
            <p:cNvSpPr/>
            <p:nvPr/>
          </p:nvSpPr>
          <p:spPr>
            <a:xfrm>
              <a:off x="5164829" y="2688937"/>
              <a:ext cx="1791976" cy="650753"/>
            </a:xfrm>
            <a:custGeom>
              <a:avLst/>
              <a:gdLst/>
              <a:ahLst/>
              <a:cxnLst/>
              <a:rect l="l" t="t" r="r" b="b"/>
              <a:pathLst>
                <a:path w="53072" h="19273" extrusionOk="0">
                  <a:moveTo>
                    <a:pt x="31217" y="0"/>
                  </a:moveTo>
                  <a:lnTo>
                    <a:pt x="29667" y="3800"/>
                  </a:lnTo>
                  <a:lnTo>
                    <a:pt x="5624" y="7052"/>
                  </a:lnTo>
                  <a:cubicBezTo>
                    <a:pt x="2098" y="7721"/>
                    <a:pt x="1" y="11976"/>
                    <a:pt x="1247" y="15350"/>
                  </a:cubicBezTo>
                  <a:cubicBezTo>
                    <a:pt x="2098" y="17599"/>
                    <a:pt x="4256" y="19089"/>
                    <a:pt x="6657" y="19089"/>
                  </a:cubicBezTo>
                  <a:lnTo>
                    <a:pt x="40214" y="19271"/>
                  </a:lnTo>
                  <a:cubicBezTo>
                    <a:pt x="40262" y="19272"/>
                    <a:pt x="40310" y="19272"/>
                    <a:pt x="40357" y="19272"/>
                  </a:cubicBezTo>
                  <a:cubicBezTo>
                    <a:pt x="42313" y="19272"/>
                    <a:pt x="44203" y="18665"/>
                    <a:pt x="45746" y="17508"/>
                  </a:cubicBezTo>
                  <a:cubicBezTo>
                    <a:pt x="53071" y="11915"/>
                    <a:pt x="44773" y="61"/>
                    <a:pt x="44773" y="61"/>
                  </a:cubicBezTo>
                  <a:lnTo>
                    <a:pt x="312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4"/>
            <p:cNvSpPr/>
            <p:nvPr/>
          </p:nvSpPr>
          <p:spPr>
            <a:xfrm>
              <a:off x="4419737" y="4299190"/>
              <a:ext cx="617866" cy="221735"/>
            </a:xfrm>
            <a:custGeom>
              <a:avLst/>
              <a:gdLst/>
              <a:ahLst/>
              <a:cxnLst/>
              <a:rect l="l" t="t" r="r" b="b"/>
              <a:pathLst>
                <a:path w="18299" h="6567" extrusionOk="0">
                  <a:moveTo>
                    <a:pt x="17083" y="1"/>
                  </a:moveTo>
                  <a:lnTo>
                    <a:pt x="4620" y="2463"/>
                  </a:lnTo>
                  <a:lnTo>
                    <a:pt x="669" y="4591"/>
                  </a:lnTo>
                  <a:cubicBezTo>
                    <a:pt x="243" y="4803"/>
                    <a:pt x="0" y="5351"/>
                    <a:pt x="122" y="5837"/>
                  </a:cubicBezTo>
                  <a:cubicBezTo>
                    <a:pt x="213" y="6232"/>
                    <a:pt x="547" y="6536"/>
                    <a:pt x="1429" y="6566"/>
                  </a:cubicBezTo>
                  <a:cubicBezTo>
                    <a:pt x="1451" y="6567"/>
                    <a:pt x="1474" y="6567"/>
                    <a:pt x="1498" y="6567"/>
                  </a:cubicBezTo>
                  <a:cubicBezTo>
                    <a:pt x="3588" y="6567"/>
                    <a:pt x="14012" y="5290"/>
                    <a:pt x="14013" y="5290"/>
                  </a:cubicBezTo>
                  <a:lnTo>
                    <a:pt x="14013" y="5290"/>
                  </a:lnTo>
                  <a:lnTo>
                    <a:pt x="13982" y="6384"/>
                  </a:lnTo>
                  <a:lnTo>
                    <a:pt x="17995" y="6445"/>
                  </a:lnTo>
                  <a:cubicBezTo>
                    <a:pt x="17995" y="6445"/>
                    <a:pt x="18298" y="761"/>
                    <a:pt x="170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4"/>
            <p:cNvSpPr/>
            <p:nvPr/>
          </p:nvSpPr>
          <p:spPr>
            <a:xfrm>
              <a:off x="4574718" y="4249926"/>
              <a:ext cx="421826" cy="170547"/>
            </a:xfrm>
            <a:custGeom>
              <a:avLst/>
              <a:gdLst/>
              <a:ahLst/>
              <a:cxnLst/>
              <a:rect l="l" t="t" r="r" b="b"/>
              <a:pathLst>
                <a:path w="12493" h="5051" extrusionOk="0">
                  <a:moveTo>
                    <a:pt x="11976" y="1"/>
                  </a:moveTo>
                  <a:lnTo>
                    <a:pt x="7356" y="487"/>
                  </a:lnTo>
                  <a:lnTo>
                    <a:pt x="0" y="3922"/>
                  </a:lnTo>
                  <a:cubicBezTo>
                    <a:pt x="0" y="3922"/>
                    <a:pt x="1563" y="5051"/>
                    <a:pt x="3625" y="5051"/>
                  </a:cubicBezTo>
                  <a:cubicBezTo>
                    <a:pt x="4292" y="5051"/>
                    <a:pt x="5010" y="4933"/>
                    <a:pt x="5745" y="4621"/>
                  </a:cubicBezTo>
                  <a:cubicBezTo>
                    <a:pt x="8754" y="3375"/>
                    <a:pt x="12493" y="1460"/>
                    <a:pt x="12493" y="1460"/>
                  </a:cubicBezTo>
                  <a:lnTo>
                    <a:pt x="119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4"/>
            <p:cNvSpPr/>
            <p:nvPr/>
          </p:nvSpPr>
          <p:spPr>
            <a:xfrm>
              <a:off x="4806650" y="3695742"/>
              <a:ext cx="483414" cy="628130"/>
            </a:xfrm>
            <a:custGeom>
              <a:avLst/>
              <a:gdLst/>
              <a:ahLst/>
              <a:cxnLst/>
              <a:rect l="l" t="t" r="r" b="b"/>
              <a:pathLst>
                <a:path w="14317" h="18603" extrusionOk="0">
                  <a:moveTo>
                    <a:pt x="14317" y="0"/>
                  </a:moveTo>
                  <a:lnTo>
                    <a:pt x="6414" y="274"/>
                  </a:lnTo>
                  <a:lnTo>
                    <a:pt x="0" y="18602"/>
                  </a:lnTo>
                  <a:lnTo>
                    <a:pt x="5624" y="17873"/>
                  </a:lnTo>
                  <a:lnTo>
                    <a:pt x="1431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4"/>
            <p:cNvSpPr/>
            <p:nvPr/>
          </p:nvSpPr>
          <p:spPr>
            <a:xfrm>
              <a:off x="4787134" y="3052248"/>
              <a:ext cx="805700" cy="1225433"/>
            </a:xfrm>
            <a:custGeom>
              <a:avLst/>
              <a:gdLst/>
              <a:ahLst/>
              <a:cxnLst/>
              <a:rect l="l" t="t" r="r" b="b"/>
              <a:pathLst>
                <a:path w="23862" h="36293" extrusionOk="0">
                  <a:moveTo>
                    <a:pt x="12585" y="0"/>
                  </a:moveTo>
                  <a:lnTo>
                    <a:pt x="1" y="32220"/>
                  </a:lnTo>
                  <a:lnTo>
                    <a:pt x="11247" y="36293"/>
                  </a:lnTo>
                  <a:lnTo>
                    <a:pt x="23862" y="5441"/>
                  </a:lnTo>
                  <a:lnTo>
                    <a:pt x="125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4"/>
            <p:cNvSpPr/>
            <p:nvPr/>
          </p:nvSpPr>
          <p:spPr>
            <a:xfrm>
              <a:off x="6015673" y="1957182"/>
              <a:ext cx="272990" cy="848987"/>
            </a:xfrm>
            <a:custGeom>
              <a:avLst/>
              <a:gdLst/>
              <a:ahLst/>
              <a:cxnLst/>
              <a:rect l="l" t="t" r="r" b="b"/>
              <a:pathLst>
                <a:path w="8085" h="25144" extrusionOk="0">
                  <a:moveTo>
                    <a:pt x="729" y="0"/>
                  </a:moveTo>
                  <a:lnTo>
                    <a:pt x="30" y="21703"/>
                  </a:lnTo>
                  <a:cubicBezTo>
                    <a:pt x="1" y="23607"/>
                    <a:pt x="1524" y="25144"/>
                    <a:pt x="3403" y="25144"/>
                  </a:cubicBezTo>
                  <a:cubicBezTo>
                    <a:pt x="3474" y="25144"/>
                    <a:pt x="3545" y="25142"/>
                    <a:pt x="3617" y="25137"/>
                  </a:cubicBezTo>
                  <a:cubicBezTo>
                    <a:pt x="5380" y="25046"/>
                    <a:pt x="6747" y="23648"/>
                    <a:pt x="6839" y="21885"/>
                  </a:cubicBezTo>
                  <a:lnTo>
                    <a:pt x="8085" y="304"/>
                  </a:lnTo>
                  <a:lnTo>
                    <a:pt x="7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4"/>
            <p:cNvSpPr/>
            <p:nvPr/>
          </p:nvSpPr>
          <p:spPr>
            <a:xfrm>
              <a:off x="5956112" y="1827490"/>
              <a:ext cx="424291" cy="430099"/>
            </a:xfrm>
            <a:custGeom>
              <a:avLst/>
              <a:gdLst/>
              <a:ahLst/>
              <a:cxnLst/>
              <a:rect l="l" t="t" r="r" b="b"/>
              <a:pathLst>
                <a:path w="12566" h="12738" extrusionOk="0">
                  <a:moveTo>
                    <a:pt x="6338" y="1"/>
                  </a:moveTo>
                  <a:cubicBezTo>
                    <a:pt x="6234" y="1"/>
                    <a:pt x="6128" y="4"/>
                    <a:pt x="6019" y="11"/>
                  </a:cubicBezTo>
                  <a:cubicBezTo>
                    <a:pt x="1" y="376"/>
                    <a:pt x="1034" y="11957"/>
                    <a:pt x="1034" y="11957"/>
                  </a:cubicBezTo>
                  <a:lnTo>
                    <a:pt x="10730" y="12686"/>
                  </a:lnTo>
                  <a:cubicBezTo>
                    <a:pt x="10729" y="12721"/>
                    <a:pt x="10731" y="12737"/>
                    <a:pt x="10734" y="12737"/>
                  </a:cubicBezTo>
                  <a:cubicBezTo>
                    <a:pt x="10836" y="12737"/>
                    <a:pt x="12565" y="1"/>
                    <a:pt x="63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4"/>
            <p:cNvSpPr/>
            <p:nvPr/>
          </p:nvSpPr>
          <p:spPr>
            <a:xfrm>
              <a:off x="5580476" y="2605807"/>
              <a:ext cx="557325" cy="250435"/>
            </a:xfrm>
            <a:custGeom>
              <a:avLst/>
              <a:gdLst/>
              <a:ahLst/>
              <a:cxnLst/>
              <a:rect l="l" t="t" r="r" b="b"/>
              <a:pathLst>
                <a:path w="16506" h="7417" extrusionOk="0">
                  <a:moveTo>
                    <a:pt x="15594" y="0"/>
                  </a:moveTo>
                  <a:lnTo>
                    <a:pt x="1" y="4560"/>
                  </a:lnTo>
                  <a:lnTo>
                    <a:pt x="1034" y="7417"/>
                  </a:lnTo>
                  <a:lnTo>
                    <a:pt x="16506" y="5927"/>
                  </a:lnTo>
                  <a:lnTo>
                    <a:pt x="155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4"/>
            <p:cNvSpPr/>
            <p:nvPr/>
          </p:nvSpPr>
          <p:spPr>
            <a:xfrm>
              <a:off x="6067975" y="1760129"/>
              <a:ext cx="733849" cy="925769"/>
            </a:xfrm>
            <a:custGeom>
              <a:avLst/>
              <a:gdLst/>
              <a:ahLst/>
              <a:cxnLst/>
              <a:rect l="l" t="t" r="r" b="b"/>
              <a:pathLst>
                <a:path w="21734" h="27418" extrusionOk="0">
                  <a:moveTo>
                    <a:pt x="10214" y="0"/>
                  </a:moveTo>
                  <a:lnTo>
                    <a:pt x="6505" y="395"/>
                  </a:lnTo>
                  <a:lnTo>
                    <a:pt x="1855" y="2128"/>
                  </a:lnTo>
                  <a:lnTo>
                    <a:pt x="1095" y="6779"/>
                  </a:lnTo>
                  <a:cubicBezTo>
                    <a:pt x="244" y="8663"/>
                    <a:pt x="1" y="10791"/>
                    <a:pt x="153" y="12858"/>
                  </a:cubicBezTo>
                  <a:cubicBezTo>
                    <a:pt x="214" y="13830"/>
                    <a:pt x="426" y="14803"/>
                    <a:pt x="730" y="15715"/>
                  </a:cubicBezTo>
                  <a:lnTo>
                    <a:pt x="4317" y="27417"/>
                  </a:lnTo>
                  <a:lnTo>
                    <a:pt x="17904" y="27417"/>
                  </a:lnTo>
                  <a:cubicBezTo>
                    <a:pt x="17904" y="27417"/>
                    <a:pt x="21734" y="8937"/>
                    <a:pt x="20670" y="5289"/>
                  </a:cubicBezTo>
                  <a:cubicBezTo>
                    <a:pt x="19565" y="1421"/>
                    <a:pt x="18258" y="1245"/>
                    <a:pt x="18030" y="1245"/>
                  </a:cubicBezTo>
                  <a:cubicBezTo>
                    <a:pt x="18007" y="1245"/>
                    <a:pt x="17995" y="1247"/>
                    <a:pt x="17995" y="1247"/>
                  </a:cubicBezTo>
                  <a:lnTo>
                    <a:pt x="102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4"/>
            <p:cNvSpPr/>
            <p:nvPr/>
          </p:nvSpPr>
          <p:spPr>
            <a:xfrm>
              <a:off x="6161369" y="1760129"/>
              <a:ext cx="346935" cy="137896"/>
            </a:xfrm>
            <a:custGeom>
              <a:avLst/>
              <a:gdLst/>
              <a:ahLst/>
              <a:cxnLst/>
              <a:rect l="l" t="t" r="r" b="b"/>
              <a:pathLst>
                <a:path w="10275" h="4084" extrusionOk="0">
                  <a:moveTo>
                    <a:pt x="7448" y="0"/>
                  </a:moveTo>
                  <a:lnTo>
                    <a:pt x="3435" y="517"/>
                  </a:lnTo>
                  <a:lnTo>
                    <a:pt x="1673" y="1186"/>
                  </a:lnTo>
                  <a:cubicBezTo>
                    <a:pt x="1673" y="1186"/>
                    <a:pt x="1" y="3709"/>
                    <a:pt x="2767" y="4013"/>
                  </a:cubicBezTo>
                  <a:cubicBezTo>
                    <a:pt x="3162" y="4060"/>
                    <a:pt x="3548" y="4083"/>
                    <a:pt x="3923" y="4083"/>
                  </a:cubicBezTo>
                  <a:cubicBezTo>
                    <a:pt x="6689" y="4083"/>
                    <a:pt x="8883" y="2812"/>
                    <a:pt x="10275" y="456"/>
                  </a:cubicBezTo>
                  <a:lnTo>
                    <a:pt x="744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4"/>
            <p:cNvSpPr/>
            <p:nvPr/>
          </p:nvSpPr>
          <p:spPr>
            <a:xfrm>
              <a:off x="6557534" y="1924328"/>
              <a:ext cx="304864" cy="850743"/>
            </a:xfrm>
            <a:custGeom>
              <a:avLst/>
              <a:gdLst/>
              <a:ahLst/>
              <a:cxnLst/>
              <a:rect l="l" t="t" r="r" b="b"/>
              <a:pathLst>
                <a:path w="9029" h="25196" extrusionOk="0">
                  <a:moveTo>
                    <a:pt x="7356" y="1"/>
                  </a:moveTo>
                  <a:lnTo>
                    <a:pt x="1" y="517"/>
                  </a:lnTo>
                  <a:lnTo>
                    <a:pt x="2128" y="22129"/>
                  </a:lnTo>
                  <a:cubicBezTo>
                    <a:pt x="2291" y="23892"/>
                    <a:pt x="3762" y="25196"/>
                    <a:pt x="5481" y="25196"/>
                  </a:cubicBezTo>
                  <a:cubicBezTo>
                    <a:pt x="5688" y="25196"/>
                    <a:pt x="5898" y="25177"/>
                    <a:pt x="6110" y="25138"/>
                  </a:cubicBezTo>
                  <a:cubicBezTo>
                    <a:pt x="7812" y="24834"/>
                    <a:pt x="9028" y="23284"/>
                    <a:pt x="8906" y="21551"/>
                  </a:cubicBezTo>
                  <a:lnTo>
                    <a:pt x="73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4"/>
            <p:cNvSpPr/>
            <p:nvPr/>
          </p:nvSpPr>
          <p:spPr>
            <a:xfrm>
              <a:off x="6477477" y="1801728"/>
              <a:ext cx="404876" cy="417200"/>
            </a:xfrm>
            <a:custGeom>
              <a:avLst/>
              <a:gdLst/>
              <a:ahLst/>
              <a:cxnLst/>
              <a:rect l="l" t="t" r="r" b="b"/>
              <a:pathLst>
                <a:path w="11991" h="12356" extrusionOk="0">
                  <a:moveTo>
                    <a:pt x="5455" y="0"/>
                  </a:moveTo>
                  <a:cubicBezTo>
                    <a:pt x="5331" y="0"/>
                    <a:pt x="5205" y="5"/>
                    <a:pt x="5077" y="15"/>
                  </a:cubicBezTo>
                  <a:cubicBezTo>
                    <a:pt x="1" y="410"/>
                    <a:pt x="2220" y="12355"/>
                    <a:pt x="2220" y="12355"/>
                  </a:cubicBezTo>
                  <a:lnTo>
                    <a:pt x="11916" y="11990"/>
                  </a:lnTo>
                  <a:cubicBezTo>
                    <a:pt x="11919" y="12026"/>
                    <a:pt x="11922" y="12044"/>
                    <a:pt x="11925" y="12044"/>
                  </a:cubicBezTo>
                  <a:cubicBezTo>
                    <a:pt x="11990" y="12044"/>
                    <a:pt x="11683" y="0"/>
                    <a:pt x="54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4"/>
            <p:cNvSpPr/>
            <p:nvPr/>
          </p:nvSpPr>
          <p:spPr>
            <a:xfrm>
              <a:off x="6203441" y="2577073"/>
              <a:ext cx="560431" cy="305877"/>
            </a:xfrm>
            <a:custGeom>
              <a:avLst/>
              <a:gdLst/>
              <a:ahLst/>
              <a:cxnLst/>
              <a:rect l="l" t="t" r="r" b="b"/>
              <a:pathLst>
                <a:path w="16598" h="9059" extrusionOk="0">
                  <a:moveTo>
                    <a:pt x="14986" y="0"/>
                  </a:moveTo>
                  <a:lnTo>
                    <a:pt x="1" y="6322"/>
                  </a:lnTo>
                  <a:lnTo>
                    <a:pt x="1369" y="9058"/>
                  </a:lnTo>
                  <a:lnTo>
                    <a:pt x="16597" y="5806"/>
                  </a:lnTo>
                  <a:lnTo>
                    <a:pt x="1498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4"/>
            <p:cNvSpPr/>
            <p:nvPr/>
          </p:nvSpPr>
          <p:spPr>
            <a:xfrm>
              <a:off x="5943788" y="2747283"/>
              <a:ext cx="337718" cy="135668"/>
            </a:xfrm>
            <a:custGeom>
              <a:avLst/>
              <a:gdLst/>
              <a:ahLst/>
              <a:cxnLst/>
              <a:rect l="l" t="t" r="r" b="b"/>
              <a:pathLst>
                <a:path w="10002" h="4018" extrusionOk="0">
                  <a:moveTo>
                    <a:pt x="4921" y="1"/>
                  </a:moveTo>
                  <a:cubicBezTo>
                    <a:pt x="3679" y="1"/>
                    <a:pt x="2032" y="594"/>
                    <a:pt x="1" y="2588"/>
                  </a:cubicBezTo>
                  <a:lnTo>
                    <a:pt x="1673" y="4017"/>
                  </a:lnTo>
                  <a:lnTo>
                    <a:pt x="9059" y="4017"/>
                  </a:lnTo>
                  <a:lnTo>
                    <a:pt x="10001" y="1494"/>
                  </a:lnTo>
                  <a:lnTo>
                    <a:pt x="7691" y="1281"/>
                  </a:lnTo>
                  <a:cubicBezTo>
                    <a:pt x="7691" y="1281"/>
                    <a:pt x="6744" y="1"/>
                    <a:pt x="49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4"/>
            <p:cNvSpPr/>
            <p:nvPr/>
          </p:nvSpPr>
          <p:spPr>
            <a:xfrm>
              <a:off x="6125443" y="2877784"/>
              <a:ext cx="517314" cy="52370"/>
            </a:xfrm>
            <a:custGeom>
              <a:avLst/>
              <a:gdLst/>
              <a:ahLst/>
              <a:cxnLst/>
              <a:rect l="l" t="t" r="r" b="b"/>
              <a:pathLst>
                <a:path w="15321" h="1551" extrusionOk="0">
                  <a:moveTo>
                    <a:pt x="1" y="0"/>
                  </a:moveTo>
                  <a:lnTo>
                    <a:pt x="1" y="1550"/>
                  </a:lnTo>
                  <a:lnTo>
                    <a:pt x="15320" y="1550"/>
                  </a:lnTo>
                  <a:cubicBezTo>
                    <a:pt x="15320" y="699"/>
                    <a:pt x="14652" y="0"/>
                    <a:pt x="13801" y="0"/>
                  </a:cubicBezTo>
                  <a:close/>
                </a:path>
              </a:pathLst>
            </a:custGeom>
            <a:solidFill>
              <a:srgbClr val="2F97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4"/>
            <p:cNvSpPr/>
            <p:nvPr/>
          </p:nvSpPr>
          <p:spPr>
            <a:xfrm>
              <a:off x="5188431" y="2316374"/>
              <a:ext cx="979151" cy="613780"/>
            </a:xfrm>
            <a:custGeom>
              <a:avLst/>
              <a:gdLst/>
              <a:ahLst/>
              <a:cxnLst/>
              <a:rect l="l" t="t" r="r" b="b"/>
              <a:pathLst>
                <a:path w="28999" h="18178" extrusionOk="0">
                  <a:moveTo>
                    <a:pt x="1672" y="1"/>
                  </a:moveTo>
                  <a:cubicBezTo>
                    <a:pt x="730" y="1"/>
                    <a:pt x="1" y="943"/>
                    <a:pt x="274" y="1855"/>
                  </a:cubicBezTo>
                  <a:lnTo>
                    <a:pt x="5472" y="18177"/>
                  </a:lnTo>
                  <a:lnTo>
                    <a:pt x="28998" y="18177"/>
                  </a:lnTo>
                  <a:lnTo>
                    <a:pt x="23588" y="1095"/>
                  </a:lnTo>
                  <a:cubicBezTo>
                    <a:pt x="23436" y="457"/>
                    <a:pt x="22858" y="1"/>
                    <a:pt x="22190" y="1"/>
                  </a:cubicBezTo>
                  <a:close/>
                </a:path>
              </a:pathLst>
            </a:custGeom>
            <a:solidFill>
              <a:srgbClr val="2F97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4"/>
            <p:cNvSpPr/>
            <p:nvPr/>
          </p:nvSpPr>
          <p:spPr>
            <a:xfrm>
              <a:off x="5116579" y="2316374"/>
              <a:ext cx="1008898" cy="613780"/>
            </a:xfrm>
            <a:custGeom>
              <a:avLst/>
              <a:gdLst/>
              <a:ahLst/>
              <a:cxnLst/>
              <a:rect l="l" t="t" r="r" b="b"/>
              <a:pathLst>
                <a:path w="29880" h="18178" extrusionOk="0">
                  <a:moveTo>
                    <a:pt x="1673" y="1"/>
                  </a:moveTo>
                  <a:cubicBezTo>
                    <a:pt x="700" y="1"/>
                    <a:pt x="1" y="943"/>
                    <a:pt x="275" y="1855"/>
                  </a:cubicBezTo>
                  <a:lnTo>
                    <a:pt x="5472" y="18177"/>
                  </a:lnTo>
                  <a:lnTo>
                    <a:pt x="29880" y="18177"/>
                  </a:lnTo>
                  <a:lnTo>
                    <a:pt x="24469" y="1095"/>
                  </a:lnTo>
                  <a:cubicBezTo>
                    <a:pt x="24287" y="457"/>
                    <a:pt x="23710" y="1"/>
                    <a:pt x="230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4"/>
            <p:cNvSpPr/>
            <p:nvPr/>
          </p:nvSpPr>
          <p:spPr>
            <a:xfrm>
              <a:off x="5533273" y="2562689"/>
              <a:ext cx="116017" cy="116017"/>
            </a:xfrm>
            <a:custGeom>
              <a:avLst/>
              <a:gdLst/>
              <a:ahLst/>
              <a:cxnLst/>
              <a:rect l="l" t="t" r="r" b="b"/>
              <a:pathLst>
                <a:path w="3436" h="3436" extrusionOk="0">
                  <a:moveTo>
                    <a:pt x="1733" y="1"/>
                  </a:moveTo>
                  <a:cubicBezTo>
                    <a:pt x="791" y="1"/>
                    <a:pt x="1" y="761"/>
                    <a:pt x="1" y="1703"/>
                  </a:cubicBezTo>
                  <a:cubicBezTo>
                    <a:pt x="1" y="2675"/>
                    <a:pt x="791" y="3435"/>
                    <a:pt x="1733" y="3435"/>
                  </a:cubicBezTo>
                  <a:cubicBezTo>
                    <a:pt x="2675" y="3435"/>
                    <a:pt x="3435" y="2675"/>
                    <a:pt x="3435" y="1703"/>
                  </a:cubicBezTo>
                  <a:cubicBezTo>
                    <a:pt x="3435" y="761"/>
                    <a:pt x="2675" y="1"/>
                    <a:pt x="17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4"/>
            <p:cNvSpPr/>
            <p:nvPr/>
          </p:nvSpPr>
          <p:spPr>
            <a:xfrm>
              <a:off x="6396408" y="1345968"/>
              <a:ext cx="320227" cy="307160"/>
            </a:xfrm>
            <a:custGeom>
              <a:avLst/>
              <a:gdLst/>
              <a:ahLst/>
              <a:cxnLst/>
              <a:rect l="l" t="t" r="r" b="b"/>
              <a:pathLst>
                <a:path w="9484" h="9097" extrusionOk="0">
                  <a:moveTo>
                    <a:pt x="4736" y="0"/>
                  </a:moveTo>
                  <a:cubicBezTo>
                    <a:pt x="4608" y="0"/>
                    <a:pt x="4478" y="6"/>
                    <a:pt x="4347" y="17"/>
                  </a:cubicBezTo>
                  <a:cubicBezTo>
                    <a:pt x="1824" y="260"/>
                    <a:pt x="0" y="2449"/>
                    <a:pt x="213" y="4971"/>
                  </a:cubicBezTo>
                  <a:cubicBezTo>
                    <a:pt x="413" y="7316"/>
                    <a:pt x="2389" y="9096"/>
                    <a:pt x="4698" y="9096"/>
                  </a:cubicBezTo>
                  <a:cubicBezTo>
                    <a:pt x="4843" y="9096"/>
                    <a:pt x="4990" y="9089"/>
                    <a:pt x="5137" y="9075"/>
                  </a:cubicBezTo>
                  <a:cubicBezTo>
                    <a:pt x="7660" y="8862"/>
                    <a:pt x="9484" y="6643"/>
                    <a:pt x="9271" y="4151"/>
                  </a:cubicBezTo>
                  <a:cubicBezTo>
                    <a:pt x="9069" y="1789"/>
                    <a:pt x="7067" y="0"/>
                    <a:pt x="47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4"/>
            <p:cNvSpPr/>
            <p:nvPr/>
          </p:nvSpPr>
          <p:spPr>
            <a:xfrm>
              <a:off x="6462081" y="1101273"/>
              <a:ext cx="155015" cy="282242"/>
            </a:xfrm>
            <a:custGeom>
              <a:avLst/>
              <a:gdLst/>
              <a:ahLst/>
              <a:cxnLst/>
              <a:rect l="l" t="t" r="r" b="b"/>
              <a:pathLst>
                <a:path w="4591" h="8359" extrusionOk="0">
                  <a:moveTo>
                    <a:pt x="744" y="1"/>
                  </a:moveTo>
                  <a:cubicBezTo>
                    <a:pt x="282" y="1"/>
                    <a:pt x="1" y="182"/>
                    <a:pt x="1" y="182"/>
                  </a:cubicBezTo>
                  <a:lnTo>
                    <a:pt x="1794" y="8358"/>
                  </a:lnTo>
                  <a:cubicBezTo>
                    <a:pt x="4590" y="7355"/>
                    <a:pt x="4438" y="3100"/>
                    <a:pt x="2858" y="1215"/>
                  </a:cubicBezTo>
                  <a:cubicBezTo>
                    <a:pt x="2020" y="232"/>
                    <a:pt x="1267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4"/>
            <p:cNvSpPr/>
            <p:nvPr/>
          </p:nvSpPr>
          <p:spPr>
            <a:xfrm>
              <a:off x="5882234" y="991300"/>
              <a:ext cx="579880" cy="350109"/>
            </a:xfrm>
            <a:custGeom>
              <a:avLst/>
              <a:gdLst/>
              <a:ahLst/>
              <a:cxnLst/>
              <a:rect l="l" t="t" r="r" b="b"/>
              <a:pathLst>
                <a:path w="17174" h="10369" extrusionOk="0">
                  <a:moveTo>
                    <a:pt x="11456" y="0"/>
                  </a:moveTo>
                  <a:cubicBezTo>
                    <a:pt x="10830" y="0"/>
                    <a:pt x="10143" y="75"/>
                    <a:pt x="9392" y="247"/>
                  </a:cubicBezTo>
                  <a:cubicBezTo>
                    <a:pt x="3556" y="1585"/>
                    <a:pt x="0" y="7299"/>
                    <a:pt x="5319" y="10369"/>
                  </a:cubicBezTo>
                  <a:lnTo>
                    <a:pt x="17174" y="3439"/>
                  </a:lnTo>
                  <a:cubicBezTo>
                    <a:pt x="17174" y="3439"/>
                    <a:pt x="15697" y="0"/>
                    <a:pt x="114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4"/>
            <p:cNvSpPr/>
            <p:nvPr/>
          </p:nvSpPr>
          <p:spPr>
            <a:xfrm>
              <a:off x="6051566" y="1053124"/>
              <a:ext cx="507015" cy="467611"/>
            </a:xfrm>
            <a:custGeom>
              <a:avLst/>
              <a:gdLst/>
              <a:ahLst/>
              <a:cxnLst/>
              <a:rect l="l" t="t" r="r" b="b"/>
              <a:pathLst>
                <a:path w="15016" h="13849" extrusionOk="0">
                  <a:moveTo>
                    <a:pt x="7431" y="1"/>
                  </a:moveTo>
                  <a:cubicBezTo>
                    <a:pt x="7215" y="1"/>
                    <a:pt x="6998" y="9"/>
                    <a:pt x="6779" y="27"/>
                  </a:cubicBezTo>
                  <a:cubicBezTo>
                    <a:pt x="2675" y="331"/>
                    <a:pt x="0" y="3644"/>
                    <a:pt x="304" y="7444"/>
                  </a:cubicBezTo>
                  <a:cubicBezTo>
                    <a:pt x="565" y="11086"/>
                    <a:pt x="3409" y="13849"/>
                    <a:pt x="7217" y="13849"/>
                  </a:cubicBezTo>
                  <a:cubicBezTo>
                    <a:pt x="7413" y="13849"/>
                    <a:pt x="7611" y="13842"/>
                    <a:pt x="7812" y="13827"/>
                  </a:cubicBezTo>
                  <a:cubicBezTo>
                    <a:pt x="11916" y="13523"/>
                    <a:pt x="15016" y="10179"/>
                    <a:pt x="14742" y="6349"/>
                  </a:cubicBezTo>
                  <a:cubicBezTo>
                    <a:pt x="14455" y="2753"/>
                    <a:pt x="11253" y="1"/>
                    <a:pt x="74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4"/>
            <p:cNvSpPr/>
            <p:nvPr/>
          </p:nvSpPr>
          <p:spPr>
            <a:xfrm>
              <a:off x="6235281" y="1455299"/>
              <a:ext cx="216569" cy="419800"/>
            </a:xfrm>
            <a:custGeom>
              <a:avLst/>
              <a:gdLst/>
              <a:ahLst/>
              <a:cxnLst/>
              <a:rect l="l" t="t" r="r" b="b"/>
              <a:pathLst>
                <a:path w="6414" h="12433" extrusionOk="0">
                  <a:moveTo>
                    <a:pt x="3344" y="1"/>
                  </a:moveTo>
                  <a:lnTo>
                    <a:pt x="0" y="1703"/>
                  </a:lnTo>
                  <a:lnTo>
                    <a:pt x="1064" y="11095"/>
                  </a:lnTo>
                  <a:lnTo>
                    <a:pt x="3009" y="12433"/>
                  </a:lnTo>
                  <a:lnTo>
                    <a:pt x="6414" y="9636"/>
                  </a:lnTo>
                  <a:lnTo>
                    <a:pt x="334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4"/>
            <p:cNvSpPr/>
            <p:nvPr/>
          </p:nvSpPr>
          <p:spPr>
            <a:xfrm>
              <a:off x="6059771" y="1097660"/>
              <a:ext cx="471123" cy="534095"/>
            </a:xfrm>
            <a:custGeom>
              <a:avLst/>
              <a:gdLst/>
              <a:ahLst/>
              <a:cxnLst/>
              <a:rect l="l" t="t" r="r" b="b"/>
              <a:pathLst>
                <a:path w="13953" h="15818" extrusionOk="0">
                  <a:moveTo>
                    <a:pt x="6106" y="0"/>
                  </a:moveTo>
                  <a:cubicBezTo>
                    <a:pt x="5377" y="0"/>
                    <a:pt x="4650" y="98"/>
                    <a:pt x="3952" y="319"/>
                  </a:cubicBezTo>
                  <a:cubicBezTo>
                    <a:pt x="2250" y="805"/>
                    <a:pt x="92" y="2052"/>
                    <a:pt x="61" y="5243"/>
                  </a:cubicBezTo>
                  <a:cubicBezTo>
                    <a:pt x="1" y="10562"/>
                    <a:pt x="943" y="14453"/>
                    <a:pt x="3618" y="15456"/>
                  </a:cubicBezTo>
                  <a:cubicBezTo>
                    <a:pt x="4277" y="15698"/>
                    <a:pt x="4871" y="15817"/>
                    <a:pt x="5446" y="15817"/>
                  </a:cubicBezTo>
                  <a:cubicBezTo>
                    <a:pt x="6676" y="15817"/>
                    <a:pt x="7821" y="15275"/>
                    <a:pt x="9332" y="14240"/>
                  </a:cubicBezTo>
                  <a:cubicBezTo>
                    <a:pt x="10153" y="13663"/>
                    <a:pt x="10821" y="11809"/>
                    <a:pt x="10973" y="10775"/>
                  </a:cubicBezTo>
                  <a:lnTo>
                    <a:pt x="11764" y="7857"/>
                  </a:lnTo>
                  <a:cubicBezTo>
                    <a:pt x="11764" y="7857"/>
                    <a:pt x="13952" y="1353"/>
                    <a:pt x="7812" y="167"/>
                  </a:cubicBezTo>
                  <a:cubicBezTo>
                    <a:pt x="7251" y="60"/>
                    <a:pt x="6678" y="0"/>
                    <a:pt x="61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4"/>
            <p:cNvSpPr/>
            <p:nvPr/>
          </p:nvSpPr>
          <p:spPr>
            <a:xfrm>
              <a:off x="6296868" y="1106236"/>
              <a:ext cx="262759" cy="312157"/>
            </a:xfrm>
            <a:custGeom>
              <a:avLst/>
              <a:gdLst/>
              <a:ahLst/>
              <a:cxnLst/>
              <a:rect l="l" t="t" r="r" b="b"/>
              <a:pathLst>
                <a:path w="7782" h="9245" extrusionOk="0">
                  <a:moveTo>
                    <a:pt x="3788" y="0"/>
                  </a:moveTo>
                  <a:cubicBezTo>
                    <a:pt x="3737" y="0"/>
                    <a:pt x="3708" y="4"/>
                    <a:pt x="3708" y="4"/>
                  </a:cubicBezTo>
                  <a:cubicBezTo>
                    <a:pt x="0" y="2314"/>
                    <a:pt x="3921" y="9245"/>
                    <a:pt x="3921" y="9245"/>
                  </a:cubicBezTo>
                  <a:cubicBezTo>
                    <a:pt x="3921" y="9245"/>
                    <a:pt x="7781" y="8211"/>
                    <a:pt x="6292" y="3014"/>
                  </a:cubicBezTo>
                  <a:cubicBezTo>
                    <a:pt x="5499" y="184"/>
                    <a:pt x="4130" y="0"/>
                    <a:pt x="37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4"/>
            <p:cNvSpPr/>
            <p:nvPr/>
          </p:nvSpPr>
          <p:spPr>
            <a:xfrm>
              <a:off x="6404748" y="1348905"/>
              <a:ext cx="168217" cy="145628"/>
            </a:xfrm>
            <a:custGeom>
              <a:avLst/>
              <a:gdLst/>
              <a:ahLst/>
              <a:cxnLst/>
              <a:rect l="l" t="t" r="r" b="b"/>
              <a:pathLst>
                <a:path w="4982" h="4313" extrusionOk="0">
                  <a:moveTo>
                    <a:pt x="2457" y="1"/>
                  </a:moveTo>
                  <a:cubicBezTo>
                    <a:pt x="1713" y="1"/>
                    <a:pt x="1160" y="676"/>
                    <a:pt x="756" y="1389"/>
                  </a:cubicBezTo>
                  <a:cubicBezTo>
                    <a:pt x="392" y="2058"/>
                    <a:pt x="149" y="2757"/>
                    <a:pt x="57" y="3486"/>
                  </a:cubicBezTo>
                  <a:cubicBezTo>
                    <a:pt x="0" y="3913"/>
                    <a:pt x="449" y="4313"/>
                    <a:pt x="955" y="4313"/>
                  </a:cubicBezTo>
                  <a:cubicBezTo>
                    <a:pt x="990" y="4313"/>
                    <a:pt x="1025" y="4311"/>
                    <a:pt x="1060" y="4307"/>
                  </a:cubicBezTo>
                  <a:cubicBezTo>
                    <a:pt x="3006" y="4124"/>
                    <a:pt x="4981" y="1146"/>
                    <a:pt x="3127" y="173"/>
                  </a:cubicBezTo>
                  <a:cubicBezTo>
                    <a:pt x="2888" y="54"/>
                    <a:pt x="2665" y="1"/>
                    <a:pt x="24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4"/>
            <p:cNvSpPr/>
            <p:nvPr/>
          </p:nvSpPr>
          <p:spPr>
            <a:xfrm>
              <a:off x="6411804" y="1471675"/>
              <a:ext cx="56489" cy="53686"/>
            </a:xfrm>
            <a:custGeom>
              <a:avLst/>
              <a:gdLst/>
              <a:ahLst/>
              <a:cxnLst/>
              <a:rect l="l" t="t" r="r" b="b"/>
              <a:pathLst>
                <a:path w="1673" h="1590" extrusionOk="0">
                  <a:moveTo>
                    <a:pt x="823" y="0"/>
                  </a:moveTo>
                  <a:cubicBezTo>
                    <a:pt x="802" y="0"/>
                    <a:pt x="781" y="1"/>
                    <a:pt x="760" y="2"/>
                  </a:cubicBezTo>
                  <a:cubicBezTo>
                    <a:pt x="335" y="33"/>
                    <a:pt x="0" y="428"/>
                    <a:pt x="31" y="853"/>
                  </a:cubicBezTo>
                  <a:cubicBezTo>
                    <a:pt x="87" y="1273"/>
                    <a:pt x="400" y="1590"/>
                    <a:pt x="806" y="1590"/>
                  </a:cubicBezTo>
                  <a:cubicBezTo>
                    <a:pt x="841" y="1590"/>
                    <a:pt x="876" y="1588"/>
                    <a:pt x="912" y="1583"/>
                  </a:cubicBezTo>
                  <a:cubicBezTo>
                    <a:pt x="1338" y="1552"/>
                    <a:pt x="1672" y="1157"/>
                    <a:pt x="1642" y="732"/>
                  </a:cubicBezTo>
                  <a:cubicBezTo>
                    <a:pt x="1613" y="297"/>
                    <a:pt x="1252" y="0"/>
                    <a:pt x="8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4"/>
            <p:cNvSpPr/>
            <p:nvPr/>
          </p:nvSpPr>
          <p:spPr>
            <a:xfrm>
              <a:off x="5968436" y="1040394"/>
              <a:ext cx="496447" cy="241251"/>
            </a:xfrm>
            <a:custGeom>
              <a:avLst/>
              <a:gdLst/>
              <a:ahLst/>
              <a:cxnLst/>
              <a:rect l="l" t="t" r="r" b="b"/>
              <a:pathLst>
                <a:path w="14703" h="7145" extrusionOk="0">
                  <a:moveTo>
                    <a:pt x="10073" y="1"/>
                  </a:moveTo>
                  <a:cubicBezTo>
                    <a:pt x="9313" y="1"/>
                    <a:pt x="8424" y="85"/>
                    <a:pt x="7387" y="283"/>
                  </a:cubicBezTo>
                  <a:cubicBezTo>
                    <a:pt x="0" y="1650"/>
                    <a:pt x="1824" y="5997"/>
                    <a:pt x="1824" y="5997"/>
                  </a:cubicBezTo>
                  <a:cubicBezTo>
                    <a:pt x="2898" y="6823"/>
                    <a:pt x="4120" y="7144"/>
                    <a:pt x="5373" y="7144"/>
                  </a:cubicBezTo>
                  <a:cubicBezTo>
                    <a:pt x="9792" y="7144"/>
                    <a:pt x="14590" y="3140"/>
                    <a:pt x="14590" y="3140"/>
                  </a:cubicBezTo>
                  <a:cubicBezTo>
                    <a:pt x="14590" y="3140"/>
                    <a:pt x="14702" y="1"/>
                    <a:pt x="100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8" name="Google Shape;1018;p44"/>
          <p:cNvGrpSpPr/>
          <p:nvPr/>
        </p:nvGrpSpPr>
        <p:grpSpPr>
          <a:xfrm>
            <a:off x="7331800" y="2958527"/>
            <a:ext cx="542964" cy="465786"/>
            <a:chOff x="7331800" y="2958527"/>
            <a:chExt cx="542964" cy="465786"/>
          </a:xfrm>
        </p:grpSpPr>
        <p:sp>
          <p:nvSpPr>
            <p:cNvPr id="1019" name="Google Shape;1019;p44"/>
            <p:cNvSpPr/>
            <p:nvPr/>
          </p:nvSpPr>
          <p:spPr>
            <a:xfrm>
              <a:off x="7331800" y="2958527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4"/>
            <p:cNvSpPr/>
            <p:nvPr/>
          </p:nvSpPr>
          <p:spPr>
            <a:xfrm>
              <a:off x="7718608" y="3243592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1" name="Google Shape;1021;p44"/>
          <p:cNvSpPr txBox="1">
            <a:spLocks noGrp="1"/>
          </p:cNvSpPr>
          <p:nvPr>
            <p:ph type="subTitle" idx="1"/>
          </p:nvPr>
        </p:nvSpPr>
        <p:spPr>
          <a:xfrm flipH="1">
            <a:off x="684924" y="1520735"/>
            <a:ext cx="3858900" cy="136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45217B"/>
              </a:buClr>
              <a:buSzPts val="1100"/>
              <a:buFont typeface="Arial"/>
              <a:buNone/>
            </a:pPr>
            <a:r>
              <a:rPr lang="en-US" sz="4800" b="1" dirty="0" err="1"/>
              <a:t>Terimakasih</a:t>
            </a:r>
            <a:endParaRPr sz="4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yptocurrency Today by Slidesgo">
  <a:themeElements>
    <a:clrScheme name="Simple Light">
      <a:dk1>
        <a:srgbClr val="F1E8DC"/>
      </a:dk1>
      <a:lt1>
        <a:srgbClr val="FFFFFF"/>
      </a:lt1>
      <a:dk2>
        <a:srgbClr val="FBBF60"/>
      </a:dk2>
      <a:lt2>
        <a:srgbClr val="39B0D1"/>
      </a:lt2>
      <a:accent1>
        <a:srgbClr val="66B888"/>
      </a:accent1>
      <a:accent2>
        <a:srgbClr val="FE98B0"/>
      </a:accent2>
      <a:accent3>
        <a:srgbClr val="383838"/>
      </a:accent3>
      <a:accent4>
        <a:srgbClr val="FFFFFF"/>
      </a:accent4>
      <a:accent5>
        <a:srgbClr val="FFFFFF"/>
      </a:accent5>
      <a:accent6>
        <a:srgbClr val="FFFFFF"/>
      </a:accent6>
      <a:hlink>
        <a:srgbClr val="3838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221</Words>
  <Application>Microsoft Office PowerPoint</Application>
  <PresentationFormat>Peragaan Layar (16:9)</PresentationFormat>
  <Paragraphs>43</Paragraphs>
  <Slides>7</Slides>
  <Notes>5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7</vt:i4>
      </vt:variant>
    </vt:vector>
  </HeadingPairs>
  <TitlesOfParts>
    <vt:vector size="13" baseType="lpstr">
      <vt:lpstr>Ubuntu</vt:lpstr>
      <vt:lpstr>Arial</vt:lpstr>
      <vt:lpstr>Roboto Condensed Light</vt:lpstr>
      <vt:lpstr>Times New Roman</vt:lpstr>
      <vt:lpstr>Chewy</vt:lpstr>
      <vt:lpstr>Cryptocurrency Today by Slidesgo</vt:lpstr>
      <vt:lpstr>TIPS MENGHINDARI  PINJAMAN ONLINE ilegal</vt:lpstr>
      <vt:lpstr>CIRI-CIRI PINJAMAN ONLINE ILEGAL</vt:lpstr>
      <vt:lpstr>CARA MENGHINDARI PINJAMAN ONLINE ILEGAL  </vt:lpstr>
      <vt:lpstr>TIPS terhindar pinjaman online ilegal</vt:lpstr>
      <vt:lpstr>Tips jika terlanjur meminjam pada pinjaman online ilegal</vt:lpstr>
      <vt:lpstr>Solusi penanganan pinjaman online illegal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DALAM MENGHINDARI  PINJAMAN ONLINE</dc:title>
  <dc:creator>WINDOWS 10</dc:creator>
  <cp:lastModifiedBy>febby ilmiatus</cp:lastModifiedBy>
  <cp:revision>4</cp:revision>
  <dcterms:modified xsi:type="dcterms:W3CDTF">2022-10-20T14:08:02Z</dcterms:modified>
</cp:coreProperties>
</file>