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1"/>
  </p:notesMasterIdLst>
  <p:sldIdLst>
    <p:sldId id="256" r:id="rId2"/>
    <p:sldId id="257" r:id="rId3"/>
    <p:sldId id="302" r:id="rId4"/>
    <p:sldId id="303" r:id="rId5"/>
    <p:sldId id="259" r:id="rId6"/>
    <p:sldId id="260" r:id="rId7"/>
    <p:sldId id="301" r:id="rId8"/>
    <p:sldId id="300" r:id="rId9"/>
    <p:sldId id="261" r:id="rId10"/>
  </p:sldIdLst>
  <p:sldSz cx="9144000" cy="5143500" type="screen16x9"/>
  <p:notesSz cx="6858000" cy="9144000"/>
  <p:embeddedFontLst>
    <p:embeddedFont>
      <p:font typeface="Chewy" panose="020B0604020202020204" charset="0"/>
      <p:regular r:id="rId12"/>
    </p:embeddedFont>
    <p:embeddedFont>
      <p:font typeface="Oxygen" panose="02000503000000000000" pitchFamily="2" charset="0"/>
      <p:regular r:id="rId13"/>
      <p:bold r:id="rId14"/>
    </p:embeddedFont>
    <p:embeddedFont>
      <p:font typeface="Roboto Condensed Light" panose="02000000000000000000" pitchFamily="2" charset="0"/>
      <p:regular r:id="rId15"/>
      <p:italic r:id="rId16"/>
    </p:embeddedFont>
    <p:embeddedFont>
      <p:font typeface="Ubuntu" panose="020B050403060203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641D7C-655D-4D45-8F4D-4656D8B1B56F}">
  <a:tblStyle styleId="{17641D7C-655D-4D45-8F4D-4656D8B1B5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47" autoAdjust="0"/>
    <p:restoredTop sz="94291" autoAdjust="0"/>
  </p:normalViewPr>
  <p:slideViewPr>
    <p:cSldViewPr snapToGrid="0">
      <p:cViewPr varScale="1">
        <p:scale>
          <a:sx n="85" d="100"/>
          <a:sy n="85" d="100"/>
        </p:scale>
        <p:origin x="798" y="90"/>
      </p:cViewPr>
      <p:guideLst/>
    </p:cSldViewPr>
  </p:slideViewPr>
  <p:outlineViewPr>
    <p:cViewPr>
      <p:scale>
        <a:sx n="33" d="100"/>
        <a:sy n="33" d="100"/>
      </p:scale>
      <p:origin x="0" y="-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dfc0182d0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dfc0182d0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dfab3271ff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dfab3271ff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gdfab3271ff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gdfab3271ff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gdfab3271ff_0_7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0" name="Google Shape;900;gdfab3271ff_0_7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12" name="Google Shape;12;p2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5;p2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713225" y="1227300"/>
            <a:ext cx="6257700" cy="20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713225" y="3300600"/>
            <a:ext cx="29931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22" name="Google Shape;22;p2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28" name="Google Shape;28;p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29" name="Google Shape;29;p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31;p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3434275" y="2349600"/>
            <a:ext cx="4996500" cy="9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ubTitle" idx="1"/>
          </p:nvPr>
        </p:nvSpPr>
        <p:spPr>
          <a:xfrm>
            <a:off x="5348875" y="3321300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title" idx="2" hasCustomPrompt="1"/>
          </p:nvPr>
        </p:nvSpPr>
        <p:spPr>
          <a:xfrm>
            <a:off x="5127175" y="12288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41" name="Google Shape;41;p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42" name="Google Shape;42;p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44;p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45" name="Google Shape;45;p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" name="Google Shape;84;p7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85" name="Google Shape;85;p7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86" name="Google Shape;86;p7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7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" name="Google Shape;88;p7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89" name="Google Shape;89;p7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7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7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2" name="Google Shape;92;p7"/>
          <p:cNvSpPr txBox="1">
            <a:spLocks noGrp="1"/>
          </p:cNvSpPr>
          <p:nvPr>
            <p:ph type="title"/>
          </p:nvPr>
        </p:nvSpPr>
        <p:spPr>
          <a:xfrm>
            <a:off x="713225" y="1550838"/>
            <a:ext cx="4123500" cy="110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3" name="Google Shape;93;p7"/>
          <p:cNvSpPr txBox="1">
            <a:spLocks noGrp="1"/>
          </p:cNvSpPr>
          <p:nvPr>
            <p:ph type="body" idx="1"/>
          </p:nvPr>
        </p:nvSpPr>
        <p:spPr>
          <a:xfrm>
            <a:off x="713225" y="2656950"/>
            <a:ext cx="3773100" cy="93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9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" name="Google Shape;107;p9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108" name="Google Shape;108;p9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9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9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9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112" name="Google Shape;112;p9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113" name="Google Shape;113;p9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9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9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116" name="Google Shape;116;p9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9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9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9"/>
          <p:cNvSpPr txBox="1">
            <a:spLocks noGrp="1"/>
          </p:cNvSpPr>
          <p:nvPr>
            <p:ph type="title"/>
          </p:nvPr>
        </p:nvSpPr>
        <p:spPr>
          <a:xfrm>
            <a:off x="713225" y="1321350"/>
            <a:ext cx="3683700" cy="14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0" name="Google Shape;120;p9"/>
          <p:cNvSpPr txBox="1">
            <a:spLocks noGrp="1"/>
          </p:cNvSpPr>
          <p:nvPr>
            <p:ph type="subTitle" idx="1"/>
          </p:nvPr>
        </p:nvSpPr>
        <p:spPr>
          <a:xfrm>
            <a:off x="713225" y="2803650"/>
            <a:ext cx="36837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6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3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6" name="Google Shape;516;p3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17" name="Google Shape;517;p3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18" name="Google Shape;518;p3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0" name="Google Shape;520;p3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21" name="Google Shape;521;p3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4" name="Google Shape;524;p33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525" name="Google Shape;525;p33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7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4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31" name="Google Shape;531;p3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4" name="Google Shape;534;p3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35" name="Google Shape;535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8" name="Google Shape;538;p34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539" name="Google Shape;539;p34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2" name="Google Shape;542;p34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543" name="Google Shape;543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8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5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5"/>
          <p:cNvGrpSpPr/>
          <p:nvPr/>
        </p:nvGrpSpPr>
        <p:grpSpPr>
          <a:xfrm>
            <a:off x="7503650" y="445025"/>
            <a:ext cx="1297450" cy="477875"/>
            <a:chOff x="7164300" y="445025"/>
            <a:chExt cx="1297450" cy="477875"/>
          </a:xfrm>
        </p:grpSpPr>
        <p:grpSp>
          <p:nvGrpSpPr>
            <p:cNvPr id="549" name="Google Shape;549;p35"/>
            <p:cNvGrpSpPr/>
            <p:nvPr/>
          </p:nvGrpSpPr>
          <p:grpSpPr>
            <a:xfrm>
              <a:off x="7301725" y="555088"/>
              <a:ext cx="1160025" cy="257725"/>
              <a:chOff x="3464600" y="3479675"/>
              <a:chExt cx="1160025" cy="257725"/>
            </a:xfrm>
          </p:grpSpPr>
          <p:sp>
            <p:nvSpPr>
              <p:cNvPr id="550" name="Google Shape;550;p35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5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2" name="Google Shape;552;p35"/>
            <p:cNvGrpSpPr/>
            <p:nvPr/>
          </p:nvGrpSpPr>
          <p:grpSpPr>
            <a:xfrm rot="10800000" flipH="1">
              <a:off x="7164300" y="445025"/>
              <a:ext cx="495375" cy="477875"/>
              <a:chOff x="3881575" y="2684100"/>
              <a:chExt cx="495375" cy="477875"/>
            </a:xfrm>
          </p:grpSpPr>
          <p:sp>
            <p:nvSpPr>
              <p:cNvPr id="553" name="Google Shape;553;p35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5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5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56" name="Google Shape;556;p35"/>
          <p:cNvGrpSpPr/>
          <p:nvPr/>
        </p:nvGrpSpPr>
        <p:grpSpPr>
          <a:xfrm rot="-5547522">
            <a:off x="320091" y="4360485"/>
            <a:ext cx="495385" cy="477885"/>
            <a:chOff x="3881575" y="2684100"/>
            <a:chExt cx="495375" cy="477875"/>
          </a:xfrm>
        </p:grpSpPr>
        <p:sp>
          <p:nvSpPr>
            <p:cNvPr id="557" name="Google Shape;557;p35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5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5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Ubuntu"/>
              <a:buChar char="●"/>
              <a:defRPr sz="1800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5" r:id="rId5"/>
    <p:sldLayoutId id="2147483658" r:id="rId6"/>
    <p:sldLayoutId id="2147483679" r:id="rId7"/>
    <p:sldLayoutId id="2147483680" r:id="rId8"/>
    <p:sldLayoutId id="214748368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38"/>
          <p:cNvSpPr txBox="1">
            <a:spLocks noGrp="1"/>
          </p:cNvSpPr>
          <p:nvPr>
            <p:ph type="subTitle" idx="1"/>
          </p:nvPr>
        </p:nvSpPr>
        <p:spPr>
          <a:xfrm>
            <a:off x="520624" y="3622087"/>
            <a:ext cx="2737470" cy="9180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FEBBY ILMIATUS SHOLEHA</a:t>
            </a:r>
          </a:p>
          <a:p>
            <a:pPr marL="0" lvl="0" indent="0">
              <a:buClr>
                <a:srgbClr val="0E3756"/>
              </a:buClr>
              <a:buSzPts val="1100"/>
            </a:pPr>
            <a:r>
              <a:rPr lang="en-US" dirty="0"/>
              <a:t>151078320036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FAKULTAS VOKASI</a:t>
            </a:r>
            <a:endParaRPr dirty="0"/>
          </a:p>
        </p:txBody>
      </p:sp>
      <p:grpSp>
        <p:nvGrpSpPr>
          <p:cNvPr id="570" name="Google Shape;570;p38"/>
          <p:cNvGrpSpPr/>
          <p:nvPr/>
        </p:nvGrpSpPr>
        <p:grpSpPr>
          <a:xfrm>
            <a:off x="5129018" y="1498615"/>
            <a:ext cx="3558153" cy="3169078"/>
            <a:chOff x="4578176" y="1268467"/>
            <a:chExt cx="3998401" cy="3482914"/>
          </a:xfrm>
        </p:grpSpPr>
        <p:grpSp>
          <p:nvGrpSpPr>
            <p:cNvPr id="571" name="Google Shape;571;p38"/>
            <p:cNvGrpSpPr/>
            <p:nvPr/>
          </p:nvGrpSpPr>
          <p:grpSpPr>
            <a:xfrm>
              <a:off x="6769383" y="1268467"/>
              <a:ext cx="1530739" cy="2348789"/>
              <a:chOff x="6699275" y="2327988"/>
              <a:chExt cx="1406025" cy="2157425"/>
            </a:xfrm>
          </p:grpSpPr>
          <p:grpSp>
            <p:nvGrpSpPr>
              <p:cNvPr id="572" name="Google Shape;572;p38"/>
              <p:cNvGrpSpPr/>
              <p:nvPr/>
            </p:nvGrpSpPr>
            <p:grpSpPr>
              <a:xfrm>
                <a:off x="6699275" y="2327988"/>
                <a:ext cx="1406025" cy="2157425"/>
                <a:chOff x="1576300" y="3891550"/>
                <a:chExt cx="1406025" cy="2157425"/>
              </a:xfrm>
            </p:grpSpPr>
            <p:sp>
              <p:nvSpPr>
                <p:cNvPr id="573" name="Google Shape;573;p38"/>
                <p:cNvSpPr/>
                <p:nvPr/>
              </p:nvSpPr>
              <p:spPr>
                <a:xfrm>
                  <a:off x="1576300" y="3891550"/>
                  <a:ext cx="1406025" cy="215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41" h="86297" extrusionOk="0">
                      <a:moveTo>
                        <a:pt x="5104" y="1"/>
                      </a:moveTo>
                      <a:cubicBezTo>
                        <a:pt x="2269" y="1"/>
                        <a:pt x="0" y="2303"/>
                        <a:pt x="0" y="5138"/>
                      </a:cubicBezTo>
                      <a:lnTo>
                        <a:pt x="0" y="81159"/>
                      </a:lnTo>
                      <a:cubicBezTo>
                        <a:pt x="0" y="83994"/>
                        <a:pt x="2269" y="86296"/>
                        <a:pt x="5104" y="86296"/>
                      </a:cubicBezTo>
                      <a:lnTo>
                        <a:pt x="51104" y="86296"/>
                      </a:lnTo>
                      <a:cubicBezTo>
                        <a:pt x="53939" y="86296"/>
                        <a:pt x="56241" y="83994"/>
                        <a:pt x="56241" y="81159"/>
                      </a:cubicBezTo>
                      <a:lnTo>
                        <a:pt x="56241" y="5138"/>
                      </a:lnTo>
                      <a:cubicBezTo>
                        <a:pt x="56241" y="2303"/>
                        <a:pt x="53939" y="1"/>
                        <a:pt x="511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38"/>
                <p:cNvSpPr/>
                <p:nvPr/>
              </p:nvSpPr>
              <p:spPr>
                <a:xfrm>
                  <a:off x="1687200" y="4019975"/>
                  <a:ext cx="1183375" cy="18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35" h="73087" extrusionOk="0">
                      <a:moveTo>
                        <a:pt x="3603" y="1"/>
                      </a:moveTo>
                      <a:cubicBezTo>
                        <a:pt x="1602" y="1"/>
                        <a:pt x="1" y="1635"/>
                        <a:pt x="1" y="3604"/>
                      </a:cubicBezTo>
                      <a:lnTo>
                        <a:pt x="1" y="69517"/>
                      </a:lnTo>
                      <a:cubicBezTo>
                        <a:pt x="1" y="71519"/>
                        <a:pt x="1635" y="73087"/>
                        <a:pt x="3603" y="73087"/>
                      </a:cubicBezTo>
                      <a:lnTo>
                        <a:pt x="43699" y="73087"/>
                      </a:lnTo>
                      <a:cubicBezTo>
                        <a:pt x="45700" y="73087"/>
                        <a:pt x="47301" y="71485"/>
                        <a:pt x="47301" y="69517"/>
                      </a:cubicBezTo>
                      <a:lnTo>
                        <a:pt x="47301" y="3637"/>
                      </a:lnTo>
                      <a:cubicBezTo>
                        <a:pt x="47335" y="1635"/>
                        <a:pt x="45700" y="1"/>
                        <a:pt x="43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38"/>
                <p:cNvSpPr/>
                <p:nvPr/>
              </p:nvSpPr>
              <p:spPr>
                <a:xfrm>
                  <a:off x="2137525" y="3957450"/>
                  <a:ext cx="281900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76" h="1" fill="none" extrusionOk="0">
                      <a:moveTo>
                        <a:pt x="1" y="0"/>
                      </a:moveTo>
                      <a:lnTo>
                        <a:pt x="11275" y="0"/>
                      </a:lnTo>
                    </a:path>
                  </a:pathLst>
                </a:custGeom>
                <a:noFill/>
                <a:ln w="41700" cap="flat" cmpd="sng">
                  <a:solidFill>
                    <a:schemeClr val="dk1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76" name="Google Shape;576;p38"/>
              <p:cNvGrpSpPr/>
              <p:nvPr/>
            </p:nvGrpSpPr>
            <p:grpSpPr>
              <a:xfrm>
                <a:off x="6908344" y="2913049"/>
                <a:ext cx="987895" cy="987337"/>
                <a:chOff x="889282" y="2874625"/>
                <a:chExt cx="1356253" cy="1355487"/>
              </a:xfrm>
            </p:grpSpPr>
            <p:sp>
              <p:nvSpPr>
                <p:cNvPr id="577" name="Google Shape;577;p38"/>
                <p:cNvSpPr/>
                <p:nvPr/>
              </p:nvSpPr>
              <p:spPr>
                <a:xfrm>
                  <a:off x="889282" y="2874625"/>
                  <a:ext cx="1356253" cy="1355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11" h="60177" extrusionOk="0">
                      <a:moveTo>
                        <a:pt x="30056" y="0"/>
                      </a:moveTo>
                      <a:cubicBezTo>
                        <a:pt x="18347" y="0"/>
                        <a:pt x="8207" y="6672"/>
                        <a:pt x="3270" y="16479"/>
                      </a:cubicBezTo>
                      <a:cubicBezTo>
                        <a:pt x="1168" y="20548"/>
                        <a:pt x="1" y="25185"/>
                        <a:pt x="1" y="30089"/>
                      </a:cubicBezTo>
                      <a:cubicBezTo>
                        <a:pt x="1" y="32557"/>
                        <a:pt x="301" y="34925"/>
                        <a:pt x="868" y="37227"/>
                      </a:cubicBezTo>
                      <a:cubicBezTo>
                        <a:pt x="1335" y="39195"/>
                        <a:pt x="2036" y="41097"/>
                        <a:pt x="2869" y="42898"/>
                      </a:cubicBezTo>
                      <a:cubicBezTo>
                        <a:pt x="4104" y="45400"/>
                        <a:pt x="5638" y="47735"/>
                        <a:pt x="7439" y="49836"/>
                      </a:cubicBezTo>
                      <a:cubicBezTo>
                        <a:pt x="12943" y="56174"/>
                        <a:pt x="21049" y="60177"/>
                        <a:pt x="30122" y="60177"/>
                      </a:cubicBezTo>
                      <a:cubicBezTo>
                        <a:pt x="42164" y="60177"/>
                        <a:pt x="52538" y="53138"/>
                        <a:pt x="57342" y="42898"/>
                      </a:cubicBezTo>
                      <a:cubicBezTo>
                        <a:pt x="59176" y="39028"/>
                        <a:pt x="60210" y="34692"/>
                        <a:pt x="60210" y="30122"/>
                      </a:cubicBezTo>
                      <a:cubicBezTo>
                        <a:pt x="60210" y="26519"/>
                        <a:pt x="59577" y="23117"/>
                        <a:pt x="58376" y="19881"/>
                      </a:cubicBezTo>
                      <a:cubicBezTo>
                        <a:pt x="57909" y="18714"/>
                        <a:pt x="57475" y="17580"/>
                        <a:pt x="56875" y="16479"/>
                      </a:cubicBezTo>
                      <a:cubicBezTo>
                        <a:pt x="55707" y="14177"/>
                        <a:pt x="54306" y="12042"/>
                        <a:pt x="52572" y="10141"/>
                      </a:cubicBezTo>
                      <a:cubicBezTo>
                        <a:pt x="47068" y="3903"/>
                        <a:pt x="39029" y="0"/>
                        <a:pt x="30056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8" name="Google Shape;578;p38"/>
                <p:cNvSpPr/>
                <p:nvPr/>
              </p:nvSpPr>
              <p:spPr>
                <a:xfrm>
                  <a:off x="992992" y="2979078"/>
                  <a:ext cx="1149608" cy="1148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37" h="51004" extrusionOk="0">
                      <a:moveTo>
                        <a:pt x="25518" y="0"/>
                      </a:moveTo>
                      <a:cubicBezTo>
                        <a:pt x="11408" y="0"/>
                        <a:pt x="0" y="11408"/>
                        <a:pt x="0" y="25518"/>
                      </a:cubicBezTo>
                      <a:cubicBezTo>
                        <a:pt x="0" y="28687"/>
                        <a:pt x="567" y="31756"/>
                        <a:pt x="1668" y="34558"/>
                      </a:cubicBezTo>
                      <a:cubicBezTo>
                        <a:pt x="3336" y="38895"/>
                        <a:pt x="6104" y="42697"/>
                        <a:pt x="9707" y="45533"/>
                      </a:cubicBezTo>
                      <a:cubicBezTo>
                        <a:pt x="10441" y="46100"/>
                        <a:pt x="11241" y="46700"/>
                        <a:pt x="12075" y="47201"/>
                      </a:cubicBezTo>
                      <a:cubicBezTo>
                        <a:pt x="14544" y="48735"/>
                        <a:pt x="17279" y="49802"/>
                        <a:pt x="20248" y="50436"/>
                      </a:cubicBezTo>
                      <a:cubicBezTo>
                        <a:pt x="20681" y="50536"/>
                        <a:pt x="21048" y="50603"/>
                        <a:pt x="21449" y="50636"/>
                      </a:cubicBezTo>
                      <a:cubicBezTo>
                        <a:pt x="22783" y="50870"/>
                        <a:pt x="24117" y="51003"/>
                        <a:pt x="25518" y="51003"/>
                      </a:cubicBezTo>
                      <a:cubicBezTo>
                        <a:pt x="39595" y="51003"/>
                        <a:pt x="51036" y="39562"/>
                        <a:pt x="51036" y="25485"/>
                      </a:cubicBezTo>
                      <a:cubicBezTo>
                        <a:pt x="51036" y="22583"/>
                        <a:pt x="50569" y="19848"/>
                        <a:pt x="49635" y="17346"/>
                      </a:cubicBezTo>
                      <a:cubicBezTo>
                        <a:pt x="48568" y="14110"/>
                        <a:pt x="46867" y="11208"/>
                        <a:pt x="44632" y="8706"/>
                      </a:cubicBezTo>
                      <a:cubicBezTo>
                        <a:pt x="44031" y="7939"/>
                        <a:pt x="43298" y="7272"/>
                        <a:pt x="42597" y="6605"/>
                      </a:cubicBezTo>
                      <a:cubicBezTo>
                        <a:pt x="39261" y="3569"/>
                        <a:pt x="35092" y="1401"/>
                        <a:pt x="30455" y="500"/>
                      </a:cubicBezTo>
                      <a:cubicBezTo>
                        <a:pt x="28854" y="167"/>
                        <a:pt x="27219" y="0"/>
                        <a:pt x="2551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38"/>
                <p:cNvSpPr/>
                <p:nvPr/>
              </p:nvSpPr>
              <p:spPr>
                <a:xfrm>
                  <a:off x="1290539" y="3142865"/>
                  <a:ext cx="626668" cy="818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21" h="36327" extrusionOk="0">
                      <a:moveTo>
                        <a:pt x="14311" y="9608"/>
                      </a:moveTo>
                      <a:cubicBezTo>
                        <a:pt x="16512" y="9608"/>
                        <a:pt x="17847" y="10142"/>
                        <a:pt x="18213" y="11276"/>
                      </a:cubicBezTo>
                      <a:cubicBezTo>
                        <a:pt x="18280" y="11543"/>
                        <a:pt x="18347" y="11776"/>
                        <a:pt x="18347" y="12076"/>
                      </a:cubicBezTo>
                      <a:cubicBezTo>
                        <a:pt x="18347" y="12977"/>
                        <a:pt x="18013" y="13644"/>
                        <a:pt x="17346" y="14111"/>
                      </a:cubicBezTo>
                      <a:cubicBezTo>
                        <a:pt x="16679" y="14578"/>
                        <a:pt x="15712" y="14778"/>
                        <a:pt x="14511" y="14778"/>
                      </a:cubicBezTo>
                      <a:lnTo>
                        <a:pt x="11909" y="14778"/>
                      </a:lnTo>
                      <a:lnTo>
                        <a:pt x="11909" y="9608"/>
                      </a:lnTo>
                      <a:close/>
                      <a:moveTo>
                        <a:pt x="14711" y="20449"/>
                      </a:moveTo>
                      <a:cubicBezTo>
                        <a:pt x="16079" y="20449"/>
                        <a:pt x="17146" y="20682"/>
                        <a:pt x="17847" y="21216"/>
                      </a:cubicBezTo>
                      <a:cubicBezTo>
                        <a:pt x="18547" y="21683"/>
                        <a:pt x="18914" y="22450"/>
                        <a:pt x="18914" y="23418"/>
                      </a:cubicBezTo>
                      <a:cubicBezTo>
                        <a:pt x="18914" y="25453"/>
                        <a:pt x="17580" y="26487"/>
                        <a:pt x="14878" y="26487"/>
                      </a:cubicBezTo>
                      <a:lnTo>
                        <a:pt x="11876" y="26487"/>
                      </a:lnTo>
                      <a:lnTo>
                        <a:pt x="11876" y="20449"/>
                      </a:lnTo>
                      <a:close/>
                      <a:moveTo>
                        <a:pt x="6639" y="1"/>
                      </a:moveTo>
                      <a:lnTo>
                        <a:pt x="6639" y="3704"/>
                      </a:lnTo>
                      <a:lnTo>
                        <a:pt x="0" y="3704"/>
                      </a:lnTo>
                      <a:lnTo>
                        <a:pt x="0" y="9174"/>
                      </a:lnTo>
                      <a:lnTo>
                        <a:pt x="3336" y="9174"/>
                      </a:lnTo>
                      <a:lnTo>
                        <a:pt x="3336" y="26954"/>
                      </a:lnTo>
                      <a:lnTo>
                        <a:pt x="0" y="26954"/>
                      </a:lnTo>
                      <a:lnTo>
                        <a:pt x="0" y="32458"/>
                      </a:lnTo>
                      <a:lnTo>
                        <a:pt x="6639" y="32458"/>
                      </a:lnTo>
                      <a:lnTo>
                        <a:pt x="6639" y="36327"/>
                      </a:lnTo>
                      <a:lnTo>
                        <a:pt x="9707" y="36327"/>
                      </a:lnTo>
                      <a:lnTo>
                        <a:pt x="9707" y="32458"/>
                      </a:lnTo>
                      <a:lnTo>
                        <a:pt x="12910" y="32458"/>
                      </a:lnTo>
                      <a:lnTo>
                        <a:pt x="12910" y="36327"/>
                      </a:lnTo>
                      <a:lnTo>
                        <a:pt x="15979" y="36327"/>
                      </a:lnTo>
                      <a:lnTo>
                        <a:pt x="15979" y="32458"/>
                      </a:lnTo>
                      <a:cubicBezTo>
                        <a:pt x="19581" y="32424"/>
                        <a:pt x="22416" y="31657"/>
                        <a:pt x="24551" y="30223"/>
                      </a:cubicBezTo>
                      <a:cubicBezTo>
                        <a:pt x="26720" y="28722"/>
                        <a:pt x="27820" y="26653"/>
                        <a:pt x="27820" y="24052"/>
                      </a:cubicBezTo>
                      <a:cubicBezTo>
                        <a:pt x="27754" y="22317"/>
                        <a:pt x="27287" y="20883"/>
                        <a:pt x="26419" y="19782"/>
                      </a:cubicBezTo>
                      <a:cubicBezTo>
                        <a:pt x="25552" y="18714"/>
                        <a:pt x="24084" y="17914"/>
                        <a:pt x="22150" y="17413"/>
                      </a:cubicBezTo>
                      <a:lnTo>
                        <a:pt x="22150" y="17213"/>
                      </a:lnTo>
                      <a:cubicBezTo>
                        <a:pt x="23651" y="16880"/>
                        <a:pt x="24852" y="16112"/>
                        <a:pt x="25752" y="14978"/>
                      </a:cubicBezTo>
                      <a:cubicBezTo>
                        <a:pt x="26686" y="13878"/>
                        <a:pt x="27153" y="12477"/>
                        <a:pt x="27153" y="10875"/>
                      </a:cubicBezTo>
                      <a:cubicBezTo>
                        <a:pt x="27153" y="8407"/>
                        <a:pt x="26086" y="6606"/>
                        <a:pt x="24018" y="5438"/>
                      </a:cubicBezTo>
                      <a:cubicBezTo>
                        <a:pt x="23817" y="5305"/>
                        <a:pt x="23551" y="5205"/>
                        <a:pt x="23350" y="5105"/>
                      </a:cubicBezTo>
                      <a:cubicBezTo>
                        <a:pt x="21549" y="4304"/>
                        <a:pt x="19081" y="3870"/>
                        <a:pt x="15979" y="3737"/>
                      </a:cubicBezTo>
                      <a:lnTo>
                        <a:pt x="15979" y="1"/>
                      </a:lnTo>
                      <a:lnTo>
                        <a:pt x="12910" y="1"/>
                      </a:lnTo>
                      <a:lnTo>
                        <a:pt x="12910" y="3737"/>
                      </a:lnTo>
                      <a:lnTo>
                        <a:pt x="9707" y="3737"/>
                      </a:lnTo>
                      <a:lnTo>
                        <a:pt x="9707" y="1"/>
                      </a:lnTo>
                      <a:close/>
                    </a:path>
                  </a:pathLst>
                </a:custGeom>
                <a:solidFill>
                  <a:srgbClr val="D7A3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80" name="Google Shape;580;p38"/>
            <p:cNvGrpSpPr/>
            <p:nvPr/>
          </p:nvGrpSpPr>
          <p:grpSpPr>
            <a:xfrm>
              <a:off x="7101553" y="3267540"/>
              <a:ext cx="1475024" cy="1356940"/>
              <a:chOff x="2957275" y="3539650"/>
              <a:chExt cx="1156700" cy="1064100"/>
            </a:xfrm>
          </p:grpSpPr>
          <p:sp>
            <p:nvSpPr>
              <p:cNvPr id="581" name="Google Shape;581;p38"/>
              <p:cNvSpPr/>
              <p:nvPr/>
            </p:nvSpPr>
            <p:spPr>
              <a:xfrm>
                <a:off x="2985625" y="3573825"/>
                <a:ext cx="1128350" cy="1029925"/>
              </a:xfrm>
              <a:custGeom>
                <a:avLst/>
                <a:gdLst/>
                <a:ahLst/>
                <a:cxnLst/>
                <a:rect l="l" t="t" r="r" b="b"/>
                <a:pathLst>
                  <a:path w="45134" h="41197" extrusionOk="0">
                    <a:moveTo>
                      <a:pt x="28521" y="1"/>
                    </a:moveTo>
                    <a:cubicBezTo>
                      <a:pt x="27521" y="7173"/>
                      <a:pt x="23251" y="13611"/>
                      <a:pt x="17947" y="18514"/>
                    </a:cubicBezTo>
                    <a:cubicBezTo>
                      <a:pt x="12677" y="23451"/>
                      <a:pt x="6272" y="27054"/>
                      <a:pt x="1" y="30689"/>
                    </a:cubicBezTo>
                    <a:lnTo>
                      <a:pt x="17180" y="41197"/>
                    </a:lnTo>
                    <a:cubicBezTo>
                      <a:pt x="26353" y="36727"/>
                      <a:pt x="34359" y="29856"/>
                      <a:pt x="40096" y="21450"/>
                    </a:cubicBezTo>
                    <a:cubicBezTo>
                      <a:pt x="42865" y="17447"/>
                      <a:pt x="45133" y="12843"/>
                      <a:pt x="45133" y="7973"/>
                    </a:cubicBezTo>
                    <a:lnTo>
                      <a:pt x="28521" y="1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38"/>
              <p:cNvSpPr/>
              <p:nvPr/>
            </p:nvSpPr>
            <p:spPr>
              <a:xfrm>
                <a:off x="3074875" y="3626375"/>
                <a:ext cx="1011575" cy="928175"/>
              </a:xfrm>
              <a:custGeom>
                <a:avLst/>
                <a:gdLst/>
                <a:ahLst/>
                <a:cxnLst/>
                <a:rect l="l" t="t" r="r" b="b"/>
                <a:pathLst>
                  <a:path w="40463" h="37127" extrusionOk="0">
                    <a:moveTo>
                      <a:pt x="26986" y="0"/>
                    </a:moveTo>
                    <a:cubicBezTo>
                      <a:pt x="26876" y="496"/>
                      <a:pt x="26493" y="969"/>
                      <a:pt x="25931" y="969"/>
                    </a:cubicBezTo>
                    <a:cubicBezTo>
                      <a:pt x="25813" y="969"/>
                      <a:pt x="25686" y="948"/>
                      <a:pt x="25552" y="901"/>
                    </a:cubicBezTo>
                    <a:cubicBezTo>
                      <a:pt x="25485" y="901"/>
                      <a:pt x="25452" y="868"/>
                      <a:pt x="25385" y="834"/>
                    </a:cubicBezTo>
                    <a:cubicBezTo>
                      <a:pt x="23550" y="8006"/>
                      <a:pt x="18880" y="13577"/>
                      <a:pt x="15111" y="17113"/>
                    </a:cubicBezTo>
                    <a:cubicBezTo>
                      <a:pt x="10608" y="21282"/>
                      <a:pt x="5437" y="24518"/>
                      <a:pt x="200" y="27553"/>
                    </a:cubicBezTo>
                    <a:cubicBezTo>
                      <a:pt x="968" y="28054"/>
                      <a:pt x="767" y="29221"/>
                      <a:pt x="0" y="29555"/>
                    </a:cubicBezTo>
                    <a:lnTo>
                      <a:pt x="12109" y="37027"/>
                    </a:lnTo>
                    <a:cubicBezTo>
                      <a:pt x="12438" y="36596"/>
                      <a:pt x="12942" y="36300"/>
                      <a:pt x="13545" y="36300"/>
                    </a:cubicBezTo>
                    <a:cubicBezTo>
                      <a:pt x="13735" y="36300"/>
                      <a:pt x="13936" y="36329"/>
                      <a:pt x="14144" y="36393"/>
                    </a:cubicBezTo>
                    <a:cubicBezTo>
                      <a:pt x="14644" y="36560"/>
                      <a:pt x="14978" y="36793"/>
                      <a:pt x="15211" y="37127"/>
                    </a:cubicBezTo>
                    <a:cubicBezTo>
                      <a:pt x="23384" y="32757"/>
                      <a:pt x="30455" y="26419"/>
                      <a:pt x="35692" y="18747"/>
                    </a:cubicBezTo>
                    <a:cubicBezTo>
                      <a:pt x="38494" y="14711"/>
                      <a:pt x="39995" y="11208"/>
                      <a:pt x="40462" y="7873"/>
                    </a:cubicBezTo>
                    <a:lnTo>
                      <a:pt x="40462" y="7873"/>
                    </a:lnTo>
                    <a:cubicBezTo>
                      <a:pt x="40401" y="7885"/>
                      <a:pt x="40331" y="7893"/>
                      <a:pt x="40257" y="7893"/>
                    </a:cubicBezTo>
                    <a:cubicBezTo>
                      <a:pt x="40129" y="7893"/>
                      <a:pt x="39989" y="7869"/>
                      <a:pt x="39862" y="7806"/>
                    </a:cubicBezTo>
                    <a:cubicBezTo>
                      <a:pt x="38895" y="7539"/>
                      <a:pt x="38895" y="6505"/>
                      <a:pt x="39395" y="5905"/>
                    </a:cubicBezTo>
                    <a:lnTo>
                      <a:pt x="26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38"/>
              <p:cNvSpPr/>
              <p:nvPr/>
            </p:nvSpPr>
            <p:spPr>
              <a:xfrm>
                <a:off x="3075700" y="3625525"/>
                <a:ext cx="844800" cy="834800"/>
              </a:xfrm>
              <a:custGeom>
                <a:avLst/>
                <a:gdLst/>
                <a:ahLst/>
                <a:cxnLst/>
                <a:rect l="l" t="t" r="r" b="b"/>
                <a:pathLst>
                  <a:path w="33792" h="33392" extrusionOk="0">
                    <a:moveTo>
                      <a:pt x="26986" y="1"/>
                    </a:moveTo>
                    <a:cubicBezTo>
                      <a:pt x="26875" y="531"/>
                      <a:pt x="26483" y="991"/>
                      <a:pt x="25910" y="991"/>
                    </a:cubicBezTo>
                    <a:cubicBezTo>
                      <a:pt x="25797" y="991"/>
                      <a:pt x="25678" y="973"/>
                      <a:pt x="25552" y="935"/>
                    </a:cubicBezTo>
                    <a:cubicBezTo>
                      <a:pt x="25485" y="935"/>
                      <a:pt x="25452" y="902"/>
                      <a:pt x="25385" y="835"/>
                    </a:cubicBezTo>
                    <a:cubicBezTo>
                      <a:pt x="23551" y="8007"/>
                      <a:pt x="18881" y="13611"/>
                      <a:pt x="15111" y="17147"/>
                    </a:cubicBezTo>
                    <a:cubicBezTo>
                      <a:pt x="10608" y="21316"/>
                      <a:pt x="5438" y="24519"/>
                      <a:pt x="201" y="27587"/>
                    </a:cubicBezTo>
                    <a:cubicBezTo>
                      <a:pt x="968" y="28088"/>
                      <a:pt x="768" y="29255"/>
                      <a:pt x="1" y="29589"/>
                    </a:cubicBezTo>
                    <a:lnTo>
                      <a:pt x="6138" y="33392"/>
                    </a:lnTo>
                    <a:cubicBezTo>
                      <a:pt x="6272" y="33225"/>
                      <a:pt x="6438" y="33058"/>
                      <a:pt x="6639" y="32925"/>
                    </a:cubicBezTo>
                    <a:cubicBezTo>
                      <a:pt x="12243" y="29389"/>
                      <a:pt x="19081" y="26420"/>
                      <a:pt x="23417" y="21416"/>
                    </a:cubicBezTo>
                    <a:cubicBezTo>
                      <a:pt x="27987" y="16113"/>
                      <a:pt x="31356" y="11543"/>
                      <a:pt x="33791" y="3270"/>
                    </a:cubicBezTo>
                    <a:lnTo>
                      <a:pt x="26986" y="1"/>
                    </a:lnTo>
                    <a:close/>
                  </a:path>
                </a:pathLst>
              </a:custGeom>
              <a:solidFill>
                <a:srgbClr val="52AF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8"/>
              <p:cNvSpPr/>
              <p:nvPr/>
            </p:nvSpPr>
            <p:spPr>
              <a:xfrm>
                <a:off x="3758700" y="3852850"/>
                <a:ext cx="107600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3829" extrusionOk="0">
                    <a:moveTo>
                      <a:pt x="2141" y="1"/>
                    </a:moveTo>
                    <a:cubicBezTo>
                      <a:pt x="1306" y="1"/>
                      <a:pt x="546" y="530"/>
                      <a:pt x="300" y="1349"/>
                    </a:cubicBezTo>
                    <a:cubicBezTo>
                      <a:pt x="0" y="2383"/>
                      <a:pt x="600" y="3450"/>
                      <a:pt x="1601" y="3751"/>
                    </a:cubicBezTo>
                    <a:cubicBezTo>
                      <a:pt x="1782" y="3803"/>
                      <a:pt x="1965" y="3828"/>
                      <a:pt x="2143" y="3828"/>
                    </a:cubicBezTo>
                    <a:cubicBezTo>
                      <a:pt x="2986" y="3828"/>
                      <a:pt x="3755" y="3275"/>
                      <a:pt x="4003" y="2450"/>
                    </a:cubicBezTo>
                    <a:cubicBezTo>
                      <a:pt x="4303" y="1416"/>
                      <a:pt x="3703" y="381"/>
                      <a:pt x="2702" y="81"/>
                    </a:cubicBezTo>
                    <a:cubicBezTo>
                      <a:pt x="2515" y="27"/>
                      <a:pt x="2326" y="1"/>
                      <a:pt x="2141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8"/>
              <p:cNvSpPr/>
              <p:nvPr/>
            </p:nvSpPr>
            <p:spPr>
              <a:xfrm>
                <a:off x="3856775" y="3829700"/>
                <a:ext cx="110550" cy="170900"/>
              </a:xfrm>
              <a:custGeom>
                <a:avLst/>
                <a:gdLst/>
                <a:ahLst/>
                <a:cxnLst/>
                <a:rect l="l" t="t" r="r" b="b"/>
                <a:pathLst>
                  <a:path w="4422" h="6836" extrusionOk="0">
                    <a:moveTo>
                      <a:pt x="4127" y="1"/>
                    </a:moveTo>
                    <a:cubicBezTo>
                      <a:pt x="4018" y="1"/>
                      <a:pt x="3911" y="64"/>
                      <a:pt x="3883" y="207"/>
                    </a:cubicBezTo>
                    <a:cubicBezTo>
                      <a:pt x="3249" y="2608"/>
                      <a:pt x="2048" y="4710"/>
                      <a:pt x="213" y="6411"/>
                    </a:cubicBezTo>
                    <a:cubicBezTo>
                      <a:pt x="1" y="6571"/>
                      <a:pt x="212" y="6836"/>
                      <a:pt x="407" y="6836"/>
                    </a:cubicBezTo>
                    <a:cubicBezTo>
                      <a:pt x="457" y="6836"/>
                      <a:pt x="506" y="6819"/>
                      <a:pt x="547" y="6778"/>
                    </a:cubicBezTo>
                    <a:cubicBezTo>
                      <a:pt x="2415" y="5043"/>
                      <a:pt x="3749" y="2809"/>
                      <a:pt x="4383" y="307"/>
                    </a:cubicBezTo>
                    <a:cubicBezTo>
                      <a:pt x="4421" y="115"/>
                      <a:pt x="4273" y="1"/>
                      <a:pt x="4127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8"/>
              <p:cNvSpPr/>
              <p:nvPr/>
            </p:nvSpPr>
            <p:spPr>
              <a:xfrm>
                <a:off x="3880975" y="3851700"/>
                <a:ext cx="110575" cy="170600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6824" extrusionOk="0">
                    <a:moveTo>
                      <a:pt x="4109" y="1"/>
                    </a:moveTo>
                    <a:cubicBezTo>
                      <a:pt x="4007" y="1"/>
                      <a:pt x="3909" y="59"/>
                      <a:pt x="3882" y="194"/>
                    </a:cubicBezTo>
                    <a:cubicBezTo>
                      <a:pt x="3248" y="2596"/>
                      <a:pt x="2047" y="4697"/>
                      <a:pt x="213" y="6398"/>
                    </a:cubicBezTo>
                    <a:cubicBezTo>
                      <a:pt x="0" y="6558"/>
                      <a:pt x="190" y="6823"/>
                      <a:pt x="394" y="6823"/>
                    </a:cubicBezTo>
                    <a:cubicBezTo>
                      <a:pt x="446" y="6823"/>
                      <a:pt x="499" y="6806"/>
                      <a:pt x="546" y="6765"/>
                    </a:cubicBezTo>
                    <a:cubicBezTo>
                      <a:pt x="2448" y="4997"/>
                      <a:pt x="3749" y="2829"/>
                      <a:pt x="4382" y="327"/>
                    </a:cubicBezTo>
                    <a:cubicBezTo>
                      <a:pt x="4422" y="128"/>
                      <a:pt x="4260" y="1"/>
                      <a:pt x="4109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8"/>
              <p:cNvSpPr/>
              <p:nvPr/>
            </p:nvSpPr>
            <p:spPr>
              <a:xfrm>
                <a:off x="3449300" y="4001425"/>
                <a:ext cx="382800" cy="305675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12227" extrusionOk="0">
                    <a:moveTo>
                      <a:pt x="6405" y="0"/>
                    </a:moveTo>
                    <a:cubicBezTo>
                      <a:pt x="4440" y="0"/>
                      <a:pt x="2662" y="819"/>
                      <a:pt x="1668" y="2377"/>
                    </a:cubicBezTo>
                    <a:cubicBezTo>
                      <a:pt x="1" y="5046"/>
                      <a:pt x="1335" y="8882"/>
                      <a:pt x="4637" y="10950"/>
                    </a:cubicBezTo>
                    <a:cubicBezTo>
                      <a:pt x="6011" y="11811"/>
                      <a:pt x="7507" y="12227"/>
                      <a:pt x="8907" y="12227"/>
                    </a:cubicBezTo>
                    <a:cubicBezTo>
                      <a:pt x="10872" y="12227"/>
                      <a:pt x="12650" y="11408"/>
                      <a:pt x="13644" y="9849"/>
                    </a:cubicBezTo>
                    <a:cubicBezTo>
                      <a:pt x="15311" y="7181"/>
                      <a:pt x="13977" y="3345"/>
                      <a:pt x="10675" y="1277"/>
                    </a:cubicBezTo>
                    <a:cubicBezTo>
                      <a:pt x="9301" y="416"/>
                      <a:pt x="7805" y="0"/>
                      <a:pt x="6405" y="0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8"/>
              <p:cNvSpPr/>
              <p:nvPr/>
            </p:nvSpPr>
            <p:spPr>
              <a:xfrm>
                <a:off x="3466825" y="4015900"/>
                <a:ext cx="34610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3844" h="11109" extrusionOk="0">
                    <a:moveTo>
                      <a:pt x="5856" y="258"/>
                    </a:moveTo>
                    <a:cubicBezTo>
                      <a:pt x="6462" y="258"/>
                      <a:pt x="7087" y="348"/>
                      <a:pt x="7706" y="531"/>
                    </a:cubicBezTo>
                    <a:cubicBezTo>
                      <a:pt x="8339" y="698"/>
                      <a:pt x="8973" y="998"/>
                      <a:pt x="9540" y="1365"/>
                    </a:cubicBezTo>
                    <a:cubicBezTo>
                      <a:pt x="12409" y="3166"/>
                      <a:pt x="13576" y="6502"/>
                      <a:pt x="12142" y="8803"/>
                    </a:cubicBezTo>
                    <a:cubicBezTo>
                      <a:pt x="11306" y="10165"/>
                      <a:pt x="9767" y="10868"/>
                      <a:pt x="8060" y="10868"/>
                    </a:cubicBezTo>
                    <a:cubicBezTo>
                      <a:pt x="6840" y="10868"/>
                      <a:pt x="5533" y="10508"/>
                      <a:pt x="4336" y="9771"/>
                    </a:cubicBezTo>
                    <a:cubicBezTo>
                      <a:pt x="1468" y="7970"/>
                      <a:pt x="300" y="4634"/>
                      <a:pt x="1768" y="2332"/>
                    </a:cubicBezTo>
                    <a:cubicBezTo>
                      <a:pt x="2581" y="977"/>
                      <a:pt x="4141" y="258"/>
                      <a:pt x="5856" y="258"/>
                    </a:cubicBezTo>
                    <a:close/>
                    <a:moveTo>
                      <a:pt x="5798" y="0"/>
                    </a:moveTo>
                    <a:cubicBezTo>
                      <a:pt x="4002" y="0"/>
                      <a:pt x="2380" y="740"/>
                      <a:pt x="1501" y="2165"/>
                    </a:cubicBezTo>
                    <a:cubicBezTo>
                      <a:pt x="0" y="4600"/>
                      <a:pt x="1168" y="8070"/>
                      <a:pt x="4170" y="9971"/>
                    </a:cubicBezTo>
                    <a:cubicBezTo>
                      <a:pt x="4803" y="10371"/>
                      <a:pt x="5437" y="10638"/>
                      <a:pt x="6104" y="10838"/>
                    </a:cubicBezTo>
                    <a:cubicBezTo>
                      <a:pt x="6749" y="11019"/>
                      <a:pt x="7396" y="11108"/>
                      <a:pt x="8022" y="11108"/>
                    </a:cubicBezTo>
                    <a:cubicBezTo>
                      <a:pt x="9824" y="11108"/>
                      <a:pt x="11451" y="10364"/>
                      <a:pt x="12342" y="8904"/>
                    </a:cubicBezTo>
                    <a:cubicBezTo>
                      <a:pt x="13843" y="6502"/>
                      <a:pt x="12676" y="2999"/>
                      <a:pt x="9674" y="1131"/>
                    </a:cubicBezTo>
                    <a:cubicBezTo>
                      <a:pt x="8429" y="371"/>
                      <a:pt x="7070" y="0"/>
                      <a:pt x="5798" y="0"/>
                    </a:cubicBezTo>
                    <a:close/>
                  </a:path>
                </a:pathLst>
              </a:custGeom>
              <a:solidFill>
                <a:srgbClr val="92C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8"/>
              <p:cNvSpPr/>
              <p:nvPr/>
            </p:nvSpPr>
            <p:spPr>
              <a:xfrm>
                <a:off x="3546875" y="4056675"/>
                <a:ext cx="199325" cy="173025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6921" extrusionOk="0">
                    <a:moveTo>
                      <a:pt x="1501" y="2002"/>
                    </a:moveTo>
                    <a:lnTo>
                      <a:pt x="2836" y="3070"/>
                    </a:lnTo>
                    <a:cubicBezTo>
                      <a:pt x="2602" y="3203"/>
                      <a:pt x="2402" y="3303"/>
                      <a:pt x="2169" y="3303"/>
                    </a:cubicBezTo>
                    <a:cubicBezTo>
                      <a:pt x="2142" y="3308"/>
                      <a:pt x="2115" y="3310"/>
                      <a:pt x="2088" y="3310"/>
                    </a:cubicBezTo>
                    <a:cubicBezTo>
                      <a:pt x="1915" y="3310"/>
                      <a:pt x="1746" y="3223"/>
                      <a:pt x="1601" y="3136"/>
                    </a:cubicBezTo>
                    <a:cubicBezTo>
                      <a:pt x="1435" y="3003"/>
                      <a:pt x="1335" y="2836"/>
                      <a:pt x="1335" y="2636"/>
                    </a:cubicBezTo>
                    <a:cubicBezTo>
                      <a:pt x="1335" y="2402"/>
                      <a:pt x="1401" y="2202"/>
                      <a:pt x="1501" y="2002"/>
                    </a:cubicBezTo>
                    <a:close/>
                    <a:moveTo>
                      <a:pt x="5667" y="3149"/>
                    </a:moveTo>
                    <a:cubicBezTo>
                      <a:pt x="5857" y="3149"/>
                      <a:pt x="6014" y="3239"/>
                      <a:pt x="6171" y="3370"/>
                    </a:cubicBezTo>
                    <a:cubicBezTo>
                      <a:pt x="6405" y="3537"/>
                      <a:pt x="6505" y="3737"/>
                      <a:pt x="6505" y="3970"/>
                    </a:cubicBezTo>
                    <a:cubicBezTo>
                      <a:pt x="6505" y="4170"/>
                      <a:pt x="6438" y="4404"/>
                      <a:pt x="6305" y="4671"/>
                    </a:cubicBezTo>
                    <a:lnTo>
                      <a:pt x="4770" y="3370"/>
                    </a:lnTo>
                    <a:cubicBezTo>
                      <a:pt x="5004" y="3236"/>
                      <a:pt x="5271" y="3203"/>
                      <a:pt x="5504" y="3170"/>
                    </a:cubicBezTo>
                    <a:cubicBezTo>
                      <a:pt x="5561" y="3155"/>
                      <a:pt x="5615" y="3149"/>
                      <a:pt x="5667" y="3149"/>
                    </a:cubicBezTo>
                    <a:close/>
                    <a:moveTo>
                      <a:pt x="667" y="1"/>
                    </a:moveTo>
                    <a:lnTo>
                      <a:pt x="0" y="801"/>
                    </a:lnTo>
                    <a:lnTo>
                      <a:pt x="768" y="1402"/>
                    </a:lnTo>
                    <a:cubicBezTo>
                      <a:pt x="434" y="1902"/>
                      <a:pt x="267" y="2469"/>
                      <a:pt x="301" y="2903"/>
                    </a:cubicBezTo>
                    <a:cubicBezTo>
                      <a:pt x="301" y="3370"/>
                      <a:pt x="501" y="3803"/>
                      <a:pt x="901" y="4070"/>
                    </a:cubicBezTo>
                    <a:cubicBezTo>
                      <a:pt x="1101" y="4237"/>
                      <a:pt x="1335" y="4404"/>
                      <a:pt x="1601" y="4471"/>
                    </a:cubicBezTo>
                    <a:cubicBezTo>
                      <a:pt x="1767" y="4494"/>
                      <a:pt x="1948" y="4518"/>
                      <a:pt x="2123" y="4518"/>
                    </a:cubicBezTo>
                    <a:cubicBezTo>
                      <a:pt x="2196" y="4518"/>
                      <a:pt x="2267" y="4514"/>
                      <a:pt x="2335" y="4504"/>
                    </a:cubicBezTo>
                    <a:cubicBezTo>
                      <a:pt x="2569" y="4471"/>
                      <a:pt x="2802" y="4404"/>
                      <a:pt x="3069" y="4304"/>
                    </a:cubicBezTo>
                    <a:cubicBezTo>
                      <a:pt x="3303" y="4204"/>
                      <a:pt x="3503" y="4070"/>
                      <a:pt x="3770" y="3970"/>
                    </a:cubicBezTo>
                    <a:lnTo>
                      <a:pt x="5638" y="5538"/>
                    </a:lnTo>
                    <a:cubicBezTo>
                      <a:pt x="5382" y="5726"/>
                      <a:pt x="5108" y="5817"/>
                      <a:pt x="4817" y="5817"/>
                    </a:cubicBezTo>
                    <a:cubicBezTo>
                      <a:pt x="4539" y="5817"/>
                      <a:pt x="4246" y="5734"/>
                      <a:pt x="3936" y="5571"/>
                    </a:cubicBezTo>
                    <a:lnTo>
                      <a:pt x="3403" y="6505"/>
                    </a:lnTo>
                    <a:cubicBezTo>
                      <a:pt x="3829" y="6761"/>
                      <a:pt x="4256" y="6920"/>
                      <a:pt x="4703" y="6920"/>
                    </a:cubicBezTo>
                    <a:cubicBezTo>
                      <a:pt x="4780" y="6920"/>
                      <a:pt x="4858" y="6915"/>
                      <a:pt x="4937" y="6906"/>
                    </a:cubicBezTo>
                    <a:cubicBezTo>
                      <a:pt x="5471" y="6872"/>
                      <a:pt x="5971" y="6639"/>
                      <a:pt x="6472" y="6172"/>
                    </a:cubicBezTo>
                    <a:lnTo>
                      <a:pt x="7306" y="6739"/>
                    </a:lnTo>
                    <a:lnTo>
                      <a:pt x="7973" y="5972"/>
                    </a:lnTo>
                    <a:lnTo>
                      <a:pt x="7239" y="5338"/>
                    </a:lnTo>
                    <a:cubicBezTo>
                      <a:pt x="7406" y="5038"/>
                      <a:pt x="7506" y="4804"/>
                      <a:pt x="7606" y="4504"/>
                    </a:cubicBezTo>
                    <a:cubicBezTo>
                      <a:pt x="7672" y="4204"/>
                      <a:pt x="7739" y="3970"/>
                      <a:pt x="7672" y="3703"/>
                    </a:cubicBezTo>
                    <a:cubicBezTo>
                      <a:pt x="7639" y="3470"/>
                      <a:pt x="7606" y="3203"/>
                      <a:pt x="7472" y="3003"/>
                    </a:cubicBezTo>
                    <a:cubicBezTo>
                      <a:pt x="7339" y="2803"/>
                      <a:pt x="7239" y="2636"/>
                      <a:pt x="7005" y="2469"/>
                    </a:cubicBezTo>
                    <a:cubicBezTo>
                      <a:pt x="6772" y="2236"/>
                      <a:pt x="6472" y="2069"/>
                      <a:pt x="6238" y="2035"/>
                    </a:cubicBezTo>
                    <a:cubicBezTo>
                      <a:pt x="6049" y="2012"/>
                      <a:pt x="5877" y="1988"/>
                      <a:pt x="5687" y="1988"/>
                    </a:cubicBezTo>
                    <a:cubicBezTo>
                      <a:pt x="5608" y="1988"/>
                      <a:pt x="5525" y="1992"/>
                      <a:pt x="5438" y="2002"/>
                    </a:cubicBezTo>
                    <a:cubicBezTo>
                      <a:pt x="5137" y="2035"/>
                      <a:pt x="4904" y="2069"/>
                      <a:pt x="4637" y="2202"/>
                    </a:cubicBezTo>
                    <a:lnTo>
                      <a:pt x="3903" y="2569"/>
                    </a:lnTo>
                    <a:lnTo>
                      <a:pt x="2269" y="1235"/>
                    </a:lnTo>
                    <a:cubicBezTo>
                      <a:pt x="2481" y="1129"/>
                      <a:pt x="2687" y="1071"/>
                      <a:pt x="2902" y="1071"/>
                    </a:cubicBezTo>
                    <a:cubicBezTo>
                      <a:pt x="3158" y="1071"/>
                      <a:pt x="3428" y="1153"/>
                      <a:pt x="3736" y="1335"/>
                    </a:cubicBezTo>
                    <a:lnTo>
                      <a:pt x="4303" y="401"/>
                    </a:lnTo>
                    <a:cubicBezTo>
                      <a:pt x="4103" y="301"/>
                      <a:pt x="3903" y="167"/>
                      <a:pt x="3636" y="67"/>
                    </a:cubicBezTo>
                    <a:cubicBezTo>
                      <a:pt x="3403" y="34"/>
                      <a:pt x="3136" y="1"/>
                      <a:pt x="2902" y="1"/>
                    </a:cubicBezTo>
                    <a:cubicBezTo>
                      <a:pt x="2636" y="1"/>
                      <a:pt x="2402" y="34"/>
                      <a:pt x="2135" y="167"/>
                    </a:cubicBezTo>
                    <a:cubicBezTo>
                      <a:pt x="1902" y="301"/>
                      <a:pt x="1668" y="401"/>
                      <a:pt x="1435" y="634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rgbClr val="0095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38"/>
              <p:cNvSpPr/>
              <p:nvPr/>
            </p:nvSpPr>
            <p:spPr>
              <a:xfrm>
                <a:off x="2957275" y="3539650"/>
                <a:ext cx="1088300" cy="1050775"/>
              </a:xfrm>
              <a:custGeom>
                <a:avLst/>
                <a:gdLst/>
                <a:ahLst/>
                <a:cxnLst/>
                <a:rect l="l" t="t" r="r" b="b"/>
                <a:pathLst>
                  <a:path w="43532" h="42031" extrusionOk="0">
                    <a:moveTo>
                      <a:pt x="25853" y="0"/>
                    </a:moveTo>
                    <a:cubicBezTo>
                      <a:pt x="25486" y="7239"/>
                      <a:pt x="21750" y="13977"/>
                      <a:pt x="16880" y="19347"/>
                    </a:cubicBezTo>
                    <a:cubicBezTo>
                      <a:pt x="12009" y="24685"/>
                      <a:pt x="6005" y="28854"/>
                      <a:pt x="1" y="32990"/>
                    </a:cubicBezTo>
                    <a:lnTo>
                      <a:pt x="18047" y="42030"/>
                    </a:lnTo>
                    <a:cubicBezTo>
                      <a:pt x="26820" y="36827"/>
                      <a:pt x="34192" y="29254"/>
                      <a:pt x="39229" y="20381"/>
                    </a:cubicBezTo>
                    <a:cubicBezTo>
                      <a:pt x="41664" y="16145"/>
                      <a:pt x="43532" y="11375"/>
                      <a:pt x="43098" y="6538"/>
                    </a:cubicBezTo>
                    <a:lnTo>
                      <a:pt x="25853" y="0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38"/>
              <p:cNvSpPr/>
              <p:nvPr/>
            </p:nvSpPr>
            <p:spPr>
              <a:xfrm>
                <a:off x="3049025" y="3587175"/>
                <a:ext cx="962375" cy="954050"/>
              </a:xfrm>
              <a:custGeom>
                <a:avLst/>
                <a:gdLst/>
                <a:ahLst/>
                <a:cxnLst/>
                <a:rect l="l" t="t" r="r" b="b"/>
                <a:pathLst>
                  <a:path w="38495" h="38162" extrusionOk="0">
                    <a:moveTo>
                      <a:pt x="24418" y="1"/>
                    </a:moveTo>
                    <a:cubicBezTo>
                      <a:pt x="24359" y="561"/>
                      <a:pt x="23986" y="1096"/>
                      <a:pt x="23346" y="1096"/>
                    </a:cubicBezTo>
                    <a:cubicBezTo>
                      <a:pt x="23263" y="1096"/>
                      <a:pt x="23175" y="1087"/>
                      <a:pt x="23083" y="1068"/>
                    </a:cubicBezTo>
                    <a:cubicBezTo>
                      <a:pt x="23017" y="1068"/>
                      <a:pt x="22983" y="1001"/>
                      <a:pt x="22916" y="1001"/>
                    </a:cubicBezTo>
                    <a:cubicBezTo>
                      <a:pt x="21716" y="8307"/>
                      <a:pt x="17546" y="14277"/>
                      <a:pt x="14010" y="18114"/>
                    </a:cubicBezTo>
                    <a:cubicBezTo>
                      <a:pt x="9874" y="22617"/>
                      <a:pt x="5004" y="26286"/>
                      <a:pt x="33" y="29755"/>
                    </a:cubicBezTo>
                    <a:cubicBezTo>
                      <a:pt x="834" y="30155"/>
                      <a:pt x="701" y="31356"/>
                      <a:pt x="0" y="31757"/>
                    </a:cubicBezTo>
                    <a:lnTo>
                      <a:pt x="12676" y="38161"/>
                    </a:lnTo>
                    <a:cubicBezTo>
                      <a:pt x="13008" y="37690"/>
                      <a:pt x="13525" y="37311"/>
                      <a:pt x="14226" y="37311"/>
                    </a:cubicBezTo>
                    <a:cubicBezTo>
                      <a:pt x="14369" y="37311"/>
                      <a:pt x="14519" y="37327"/>
                      <a:pt x="14677" y="37361"/>
                    </a:cubicBezTo>
                    <a:cubicBezTo>
                      <a:pt x="15178" y="37494"/>
                      <a:pt x="15545" y="37694"/>
                      <a:pt x="15811" y="38028"/>
                    </a:cubicBezTo>
                    <a:cubicBezTo>
                      <a:pt x="23550" y="32991"/>
                      <a:pt x="30055" y="26119"/>
                      <a:pt x="34658" y="18013"/>
                    </a:cubicBezTo>
                    <a:cubicBezTo>
                      <a:pt x="37093" y="13744"/>
                      <a:pt x="38327" y="10108"/>
                      <a:pt x="38494" y="6739"/>
                    </a:cubicBezTo>
                    <a:lnTo>
                      <a:pt x="38494" y="6739"/>
                    </a:lnTo>
                    <a:cubicBezTo>
                      <a:pt x="38376" y="6762"/>
                      <a:pt x="38225" y="6786"/>
                      <a:pt x="38076" y="6786"/>
                    </a:cubicBezTo>
                    <a:cubicBezTo>
                      <a:pt x="38014" y="6786"/>
                      <a:pt x="37952" y="6782"/>
                      <a:pt x="37894" y="6772"/>
                    </a:cubicBezTo>
                    <a:cubicBezTo>
                      <a:pt x="36926" y="6572"/>
                      <a:pt x="36826" y="5505"/>
                      <a:pt x="37260" y="4904"/>
                    </a:cubicBezTo>
                    <a:lnTo>
                      <a:pt x="244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8"/>
              <p:cNvSpPr/>
              <p:nvPr/>
            </p:nvSpPr>
            <p:spPr>
              <a:xfrm>
                <a:off x="3692800" y="3807000"/>
                <a:ext cx="104275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3829" extrusionOk="0">
                    <a:moveTo>
                      <a:pt x="2052" y="1"/>
                    </a:moveTo>
                    <a:cubicBezTo>
                      <a:pt x="1171" y="1"/>
                      <a:pt x="374" y="621"/>
                      <a:pt x="201" y="1515"/>
                    </a:cubicBezTo>
                    <a:cubicBezTo>
                      <a:pt x="1" y="2549"/>
                      <a:pt x="668" y="3583"/>
                      <a:pt x="1702" y="3783"/>
                    </a:cubicBezTo>
                    <a:cubicBezTo>
                      <a:pt x="1837" y="3814"/>
                      <a:pt x="1971" y="3828"/>
                      <a:pt x="2103" y="3828"/>
                    </a:cubicBezTo>
                    <a:cubicBezTo>
                      <a:pt x="2984" y="3828"/>
                      <a:pt x="3767" y="3181"/>
                      <a:pt x="3970" y="2282"/>
                    </a:cubicBezTo>
                    <a:cubicBezTo>
                      <a:pt x="4170" y="1248"/>
                      <a:pt x="3503" y="247"/>
                      <a:pt x="2469" y="47"/>
                    </a:cubicBezTo>
                    <a:cubicBezTo>
                      <a:pt x="2330" y="16"/>
                      <a:pt x="2190" y="1"/>
                      <a:pt x="2052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8"/>
              <p:cNvSpPr/>
              <p:nvPr/>
            </p:nvSpPr>
            <p:spPr>
              <a:xfrm>
                <a:off x="3796675" y="3773000"/>
                <a:ext cx="95950" cy="17857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7143" extrusionOk="0">
                    <a:moveTo>
                      <a:pt x="3538" y="1"/>
                    </a:moveTo>
                    <a:cubicBezTo>
                      <a:pt x="3431" y="1"/>
                      <a:pt x="3332" y="64"/>
                      <a:pt x="3318" y="206"/>
                    </a:cubicBezTo>
                    <a:cubicBezTo>
                      <a:pt x="2918" y="2675"/>
                      <a:pt x="1850" y="4876"/>
                      <a:pt x="149" y="6711"/>
                    </a:cubicBezTo>
                    <a:cubicBezTo>
                      <a:pt x="1" y="6909"/>
                      <a:pt x="163" y="7143"/>
                      <a:pt x="339" y="7143"/>
                    </a:cubicBezTo>
                    <a:cubicBezTo>
                      <a:pt x="401" y="7143"/>
                      <a:pt x="464" y="7114"/>
                      <a:pt x="516" y="7045"/>
                    </a:cubicBezTo>
                    <a:cubicBezTo>
                      <a:pt x="2317" y="5143"/>
                      <a:pt x="3418" y="2875"/>
                      <a:pt x="3818" y="306"/>
                    </a:cubicBezTo>
                    <a:cubicBezTo>
                      <a:pt x="3837" y="115"/>
                      <a:pt x="3681" y="1"/>
                      <a:pt x="3538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8"/>
              <p:cNvSpPr/>
              <p:nvPr/>
            </p:nvSpPr>
            <p:spPr>
              <a:xfrm>
                <a:off x="3822425" y="3792675"/>
                <a:ext cx="96475" cy="178450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7138" extrusionOk="0">
                    <a:moveTo>
                      <a:pt x="3571" y="1"/>
                    </a:moveTo>
                    <a:cubicBezTo>
                      <a:pt x="3453" y="1"/>
                      <a:pt x="3337" y="70"/>
                      <a:pt x="3322" y="220"/>
                    </a:cubicBezTo>
                    <a:cubicBezTo>
                      <a:pt x="2922" y="2688"/>
                      <a:pt x="1888" y="4890"/>
                      <a:pt x="153" y="6725"/>
                    </a:cubicBezTo>
                    <a:cubicBezTo>
                      <a:pt x="1" y="6902"/>
                      <a:pt x="176" y="7138"/>
                      <a:pt x="372" y="7138"/>
                    </a:cubicBezTo>
                    <a:cubicBezTo>
                      <a:pt x="434" y="7138"/>
                      <a:pt x="497" y="7114"/>
                      <a:pt x="553" y="7058"/>
                    </a:cubicBezTo>
                    <a:cubicBezTo>
                      <a:pt x="2321" y="5123"/>
                      <a:pt x="3422" y="2855"/>
                      <a:pt x="3822" y="287"/>
                    </a:cubicBezTo>
                    <a:cubicBezTo>
                      <a:pt x="3859" y="103"/>
                      <a:pt x="3714" y="1"/>
                      <a:pt x="3571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8"/>
              <p:cNvSpPr/>
              <p:nvPr/>
            </p:nvSpPr>
            <p:spPr>
              <a:xfrm>
                <a:off x="3402600" y="3973450"/>
                <a:ext cx="385300" cy="300750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2030" extrusionOk="0">
                    <a:moveTo>
                      <a:pt x="6574" y="0"/>
                    </a:moveTo>
                    <a:cubicBezTo>
                      <a:pt x="4353" y="0"/>
                      <a:pt x="2360" y="989"/>
                      <a:pt x="1435" y="2796"/>
                    </a:cubicBezTo>
                    <a:cubicBezTo>
                      <a:pt x="1" y="5598"/>
                      <a:pt x="1635" y="9301"/>
                      <a:pt x="5104" y="11102"/>
                    </a:cubicBezTo>
                    <a:cubicBezTo>
                      <a:pt x="6324" y="11730"/>
                      <a:pt x="7616" y="12029"/>
                      <a:pt x="8838" y="12029"/>
                    </a:cubicBezTo>
                    <a:cubicBezTo>
                      <a:pt x="11059" y="12029"/>
                      <a:pt x="13052" y="11041"/>
                      <a:pt x="13977" y="9234"/>
                    </a:cubicBezTo>
                    <a:cubicBezTo>
                      <a:pt x="15412" y="6432"/>
                      <a:pt x="13777" y="2729"/>
                      <a:pt x="10308" y="928"/>
                    </a:cubicBezTo>
                    <a:cubicBezTo>
                      <a:pt x="9088" y="300"/>
                      <a:pt x="7796" y="0"/>
                      <a:pt x="6574" y="0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8"/>
              <p:cNvSpPr/>
              <p:nvPr/>
            </p:nvSpPr>
            <p:spPr>
              <a:xfrm>
                <a:off x="3420125" y="3986925"/>
                <a:ext cx="350275" cy="273700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0948" extrusionOk="0">
                    <a:moveTo>
                      <a:pt x="5943" y="280"/>
                    </a:moveTo>
                    <a:cubicBezTo>
                      <a:pt x="6399" y="280"/>
                      <a:pt x="6867" y="327"/>
                      <a:pt x="7339" y="422"/>
                    </a:cubicBezTo>
                    <a:cubicBezTo>
                      <a:pt x="8006" y="522"/>
                      <a:pt x="8640" y="756"/>
                      <a:pt x="9240" y="1089"/>
                    </a:cubicBezTo>
                    <a:cubicBezTo>
                      <a:pt x="12275" y="2624"/>
                      <a:pt x="13710" y="5860"/>
                      <a:pt x="12476" y="8295"/>
                    </a:cubicBezTo>
                    <a:cubicBezTo>
                      <a:pt x="11662" y="9836"/>
                      <a:pt x="9942" y="10690"/>
                      <a:pt x="8020" y="10690"/>
                    </a:cubicBezTo>
                    <a:cubicBezTo>
                      <a:pt x="6948" y="10690"/>
                      <a:pt x="5812" y="10424"/>
                      <a:pt x="4737" y="9862"/>
                    </a:cubicBezTo>
                    <a:cubicBezTo>
                      <a:pt x="1701" y="8328"/>
                      <a:pt x="300" y="5092"/>
                      <a:pt x="1534" y="2657"/>
                    </a:cubicBezTo>
                    <a:cubicBezTo>
                      <a:pt x="2317" y="1119"/>
                      <a:pt x="4016" y="280"/>
                      <a:pt x="5943" y="280"/>
                    </a:cubicBezTo>
                    <a:close/>
                    <a:moveTo>
                      <a:pt x="5989" y="1"/>
                    </a:moveTo>
                    <a:cubicBezTo>
                      <a:pt x="3974" y="1"/>
                      <a:pt x="2174" y="887"/>
                      <a:pt x="1334" y="2524"/>
                    </a:cubicBezTo>
                    <a:cubicBezTo>
                      <a:pt x="0" y="5092"/>
                      <a:pt x="1501" y="8461"/>
                      <a:pt x="4637" y="10096"/>
                    </a:cubicBezTo>
                    <a:cubicBezTo>
                      <a:pt x="5237" y="10429"/>
                      <a:pt x="5904" y="10663"/>
                      <a:pt x="6571" y="10796"/>
                    </a:cubicBezTo>
                    <a:cubicBezTo>
                      <a:pt x="7058" y="10897"/>
                      <a:pt x="7542" y="10947"/>
                      <a:pt x="8014" y="10947"/>
                    </a:cubicBezTo>
                    <a:cubicBezTo>
                      <a:pt x="10035" y="10947"/>
                      <a:pt x="11838" y="10038"/>
                      <a:pt x="12676" y="8361"/>
                    </a:cubicBezTo>
                    <a:cubicBezTo>
                      <a:pt x="14010" y="5826"/>
                      <a:pt x="12509" y="2457"/>
                      <a:pt x="9373" y="823"/>
                    </a:cubicBezTo>
                    <a:cubicBezTo>
                      <a:pt x="8263" y="267"/>
                      <a:pt x="7093" y="1"/>
                      <a:pt x="59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38"/>
              <p:cNvSpPr/>
              <p:nvPr/>
            </p:nvSpPr>
            <p:spPr>
              <a:xfrm>
                <a:off x="3495175" y="4027975"/>
                <a:ext cx="206825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724" extrusionOk="0">
                    <a:moveTo>
                      <a:pt x="1635" y="2116"/>
                    </a:moveTo>
                    <a:lnTo>
                      <a:pt x="3036" y="3117"/>
                    </a:lnTo>
                    <a:cubicBezTo>
                      <a:pt x="2802" y="3217"/>
                      <a:pt x="2569" y="3317"/>
                      <a:pt x="2369" y="3350"/>
                    </a:cubicBezTo>
                    <a:cubicBezTo>
                      <a:pt x="2321" y="3358"/>
                      <a:pt x="2274" y="3362"/>
                      <a:pt x="2227" y="3362"/>
                    </a:cubicBezTo>
                    <a:cubicBezTo>
                      <a:pt x="2076" y="3362"/>
                      <a:pt x="1929" y="3319"/>
                      <a:pt x="1801" y="3217"/>
                    </a:cubicBezTo>
                    <a:cubicBezTo>
                      <a:pt x="1635" y="3117"/>
                      <a:pt x="1535" y="2950"/>
                      <a:pt x="1501" y="2716"/>
                    </a:cubicBezTo>
                    <a:cubicBezTo>
                      <a:pt x="1468" y="2550"/>
                      <a:pt x="1501" y="2350"/>
                      <a:pt x="1635" y="2116"/>
                    </a:cubicBezTo>
                    <a:close/>
                    <a:moveTo>
                      <a:pt x="5848" y="2872"/>
                    </a:moveTo>
                    <a:cubicBezTo>
                      <a:pt x="6021" y="2872"/>
                      <a:pt x="6216" y="2921"/>
                      <a:pt x="6371" y="3050"/>
                    </a:cubicBezTo>
                    <a:cubicBezTo>
                      <a:pt x="6638" y="3217"/>
                      <a:pt x="6738" y="3384"/>
                      <a:pt x="6738" y="3650"/>
                    </a:cubicBezTo>
                    <a:cubicBezTo>
                      <a:pt x="6805" y="3851"/>
                      <a:pt x="6738" y="4117"/>
                      <a:pt x="6638" y="4351"/>
                    </a:cubicBezTo>
                    <a:lnTo>
                      <a:pt x="4970" y="3183"/>
                    </a:lnTo>
                    <a:cubicBezTo>
                      <a:pt x="5204" y="3017"/>
                      <a:pt x="5471" y="2950"/>
                      <a:pt x="5704" y="2883"/>
                    </a:cubicBezTo>
                    <a:cubicBezTo>
                      <a:pt x="5749" y="2876"/>
                      <a:pt x="5798" y="2872"/>
                      <a:pt x="5848" y="2872"/>
                    </a:cubicBezTo>
                    <a:close/>
                    <a:moveTo>
                      <a:pt x="3008" y="1"/>
                    </a:moveTo>
                    <a:cubicBezTo>
                      <a:pt x="2939" y="1"/>
                      <a:pt x="2871" y="5"/>
                      <a:pt x="2802" y="15"/>
                    </a:cubicBezTo>
                    <a:cubicBezTo>
                      <a:pt x="2535" y="15"/>
                      <a:pt x="2268" y="115"/>
                      <a:pt x="2035" y="215"/>
                    </a:cubicBezTo>
                    <a:cubicBezTo>
                      <a:pt x="1835" y="348"/>
                      <a:pt x="1568" y="515"/>
                      <a:pt x="1368" y="715"/>
                    </a:cubicBezTo>
                    <a:lnTo>
                      <a:pt x="567" y="181"/>
                    </a:lnTo>
                    <a:lnTo>
                      <a:pt x="0" y="1015"/>
                    </a:lnTo>
                    <a:lnTo>
                      <a:pt x="767" y="1549"/>
                    </a:lnTo>
                    <a:cubicBezTo>
                      <a:pt x="501" y="2116"/>
                      <a:pt x="367" y="2650"/>
                      <a:pt x="434" y="3117"/>
                    </a:cubicBezTo>
                    <a:cubicBezTo>
                      <a:pt x="534" y="3617"/>
                      <a:pt x="767" y="3951"/>
                      <a:pt x="1168" y="4218"/>
                    </a:cubicBezTo>
                    <a:cubicBezTo>
                      <a:pt x="1401" y="4384"/>
                      <a:pt x="1668" y="4518"/>
                      <a:pt x="1902" y="4551"/>
                    </a:cubicBezTo>
                    <a:cubicBezTo>
                      <a:pt x="2035" y="4584"/>
                      <a:pt x="2160" y="4601"/>
                      <a:pt x="2285" y="4601"/>
                    </a:cubicBezTo>
                    <a:cubicBezTo>
                      <a:pt x="2410" y="4601"/>
                      <a:pt x="2535" y="4584"/>
                      <a:pt x="2669" y="4551"/>
                    </a:cubicBezTo>
                    <a:cubicBezTo>
                      <a:pt x="2902" y="4484"/>
                      <a:pt x="3102" y="4384"/>
                      <a:pt x="3369" y="4284"/>
                    </a:cubicBezTo>
                    <a:cubicBezTo>
                      <a:pt x="3569" y="4151"/>
                      <a:pt x="3836" y="3984"/>
                      <a:pt x="4036" y="3851"/>
                    </a:cubicBezTo>
                    <a:lnTo>
                      <a:pt x="6038" y="5285"/>
                    </a:lnTo>
                    <a:cubicBezTo>
                      <a:pt x="5769" y="5515"/>
                      <a:pt x="5467" y="5624"/>
                      <a:pt x="5132" y="5624"/>
                    </a:cubicBezTo>
                    <a:cubicBezTo>
                      <a:pt x="4885" y="5624"/>
                      <a:pt x="4620" y="5565"/>
                      <a:pt x="4337" y="5452"/>
                    </a:cubicBezTo>
                    <a:lnTo>
                      <a:pt x="3836" y="6386"/>
                    </a:lnTo>
                    <a:cubicBezTo>
                      <a:pt x="4212" y="6611"/>
                      <a:pt x="4606" y="6724"/>
                      <a:pt x="5004" y="6724"/>
                    </a:cubicBezTo>
                    <a:cubicBezTo>
                      <a:pt x="5137" y="6724"/>
                      <a:pt x="5271" y="6711"/>
                      <a:pt x="5404" y="6686"/>
                    </a:cubicBezTo>
                    <a:cubicBezTo>
                      <a:pt x="5971" y="6553"/>
                      <a:pt x="6405" y="6319"/>
                      <a:pt x="6872" y="5819"/>
                    </a:cubicBezTo>
                    <a:lnTo>
                      <a:pt x="7706" y="6386"/>
                    </a:lnTo>
                    <a:lnTo>
                      <a:pt x="8273" y="5552"/>
                    </a:lnTo>
                    <a:lnTo>
                      <a:pt x="7506" y="5018"/>
                    </a:lnTo>
                    <a:cubicBezTo>
                      <a:pt x="7606" y="4718"/>
                      <a:pt x="7739" y="4451"/>
                      <a:pt x="7772" y="4151"/>
                    </a:cubicBezTo>
                    <a:cubicBezTo>
                      <a:pt x="7839" y="3851"/>
                      <a:pt x="7839" y="3617"/>
                      <a:pt x="7772" y="3350"/>
                    </a:cubicBezTo>
                    <a:cubicBezTo>
                      <a:pt x="7739" y="3117"/>
                      <a:pt x="7672" y="2883"/>
                      <a:pt x="7539" y="2683"/>
                    </a:cubicBezTo>
                    <a:cubicBezTo>
                      <a:pt x="7405" y="2516"/>
                      <a:pt x="7239" y="2316"/>
                      <a:pt x="7039" y="2183"/>
                    </a:cubicBezTo>
                    <a:cubicBezTo>
                      <a:pt x="6738" y="1983"/>
                      <a:pt x="6505" y="1849"/>
                      <a:pt x="6205" y="1816"/>
                    </a:cubicBezTo>
                    <a:cubicBezTo>
                      <a:pt x="6126" y="1806"/>
                      <a:pt x="6048" y="1802"/>
                      <a:pt x="5970" y="1802"/>
                    </a:cubicBezTo>
                    <a:cubicBezTo>
                      <a:pt x="5781" y="1802"/>
                      <a:pt x="5593" y="1826"/>
                      <a:pt x="5404" y="1849"/>
                    </a:cubicBezTo>
                    <a:cubicBezTo>
                      <a:pt x="5171" y="1949"/>
                      <a:pt x="4904" y="2016"/>
                      <a:pt x="4670" y="2149"/>
                    </a:cubicBezTo>
                    <a:cubicBezTo>
                      <a:pt x="4403" y="2283"/>
                      <a:pt x="4170" y="2383"/>
                      <a:pt x="3936" y="2550"/>
                    </a:cubicBezTo>
                    <a:lnTo>
                      <a:pt x="2235" y="1349"/>
                    </a:lnTo>
                    <a:cubicBezTo>
                      <a:pt x="2464" y="1190"/>
                      <a:pt x="2711" y="1106"/>
                      <a:pt x="2972" y="1106"/>
                    </a:cubicBezTo>
                    <a:cubicBezTo>
                      <a:pt x="3206" y="1106"/>
                      <a:pt x="3451" y="1174"/>
                      <a:pt x="3703" y="1315"/>
                    </a:cubicBezTo>
                    <a:lnTo>
                      <a:pt x="4237" y="348"/>
                    </a:lnTo>
                    <a:cubicBezTo>
                      <a:pt x="4003" y="215"/>
                      <a:pt x="3803" y="115"/>
                      <a:pt x="3536" y="48"/>
                    </a:cubicBezTo>
                    <a:cubicBezTo>
                      <a:pt x="3347" y="24"/>
                      <a:pt x="3175" y="1"/>
                      <a:pt x="30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8" name="Google Shape;598;p38"/>
            <p:cNvGrpSpPr/>
            <p:nvPr/>
          </p:nvGrpSpPr>
          <p:grpSpPr>
            <a:xfrm>
              <a:off x="5811117" y="2088569"/>
              <a:ext cx="1867395" cy="2662812"/>
              <a:chOff x="5811117" y="2088569"/>
              <a:chExt cx="1867395" cy="2662812"/>
            </a:xfrm>
          </p:grpSpPr>
          <p:grpSp>
            <p:nvGrpSpPr>
              <p:cNvPr id="599" name="Google Shape;599;p38"/>
              <p:cNvGrpSpPr/>
              <p:nvPr/>
            </p:nvGrpSpPr>
            <p:grpSpPr>
              <a:xfrm>
                <a:off x="5811117" y="2088569"/>
                <a:ext cx="1867395" cy="2662812"/>
                <a:chOff x="2040800" y="2586750"/>
                <a:chExt cx="1530275" cy="2182275"/>
              </a:xfrm>
            </p:grpSpPr>
            <p:sp>
              <p:nvSpPr>
                <p:cNvPr id="600" name="Google Shape;600;p38"/>
                <p:cNvSpPr/>
                <p:nvPr/>
              </p:nvSpPr>
              <p:spPr>
                <a:xfrm>
                  <a:off x="2040800" y="2586750"/>
                  <a:ext cx="1530275" cy="218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11" h="87291" extrusionOk="0">
                      <a:moveTo>
                        <a:pt x="30843" y="0"/>
                      </a:moveTo>
                      <a:cubicBezTo>
                        <a:pt x="30043" y="0"/>
                        <a:pt x="29293" y="545"/>
                        <a:pt x="28721" y="1090"/>
                      </a:cubicBezTo>
                      <a:cubicBezTo>
                        <a:pt x="26152" y="3491"/>
                        <a:pt x="24585" y="7027"/>
                        <a:pt x="21482" y="8662"/>
                      </a:cubicBezTo>
                      <a:cubicBezTo>
                        <a:pt x="21349" y="7494"/>
                        <a:pt x="21816" y="6360"/>
                        <a:pt x="21983" y="5193"/>
                      </a:cubicBezTo>
                      <a:cubicBezTo>
                        <a:pt x="22238" y="3376"/>
                        <a:pt x="20984" y="1874"/>
                        <a:pt x="19407" y="1874"/>
                      </a:cubicBezTo>
                      <a:cubicBezTo>
                        <a:pt x="18928" y="1874"/>
                        <a:pt x="18419" y="2013"/>
                        <a:pt x="17913" y="2324"/>
                      </a:cubicBezTo>
                      <a:cubicBezTo>
                        <a:pt x="16579" y="3158"/>
                        <a:pt x="15712" y="4826"/>
                        <a:pt x="15511" y="6360"/>
                      </a:cubicBezTo>
                      <a:cubicBezTo>
                        <a:pt x="15411" y="7194"/>
                        <a:pt x="15411" y="8028"/>
                        <a:pt x="14677" y="8528"/>
                      </a:cubicBezTo>
                      <a:cubicBezTo>
                        <a:pt x="14010" y="8962"/>
                        <a:pt x="13143" y="9029"/>
                        <a:pt x="12409" y="9329"/>
                      </a:cubicBezTo>
                      <a:cubicBezTo>
                        <a:pt x="12209" y="9429"/>
                        <a:pt x="11909" y="9496"/>
                        <a:pt x="11842" y="9763"/>
                      </a:cubicBezTo>
                      <a:cubicBezTo>
                        <a:pt x="11742" y="9963"/>
                        <a:pt x="11842" y="10263"/>
                        <a:pt x="11976" y="10496"/>
                      </a:cubicBezTo>
                      <a:cubicBezTo>
                        <a:pt x="12876" y="12364"/>
                        <a:pt x="22983" y="17868"/>
                        <a:pt x="24918" y="22805"/>
                      </a:cubicBezTo>
                      <a:lnTo>
                        <a:pt x="22750" y="23873"/>
                      </a:lnTo>
                      <a:cubicBezTo>
                        <a:pt x="15044" y="29110"/>
                        <a:pt x="8840" y="36615"/>
                        <a:pt x="5071" y="45288"/>
                      </a:cubicBezTo>
                      <a:cubicBezTo>
                        <a:pt x="1335" y="53961"/>
                        <a:pt x="0" y="63768"/>
                        <a:pt x="1335" y="73141"/>
                      </a:cubicBezTo>
                      <a:cubicBezTo>
                        <a:pt x="1568" y="74976"/>
                        <a:pt x="1968" y="76710"/>
                        <a:pt x="2302" y="78512"/>
                      </a:cubicBezTo>
                      <a:cubicBezTo>
                        <a:pt x="2669" y="80447"/>
                        <a:pt x="2836" y="82848"/>
                        <a:pt x="1201" y="83849"/>
                      </a:cubicBezTo>
                      <a:cubicBezTo>
                        <a:pt x="1824" y="84305"/>
                        <a:pt x="2532" y="84449"/>
                        <a:pt x="3284" y="84449"/>
                      </a:cubicBezTo>
                      <a:cubicBezTo>
                        <a:pt x="4588" y="84449"/>
                        <a:pt x="6026" y="84015"/>
                        <a:pt x="7385" y="84015"/>
                      </a:cubicBezTo>
                      <a:cubicBezTo>
                        <a:pt x="7594" y="84015"/>
                        <a:pt x="7801" y="84025"/>
                        <a:pt x="8006" y="84049"/>
                      </a:cubicBezTo>
                      <a:cubicBezTo>
                        <a:pt x="8933" y="84169"/>
                        <a:pt x="9994" y="84985"/>
                        <a:pt x="10924" y="84985"/>
                      </a:cubicBezTo>
                      <a:cubicBezTo>
                        <a:pt x="11032" y="84985"/>
                        <a:pt x="11138" y="84974"/>
                        <a:pt x="11242" y="84950"/>
                      </a:cubicBezTo>
                      <a:cubicBezTo>
                        <a:pt x="11537" y="84871"/>
                        <a:pt x="11855" y="84837"/>
                        <a:pt x="12188" y="84837"/>
                      </a:cubicBezTo>
                      <a:cubicBezTo>
                        <a:pt x="14259" y="84837"/>
                        <a:pt x="16937" y="86168"/>
                        <a:pt x="18747" y="86484"/>
                      </a:cubicBezTo>
                      <a:cubicBezTo>
                        <a:pt x="21582" y="86985"/>
                        <a:pt x="24518" y="87218"/>
                        <a:pt x="27387" y="87285"/>
                      </a:cubicBezTo>
                      <a:cubicBezTo>
                        <a:pt x="27698" y="87288"/>
                        <a:pt x="28009" y="87290"/>
                        <a:pt x="28320" y="87290"/>
                      </a:cubicBezTo>
                      <a:cubicBezTo>
                        <a:pt x="33773" y="87290"/>
                        <a:pt x="39169" y="86750"/>
                        <a:pt x="44565" y="86151"/>
                      </a:cubicBezTo>
                      <a:cubicBezTo>
                        <a:pt x="46433" y="85984"/>
                        <a:pt x="48335" y="85784"/>
                        <a:pt x="50069" y="85117"/>
                      </a:cubicBezTo>
                      <a:cubicBezTo>
                        <a:pt x="51103" y="84716"/>
                        <a:pt x="52104" y="84183"/>
                        <a:pt x="53205" y="84049"/>
                      </a:cubicBezTo>
                      <a:cubicBezTo>
                        <a:pt x="53405" y="84026"/>
                        <a:pt x="53608" y="84016"/>
                        <a:pt x="53812" y="84016"/>
                      </a:cubicBezTo>
                      <a:cubicBezTo>
                        <a:pt x="55172" y="84016"/>
                        <a:pt x="56604" y="84464"/>
                        <a:pt x="57912" y="84464"/>
                      </a:cubicBezTo>
                      <a:cubicBezTo>
                        <a:pt x="58664" y="84464"/>
                        <a:pt x="59376" y="84316"/>
                        <a:pt x="60010" y="83849"/>
                      </a:cubicBezTo>
                      <a:cubicBezTo>
                        <a:pt x="58375" y="82848"/>
                        <a:pt x="58542" y="80447"/>
                        <a:pt x="58909" y="78512"/>
                      </a:cubicBezTo>
                      <a:cubicBezTo>
                        <a:pt x="59243" y="76710"/>
                        <a:pt x="59643" y="74943"/>
                        <a:pt x="59876" y="73141"/>
                      </a:cubicBezTo>
                      <a:cubicBezTo>
                        <a:pt x="61211" y="63701"/>
                        <a:pt x="60410" y="53694"/>
                        <a:pt x="56140" y="45288"/>
                      </a:cubicBezTo>
                      <a:cubicBezTo>
                        <a:pt x="48735" y="30878"/>
                        <a:pt x="35893" y="23906"/>
                        <a:pt x="35893" y="23839"/>
                      </a:cubicBezTo>
                      <a:cubicBezTo>
                        <a:pt x="35059" y="21104"/>
                        <a:pt x="37093" y="18302"/>
                        <a:pt x="39095" y="16234"/>
                      </a:cubicBezTo>
                      <a:cubicBezTo>
                        <a:pt x="41663" y="13565"/>
                        <a:pt x="44365" y="10997"/>
                        <a:pt x="47234" y="8662"/>
                      </a:cubicBezTo>
                      <a:cubicBezTo>
                        <a:pt x="46856" y="8463"/>
                        <a:pt x="46468" y="8384"/>
                        <a:pt x="46072" y="8384"/>
                      </a:cubicBezTo>
                      <a:cubicBezTo>
                        <a:pt x="44513" y="8384"/>
                        <a:pt x="42835" y="9613"/>
                        <a:pt x="41166" y="9613"/>
                      </a:cubicBezTo>
                      <a:cubicBezTo>
                        <a:pt x="41054" y="9613"/>
                        <a:pt x="40942" y="9608"/>
                        <a:pt x="40829" y="9596"/>
                      </a:cubicBezTo>
                      <a:cubicBezTo>
                        <a:pt x="39996" y="9496"/>
                        <a:pt x="39195" y="8995"/>
                        <a:pt x="38494" y="8495"/>
                      </a:cubicBezTo>
                      <a:cubicBezTo>
                        <a:pt x="36159" y="6794"/>
                        <a:pt x="34225" y="4492"/>
                        <a:pt x="32924" y="1890"/>
                      </a:cubicBezTo>
                      <a:cubicBezTo>
                        <a:pt x="32557" y="1123"/>
                        <a:pt x="32257" y="356"/>
                        <a:pt x="31389" y="89"/>
                      </a:cubicBezTo>
                      <a:cubicBezTo>
                        <a:pt x="31206" y="28"/>
                        <a:pt x="31023" y="0"/>
                        <a:pt x="3084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38"/>
                <p:cNvSpPr/>
                <p:nvPr/>
              </p:nvSpPr>
              <p:spPr>
                <a:xfrm>
                  <a:off x="2335175" y="2809950"/>
                  <a:ext cx="342775" cy="34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1" h="13711" extrusionOk="0">
                      <a:moveTo>
                        <a:pt x="2002" y="1"/>
                      </a:moveTo>
                      <a:lnTo>
                        <a:pt x="2002" y="1"/>
                      </a:lnTo>
                      <a:cubicBezTo>
                        <a:pt x="1535" y="134"/>
                        <a:pt x="1101" y="234"/>
                        <a:pt x="701" y="368"/>
                      </a:cubicBezTo>
                      <a:cubicBezTo>
                        <a:pt x="434" y="468"/>
                        <a:pt x="201" y="568"/>
                        <a:pt x="100" y="801"/>
                      </a:cubicBezTo>
                      <a:cubicBezTo>
                        <a:pt x="0" y="1035"/>
                        <a:pt x="100" y="1335"/>
                        <a:pt x="234" y="1535"/>
                      </a:cubicBezTo>
                      <a:cubicBezTo>
                        <a:pt x="1101" y="3470"/>
                        <a:pt x="10908" y="8807"/>
                        <a:pt x="13076" y="13710"/>
                      </a:cubicBezTo>
                      <a:cubicBezTo>
                        <a:pt x="13277" y="13644"/>
                        <a:pt x="13477" y="13577"/>
                        <a:pt x="13710" y="13510"/>
                      </a:cubicBezTo>
                      <a:cubicBezTo>
                        <a:pt x="13677" y="13344"/>
                        <a:pt x="13677" y="13177"/>
                        <a:pt x="13610" y="13010"/>
                      </a:cubicBezTo>
                      <a:cubicBezTo>
                        <a:pt x="13543" y="12510"/>
                        <a:pt x="13243" y="11876"/>
                        <a:pt x="13010" y="11476"/>
                      </a:cubicBezTo>
                      <a:cubicBezTo>
                        <a:pt x="12409" y="10375"/>
                        <a:pt x="11575" y="9407"/>
                        <a:pt x="10675" y="8573"/>
                      </a:cubicBezTo>
                      <a:cubicBezTo>
                        <a:pt x="9040" y="7072"/>
                        <a:pt x="7172" y="5705"/>
                        <a:pt x="5271" y="4504"/>
                      </a:cubicBezTo>
                      <a:cubicBezTo>
                        <a:pt x="4070" y="3737"/>
                        <a:pt x="2035" y="3070"/>
                        <a:pt x="1368" y="1735"/>
                      </a:cubicBezTo>
                      <a:cubicBezTo>
                        <a:pt x="934" y="901"/>
                        <a:pt x="1435" y="468"/>
                        <a:pt x="20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38"/>
                <p:cNvSpPr/>
                <p:nvPr/>
              </p:nvSpPr>
              <p:spPr>
                <a:xfrm>
                  <a:off x="2757600" y="2587575"/>
                  <a:ext cx="105850" cy="60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4" h="24107" extrusionOk="0">
                      <a:moveTo>
                        <a:pt x="2138" y="1"/>
                      </a:moveTo>
                      <a:cubicBezTo>
                        <a:pt x="1337" y="1"/>
                        <a:pt x="587" y="545"/>
                        <a:pt x="15" y="1090"/>
                      </a:cubicBezTo>
                      <a:cubicBezTo>
                        <a:pt x="5" y="1101"/>
                        <a:pt x="1" y="1105"/>
                        <a:pt x="2" y="1105"/>
                      </a:cubicBezTo>
                      <a:cubicBezTo>
                        <a:pt x="18" y="1105"/>
                        <a:pt x="592" y="636"/>
                        <a:pt x="1017" y="636"/>
                      </a:cubicBezTo>
                      <a:cubicBezTo>
                        <a:pt x="1226" y="636"/>
                        <a:pt x="1398" y="750"/>
                        <a:pt x="1450" y="1090"/>
                      </a:cubicBezTo>
                      <a:cubicBezTo>
                        <a:pt x="1717" y="2725"/>
                        <a:pt x="1316" y="12598"/>
                        <a:pt x="1483" y="24107"/>
                      </a:cubicBezTo>
                      <a:cubicBezTo>
                        <a:pt x="2150" y="8062"/>
                        <a:pt x="2951" y="1924"/>
                        <a:pt x="2984" y="1424"/>
                      </a:cubicBezTo>
                      <a:cubicBezTo>
                        <a:pt x="2984" y="952"/>
                        <a:pt x="3080" y="783"/>
                        <a:pt x="3219" y="783"/>
                      </a:cubicBezTo>
                      <a:cubicBezTo>
                        <a:pt x="3577" y="783"/>
                        <a:pt x="4222" y="1921"/>
                        <a:pt x="4232" y="1921"/>
                      </a:cubicBezTo>
                      <a:cubicBezTo>
                        <a:pt x="4233" y="1921"/>
                        <a:pt x="4229" y="1911"/>
                        <a:pt x="4218" y="1891"/>
                      </a:cubicBezTo>
                      <a:cubicBezTo>
                        <a:pt x="3852" y="1123"/>
                        <a:pt x="3551" y="356"/>
                        <a:pt x="2684" y="89"/>
                      </a:cubicBezTo>
                      <a:cubicBezTo>
                        <a:pt x="2500" y="28"/>
                        <a:pt x="2318" y="1"/>
                        <a:pt x="2138" y="1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3" name="Google Shape;603;p38"/>
                <p:cNvSpPr/>
                <p:nvPr/>
              </p:nvSpPr>
              <p:spPr>
                <a:xfrm>
                  <a:off x="2887225" y="2796250"/>
                  <a:ext cx="333600" cy="37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4" h="15160" extrusionOk="0">
                      <a:moveTo>
                        <a:pt x="12213" y="1"/>
                      </a:moveTo>
                      <a:cubicBezTo>
                        <a:pt x="10686" y="1"/>
                        <a:pt x="8980" y="1229"/>
                        <a:pt x="7301" y="1229"/>
                      </a:cubicBezTo>
                      <a:cubicBezTo>
                        <a:pt x="7202" y="1229"/>
                        <a:pt x="7104" y="1225"/>
                        <a:pt x="7006" y="1216"/>
                      </a:cubicBezTo>
                      <a:cubicBezTo>
                        <a:pt x="4804" y="3184"/>
                        <a:pt x="2669" y="5385"/>
                        <a:pt x="1368" y="8054"/>
                      </a:cubicBezTo>
                      <a:cubicBezTo>
                        <a:pt x="601" y="9755"/>
                        <a:pt x="1" y="11957"/>
                        <a:pt x="635" y="13825"/>
                      </a:cubicBezTo>
                      <a:cubicBezTo>
                        <a:pt x="868" y="14559"/>
                        <a:pt x="1335" y="14926"/>
                        <a:pt x="1902" y="15159"/>
                      </a:cubicBezTo>
                      <a:cubicBezTo>
                        <a:pt x="1302" y="12491"/>
                        <a:pt x="3236" y="9822"/>
                        <a:pt x="5205" y="7821"/>
                      </a:cubicBezTo>
                      <a:cubicBezTo>
                        <a:pt x="7740" y="5152"/>
                        <a:pt x="10508" y="2617"/>
                        <a:pt x="13344" y="282"/>
                      </a:cubicBezTo>
                      <a:cubicBezTo>
                        <a:pt x="12981" y="81"/>
                        <a:pt x="12603" y="1"/>
                        <a:pt x="1221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4" name="Google Shape;604;p38"/>
                <p:cNvSpPr/>
                <p:nvPr/>
              </p:nvSpPr>
              <p:spPr>
                <a:xfrm>
                  <a:off x="2428575" y="2633600"/>
                  <a:ext cx="291900" cy="53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76" h="21499" extrusionOk="0">
                      <a:moveTo>
                        <a:pt x="3938" y="0"/>
                      </a:moveTo>
                      <a:cubicBezTo>
                        <a:pt x="3460" y="0"/>
                        <a:pt x="2949" y="139"/>
                        <a:pt x="2435" y="450"/>
                      </a:cubicBezTo>
                      <a:cubicBezTo>
                        <a:pt x="1101" y="1284"/>
                        <a:pt x="167" y="2952"/>
                        <a:pt x="0" y="4486"/>
                      </a:cubicBezTo>
                      <a:cubicBezTo>
                        <a:pt x="0" y="4496"/>
                        <a:pt x="1" y="4501"/>
                        <a:pt x="3" y="4501"/>
                      </a:cubicBezTo>
                      <a:cubicBezTo>
                        <a:pt x="11" y="4501"/>
                        <a:pt x="44" y="4351"/>
                        <a:pt x="100" y="4153"/>
                      </a:cubicBezTo>
                      <a:cubicBezTo>
                        <a:pt x="234" y="3702"/>
                        <a:pt x="634" y="3477"/>
                        <a:pt x="1034" y="3477"/>
                      </a:cubicBezTo>
                      <a:cubicBezTo>
                        <a:pt x="1435" y="3477"/>
                        <a:pt x="1835" y="3702"/>
                        <a:pt x="1968" y="4153"/>
                      </a:cubicBezTo>
                      <a:cubicBezTo>
                        <a:pt x="4103" y="11458"/>
                        <a:pt x="11308" y="21031"/>
                        <a:pt x="11675" y="21498"/>
                      </a:cubicBezTo>
                      <a:cubicBezTo>
                        <a:pt x="11675" y="21465"/>
                        <a:pt x="6305" y="10891"/>
                        <a:pt x="5971" y="6788"/>
                      </a:cubicBezTo>
                      <a:cubicBezTo>
                        <a:pt x="5871" y="5620"/>
                        <a:pt x="6305" y="4486"/>
                        <a:pt x="6472" y="3319"/>
                      </a:cubicBezTo>
                      <a:cubicBezTo>
                        <a:pt x="6727" y="1502"/>
                        <a:pt x="5512" y="0"/>
                        <a:pt x="3938" y="0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5" name="Google Shape;605;p38"/>
                <p:cNvSpPr/>
                <p:nvPr/>
              </p:nvSpPr>
              <p:spPr>
                <a:xfrm>
                  <a:off x="2611200" y="3125825"/>
                  <a:ext cx="345275" cy="76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3077" extrusionOk="0">
                      <a:moveTo>
                        <a:pt x="12815" y="0"/>
                      </a:moveTo>
                      <a:cubicBezTo>
                        <a:pt x="12757" y="0"/>
                        <a:pt x="12699" y="13"/>
                        <a:pt x="12643" y="41"/>
                      </a:cubicBezTo>
                      <a:cubicBezTo>
                        <a:pt x="10842" y="742"/>
                        <a:pt x="8874" y="1042"/>
                        <a:pt x="6906" y="1042"/>
                      </a:cubicBezTo>
                      <a:cubicBezTo>
                        <a:pt x="4971" y="1042"/>
                        <a:pt x="2969" y="775"/>
                        <a:pt x="1168" y="141"/>
                      </a:cubicBezTo>
                      <a:cubicBezTo>
                        <a:pt x="1123" y="130"/>
                        <a:pt x="1079" y="125"/>
                        <a:pt x="1035" y="125"/>
                      </a:cubicBezTo>
                      <a:cubicBezTo>
                        <a:pt x="688" y="125"/>
                        <a:pt x="378" y="461"/>
                        <a:pt x="201" y="875"/>
                      </a:cubicBezTo>
                      <a:cubicBezTo>
                        <a:pt x="1" y="1309"/>
                        <a:pt x="34" y="1876"/>
                        <a:pt x="434" y="2076"/>
                      </a:cubicBezTo>
                      <a:cubicBezTo>
                        <a:pt x="2569" y="2810"/>
                        <a:pt x="4737" y="3077"/>
                        <a:pt x="6906" y="3077"/>
                      </a:cubicBezTo>
                      <a:cubicBezTo>
                        <a:pt x="9074" y="3044"/>
                        <a:pt x="11242" y="2743"/>
                        <a:pt x="13343" y="1909"/>
                      </a:cubicBezTo>
                      <a:cubicBezTo>
                        <a:pt x="13744" y="1709"/>
                        <a:pt x="13810" y="1176"/>
                        <a:pt x="13577" y="709"/>
                      </a:cubicBezTo>
                      <a:cubicBezTo>
                        <a:pt x="13410" y="320"/>
                        <a:pt x="13105" y="0"/>
                        <a:pt x="1281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06" name="Google Shape;606;p38"/>
              <p:cNvSpPr/>
              <p:nvPr/>
            </p:nvSpPr>
            <p:spPr>
              <a:xfrm>
                <a:off x="6516578" y="3491660"/>
                <a:ext cx="456473" cy="596035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7" name="Google Shape;607;p38"/>
            <p:cNvGrpSpPr/>
            <p:nvPr/>
          </p:nvGrpSpPr>
          <p:grpSpPr>
            <a:xfrm>
              <a:off x="4578176" y="3267583"/>
              <a:ext cx="1319352" cy="1356866"/>
              <a:chOff x="608005" y="2953350"/>
              <a:chExt cx="1600572" cy="1646083"/>
            </a:xfrm>
          </p:grpSpPr>
          <p:sp>
            <p:nvSpPr>
              <p:cNvPr id="608" name="Google Shape;608;p38"/>
              <p:cNvSpPr/>
              <p:nvPr/>
            </p:nvSpPr>
            <p:spPr>
              <a:xfrm>
                <a:off x="870178" y="295335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38"/>
              <p:cNvSpPr/>
              <p:nvPr/>
            </p:nvSpPr>
            <p:spPr>
              <a:xfrm>
                <a:off x="2100494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38"/>
              <p:cNvSpPr/>
              <p:nvPr/>
            </p:nvSpPr>
            <p:spPr>
              <a:xfrm>
                <a:off x="970353" y="4506705"/>
                <a:ext cx="4685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402" extrusionOk="0">
                    <a:moveTo>
                      <a:pt x="700" y="0"/>
                    </a:moveTo>
                    <a:cubicBezTo>
                      <a:pt x="609" y="0"/>
                      <a:pt x="487" y="0"/>
                      <a:pt x="366" y="31"/>
                    </a:cubicBezTo>
                    <a:cubicBezTo>
                      <a:pt x="274" y="61"/>
                      <a:pt x="153" y="91"/>
                      <a:pt x="1" y="152"/>
                    </a:cubicBezTo>
                    <a:lnTo>
                      <a:pt x="1" y="456"/>
                    </a:lnTo>
                    <a:cubicBezTo>
                      <a:pt x="153" y="395"/>
                      <a:pt x="274" y="335"/>
                      <a:pt x="366" y="304"/>
                    </a:cubicBezTo>
                    <a:cubicBezTo>
                      <a:pt x="487" y="274"/>
                      <a:pt x="609" y="243"/>
                      <a:pt x="700" y="243"/>
                    </a:cubicBezTo>
                    <a:cubicBezTo>
                      <a:pt x="852" y="243"/>
                      <a:pt x="943" y="304"/>
                      <a:pt x="1034" y="365"/>
                    </a:cubicBezTo>
                    <a:cubicBezTo>
                      <a:pt x="1125" y="456"/>
                      <a:pt x="1186" y="547"/>
                      <a:pt x="1186" y="699"/>
                    </a:cubicBezTo>
                    <a:cubicBezTo>
                      <a:pt x="1186" y="760"/>
                      <a:pt x="1156" y="851"/>
                      <a:pt x="1125" y="912"/>
                    </a:cubicBezTo>
                    <a:cubicBezTo>
                      <a:pt x="1065" y="1003"/>
                      <a:pt x="1004" y="1094"/>
                      <a:pt x="913" y="1216"/>
                    </a:cubicBezTo>
                    <a:cubicBezTo>
                      <a:pt x="852" y="1277"/>
                      <a:pt x="700" y="1429"/>
                      <a:pt x="487" y="1642"/>
                    </a:cubicBezTo>
                    <a:cubicBezTo>
                      <a:pt x="274" y="1854"/>
                      <a:pt x="122" y="2006"/>
                      <a:pt x="1" y="2128"/>
                    </a:cubicBezTo>
                    <a:lnTo>
                      <a:pt x="1" y="2402"/>
                    </a:lnTo>
                    <a:lnTo>
                      <a:pt x="1521" y="2402"/>
                    </a:lnTo>
                    <a:lnTo>
                      <a:pt x="1521" y="2128"/>
                    </a:lnTo>
                    <a:lnTo>
                      <a:pt x="396" y="2128"/>
                    </a:lnTo>
                    <a:cubicBezTo>
                      <a:pt x="639" y="1885"/>
                      <a:pt x="852" y="1672"/>
                      <a:pt x="1004" y="1520"/>
                    </a:cubicBezTo>
                    <a:cubicBezTo>
                      <a:pt x="1125" y="1368"/>
                      <a:pt x="1217" y="1277"/>
                      <a:pt x="1247" y="1246"/>
                    </a:cubicBezTo>
                    <a:cubicBezTo>
                      <a:pt x="1338" y="1125"/>
                      <a:pt x="1399" y="1034"/>
                      <a:pt x="1429" y="943"/>
                    </a:cubicBezTo>
                    <a:cubicBezTo>
                      <a:pt x="1490" y="851"/>
                      <a:pt x="1490" y="760"/>
                      <a:pt x="1490" y="669"/>
                    </a:cubicBezTo>
                    <a:cubicBezTo>
                      <a:pt x="1490" y="456"/>
                      <a:pt x="1429" y="304"/>
                      <a:pt x="1277" y="183"/>
                    </a:cubicBezTo>
                    <a:cubicBezTo>
                      <a:pt x="1125" y="61"/>
                      <a:pt x="943" y="0"/>
                      <a:pt x="700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38"/>
              <p:cNvSpPr/>
              <p:nvPr/>
            </p:nvSpPr>
            <p:spPr>
              <a:xfrm>
                <a:off x="1034025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95" y="2462"/>
                      <a:pt x="1277" y="2341"/>
                      <a:pt x="1429" y="2158"/>
                    </a:cubicBezTo>
                    <a:cubicBezTo>
                      <a:pt x="1581" y="1946"/>
                      <a:pt x="1642" y="1611"/>
                      <a:pt x="1642" y="1216"/>
                    </a:cubicBezTo>
                    <a:cubicBezTo>
                      <a:pt x="1642" y="821"/>
                      <a:pt x="1581" y="517"/>
                      <a:pt x="1429" y="304"/>
                    </a:cubicBezTo>
                    <a:cubicBezTo>
                      <a:pt x="1277" y="91"/>
                      <a:pt x="1095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38"/>
              <p:cNvSpPr/>
              <p:nvPr/>
            </p:nvSpPr>
            <p:spPr>
              <a:xfrm>
                <a:off x="1098652" y="4506705"/>
                <a:ext cx="4682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402" extrusionOk="0">
                    <a:moveTo>
                      <a:pt x="699" y="0"/>
                    </a:moveTo>
                    <a:cubicBezTo>
                      <a:pt x="608" y="0"/>
                      <a:pt x="486" y="0"/>
                      <a:pt x="365" y="31"/>
                    </a:cubicBezTo>
                    <a:cubicBezTo>
                      <a:pt x="274" y="61"/>
                      <a:pt x="152" y="91"/>
                      <a:pt x="0" y="152"/>
                    </a:cubicBezTo>
                    <a:lnTo>
                      <a:pt x="0" y="456"/>
                    </a:lnTo>
                    <a:cubicBezTo>
                      <a:pt x="152" y="395"/>
                      <a:pt x="274" y="335"/>
                      <a:pt x="365" y="304"/>
                    </a:cubicBezTo>
                    <a:cubicBezTo>
                      <a:pt x="486" y="274"/>
                      <a:pt x="608" y="243"/>
                      <a:pt x="699" y="243"/>
                    </a:cubicBezTo>
                    <a:cubicBezTo>
                      <a:pt x="851" y="243"/>
                      <a:pt x="942" y="304"/>
                      <a:pt x="1033" y="365"/>
                    </a:cubicBezTo>
                    <a:cubicBezTo>
                      <a:pt x="1125" y="456"/>
                      <a:pt x="1185" y="547"/>
                      <a:pt x="1185" y="699"/>
                    </a:cubicBezTo>
                    <a:cubicBezTo>
                      <a:pt x="1185" y="760"/>
                      <a:pt x="1155" y="851"/>
                      <a:pt x="1125" y="912"/>
                    </a:cubicBezTo>
                    <a:cubicBezTo>
                      <a:pt x="1064" y="1003"/>
                      <a:pt x="1003" y="1094"/>
                      <a:pt x="912" y="1216"/>
                    </a:cubicBezTo>
                    <a:cubicBezTo>
                      <a:pt x="851" y="1277"/>
                      <a:pt x="699" y="1429"/>
                      <a:pt x="486" y="1642"/>
                    </a:cubicBezTo>
                    <a:cubicBezTo>
                      <a:pt x="274" y="1854"/>
                      <a:pt x="122" y="2006"/>
                      <a:pt x="0" y="2128"/>
                    </a:cubicBezTo>
                    <a:lnTo>
                      <a:pt x="0" y="2402"/>
                    </a:lnTo>
                    <a:lnTo>
                      <a:pt x="1520" y="2402"/>
                    </a:lnTo>
                    <a:lnTo>
                      <a:pt x="1520" y="2128"/>
                    </a:lnTo>
                    <a:lnTo>
                      <a:pt x="395" y="2128"/>
                    </a:lnTo>
                    <a:cubicBezTo>
                      <a:pt x="638" y="1885"/>
                      <a:pt x="851" y="1672"/>
                      <a:pt x="1003" y="1520"/>
                    </a:cubicBezTo>
                    <a:cubicBezTo>
                      <a:pt x="1125" y="1368"/>
                      <a:pt x="1216" y="1277"/>
                      <a:pt x="1246" y="1246"/>
                    </a:cubicBezTo>
                    <a:cubicBezTo>
                      <a:pt x="1337" y="1125"/>
                      <a:pt x="1398" y="1034"/>
                      <a:pt x="1459" y="943"/>
                    </a:cubicBezTo>
                    <a:cubicBezTo>
                      <a:pt x="1489" y="851"/>
                      <a:pt x="1489" y="760"/>
                      <a:pt x="1489" y="669"/>
                    </a:cubicBezTo>
                    <a:cubicBezTo>
                      <a:pt x="1489" y="456"/>
                      <a:pt x="1429" y="304"/>
                      <a:pt x="1277" y="183"/>
                    </a:cubicBezTo>
                    <a:cubicBezTo>
                      <a:pt x="1125" y="61"/>
                      <a:pt x="942" y="0"/>
                      <a:pt x="699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38"/>
              <p:cNvSpPr/>
              <p:nvPr/>
            </p:nvSpPr>
            <p:spPr>
              <a:xfrm>
                <a:off x="1162294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2" y="243"/>
                    </a:moveTo>
                    <a:cubicBezTo>
                      <a:pt x="974" y="243"/>
                      <a:pt x="1095" y="335"/>
                      <a:pt x="1186" y="487"/>
                    </a:cubicBezTo>
                    <a:cubicBezTo>
                      <a:pt x="1278" y="639"/>
                      <a:pt x="1308" y="882"/>
                      <a:pt x="1308" y="1216"/>
                    </a:cubicBezTo>
                    <a:cubicBezTo>
                      <a:pt x="1308" y="1550"/>
                      <a:pt x="1278" y="1794"/>
                      <a:pt x="1186" y="1976"/>
                    </a:cubicBezTo>
                    <a:cubicBezTo>
                      <a:pt x="1095" y="2128"/>
                      <a:pt x="974" y="2219"/>
                      <a:pt x="822" y="2219"/>
                    </a:cubicBezTo>
                    <a:cubicBezTo>
                      <a:pt x="639" y="2219"/>
                      <a:pt x="518" y="2128"/>
                      <a:pt x="426" y="1976"/>
                    </a:cubicBezTo>
                    <a:cubicBezTo>
                      <a:pt x="366" y="1794"/>
                      <a:pt x="305" y="1550"/>
                      <a:pt x="305" y="1216"/>
                    </a:cubicBezTo>
                    <a:cubicBezTo>
                      <a:pt x="305" y="882"/>
                      <a:pt x="366" y="639"/>
                      <a:pt x="426" y="487"/>
                    </a:cubicBezTo>
                    <a:cubicBezTo>
                      <a:pt x="518" y="335"/>
                      <a:pt x="639" y="243"/>
                      <a:pt x="822" y="243"/>
                    </a:cubicBezTo>
                    <a:close/>
                    <a:moveTo>
                      <a:pt x="822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2" y="2462"/>
                    </a:cubicBezTo>
                    <a:cubicBezTo>
                      <a:pt x="1095" y="2462"/>
                      <a:pt x="1278" y="2341"/>
                      <a:pt x="1430" y="2158"/>
                    </a:cubicBezTo>
                    <a:cubicBezTo>
                      <a:pt x="1582" y="1946"/>
                      <a:pt x="1642" y="1611"/>
                      <a:pt x="1642" y="1216"/>
                    </a:cubicBezTo>
                    <a:cubicBezTo>
                      <a:pt x="1642" y="821"/>
                      <a:pt x="1582" y="517"/>
                      <a:pt x="1430" y="304"/>
                    </a:cubicBezTo>
                    <a:cubicBezTo>
                      <a:pt x="1278" y="91"/>
                      <a:pt x="1095" y="0"/>
                      <a:pt x="822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38"/>
              <p:cNvSpPr/>
              <p:nvPr/>
            </p:nvSpPr>
            <p:spPr>
              <a:xfrm>
                <a:off x="1256862" y="4549769"/>
                <a:ext cx="26246" cy="7516"/>
              </a:xfrm>
              <a:custGeom>
                <a:avLst/>
                <a:gdLst/>
                <a:ahLst/>
                <a:cxnLst/>
                <a:rect l="l" t="t" r="r" b="b"/>
                <a:pathLst>
                  <a:path w="852" h="244" extrusionOk="0">
                    <a:moveTo>
                      <a:pt x="1" y="0"/>
                    </a:moveTo>
                    <a:lnTo>
                      <a:pt x="1" y="244"/>
                    </a:lnTo>
                    <a:lnTo>
                      <a:pt x="852" y="244"/>
                    </a:lnTo>
                    <a:lnTo>
                      <a:pt x="852" y="0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38"/>
              <p:cNvSpPr/>
              <p:nvPr/>
            </p:nvSpPr>
            <p:spPr>
              <a:xfrm>
                <a:off x="1327096" y="4506705"/>
                <a:ext cx="50582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183" y="304"/>
                    </a:cubicBezTo>
                    <a:cubicBezTo>
                      <a:pt x="61" y="517"/>
                      <a:pt x="1" y="821"/>
                      <a:pt x="1" y="1216"/>
                    </a:cubicBezTo>
                    <a:cubicBezTo>
                      <a:pt x="1" y="1611"/>
                      <a:pt x="61" y="1946"/>
                      <a:pt x="183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64" y="2462"/>
                      <a:pt x="1277" y="2341"/>
                      <a:pt x="1429" y="2158"/>
                    </a:cubicBezTo>
                    <a:cubicBezTo>
                      <a:pt x="1551" y="1946"/>
                      <a:pt x="1642" y="1611"/>
                      <a:pt x="1642" y="1216"/>
                    </a:cubicBezTo>
                    <a:cubicBezTo>
                      <a:pt x="1642" y="821"/>
                      <a:pt x="1551" y="517"/>
                      <a:pt x="1429" y="304"/>
                    </a:cubicBezTo>
                    <a:cubicBezTo>
                      <a:pt x="1277" y="91"/>
                      <a:pt x="1064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38"/>
              <p:cNvSpPr/>
              <p:nvPr/>
            </p:nvSpPr>
            <p:spPr>
              <a:xfrm>
                <a:off x="1392647" y="4507629"/>
                <a:ext cx="46854" cy="73069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372" extrusionOk="0">
                    <a:moveTo>
                      <a:pt x="0" y="1"/>
                    </a:moveTo>
                    <a:lnTo>
                      <a:pt x="0" y="274"/>
                    </a:lnTo>
                    <a:lnTo>
                      <a:pt x="1125" y="274"/>
                    </a:lnTo>
                    <a:lnTo>
                      <a:pt x="335" y="2372"/>
                    </a:lnTo>
                    <a:lnTo>
                      <a:pt x="669" y="2372"/>
                    </a:lnTo>
                    <a:lnTo>
                      <a:pt x="1520" y="122"/>
                    </a:lnTo>
                    <a:lnTo>
                      <a:pt x="1520" y="1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38"/>
              <p:cNvSpPr/>
              <p:nvPr/>
            </p:nvSpPr>
            <p:spPr>
              <a:xfrm>
                <a:off x="773731" y="4358753"/>
                <a:ext cx="1262235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38"/>
              <p:cNvSpPr/>
              <p:nvPr/>
            </p:nvSpPr>
            <p:spPr>
              <a:xfrm>
                <a:off x="7737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38"/>
              <p:cNvSpPr/>
              <p:nvPr/>
            </p:nvSpPr>
            <p:spPr>
              <a:xfrm>
                <a:off x="885149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38"/>
              <p:cNvSpPr/>
              <p:nvPr/>
            </p:nvSpPr>
            <p:spPr>
              <a:xfrm>
                <a:off x="997523" y="4358753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38"/>
              <p:cNvSpPr/>
              <p:nvPr/>
            </p:nvSpPr>
            <p:spPr>
              <a:xfrm>
                <a:off x="1108941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38"/>
              <p:cNvSpPr/>
              <p:nvPr/>
            </p:nvSpPr>
            <p:spPr>
              <a:xfrm>
                <a:off x="122128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38"/>
              <p:cNvSpPr/>
              <p:nvPr/>
            </p:nvSpPr>
            <p:spPr>
              <a:xfrm>
                <a:off x="1332702" y="4358753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8"/>
              <p:cNvSpPr/>
              <p:nvPr/>
            </p:nvSpPr>
            <p:spPr>
              <a:xfrm>
                <a:off x="1445075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8"/>
              <p:cNvSpPr/>
              <p:nvPr/>
            </p:nvSpPr>
            <p:spPr>
              <a:xfrm>
                <a:off x="155649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38"/>
              <p:cNvSpPr/>
              <p:nvPr/>
            </p:nvSpPr>
            <p:spPr>
              <a:xfrm>
                <a:off x="1668867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38"/>
              <p:cNvSpPr/>
              <p:nvPr/>
            </p:nvSpPr>
            <p:spPr>
              <a:xfrm>
                <a:off x="17793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8"/>
              <p:cNvSpPr/>
              <p:nvPr/>
            </p:nvSpPr>
            <p:spPr>
              <a:xfrm>
                <a:off x="189170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8"/>
              <p:cNvSpPr/>
              <p:nvPr/>
            </p:nvSpPr>
            <p:spPr>
              <a:xfrm>
                <a:off x="2003123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38"/>
              <p:cNvSpPr/>
              <p:nvPr/>
            </p:nvSpPr>
            <p:spPr>
              <a:xfrm>
                <a:off x="615490" y="4129355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38"/>
              <p:cNvSpPr/>
              <p:nvPr/>
            </p:nvSpPr>
            <p:spPr>
              <a:xfrm>
                <a:off x="615490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38"/>
              <p:cNvSpPr/>
              <p:nvPr/>
            </p:nvSpPr>
            <p:spPr>
              <a:xfrm>
                <a:off x="726908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8"/>
              <p:cNvSpPr/>
              <p:nvPr/>
            </p:nvSpPr>
            <p:spPr>
              <a:xfrm>
                <a:off x="838358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38"/>
              <p:cNvSpPr/>
              <p:nvPr/>
            </p:nvSpPr>
            <p:spPr>
              <a:xfrm>
                <a:off x="950700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38"/>
              <p:cNvSpPr/>
              <p:nvPr/>
            </p:nvSpPr>
            <p:spPr>
              <a:xfrm>
                <a:off x="1062119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8"/>
              <p:cNvSpPr/>
              <p:nvPr/>
            </p:nvSpPr>
            <p:spPr>
              <a:xfrm>
                <a:off x="117449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8"/>
              <p:cNvSpPr/>
              <p:nvPr/>
            </p:nvSpPr>
            <p:spPr>
              <a:xfrm>
                <a:off x="1285911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38"/>
              <p:cNvSpPr/>
              <p:nvPr/>
            </p:nvSpPr>
            <p:spPr>
              <a:xfrm>
                <a:off x="1398253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38"/>
              <p:cNvSpPr/>
              <p:nvPr/>
            </p:nvSpPr>
            <p:spPr>
              <a:xfrm>
                <a:off x="150967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38"/>
              <p:cNvSpPr/>
              <p:nvPr/>
            </p:nvSpPr>
            <p:spPr>
              <a:xfrm>
                <a:off x="1622045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38"/>
              <p:cNvSpPr/>
              <p:nvPr/>
            </p:nvSpPr>
            <p:spPr>
              <a:xfrm>
                <a:off x="1732509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38"/>
              <p:cNvSpPr/>
              <p:nvPr/>
            </p:nvSpPr>
            <p:spPr>
              <a:xfrm>
                <a:off x="184488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38"/>
              <p:cNvSpPr/>
              <p:nvPr/>
            </p:nvSpPr>
            <p:spPr>
              <a:xfrm>
                <a:off x="925410" y="3889669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44" y="7812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38"/>
              <p:cNvSpPr/>
              <p:nvPr/>
            </p:nvSpPr>
            <p:spPr>
              <a:xfrm>
                <a:off x="925410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38"/>
              <p:cNvSpPr/>
              <p:nvPr/>
            </p:nvSpPr>
            <p:spPr>
              <a:xfrm>
                <a:off x="1037784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38"/>
              <p:cNvSpPr/>
              <p:nvPr/>
            </p:nvSpPr>
            <p:spPr>
              <a:xfrm>
                <a:off x="1148278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38"/>
              <p:cNvSpPr/>
              <p:nvPr/>
            </p:nvSpPr>
            <p:spPr>
              <a:xfrm>
                <a:off x="126154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38"/>
              <p:cNvSpPr/>
              <p:nvPr/>
            </p:nvSpPr>
            <p:spPr>
              <a:xfrm>
                <a:off x="1372039" y="3889669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38"/>
              <p:cNvSpPr/>
              <p:nvPr/>
            </p:nvSpPr>
            <p:spPr>
              <a:xfrm>
                <a:off x="148441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38"/>
              <p:cNvSpPr/>
              <p:nvPr/>
            </p:nvSpPr>
            <p:spPr>
              <a:xfrm>
                <a:off x="1595831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38"/>
              <p:cNvSpPr/>
              <p:nvPr/>
            </p:nvSpPr>
            <p:spPr>
              <a:xfrm>
                <a:off x="1708173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8"/>
              <p:cNvSpPr/>
              <p:nvPr/>
            </p:nvSpPr>
            <p:spPr>
              <a:xfrm>
                <a:off x="181959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8"/>
              <p:cNvSpPr/>
              <p:nvPr/>
            </p:nvSpPr>
            <p:spPr>
              <a:xfrm>
                <a:off x="193196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8"/>
              <p:cNvSpPr/>
              <p:nvPr/>
            </p:nvSpPr>
            <p:spPr>
              <a:xfrm>
                <a:off x="2044308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38"/>
              <p:cNvSpPr/>
              <p:nvPr/>
            </p:nvSpPr>
            <p:spPr>
              <a:xfrm>
                <a:off x="836479" y="3656544"/>
                <a:ext cx="126128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40943" y="7812"/>
                    </a:lnTo>
                    <a:lnTo>
                      <a:pt x="40943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38"/>
              <p:cNvSpPr/>
              <p:nvPr/>
            </p:nvSpPr>
            <p:spPr>
              <a:xfrm>
                <a:off x="836479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8"/>
              <p:cNvSpPr/>
              <p:nvPr/>
            </p:nvSpPr>
            <p:spPr>
              <a:xfrm>
                <a:off x="94789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8"/>
              <p:cNvSpPr/>
              <p:nvPr/>
            </p:nvSpPr>
            <p:spPr>
              <a:xfrm>
                <a:off x="106024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38"/>
              <p:cNvSpPr/>
              <p:nvPr/>
            </p:nvSpPr>
            <p:spPr>
              <a:xfrm>
                <a:off x="117073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38"/>
              <p:cNvSpPr/>
              <p:nvPr/>
            </p:nvSpPr>
            <p:spPr>
              <a:xfrm>
                <a:off x="1283077" y="3656544"/>
                <a:ext cx="6185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38"/>
              <p:cNvSpPr/>
              <p:nvPr/>
            </p:nvSpPr>
            <p:spPr>
              <a:xfrm>
                <a:off x="1394526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38"/>
              <p:cNvSpPr/>
              <p:nvPr/>
            </p:nvSpPr>
            <p:spPr>
              <a:xfrm>
                <a:off x="1506868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38"/>
              <p:cNvSpPr/>
              <p:nvPr/>
            </p:nvSpPr>
            <p:spPr>
              <a:xfrm>
                <a:off x="161828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8"/>
              <p:cNvSpPr/>
              <p:nvPr/>
            </p:nvSpPr>
            <p:spPr>
              <a:xfrm>
                <a:off x="173066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38"/>
              <p:cNvSpPr/>
              <p:nvPr/>
            </p:nvSpPr>
            <p:spPr>
              <a:xfrm>
                <a:off x="184112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38"/>
              <p:cNvSpPr/>
              <p:nvPr/>
            </p:nvSpPr>
            <p:spPr>
              <a:xfrm>
                <a:off x="1954421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8"/>
              <p:cNvSpPr/>
              <p:nvPr/>
            </p:nvSpPr>
            <p:spPr>
              <a:xfrm>
                <a:off x="2064916" y="3656544"/>
                <a:ext cx="6275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8"/>
              <p:cNvSpPr/>
              <p:nvPr/>
            </p:nvSpPr>
            <p:spPr>
              <a:xfrm>
                <a:off x="697891" y="342246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8"/>
              <p:cNvSpPr/>
              <p:nvPr/>
            </p:nvSpPr>
            <p:spPr>
              <a:xfrm>
                <a:off x="69789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8"/>
              <p:cNvSpPr/>
              <p:nvPr/>
            </p:nvSpPr>
            <p:spPr>
              <a:xfrm>
                <a:off x="809309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8"/>
              <p:cNvSpPr/>
              <p:nvPr/>
            </p:nvSpPr>
            <p:spPr>
              <a:xfrm>
                <a:off x="921683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8"/>
              <p:cNvSpPr/>
              <p:nvPr/>
            </p:nvSpPr>
            <p:spPr>
              <a:xfrm>
                <a:off x="103310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38"/>
              <p:cNvSpPr/>
              <p:nvPr/>
            </p:nvSpPr>
            <p:spPr>
              <a:xfrm>
                <a:off x="114544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38"/>
              <p:cNvSpPr/>
              <p:nvPr/>
            </p:nvSpPr>
            <p:spPr>
              <a:xfrm>
                <a:off x="125781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38"/>
              <p:cNvSpPr/>
              <p:nvPr/>
            </p:nvSpPr>
            <p:spPr>
              <a:xfrm>
                <a:off x="136923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38"/>
              <p:cNvSpPr/>
              <p:nvPr/>
            </p:nvSpPr>
            <p:spPr>
              <a:xfrm>
                <a:off x="1481578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38"/>
              <p:cNvSpPr/>
              <p:nvPr/>
            </p:nvSpPr>
            <p:spPr>
              <a:xfrm>
                <a:off x="1592073" y="342246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38"/>
              <p:cNvSpPr/>
              <p:nvPr/>
            </p:nvSpPr>
            <p:spPr>
              <a:xfrm>
                <a:off x="170444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8"/>
              <p:cNvSpPr/>
              <p:nvPr/>
            </p:nvSpPr>
            <p:spPr>
              <a:xfrm>
                <a:off x="181586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8"/>
              <p:cNvSpPr/>
              <p:nvPr/>
            </p:nvSpPr>
            <p:spPr>
              <a:xfrm>
                <a:off x="192820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8"/>
              <p:cNvSpPr/>
              <p:nvPr/>
            </p:nvSpPr>
            <p:spPr>
              <a:xfrm>
                <a:off x="87017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8"/>
              <p:cNvSpPr/>
              <p:nvPr/>
            </p:nvSpPr>
            <p:spPr>
              <a:xfrm>
                <a:off x="9825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8"/>
              <p:cNvSpPr/>
              <p:nvPr/>
            </p:nvSpPr>
            <p:spPr>
              <a:xfrm>
                <a:off x="109397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8"/>
              <p:cNvSpPr/>
              <p:nvPr/>
            </p:nvSpPr>
            <p:spPr>
              <a:xfrm>
                <a:off x="120631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8"/>
              <p:cNvSpPr/>
              <p:nvPr/>
            </p:nvSpPr>
            <p:spPr>
              <a:xfrm>
                <a:off x="1317731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8"/>
              <p:cNvSpPr/>
              <p:nvPr/>
            </p:nvSpPr>
            <p:spPr>
              <a:xfrm>
                <a:off x="1429150" y="295335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8"/>
              <p:cNvSpPr/>
              <p:nvPr/>
            </p:nvSpPr>
            <p:spPr>
              <a:xfrm>
                <a:off x="154056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8"/>
              <p:cNvSpPr/>
              <p:nvPr/>
            </p:nvSpPr>
            <p:spPr>
              <a:xfrm>
                <a:off x="1652942" y="295335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8"/>
              <p:cNvSpPr/>
              <p:nvPr/>
            </p:nvSpPr>
            <p:spPr>
              <a:xfrm>
                <a:off x="176436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8"/>
              <p:cNvSpPr/>
              <p:nvPr/>
            </p:nvSpPr>
            <p:spPr>
              <a:xfrm>
                <a:off x="187670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8"/>
              <p:cNvSpPr/>
              <p:nvPr/>
            </p:nvSpPr>
            <p:spPr>
              <a:xfrm>
                <a:off x="19881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8"/>
              <p:cNvSpPr/>
              <p:nvPr/>
            </p:nvSpPr>
            <p:spPr>
              <a:xfrm>
                <a:off x="608005" y="318930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8"/>
              <p:cNvSpPr/>
              <p:nvPr/>
            </p:nvSpPr>
            <p:spPr>
              <a:xfrm>
                <a:off x="608005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8"/>
              <p:cNvSpPr/>
              <p:nvPr/>
            </p:nvSpPr>
            <p:spPr>
              <a:xfrm>
                <a:off x="72037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8"/>
              <p:cNvSpPr/>
              <p:nvPr/>
            </p:nvSpPr>
            <p:spPr>
              <a:xfrm>
                <a:off x="831796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8"/>
              <p:cNvSpPr/>
              <p:nvPr/>
            </p:nvSpPr>
            <p:spPr>
              <a:xfrm>
                <a:off x="944139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8"/>
              <p:cNvSpPr/>
              <p:nvPr/>
            </p:nvSpPr>
            <p:spPr>
              <a:xfrm>
                <a:off x="1054633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8"/>
              <p:cNvSpPr/>
              <p:nvPr/>
            </p:nvSpPr>
            <p:spPr>
              <a:xfrm>
                <a:off x="116793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8"/>
              <p:cNvSpPr/>
              <p:nvPr/>
            </p:nvSpPr>
            <p:spPr>
              <a:xfrm>
                <a:off x="1278425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8"/>
              <p:cNvSpPr/>
              <p:nvPr/>
            </p:nvSpPr>
            <p:spPr>
              <a:xfrm>
                <a:off x="139076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8"/>
              <p:cNvSpPr/>
              <p:nvPr/>
            </p:nvSpPr>
            <p:spPr>
              <a:xfrm>
                <a:off x="1503110" y="318930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8"/>
              <p:cNvSpPr/>
              <p:nvPr/>
            </p:nvSpPr>
            <p:spPr>
              <a:xfrm>
                <a:off x="1614560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8"/>
              <p:cNvSpPr/>
              <p:nvPr/>
            </p:nvSpPr>
            <p:spPr>
              <a:xfrm>
                <a:off x="1726902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8"/>
              <p:cNvSpPr/>
              <p:nvPr/>
            </p:nvSpPr>
            <p:spPr>
              <a:xfrm>
                <a:off x="183832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8"/>
              <p:cNvSpPr/>
              <p:nvPr/>
            </p:nvSpPr>
            <p:spPr>
              <a:xfrm>
                <a:off x="2145827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6" name="Google Shape;706;p38"/>
          <p:cNvGrpSpPr/>
          <p:nvPr/>
        </p:nvGrpSpPr>
        <p:grpSpPr>
          <a:xfrm>
            <a:off x="6052700" y="835052"/>
            <a:ext cx="542964" cy="465786"/>
            <a:chOff x="6052700" y="835052"/>
            <a:chExt cx="542964" cy="465786"/>
          </a:xfrm>
        </p:grpSpPr>
        <p:sp>
          <p:nvSpPr>
            <p:cNvPr id="707" name="Google Shape;707;p38"/>
            <p:cNvSpPr/>
            <p:nvPr/>
          </p:nvSpPr>
          <p:spPr>
            <a:xfrm>
              <a:off x="6052700" y="8350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6439508" y="11201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42032720-24B3-CCE6-EAC2-C73ED430B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3224" y="835052"/>
            <a:ext cx="6045239" cy="2770011"/>
          </a:xfrm>
        </p:spPr>
        <p:txBody>
          <a:bodyPr/>
          <a:lstStyle/>
          <a:p>
            <a:r>
              <a:rPr lang="en-US" dirty="0"/>
              <a:t>GAMBARAN UMUM  PINJAMAN ONLINE </a:t>
            </a:r>
            <a:r>
              <a:rPr lang="en-US" dirty="0" err="1"/>
              <a:t>ilegal</a:t>
            </a:r>
            <a:endParaRPr lang="en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39"/>
          <p:cNvSpPr txBox="1">
            <a:spLocks noGrp="1"/>
          </p:cNvSpPr>
          <p:nvPr>
            <p:ph type="body" idx="1"/>
          </p:nvPr>
        </p:nvSpPr>
        <p:spPr>
          <a:xfrm>
            <a:off x="1048533" y="1309512"/>
            <a:ext cx="3308978" cy="27578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400" indent="0">
              <a:buNone/>
            </a:pP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penamaan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disematkan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sz="16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pinjaman</a:t>
            </a:r>
            <a:r>
              <a:rPr lang="en-ID" sz="16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online 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pinjaman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diajukan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online.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finansial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financial technology </a:t>
            </a:r>
            <a:r>
              <a:rPr lang="en-ID" sz="16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D" sz="16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en-ID" sz="16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b="1" dirty="0"/>
          </a:p>
        </p:txBody>
      </p:sp>
      <p:sp>
        <p:nvSpPr>
          <p:cNvPr id="714" name="Google Shape;714;p39"/>
          <p:cNvSpPr txBox="1">
            <a:spLocks noGrp="1"/>
          </p:cNvSpPr>
          <p:nvPr>
            <p:ph type="title"/>
          </p:nvPr>
        </p:nvSpPr>
        <p:spPr>
          <a:xfrm>
            <a:off x="713250" y="544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APA SIH PINJAMAN ONLINE ITU?</a:t>
            </a:r>
            <a:endParaRPr dirty="0"/>
          </a:p>
        </p:txBody>
      </p:sp>
      <p:pic>
        <p:nvPicPr>
          <p:cNvPr id="141" name="Gambar 140">
            <a:extLst>
              <a:ext uri="{FF2B5EF4-FFF2-40B4-BE49-F238E27FC236}">
                <a16:creationId xmlns:a16="http://schemas.microsoft.com/office/drawing/2014/main" id="{08F62755-5D43-1956-D15A-DBC89C77A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6238" y="1116725"/>
            <a:ext cx="3109229" cy="25666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eks 1">
            <a:extLst>
              <a:ext uri="{FF2B5EF4-FFF2-40B4-BE49-F238E27FC236}">
                <a16:creationId xmlns:a16="http://schemas.microsoft.com/office/drawing/2014/main" id="{981126D5-AA35-53BB-4654-77A26BA03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25" y="1017725"/>
            <a:ext cx="5258597" cy="3983253"/>
          </a:xfrm>
        </p:spPr>
        <p:txBody>
          <a:bodyPr/>
          <a:lstStyle/>
          <a:p>
            <a:pPr marL="152400" indent="0">
              <a:buNone/>
            </a:pPr>
            <a:r>
              <a:rPr lang="en-US" sz="1400" dirty="0" err="1"/>
              <a:t>Layanan</a:t>
            </a:r>
            <a:r>
              <a:rPr lang="en-US" sz="1400" dirty="0"/>
              <a:t> </a:t>
            </a:r>
            <a:r>
              <a:rPr lang="en-US" sz="1400" dirty="0" err="1"/>
              <a:t>pinjam</a:t>
            </a:r>
            <a:r>
              <a:rPr lang="en-US" sz="1400" dirty="0"/>
              <a:t> </a:t>
            </a:r>
            <a:r>
              <a:rPr lang="en-US" sz="1400" dirty="0" err="1"/>
              <a:t>meminjam</a:t>
            </a:r>
            <a:r>
              <a:rPr lang="en-US" sz="1400" dirty="0"/>
              <a:t> uang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pendanaan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kredit</a:t>
            </a:r>
            <a:r>
              <a:rPr lang="en-US" sz="1400" dirty="0"/>
              <a:t> </a:t>
            </a:r>
            <a:r>
              <a:rPr lang="en-US" sz="1400" dirty="0" err="1"/>
              <a:t>berbasis</a:t>
            </a:r>
            <a:r>
              <a:rPr lang="en-US" sz="1400" dirty="0"/>
              <a:t> </a:t>
            </a:r>
            <a:r>
              <a:rPr lang="en-US" sz="1400" dirty="0" err="1"/>
              <a:t>teknlogi</a:t>
            </a:r>
            <a:r>
              <a:rPr lang="en-US" sz="1400" dirty="0"/>
              <a:t> </a:t>
            </a:r>
            <a:r>
              <a:rPr lang="en-US" sz="1400" dirty="0" err="1"/>
              <a:t>informasi</a:t>
            </a:r>
            <a:r>
              <a:rPr lang="en-US" sz="1400" dirty="0"/>
              <a:t>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dilaksanakan</a:t>
            </a:r>
            <a:r>
              <a:rPr lang="en-US" sz="1400" dirty="0"/>
              <a:t> oleh LJK </a:t>
            </a:r>
            <a:r>
              <a:rPr lang="en-US" sz="1400" dirty="0" err="1"/>
              <a:t>misalnya</a:t>
            </a:r>
            <a:r>
              <a:rPr lang="en-US" sz="1400" dirty="0"/>
              <a:t> ;</a:t>
            </a:r>
          </a:p>
          <a:p>
            <a:pPr marL="152400" indent="0">
              <a:buNone/>
            </a:pPr>
            <a:endParaRPr lang="en-US" sz="1400" dirty="0"/>
          </a:p>
          <a:p>
            <a:pPr>
              <a:buFont typeface="+mj-lt"/>
              <a:buAutoNum type="arabicPeriod"/>
            </a:pPr>
            <a:r>
              <a:rPr lang="en-US" sz="1400" dirty="0"/>
              <a:t>BANK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LEMBAGA PEMBIAYAAN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P2P LENDING</a:t>
            </a:r>
          </a:p>
          <a:p>
            <a:pPr>
              <a:buFont typeface="+mj-lt"/>
              <a:buAutoNum type="arabicPeriod"/>
            </a:pPr>
            <a:endParaRPr lang="en-US" sz="1400" dirty="0"/>
          </a:p>
          <a:p>
            <a:pPr marL="152400" indent="0">
              <a:buNone/>
            </a:pPr>
            <a:r>
              <a:rPr lang="en-US" sz="1400" b="1" dirty="0"/>
              <a:t>NON LJK</a:t>
            </a:r>
          </a:p>
          <a:p>
            <a:r>
              <a:rPr lang="en-US" sz="1400" dirty="0"/>
              <a:t>KOPERASI DIGITAL</a:t>
            </a:r>
            <a:endParaRPr lang="en-ID" sz="1400" dirty="0"/>
          </a:p>
          <a:p>
            <a:endParaRPr lang="en-ID" sz="1400" dirty="0"/>
          </a:p>
          <a:p>
            <a:pPr marL="152400" indent="0">
              <a:buNone/>
            </a:pPr>
            <a:r>
              <a:rPr lang="en-ID" sz="1400" b="1" dirty="0"/>
              <a:t>Peer to Peer (P2P) Lending/Fintech Lending</a:t>
            </a:r>
          </a:p>
          <a:p>
            <a:pPr marL="152400" indent="0">
              <a:buNone/>
            </a:pPr>
            <a:r>
              <a:rPr lang="en-ID" sz="1400" dirty="0" err="1"/>
              <a:t>Layanan</a:t>
            </a:r>
            <a:r>
              <a:rPr lang="en-ID" sz="1400" dirty="0"/>
              <a:t> </a:t>
            </a:r>
            <a:r>
              <a:rPr lang="en-ID" sz="1400" dirty="0" err="1"/>
              <a:t>pinjam</a:t>
            </a:r>
            <a:r>
              <a:rPr lang="en-ID" sz="1400" dirty="0"/>
              <a:t> </a:t>
            </a:r>
            <a:r>
              <a:rPr lang="en-ID" sz="1400" dirty="0" err="1"/>
              <a:t>meminjam</a:t>
            </a:r>
            <a:r>
              <a:rPr lang="en-ID" sz="1400" dirty="0"/>
              <a:t> uang </a:t>
            </a:r>
            <a:r>
              <a:rPr lang="en-ID" sz="1400" dirty="0" err="1"/>
              <a:t>atau</a:t>
            </a:r>
            <a:r>
              <a:rPr lang="en-ID" sz="1400" dirty="0"/>
              <a:t> </a:t>
            </a:r>
            <a:r>
              <a:rPr lang="en-ID" sz="1400" dirty="0" err="1"/>
              <a:t>pendanaan</a:t>
            </a:r>
            <a:r>
              <a:rPr lang="en-ID" sz="1400" dirty="0"/>
              <a:t> </a:t>
            </a:r>
            <a:r>
              <a:rPr lang="en-ID" sz="1400" dirty="0" err="1"/>
              <a:t>secara</a:t>
            </a:r>
            <a:r>
              <a:rPr lang="en-ID" sz="1400" dirty="0"/>
              <a:t> </a:t>
            </a:r>
            <a:r>
              <a:rPr lang="en-ID" sz="1400" dirty="0" err="1"/>
              <a:t>langsung</a:t>
            </a:r>
            <a:r>
              <a:rPr lang="en-ID" sz="1400" dirty="0"/>
              <a:t> </a:t>
            </a:r>
            <a:r>
              <a:rPr lang="en-ID" sz="1400" dirty="0" err="1"/>
              <a:t>antara</a:t>
            </a:r>
            <a:r>
              <a:rPr lang="en-ID" sz="1400" dirty="0"/>
              <a:t> </a:t>
            </a:r>
            <a:r>
              <a:rPr lang="en-ID" sz="1400" dirty="0" err="1"/>
              <a:t>kreditur</a:t>
            </a:r>
            <a:r>
              <a:rPr lang="en-ID" sz="1400" dirty="0"/>
              <a:t>/lender (</a:t>
            </a:r>
            <a:r>
              <a:rPr lang="en-ID" sz="1400" dirty="0" err="1"/>
              <a:t>pemberian</a:t>
            </a:r>
            <a:r>
              <a:rPr lang="en-ID" sz="1400" dirty="0"/>
              <a:t> dana) dan </a:t>
            </a:r>
            <a:r>
              <a:rPr lang="en-ID" sz="1400" dirty="0" err="1"/>
              <a:t>debitur</a:t>
            </a:r>
            <a:r>
              <a:rPr lang="en-ID" sz="1400" dirty="0"/>
              <a:t> (</a:t>
            </a:r>
            <a:r>
              <a:rPr lang="en-ID" sz="1400" dirty="0" err="1"/>
              <a:t>penerima</a:t>
            </a:r>
            <a:r>
              <a:rPr lang="en-ID" sz="1400" dirty="0"/>
              <a:t> dana)</a:t>
            </a:r>
          </a:p>
          <a:p>
            <a:pPr marL="152400" indent="0">
              <a:buNone/>
            </a:pPr>
            <a:r>
              <a:rPr lang="en-ID" sz="1400" dirty="0" err="1"/>
              <a:t>Berbasis</a:t>
            </a:r>
            <a:r>
              <a:rPr lang="en-ID" sz="1400" dirty="0"/>
              <a:t> </a:t>
            </a:r>
            <a:r>
              <a:rPr lang="en-ID" sz="1400" dirty="0" err="1"/>
              <a:t>teknologi</a:t>
            </a:r>
            <a:r>
              <a:rPr lang="en-ID" sz="1400" dirty="0"/>
              <a:t> </a:t>
            </a:r>
            <a:r>
              <a:rPr lang="en-ID" sz="1400" dirty="0" err="1"/>
              <a:t>informasi</a:t>
            </a:r>
            <a:endParaRPr lang="en-US" sz="1400" dirty="0"/>
          </a:p>
        </p:txBody>
      </p:sp>
      <p:sp>
        <p:nvSpPr>
          <p:cNvPr id="3" name="Judul 2">
            <a:extLst>
              <a:ext uri="{FF2B5EF4-FFF2-40B4-BE49-F238E27FC236}">
                <a16:creationId xmlns:a16="http://schemas.microsoft.com/office/drawing/2014/main" id="{52F9E3BE-2B68-AD4C-A436-2A49D40D1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Pinjaman</a:t>
            </a:r>
            <a:r>
              <a:rPr lang="en-US" dirty="0"/>
              <a:t> Online (PINJOL)</a:t>
            </a:r>
            <a:endParaRPr lang="en-ID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0F3815C8-38CB-41F6-DB99-FFED8514C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1822" y="1512711"/>
            <a:ext cx="2638142" cy="253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7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Judul 2">
            <a:extLst>
              <a:ext uri="{FF2B5EF4-FFF2-40B4-BE49-F238E27FC236}">
                <a16:creationId xmlns:a16="http://schemas.microsoft.com/office/drawing/2014/main" id="{A0BF84A3-6A29-3D93-AB5C-5D3707C7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25" y="334434"/>
            <a:ext cx="7717500" cy="572700"/>
          </a:xfrm>
        </p:spPr>
        <p:txBody>
          <a:bodyPr/>
          <a:lstStyle/>
          <a:p>
            <a:pPr algn="ctr"/>
            <a:r>
              <a:rPr lang="en-US" dirty="0"/>
              <a:t>Skema Peer To Peer Lending</a:t>
            </a:r>
            <a:endParaRPr lang="en-ID" dirty="0"/>
          </a:p>
        </p:txBody>
      </p:sp>
      <p:pic>
        <p:nvPicPr>
          <p:cNvPr id="6" name="Gambar 5">
            <a:extLst>
              <a:ext uri="{FF2B5EF4-FFF2-40B4-BE49-F238E27FC236}">
                <a16:creationId xmlns:a16="http://schemas.microsoft.com/office/drawing/2014/main" id="{C0F1835F-491F-ECE2-49D3-7D4F7906C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43" y="1164872"/>
            <a:ext cx="7426064" cy="364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05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41"/>
          <p:cNvSpPr txBox="1">
            <a:spLocks noGrp="1"/>
          </p:cNvSpPr>
          <p:nvPr>
            <p:ph type="title"/>
          </p:nvPr>
        </p:nvSpPr>
        <p:spPr>
          <a:xfrm>
            <a:off x="394120" y="1303066"/>
            <a:ext cx="6188671" cy="1991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MANFAAT</a:t>
            </a:r>
            <a:br>
              <a:rPr lang="en" sz="4000" dirty="0"/>
            </a:br>
            <a:r>
              <a:rPr lang="en" sz="4000" dirty="0"/>
              <a:t> PINJAMAN ONLINE </a:t>
            </a:r>
            <a:r>
              <a:rPr lang="en" dirty="0"/>
              <a:t> </a:t>
            </a:r>
            <a:endParaRPr dirty="0"/>
          </a:p>
        </p:txBody>
      </p:sp>
      <p:grpSp>
        <p:nvGrpSpPr>
          <p:cNvPr id="790" name="Google Shape;790;p41"/>
          <p:cNvGrpSpPr/>
          <p:nvPr/>
        </p:nvGrpSpPr>
        <p:grpSpPr>
          <a:xfrm>
            <a:off x="5784714" y="1092748"/>
            <a:ext cx="3146635" cy="2564886"/>
            <a:chOff x="4854078" y="1487819"/>
            <a:chExt cx="3220450" cy="2862998"/>
          </a:xfrm>
        </p:grpSpPr>
        <p:grpSp>
          <p:nvGrpSpPr>
            <p:cNvPr id="791" name="Google Shape;791;p41"/>
            <p:cNvGrpSpPr/>
            <p:nvPr/>
          </p:nvGrpSpPr>
          <p:grpSpPr>
            <a:xfrm>
              <a:off x="4854078" y="1487819"/>
              <a:ext cx="3220450" cy="2862998"/>
              <a:chOff x="3463850" y="2107825"/>
              <a:chExt cx="2522875" cy="2242850"/>
            </a:xfrm>
          </p:grpSpPr>
          <p:sp>
            <p:nvSpPr>
              <p:cNvPr id="792" name="Google Shape;792;p41"/>
              <p:cNvSpPr/>
              <p:nvPr/>
            </p:nvSpPr>
            <p:spPr>
              <a:xfrm>
                <a:off x="4735150" y="2107825"/>
                <a:ext cx="263100" cy="376400"/>
              </a:xfrm>
              <a:custGeom>
                <a:avLst/>
                <a:gdLst/>
                <a:ahLst/>
                <a:cxnLst/>
                <a:rect l="l" t="t" r="r" b="b"/>
                <a:pathLst>
                  <a:path w="10524" h="15056" extrusionOk="0">
                    <a:moveTo>
                      <a:pt x="4236" y="1"/>
                    </a:moveTo>
                    <a:cubicBezTo>
                      <a:pt x="2440" y="1"/>
                      <a:pt x="761" y="812"/>
                      <a:pt x="761" y="2630"/>
                    </a:cubicBezTo>
                    <a:cubicBezTo>
                      <a:pt x="1" y="7767"/>
                      <a:pt x="4469" y="12205"/>
                      <a:pt x="3679" y="14758"/>
                    </a:cubicBezTo>
                    <a:cubicBezTo>
                      <a:pt x="4021" y="14914"/>
                      <a:pt x="4950" y="15056"/>
                      <a:pt x="6004" y="15056"/>
                    </a:cubicBezTo>
                    <a:cubicBezTo>
                      <a:pt x="8032" y="15056"/>
                      <a:pt x="10523" y="14531"/>
                      <a:pt x="10183" y="12570"/>
                    </a:cubicBezTo>
                    <a:cubicBezTo>
                      <a:pt x="9484" y="8710"/>
                      <a:pt x="9119" y="1779"/>
                      <a:pt x="6840" y="594"/>
                    </a:cubicBezTo>
                    <a:cubicBezTo>
                      <a:pt x="6076" y="207"/>
                      <a:pt x="5141" y="1"/>
                      <a:pt x="4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41"/>
              <p:cNvSpPr/>
              <p:nvPr/>
            </p:nvSpPr>
            <p:spPr>
              <a:xfrm>
                <a:off x="4526350" y="2307575"/>
                <a:ext cx="334225" cy="193325"/>
              </a:xfrm>
              <a:custGeom>
                <a:avLst/>
                <a:gdLst/>
                <a:ahLst/>
                <a:cxnLst/>
                <a:rect l="l" t="t" r="r" b="b"/>
                <a:pathLst>
                  <a:path w="13369" h="7733" extrusionOk="0">
                    <a:moveTo>
                      <a:pt x="752" y="0"/>
                    </a:moveTo>
                    <a:cubicBezTo>
                      <a:pt x="543" y="0"/>
                      <a:pt x="1" y="379"/>
                      <a:pt x="55" y="568"/>
                    </a:cubicBezTo>
                    <a:cubicBezTo>
                      <a:pt x="176" y="963"/>
                      <a:pt x="4158" y="7194"/>
                      <a:pt x="5070" y="7680"/>
                    </a:cubicBezTo>
                    <a:cubicBezTo>
                      <a:pt x="5137" y="7716"/>
                      <a:pt x="5222" y="7732"/>
                      <a:pt x="5323" y="7732"/>
                    </a:cubicBezTo>
                    <a:cubicBezTo>
                      <a:pt x="6607" y="7732"/>
                      <a:pt x="10463" y="5063"/>
                      <a:pt x="11392" y="4641"/>
                    </a:cubicBezTo>
                    <a:cubicBezTo>
                      <a:pt x="13368" y="3820"/>
                      <a:pt x="13277" y="2027"/>
                      <a:pt x="12517" y="1631"/>
                    </a:cubicBezTo>
                    <a:lnTo>
                      <a:pt x="12517" y="1631"/>
                    </a:lnTo>
                    <a:cubicBezTo>
                      <a:pt x="10815" y="2543"/>
                      <a:pt x="5860" y="5431"/>
                      <a:pt x="5860" y="5431"/>
                    </a:cubicBezTo>
                    <a:cubicBezTo>
                      <a:pt x="5860" y="5431"/>
                      <a:pt x="875" y="172"/>
                      <a:pt x="815" y="21"/>
                    </a:cubicBezTo>
                    <a:cubicBezTo>
                      <a:pt x="801" y="7"/>
                      <a:pt x="779" y="0"/>
                      <a:pt x="7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41"/>
              <p:cNvSpPr/>
              <p:nvPr/>
            </p:nvSpPr>
            <p:spPr>
              <a:xfrm>
                <a:off x="4769350" y="2331650"/>
                <a:ext cx="306275" cy="466625"/>
              </a:xfrm>
              <a:custGeom>
                <a:avLst/>
                <a:gdLst/>
                <a:ahLst/>
                <a:cxnLst/>
                <a:rect l="l" t="t" r="r" b="b"/>
                <a:pathLst>
                  <a:path w="12251" h="18665" extrusionOk="0">
                    <a:moveTo>
                      <a:pt x="5353" y="1"/>
                    </a:moveTo>
                    <a:cubicBezTo>
                      <a:pt x="3557" y="1"/>
                      <a:pt x="2466" y="667"/>
                      <a:pt x="2037" y="881"/>
                    </a:cubicBezTo>
                    <a:cubicBezTo>
                      <a:pt x="1612" y="1064"/>
                      <a:pt x="1308" y="2158"/>
                      <a:pt x="1460" y="3556"/>
                    </a:cubicBezTo>
                    <a:cubicBezTo>
                      <a:pt x="1581" y="4559"/>
                      <a:pt x="1" y="5805"/>
                      <a:pt x="2007" y="7143"/>
                    </a:cubicBezTo>
                    <a:cubicBezTo>
                      <a:pt x="4043" y="10851"/>
                      <a:pt x="3101" y="14194"/>
                      <a:pt x="2645" y="17477"/>
                    </a:cubicBezTo>
                    <a:cubicBezTo>
                      <a:pt x="3031" y="18327"/>
                      <a:pt x="4345" y="18664"/>
                      <a:pt x="5902" y="18664"/>
                    </a:cubicBezTo>
                    <a:cubicBezTo>
                      <a:pt x="8020" y="18664"/>
                      <a:pt x="10589" y="18040"/>
                      <a:pt x="11885" y="17234"/>
                    </a:cubicBezTo>
                    <a:cubicBezTo>
                      <a:pt x="12250" y="14985"/>
                      <a:pt x="10122" y="13739"/>
                      <a:pt x="10274" y="11672"/>
                    </a:cubicBezTo>
                    <a:cubicBezTo>
                      <a:pt x="11277" y="5349"/>
                      <a:pt x="11156" y="1672"/>
                      <a:pt x="10183" y="1368"/>
                    </a:cubicBezTo>
                    <a:cubicBezTo>
                      <a:pt x="8217" y="328"/>
                      <a:pt x="6611" y="1"/>
                      <a:pt x="53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41"/>
              <p:cNvSpPr/>
              <p:nvPr/>
            </p:nvSpPr>
            <p:spPr>
              <a:xfrm>
                <a:off x="4746275" y="2150025"/>
                <a:ext cx="222950" cy="236400"/>
              </a:xfrm>
              <a:custGeom>
                <a:avLst/>
                <a:gdLst/>
                <a:ahLst/>
                <a:cxnLst/>
                <a:rect l="l" t="t" r="r" b="b"/>
                <a:pathLst>
                  <a:path w="8918" h="9456" extrusionOk="0">
                    <a:moveTo>
                      <a:pt x="1167" y="0"/>
                    </a:moveTo>
                    <a:cubicBezTo>
                      <a:pt x="711" y="699"/>
                      <a:pt x="650" y="1915"/>
                      <a:pt x="954" y="3009"/>
                    </a:cubicBezTo>
                    <a:cubicBezTo>
                      <a:pt x="893" y="3526"/>
                      <a:pt x="893" y="4408"/>
                      <a:pt x="103" y="5167"/>
                    </a:cubicBezTo>
                    <a:cubicBezTo>
                      <a:pt x="0" y="5283"/>
                      <a:pt x="157" y="5328"/>
                      <a:pt x="388" y="5328"/>
                    </a:cubicBezTo>
                    <a:cubicBezTo>
                      <a:pt x="706" y="5328"/>
                      <a:pt x="1165" y="5243"/>
                      <a:pt x="1288" y="5137"/>
                    </a:cubicBezTo>
                    <a:cubicBezTo>
                      <a:pt x="1471" y="5715"/>
                      <a:pt x="1683" y="6231"/>
                      <a:pt x="2139" y="6474"/>
                    </a:cubicBezTo>
                    <a:cubicBezTo>
                      <a:pt x="2264" y="6548"/>
                      <a:pt x="2401" y="6581"/>
                      <a:pt x="2549" y="6581"/>
                    </a:cubicBezTo>
                    <a:cubicBezTo>
                      <a:pt x="3014" y="6581"/>
                      <a:pt x="3584" y="6259"/>
                      <a:pt x="4206" y="5867"/>
                    </a:cubicBezTo>
                    <a:cubicBezTo>
                      <a:pt x="4210" y="5865"/>
                      <a:pt x="4215" y="5863"/>
                      <a:pt x="4219" y="5863"/>
                    </a:cubicBezTo>
                    <a:cubicBezTo>
                      <a:pt x="4349" y="5863"/>
                      <a:pt x="4642" y="6683"/>
                      <a:pt x="4936" y="7417"/>
                    </a:cubicBezTo>
                    <a:cubicBezTo>
                      <a:pt x="4997" y="7538"/>
                      <a:pt x="4358" y="7630"/>
                      <a:pt x="4115" y="7903"/>
                    </a:cubicBezTo>
                    <a:cubicBezTo>
                      <a:pt x="3963" y="8055"/>
                      <a:pt x="4753" y="9453"/>
                      <a:pt x="5361" y="9453"/>
                    </a:cubicBezTo>
                    <a:cubicBezTo>
                      <a:pt x="5386" y="9455"/>
                      <a:pt x="5411" y="9456"/>
                      <a:pt x="5437" y="9456"/>
                    </a:cubicBezTo>
                    <a:cubicBezTo>
                      <a:pt x="6397" y="9456"/>
                      <a:pt x="8118" y="8376"/>
                      <a:pt x="8918" y="7873"/>
                    </a:cubicBezTo>
                    <a:cubicBezTo>
                      <a:pt x="8857" y="7690"/>
                      <a:pt x="7489" y="7478"/>
                      <a:pt x="7337" y="7326"/>
                    </a:cubicBezTo>
                    <a:cubicBezTo>
                      <a:pt x="6851" y="6930"/>
                      <a:pt x="6243" y="5502"/>
                      <a:pt x="6243" y="5259"/>
                    </a:cubicBezTo>
                    <a:cubicBezTo>
                      <a:pt x="6152" y="4225"/>
                      <a:pt x="2200" y="5259"/>
                      <a:pt x="1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41"/>
              <p:cNvSpPr/>
              <p:nvPr/>
            </p:nvSpPr>
            <p:spPr>
              <a:xfrm>
                <a:off x="4794425" y="2367650"/>
                <a:ext cx="245625" cy="245625"/>
              </a:xfrm>
              <a:custGeom>
                <a:avLst/>
                <a:gdLst/>
                <a:ahLst/>
                <a:cxnLst/>
                <a:rect l="l" t="t" r="r" b="b"/>
                <a:pathLst>
                  <a:path w="9825" h="9825" extrusionOk="0">
                    <a:moveTo>
                      <a:pt x="8234" y="0"/>
                    </a:moveTo>
                    <a:cubicBezTo>
                      <a:pt x="7743" y="0"/>
                      <a:pt x="7302" y="311"/>
                      <a:pt x="7204" y="870"/>
                    </a:cubicBezTo>
                    <a:cubicBezTo>
                      <a:pt x="6809" y="2876"/>
                      <a:pt x="7083" y="7800"/>
                      <a:pt x="7083" y="7800"/>
                    </a:cubicBezTo>
                    <a:cubicBezTo>
                      <a:pt x="7083" y="7800"/>
                      <a:pt x="396" y="6949"/>
                      <a:pt x="244" y="6949"/>
                    </a:cubicBezTo>
                    <a:cubicBezTo>
                      <a:pt x="92" y="6949"/>
                      <a:pt x="1" y="7800"/>
                      <a:pt x="244" y="7891"/>
                    </a:cubicBezTo>
                    <a:cubicBezTo>
                      <a:pt x="550" y="8030"/>
                      <a:pt x="6305" y="9825"/>
                      <a:pt x="8001" y="9825"/>
                    </a:cubicBezTo>
                    <a:cubicBezTo>
                      <a:pt x="8158" y="9825"/>
                      <a:pt x="8280" y="9809"/>
                      <a:pt x="8359" y="9776"/>
                    </a:cubicBezTo>
                    <a:cubicBezTo>
                      <a:pt x="9332" y="9350"/>
                      <a:pt x="9727" y="3423"/>
                      <a:pt x="9788" y="2329"/>
                    </a:cubicBezTo>
                    <a:cubicBezTo>
                      <a:pt x="9825" y="704"/>
                      <a:pt x="8973" y="0"/>
                      <a:pt x="82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41"/>
              <p:cNvSpPr/>
              <p:nvPr/>
            </p:nvSpPr>
            <p:spPr>
              <a:xfrm>
                <a:off x="4811150" y="2674350"/>
                <a:ext cx="261425" cy="19775"/>
              </a:xfrm>
              <a:custGeom>
                <a:avLst/>
                <a:gdLst/>
                <a:ahLst/>
                <a:cxnLst/>
                <a:rect l="l" t="t" r="r" b="b"/>
                <a:pathLst>
                  <a:path w="10457" h="791" extrusionOk="0">
                    <a:moveTo>
                      <a:pt x="335" y="0"/>
                    </a:moveTo>
                    <a:cubicBezTo>
                      <a:pt x="122" y="0"/>
                      <a:pt x="0" y="152"/>
                      <a:pt x="0" y="335"/>
                    </a:cubicBezTo>
                    <a:lnTo>
                      <a:pt x="0" y="456"/>
                    </a:lnTo>
                    <a:cubicBezTo>
                      <a:pt x="0" y="638"/>
                      <a:pt x="152" y="790"/>
                      <a:pt x="335" y="790"/>
                    </a:cubicBezTo>
                    <a:lnTo>
                      <a:pt x="10122" y="790"/>
                    </a:lnTo>
                    <a:cubicBezTo>
                      <a:pt x="10335" y="790"/>
                      <a:pt x="10456" y="638"/>
                      <a:pt x="10456" y="456"/>
                    </a:cubicBezTo>
                    <a:lnTo>
                      <a:pt x="10456" y="335"/>
                    </a:lnTo>
                    <a:cubicBezTo>
                      <a:pt x="10456" y="152"/>
                      <a:pt x="10335" y="0"/>
                      <a:pt x="101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41"/>
              <p:cNvSpPr/>
              <p:nvPr/>
            </p:nvSpPr>
            <p:spPr>
              <a:xfrm>
                <a:off x="4802025" y="2593025"/>
                <a:ext cx="35750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798" extrusionOk="0">
                    <a:moveTo>
                      <a:pt x="609" y="1"/>
                    </a:moveTo>
                    <a:cubicBezTo>
                      <a:pt x="274" y="1"/>
                      <a:pt x="1" y="244"/>
                      <a:pt x="1" y="609"/>
                    </a:cubicBezTo>
                    <a:lnTo>
                      <a:pt x="1" y="12189"/>
                    </a:lnTo>
                    <a:cubicBezTo>
                      <a:pt x="1" y="12524"/>
                      <a:pt x="274" y="12797"/>
                      <a:pt x="609" y="12797"/>
                    </a:cubicBezTo>
                    <a:lnTo>
                      <a:pt x="821" y="12797"/>
                    </a:lnTo>
                    <a:cubicBezTo>
                      <a:pt x="1125" y="12797"/>
                      <a:pt x="1368" y="12524"/>
                      <a:pt x="1429" y="12220"/>
                    </a:cubicBezTo>
                    <a:lnTo>
                      <a:pt x="1429" y="609"/>
                    </a:lnTo>
                    <a:cubicBezTo>
                      <a:pt x="1429" y="244"/>
                      <a:pt x="1156" y="1"/>
                      <a:pt x="8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41"/>
              <p:cNvSpPr/>
              <p:nvPr/>
            </p:nvSpPr>
            <p:spPr>
              <a:xfrm>
                <a:off x="5046725" y="2593025"/>
                <a:ext cx="34975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2798" extrusionOk="0">
                    <a:moveTo>
                      <a:pt x="608" y="1"/>
                    </a:moveTo>
                    <a:cubicBezTo>
                      <a:pt x="243" y="1"/>
                      <a:pt x="0" y="244"/>
                      <a:pt x="0" y="609"/>
                    </a:cubicBezTo>
                    <a:lnTo>
                      <a:pt x="0" y="12189"/>
                    </a:lnTo>
                    <a:cubicBezTo>
                      <a:pt x="0" y="12524"/>
                      <a:pt x="243" y="12797"/>
                      <a:pt x="608" y="12797"/>
                    </a:cubicBezTo>
                    <a:lnTo>
                      <a:pt x="790" y="12797"/>
                    </a:lnTo>
                    <a:cubicBezTo>
                      <a:pt x="1125" y="12797"/>
                      <a:pt x="1398" y="12524"/>
                      <a:pt x="1398" y="12220"/>
                    </a:cubicBezTo>
                    <a:lnTo>
                      <a:pt x="1398" y="609"/>
                    </a:lnTo>
                    <a:cubicBezTo>
                      <a:pt x="1398" y="244"/>
                      <a:pt x="1125" y="1"/>
                      <a:pt x="7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41"/>
              <p:cNvSpPr/>
              <p:nvPr/>
            </p:nvSpPr>
            <p:spPr>
              <a:xfrm>
                <a:off x="3744250" y="2716125"/>
                <a:ext cx="1941550" cy="1189250"/>
              </a:xfrm>
              <a:custGeom>
                <a:avLst/>
                <a:gdLst/>
                <a:ahLst/>
                <a:cxnLst/>
                <a:rect l="l" t="t" r="r" b="b"/>
                <a:pathLst>
                  <a:path w="77662" h="47570" extrusionOk="0">
                    <a:moveTo>
                      <a:pt x="3800" y="1"/>
                    </a:moveTo>
                    <a:cubicBezTo>
                      <a:pt x="1703" y="1"/>
                      <a:pt x="1" y="1703"/>
                      <a:pt x="1" y="3800"/>
                    </a:cubicBezTo>
                    <a:lnTo>
                      <a:pt x="1" y="43771"/>
                    </a:lnTo>
                    <a:cubicBezTo>
                      <a:pt x="1" y="45868"/>
                      <a:pt x="1703" y="47570"/>
                      <a:pt x="3800" y="47570"/>
                    </a:cubicBezTo>
                    <a:lnTo>
                      <a:pt x="73862" y="47570"/>
                    </a:lnTo>
                    <a:cubicBezTo>
                      <a:pt x="75960" y="47570"/>
                      <a:pt x="77662" y="45868"/>
                      <a:pt x="77631" y="43740"/>
                    </a:cubicBezTo>
                    <a:lnTo>
                      <a:pt x="77631" y="3800"/>
                    </a:lnTo>
                    <a:cubicBezTo>
                      <a:pt x="77631" y="1703"/>
                      <a:pt x="75899" y="1"/>
                      <a:pt x="73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41"/>
              <p:cNvSpPr/>
              <p:nvPr/>
            </p:nvSpPr>
            <p:spPr>
              <a:xfrm>
                <a:off x="3463850" y="3889400"/>
                <a:ext cx="2522875" cy="461275"/>
              </a:xfrm>
              <a:custGeom>
                <a:avLst/>
                <a:gdLst/>
                <a:ahLst/>
                <a:cxnLst/>
                <a:rect l="l" t="t" r="r" b="b"/>
                <a:pathLst>
                  <a:path w="100915" h="18451" extrusionOk="0">
                    <a:moveTo>
                      <a:pt x="13162" y="1"/>
                    </a:moveTo>
                    <a:cubicBezTo>
                      <a:pt x="12250" y="1"/>
                      <a:pt x="943" y="14499"/>
                      <a:pt x="943" y="14499"/>
                    </a:cubicBezTo>
                    <a:cubicBezTo>
                      <a:pt x="1" y="15715"/>
                      <a:pt x="1247" y="18451"/>
                      <a:pt x="3375" y="18451"/>
                    </a:cubicBezTo>
                    <a:lnTo>
                      <a:pt x="97541" y="18451"/>
                    </a:lnTo>
                    <a:cubicBezTo>
                      <a:pt x="99668" y="18451"/>
                      <a:pt x="100914" y="15715"/>
                      <a:pt x="99972" y="14499"/>
                    </a:cubicBezTo>
                    <a:cubicBezTo>
                      <a:pt x="99972" y="14499"/>
                      <a:pt x="88878" y="1"/>
                      <a:pt x="8778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41"/>
              <p:cNvSpPr/>
              <p:nvPr/>
            </p:nvSpPr>
            <p:spPr>
              <a:xfrm>
                <a:off x="3479050" y="4263275"/>
                <a:ext cx="2487700" cy="75250"/>
              </a:xfrm>
              <a:custGeom>
                <a:avLst/>
                <a:gdLst/>
                <a:ahLst/>
                <a:cxnLst/>
                <a:rect l="l" t="t" r="r" b="b"/>
                <a:pathLst>
                  <a:path w="99508" h="3010" extrusionOk="0">
                    <a:moveTo>
                      <a:pt x="1794" y="0"/>
                    </a:moveTo>
                    <a:cubicBezTo>
                      <a:pt x="1" y="0"/>
                      <a:pt x="913" y="3009"/>
                      <a:pt x="3010" y="3009"/>
                    </a:cubicBezTo>
                    <a:lnTo>
                      <a:pt x="96477" y="3009"/>
                    </a:lnTo>
                    <a:cubicBezTo>
                      <a:pt x="96487" y="3010"/>
                      <a:pt x="96498" y="3010"/>
                      <a:pt x="96508" y="3010"/>
                    </a:cubicBezTo>
                    <a:cubicBezTo>
                      <a:pt x="98613" y="3010"/>
                      <a:pt x="99507" y="0"/>
                      <a:pt x="977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41"/>
              <p:cNvSpPr/>
              <p:nvPr/>
            </p:nvSpPr>
            <p:spPr>
              <a:xfrm>
                <a:off x="3775425" y="3936525"/>
                <a:ext cx="1314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220" extrusionOk="0">
                    <a:moveTo>
                      <a:pt x="1824" y="0"/>
                    </a:moveTo>
                    <a:cubicBezTo>
                      <a:pt x="1185" y="730"/>
                      <a:pt x="578" y="1459"/>
                      <a:pt x="0" y="2219"/>
                    </a:cubicBezTo>
                    <a:lnTo>
                      <a:pt x="3830" y="2219"/>
                    </a:lnTo>
                    <a:cubicBezTo>
                      <a:pt x="4347" y="1459"/>
                      <a:pt x="4803" y="730"/>
                      <a:pt x="5258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41"/>
              <p:cNvSpPr/>
              <p:nvPr/>
            </p:nvSpPr>
            <p:spPr>
              <a:xfrm>
                <a:off x="418500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791" y="0"/>
                    </a:moveTo>
                    <a:cubicBezTo>
                      <a:pt x="487" y="730"/>
                      <a:pt x="213" y="1459"/>
                      <a:pt x="0" y="2219"/>
                    </a:cubicBezTo>
                    <a:lnTo>
                      <a:pt x="3405" y="2219"/>
                    </a:lnTo>
                    <a:cubicBezTo>
                      <a:pt x="3526" y="1459"/>
                      <a:pt x="3678" y="730"/>
                      <a:pt x="386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41"/>
              <p:cNvSpPr/>
              <p:nvPr/>
            </p:nvSpPr>
            <p:spPr>
              <a:xfrm>
                <a:off x="4308100" y="3936525"/>
                <a:ext cx="10110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44" h="2220" extrusionOk="0">
                    <a:moveTo>
                      <a:pt x="517" y="0"/>
                    </a:moveTo>
                    <a:cubicBezTo>
                      <a:pt x="304" y="730"/>
                      <a:pt x="152" y="1459"/>
                      <a:pt x="0" y="2219"/>
                    </a:cubicBezTo>
                    <a:lnTo>
                      <a:pt x="4013" y="2219"/>
                    </a:lnTo>
                    <a:cubicBezTo>
                      <a:pt x="4013" y="1459"/>
                      <a:pt x="4043" y="730"/>
                      <a:pt x="4013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41"/>
              <p:cNvSpPr/>
              <p:nvPr/>
            </p:nvSpPr>
            <p:spPr>
              <a:xfrm>
                <a:off x="4586975" y="3936525"/>
                <a:ext cx="122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895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894" y="2219"/>
                    </a:lnTo>
                    <a:lnTo>
                      <a:pt x="489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41"/>
              <p:cNvSpPr/>
              <p:nvPr/>
            </p:nvSpPr>
            <p:spPr>
              <a:xfrm>
                <a:off x="4446400" y="3936525"/>
                <a:ext cx="103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2220" extrusionOk="0">
                    <a:moveTo>
                      <a:pt x="0" y="0"/>
                    </a:moveTo>
                    <a:lnTo>
                      <a:pt x="0" y="2219"/>
                    </a:lnTo>
                    <a:lnTo>
                      <a:pt x="4134" y="2219"/>
                    </a:lnTo>
                    <a:cubicBezTo>
                      <a:pt x="4134" y="1459"/>
                      <a:pt x="4104" y="730"/>
                      <a:pt x="41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>
                <a:off x="4056575" y="3936525"/>
                <a:ext cx="1086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47" h="2220" extrusionOk="0">
                    <a:moveTo>
                      <a:pt x="1095" y="0"/>
                    </a:moveTo>
                    <a:cubicBezTo>
                      <a:pt x="730" y="730"/>
                      <a:pt x="396" y="1459"/>
                      <a:pt x="0" y="2219"/>
                    </a:cubicBezTo>
                    <a:lnTo>
                      <a:pt x="3587" y="2219"/>
                    </a:lnTo>
                    <a:cubicBezTo>
                      <a:pt x="3800" y="1459"/>
                      <a:pt x="4043" y="730"/>
                      <a:pt x="434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>
                <a:off x="3916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1368" y="0"/>
                    </a:moveTo>
                    <a:cubicBezTo>
                      <a:pt x="912" y="760"/>
                      <a:pt x="457" y="1490"/>
                      <a:pt x="1" y="2219"/>
                    </a:cubicBezTo>
                    <a:lnTo>
                      <a:pt x="3861" y="2219"/>
                    </a:lnTo>
                    <a:cubicBezTo>
                      <a:pt x="4226" y="1459"/>
                      <a:pt x="4621" y="730"/>
                      <a:pt x="4985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>
                <a:off x="3698675" y="4033775"/>
                <a:ext cx="143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5" h="2190" extrusionOk="0">
                    <a:moveTo>
                      <a:pt x="1733" y="1"/>
                    </a:moveTo>
                    <a:cubicBezTo>
                      <a:pt x="1185" y="730"/>
                      <a:pt x="547" y="1490"/>
                      <a:pt x="0" y="2189"/>
                    </a:cubicBezTo>
                    <a:lnTo>
                      <a:pt x="4134" y="2189"/>
                    </a:lnTo>
                    <a:cubicBezTo>
                      <a:pt x="4681" y="1429"/>
                      <a:pt x="5198" y="730"/>
                      <a:pt x="574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41"/>
              <p:cNvSpPr/>
              <p:nvPr/>
            </p:nvSpPr>
            <p:spPr>
              <a:xfrm>
                <a:off x="4005650" y="4033775"/>
                <a:ext cx="1254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7" h="2190" extrusionOk="0">
                    <a:moveTo>
                      <a:pt x="1126" y="1"/>
                    </a:moveTo>
                    <a:cubicBezTo>
                      <a:pt x="761" y="730"/>
                      <a:pt x="366" y="1429"/>
                      <a:pt x="1" y="2189"/>
                    </a:cubicBezTo>
                    <a:lnTo>
                      <a:pt x="4317" y="2189"/>
                    </a:lnTo>
                    <a:cubicBezTo>
                      <a:pt x="4560" y="1429"/>
                      <a:pt x="4773" y="730"/>
                      <a:pt x="5016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41"/>
              <p:cNvSpPr/>
              <p:nvPr/>
            </p:nvSpPr>
            <p:spPr>
              <a:xfrm>
                <a:off x="4152325" y="4033775"/>
                <a:ext cx="1117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2190" extrusionOk="0">
                    <a:moveTo>
                      <a:pt x="730" y="1"/>
                    </a:moveTo>
                    <a:cubicBezTo>
                      <a:pt x="517" y="730"/>
                      <a:pt x="274" y="1429"/>
                      <a:pt x="0" y="2189"/>
                    </a:cubicBezTo>
                    <a:lnTo>
                      <a:pt x="4164" y="2189"/>
                    </a:lnTo>
                    <a:cubicBezTo>
                      <a:pt x="4256" y="1429"/>
                      <a:pt x="4347" y="730"/>
                      <a:pt x="446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41"/>
              <p:cNvSpPr/>
              <p:nvPr/>
            </p:nvSpPr>
            <p:spPr>
              <a:xfrm>
                <a:off x="4293650" y="4033775"/>
                <a:ext cx="1132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2190" extrusionOk="0">
                    <a:moveTo>
                      <a:pt x="305" y="1"/>
                    </a:moveTo>
                    <a:cubicBezTo>
                      <a:pt x="214" y="730"/>
                      <a:pt x="122" y="1429"/>
                      <a:pt x="1" y="2189"/>
                    </a:cubicBezTo>
                    <a:lnTo>
                      <a:pt x="4439" y="2189"/>
                    </a:lnTo>
                    <a:cubicBezTo>
                      <a:pt x="4469" y="1429"/>
                      <a:pt x="4499" y="730"/>
                      <a:pt x="4530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41"/>
              <p:cNvSpPr/>
              <p:nvPr/>
            </p:nvSpPr>
            <p:spPr>
              <a:xfrm>
                <a:off x="4442600" y="4033775"/>
                <a:ext cx="1071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190" extrusionOk="0">
                    <a:moveTo>
                      <a:pt x="92" y="1"/>
                    </a:moveTo>
                    <a:cubicBezTo>
                      <a:pt x="61" y="730"/>
                      <a:pt x="31" y="1429"/>
                      <a:pt x="0" y="2189"/>
                    </a:cubicBezTo>
                    <a:lnTo>
                      <a:pt x="4286" y="2189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41"/>
              <p:cNvSpPr/>
              <p:nvPr/>
            </p:nvSpPr>
            <p:spPr>
              <a:xfrm>
                <a:off x="4587750" y="4033775"/>
                <a:ext cx="1216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4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863" y="2189"/>
                    </a:lnTo>
                    <a:lnTo>
                      <a:pt x="4863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41"/>
              <p:cNvSpPr/>
              <p:nvPr/>
            </p:nvSpPr>
            <p:spPr>
              <a:xfrm>
                <a:off x="3848350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612" y="1"/>
                    </a:moveTo>
                    <a:cubicBezTo>
                      <a:pt x="1065" y="730"/>
                      <a:pt x="579" y="1490"/>
                      <a:pt x="1" y="2189"/>
                    </a:cubicBezTo>
                    <a:lnTo>
                      <a:pt x="4530" y="2189"/>
                    </a:lnTo>
                    <a:cubicBezTo>
                      <a:pt x="4955" y="1429"/>
                      <a:pt x="5320" y="730"/>
                      <a:pt x="571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41"/>
              <p:cNvSpPr/>
              <p:nvPr/>
            </p:nvSpPr>
            <p:spPr>
              <a:xfrm>
                <a:off x="3602925" y="4135600"/>
                <a:ext cx="1634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2342" extrusionOk="0">
                    <a:moveTo>
                      <a:pt x="2189" y="1"/>
                    </a:moveTo>
                    <a:cubicBezTo>
                      <a:pt x="1976" y="214"/>
                      <a:pt x="1763" y="487"/>
                      <a:pt x="1550" y="700"/>
                    </a:cubicBezTo>
                    <a:cubicBezTo>
                      <a:pt x="1064" y="1277"/>
                      <a:pt x="517" y="1825"/>
                      <a:pt x="0" y="2341"/>
                    </a:cubicBezTo>
                    <a:lnTo>
                      <a:pt x="4712" y="2341"/>
                    </a:lnTo>
                    <a:cubicBezTo>
                      <a:pt x="5319" y="1551"/>
                      <a:pt x="5927" y="791"/>
                      <a:pt x="653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41"/>
              <p:cNvSpPr/>
              <p:nvPr/>
            </p:nvSpPr>
            <p:spPr>
              <a:xfrm>
                <a:off x="3767825" y="4135600"/>
                <a:ext cx="1679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8" h="2342" extrusionOk="0">
                    <a:moveTo>
                      <a:pt x="1793" y="1"/>
                    </a:moveTo>
                    <a:cubicBezTo>
                      <a:pt x="1185" y="791"/>
                      <a:pt x="578" y="1551"/>
                      <a:pt x="0" y="2341"/>
                    </a:cubicBezTo>
                    <a:lnTo>
                      <a:pt x="5410" y="2341"/>
                    </a:lnTo>
                    <a:cubicBezTo>
                      <a:pt x="5866" y="1581"/>
                      <a:pt x="6322" y="791"/>
                      <a:pt x="6717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41"/>
              <p:cNvSpPr/>
              <p:nvPr/>
            </p:nvSpPr>
            <p:spPr>
              <a:xfrm>
                <a:off x="3947150" y="4135600"/>
                <a:ext cx="151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342" extrusionOk="0">
                    <a:moveTo>
                      <a:pt x="1307" y="1"/>
                    </a:moveTo>
                    <a:cubicBezTo>
                      <a:pt x="882" y="791"/>
                      <a:pt x="426" y="1551"/>
                      <a:pt x="0" y="2341"/>
                    </a:cubicBezTo>
                    <a:lnTo>
                      <a:pt x="5289" y="2341"/>
                    </a:lnTo>
                    <a:cubicBezTo>
                      <a:pt x="5563" y="1581"/>
                      <a:pt x="5836" y="791"/>
                      <a:pt x="604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41"/>
              <p:cNvSpPr/>
              <p:nvPr/>
            </p:nvSpPr>
            <p:spPr>
              <a:xfrm>
                <a:off x="4119650" y="4135600"/>
                <a:ext cx="1314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342" extrusionOk="0">
                    <a:moveTo>
                      <a:pt x="760" y="1"/>
                    </a:moveTo>
                    <a:cubicBezTo>
                      <a:pt x="487" y="791"/>
                      <a:pt x="243" y="1551"/>
                      <a:pt x="0" y="2341"/>
                    </a:cubicBezTo>
                    <a:lnTo>
                      <a:pt x="5016" y="2341"/>
                    </a:lnTo>
                    <a:cubicBezTo>
                      <a:pt x="5076" y="1551"/>
                      <a:pt x="5198" y="791"/>
                      <a:pt x="525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41"/>
              <p:cNvSpPr/>
              <p:nvPr/>
            </p:nvSpPr>
            <p:spPr>
              <a:xfrm>
                <a:off x="4283025" y="4135600"/>
                <a:ext cx="1185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2342" extrusionOk="0">
                    <a:moveTo>
                      <a:pt x="243" y="1"/>
                    </a:moveTo>
                    <a:cubicBezTo>
                      <a:pt x="183" y="791"/>
                      <a:pt x="61" y="1551"/>
                      <a:pt x="0" y="2341"/>
                    </a:cubicBezTo>
                    <a:lnTo>
                      <a:pt x="4620" y="2341"/>
                    </a:lnTo>
                    <a:cubicBezTo>
                      <a:pt x="4651" y="1551"/>
                      <a:pt x="4712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41"/>
              <p:cNvSpPr/>
              <p:nvPr/>
            </p:nvSpPr>
            <p:spPr>
              <a:xfrm>
                <a:off x="4435750" y="4135600"/>
                <a:ext cx="114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2342" extrusionOk="0">
                    <a:moveTo>
                      <a:pt x="153" y="1"/>
                    </a:moveTo>
                    <a:cubicBezTo>
                      <a:pt x="122" y="791"/>
                      <a:pt x="31" y="1551"/>
                      <a:pt x="1" y="2341"/>
                    </a:cubicBezTo>
                    <a:lnTo>
                      <a:pt x="4591" y="2341"/>
                    </a:lnTo>
                    <a:lnTo>
                      <a:pt x="459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41"/>
              <p:cNvSpPr/>
              <p:nvPr/>
            </p:nvSpPr>
            <p:spPr>
              <a:xfrm>
                <a:off x="5548250" y="3936525"/>
                <a:ext cx="1307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29" h="2220" extrusionOk="0">
                    <a:moveTo>
                      <a:pt x="0" y="0"/>
                    </a:moveTo>
                    <a:cubicBezTo>
                      <a:pt x="456" y="730"/>
                      <a:pt x="912" y="1459"/>
                      <a:pt x="1398" y="2219"/>
                    </a:cubicBezTo>
                    <a:lnTo>
                      <a:pt x="5228" y="2219"/>
                    </a:lnTo>
                    <a:cubicBezTo>
                      <a:pt x="4651" y="1459"/>
                      <a:pt x="4043" y="730"/>
                      <a:pt x="34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41"/>
              <p:cNvSpPr/>
              <p:nvPr/>
            </p:nvSpPr>
            <p:spPr>
              <a:xfrm>
                <a:off x="517285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1" y="0"/>
                    </a:moveTo>
                    <a:cubicBezTo>
                      <a:pt x="183" y="730"/>
                      <a:pt x="335" y="1459"/>
                      <a:pt x="457" y="2219"/>
                    </a:cubicBezTo>
                    <a:lnTo>
                      <a:pt x="3861" y="2219"/>
                    </a:lnTo>
                    <a:cubicBezTo>
                      <a:pt x="3648" y="1459"/>
                      <a:pt x="3375" y="730"/>
                      <a:pt x="307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41"/>
              <p:cNvSpPr/>
              <p:nvPr/>
            </p:nvSpPr>
            <p:spPr>
              <a:xfrm>
                <a:off x="5045950" y="3936525"/>
                <a:ext cx="1003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13" h="2220" extrusionOk="0">
                    <a:moveTo>
                      <a:pt x="31" y="0"/>
                    </a:moveTo>
                    <a:lnTo>
                      <a:pt x="1" y="2219"/>
                    </a:lnTo>
                    <a:lnTo>
                      <a:pt x="4013" y="2219"/>
                    </a:lnTo>
                    <a:cubicBezTo>
                      <a:pt x="3861" y="1459"/>
                      <a:pt x="3709" y="730"/>
                      <a:pt x="352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41"/>
              <p:cNvSpPr/>
              <p:nvPr/>
            </p:nvSpPr>
            <p:spPr>
              <a:xfrm>
                <a:off x="4745025" y="3936525"/>
                <a:ext cx="1231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925" y="2219"/>
                    </a:lnTo>
                    <a:lnTo>
                      <a:pt x="4925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41"/>
              <p:cNvSpPr/>
              <p:nvPr/>
            </p:nvSpPr>
            <p:spPr>
              <a:xfrm>
                <a:off x="4904625" y="3936525"/>
                <a:ext cx="1041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65" h="2220" extrusionOk="0">
                    <a:moveTo>
                      <a:pt x="61" y="0"/>
                    </a:moveTo>
                    <a:cubicBezTo>
                      <a:pt x="61" y="730"/>
                      <a:pt x="61" y="1459"/>
                      <a:pt x="0" y="2219"/>
                    </a:cubicBezTo>
                    <a:lnTo>
                      <a:pt x="4164" y="2219"/>
                    </a:lnTo>
                    <a:lnTo>
                      <a:pt x="416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41"/>
              <p:cNvSpPr/>
              <p:nvPr/>
            </p:nvSpPr>
            <p:spPr>
              <a:xfrm>
                <a:off x="5290650" y="3936525"/>
                <a:ext cx="1079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220" extrusionOk="0">
                    <a:moveTo>
                      <a:pt x="0" y="0"/>
                    </a:moveTo>
                    <a:cubicBezTo>
                      <a:pt x="274" y="730"/>
                      <a:pt x="517" y="1459"/>
                      <a:pt x="760" y="2219"/>
                    </a:cubicBezTo>
                    <a:lnTo>
                      <a:pt x="4316" y="2219"/>
                    </a:lnTo>
                    <a:cubicBezTo>
                      <a:pt x="3951" y="1459"/>
                      <a:pt x="3617" y="730"/>
                      <a:pt x="3222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41"/>
              <p:cNvSpPr/>
              <p:nvPr/>
            </p:nvSpPr>
            <p:spPr>
              <a:xfrm>
                <a:off x="5413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0" y="0"/>
                    </a:moveTo>
                    <a:cubicBezTo>
                      <a:pt x="334" y="730"/>
                      <a:pt x="730" y="1459"/>
                      <a:pt x="1155" y="2219"/>
                    </a:cubicBezTo>
                    <a:lnTo>
                      <a:pt x="4985" y="2219"/>
                    </a:lnTo>
                    <a:cubicBezTo>
                      <a:pt x="4529" y="1490"/>
                      <a:pt x="4073" y="760"/>
                      <a:pt x="361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41"/>
              <p:cNvSpPr/>
              <p:nvPr/>
            </p:nvSpPr>
            <p:spPr>
              <a:xfrm>
                <a:off x="5612075" y="4033775"/>
                <a:ext cx="1436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2190" extrusionOk="0">
                    <a:moveTo>
                      <a:pt x="0" y="1"/>
                    </a:moveTo>
                    <a:cubicBezTo>
                      <a:pt x="548" y="730"/>
                      <a:pt x="1095" y="1429"/>
                      <a:pt x="1611" y="2189"/>
                    </a:cubicBezTo>
                    <a:lnTo>
                      <a:pt x="5745" y="2189"/>
                    </a:lnTo>
                    <a:cubicBezTo>
                      <a:pt x="5198" y="1490"/>
                      <a:pt x="4560" y="730"/>
                      <a:pt x="4013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41"/>
              <p:cNvSpPr/>
              <p:nvPr/>
            </p:nvSpPr>
            <p:spPr>
              <a:xfrm>
                <a:off x="5324075" y="4033775"/>
                <a:ext cx="1254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6" h="2190" extrusionOk="0">
                    <a:moveTo>
                      <a:pt x="0" y="1"/>
                    </a:moveTo>
                    <a:cubicBezTo>
                      <a:pt x="213" y="730"/>
                      <a:pt x="456" y="1429"/>
                      <a:pt x="669" y="2189"/>
                    </a:cubicBezTo>
                    <a:lnTo>
                      <a:pt x="5016" y="2189"/>
                    </a:lnTo>
                    <a:cubicBezTo>
                      <a:pt x="4621" y="1429"/>
                      <a:pt x="4256" y="730"/>
                      <a:pt x="3861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41"/>
              <p:cNvSpPr/>
              <p:nvPr/>
            </p:nvSpPr>
            <p:spPr>
              <a:xfrm>
                <a:off x="5191100" y="4033775"/>
                <a:ext cx="1109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2190" extrusionOk="0">
                    <a:moveTo>
                      <a:pt x="0" y="1"/>
                    </a:moveTo>
                    <a:cubicBezTo>
                      <a:pt x="91" y="730"/>
                      <a:pt x="183" y="1429"/>
                      <a:pt x="274" y="2189"/>
                    </a:cubicBezTo>
                    <a:lnTo>
                      <a:pt x="4438" y="2189"/>
                    </a:lnTo>
                    <a:cubicBezTo>
                      <a:pt x="4164" y="1429"/>
                      <a:pt x="3921" y="730"/>
                      <a:pt x="370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41"/>
              <p:cNvSpPr/>
              <p:nvPr/>
            </p:nvSpPr>
            <p:spPr>
              <a:xfrm>
                <a:off x="5047475" y="4033775"/>
                <a:ext cx="1124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190" extrusionOk="0">
                    <a:moveTo>
                      <a:pt x="0" y="1"/>
                    </a:moveTo>
                    <a:cubicBezTo>
                      <a:pt x="31" y="730"/>
                      <a:pt x="61" y="1429"/>
                      <a:pt x="92" y="2189"/>
                    </a:cubicBezTo>
                    <a:lnTo>
                      <a:pt x="4499" y="2189"/>
                    </a:lnTo>
                    <a:cubicBezTo>
                      <a:pt x="4408" y="1429"/>
                      <a:pt x="4317" y="730"/>
                      <a:pt x="42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41"/>
              <p:cNvSpPr/>
              <p:nvPr/>
            </p:nvSpPr>
            <p:spPr>
              <a:xfrm>
                <a:off x="4904625" y="4033775"/>
                <a:ext cx="1079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316" y="2189"/>
                    </a:lnTo>
                    <a:cubicBezTo>
                      <a:pt x="4255" y="1429"/>
                      <a:pt x="4225" y="730"/>
                      <a:pt x="419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1"/>
              <p:cNvSpPr/>
              <p:nvPr/>
            </p:nvSpPr>
            <p:spPr>
              <a:xfrm>
                <a:off x="4745025" y="4033775"/>
                <a:ext cx="121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5" h="2190" extrusionOk="0">
                    <a:moveTo>
                      <a:pt x="1" y="1"/>
                    </a:moveTo>
                    <a:lnTo>
                      <a:pt x="1" y="2189"/>
                    </a:lnTo>
                    <a:lnTo>
                      <a:pt x="4864" y="2189"/>
                    </a:lnTo>
                    <a:lnTo>
                      <a:pt x="4864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41"/>
              <p:cNvSpPr/>
              <p:nvPr/>
            </p:nvSpPr>
            <p:spPr>
              <a:xfrm>
                <a:off x="5463125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" y="1"/>
                    </a:moveTo>
                    <a:cubicBezTo>
                      <a:pt x="396" y="730"/>
                      <a:pt x="761" y="1429"/>
                      <a:pt x="1186" y="2189"/>
                    </a:cubicBezTo>
                    <a:lnTo>
                      <a:pt x="5715" y="2189"/>
                    </a:lnTo>
                    <a:cubicBezTo>
                      <a:pt x="5138" y="1490"/>
                      <a:pt x="4651" y="730"/>
                      <a:pt x="4104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41"/>
              <p:cNvSpPr/>
              <p:nvPr/>
            </p:nvSpPr>
            <p:spPr>
              <a:xfrm>
                <a:off x="5688050" y="4135600"/>
                <a:ext cx="1641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2342" extrusionOk="0">
                    <a:moveTo>
                      <a:pt x="1" y="1"/>
                    </a:moveTo>
                    <a:cubicBezTo>
                      <a:pt x="639" y="791"/>
                      <a:pt x="1247" y="1551"/>
                      <a:pt x="1855" y="2341"/>
                    </a:cubicBezTo>
                    <a:lnTo>
                      <a:pt x="6566" y="2341"/>
                    </a:lnTo>
                    <a:cubicBezTo>
                      <a:pt x="6019" y="1825"/>
                      <a:pt x="5472" y="1277"/>
                      <a:pt x="4986" y="700"/>
                    </a:cubicBezTo>
                    <a:cubicBezTo>
                      <a:pt x="4773" y="487"/>
                      <a:pt x="4560" y="214"/>
                      <a:pt x="434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41"/>
              <p:cNvSpPr/>
              <p:nvPr/>
            </p:nvSpPr>
            <p:spPr>
              <a:xfrm>
                <a:off x="5518600" y="4135600"/>
                <a:ext cx="1679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9" h="2342" extrusionOk="0">
                    <a:moveTo>
                      <a:pt x="1" y="1"/>
                    </a:moveTo>
                    <a:cubicBezTo>
                      <a:pt x="426" y="791"/>
                      <a:pt x="882" y="1581"/>
                      <a:pt x="1338" y="2341"/>
                    </a:cubicBezTo>
                    <a:lnTo>
                      <a:pt x="6718" y="2341"/>
                    </a:lnTo>
                    <a:cubicBezTo>
                      <a:pt x="6141" y="1551"/>
                      <a:pt x="5533" y="791"/>
                      <a:pt x="49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1"/>
              <p:cNvSpPr/>
              <p:nvPr/>
            </p:nvSpPr>
            <p:spPr>
              <a:xfrm>
                <a:off x="5356000" y="4135600"/>
                <a:ext cx="1512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2342" extrusionOk="0">
                    <a:moveTo>
                      <a:pt x="0" y="1"/>
                    </a:moveTo>
                    <a:cubicBezTo>
                      <a:pt x="274" y="791"/>
                      <a:pt x="547" y="1581"/>
                      <a:pt x="760" y="2341"/>
                    </a:cubicBezTo>
                    <a:lnTo>
                      <a:pt x="6049" y="2341"/>
                    </a:lnTo>
                    <a:cubicBezTo>
                      <a:pt x="5623" y="1551"/>
                      <a:pt x="5167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41"/>
              <p:cNvSpPr/>
              <p:nvPr/>
            </p:nvSpPr>
            <p:spPr>
              <a:xfrm>
                <a:off x="5203250" y="4135600"/>
                <a:ext cx="132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2342" extrusionOk="0">
                    <a:moveTo>
                      <a:pt x="1" y="1"/>
                    </a:moveTo>
                    <a:cubicBezTo>
                      <a:pt x="122" y="791"/>
                      <a:pt x="183" y="1551"/>
                      <a:pt x="274" y="2341"/>
                    </a:cubicBezTo>
                    <a:lnTo>
                      <a:pt x="5289" y="2341"/>
                    </a:lnTo>
                    <a:cubicBezTo>
                      <a:pt x="5016" y="1551"/>
                      <a:pt x="4773" y="791"/>
                      <a:pt x="452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41"/>
              <p:cNvSpPr/>
              <p:nvPr/>
            </p:nvSpPr>
            <p:spPr>
              <a:xfrm>
                <a:off x="5052800" y="4135600"/>
                <a:ext cx="1193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73" h="2342" extrusionOk="0">
                    <a:moveTo>
                      <a:pt x="0" y="1"/>
                    </a:moveTo>
                    <a:cubicBezTo>
                      <a:pt x="61" y="791"/>
                      <a:pt x="122" y="1551"/>
                      <a:pt x="122" y="2341"/>
                    </a:cubicBezTo>
                    <a:lnTo>
                      <a:pt x="4772" y="2341"/>
                    </a:lnTo>
                    <a:cubicBezTo>
                      <a:pt x="4681" y="1551"/>
                      <a:pt x="456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41"/>
              <p:cNvSpPr/>
              <p:nvPr/>
            </p:nvSpPr>
            <p:spPr>
              <a:xfrm>
                <a:off x="4903850" y="4135600"/>
                <a:ext cx="1163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652" h="2342" extrusionOk="0">
                    <a:moveTo>
                      <a:pt x="31" y="1"/>
                    </a:moveTo>
                    <a:cubicBezTo>
                      <a:pt x="1" y="791"/>
                      <a:pt x="1" y="1551"/>
                      <a:pt x="31" y="2341"/>
                    </a:cubicBezTo>
                    <a:lnTo>
                      <a:pt x="4651" y="2341"/>
                    </a:lnTo>
                    <a:cubicBezTo>
                      <a:pt x="4590" y="1551"/>
                      <a:pt x="453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41"/>
              <p:cNvSpPr/>
              <p:nvPr/>
            </p:nvSpPr>
            <p:spPr>
              <a:xfrm>
                <a:off x="4580900" y="4135600"/>
                <a:ext cx="288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1551" h="2342" extrusionOk="0">
                    <a:moveTo>
                      <a:pt x="0" y="1"/>
                    </a:moveTo>
                    <a:lnTo>
                      <a:pt x="0" y="2341"/>
                    </a:lnTo>
                    <a:lnTo>
                      <a:pt x="11551" y="2341"/>
                    </a:lnTo>
                    <a:lnTo>
                      <a:pt x="1155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41"/>
              <p:cNvSpPr/>
              <p:nvPr/>
            </p:nvSpPr>
            <p:spPr>
              <a:xfrm>
                <a:off x="3832400" y="2798200"/>
                <a:ext cx="1763750" cy="1006875"/>
              </a:xfrm>
              <a:custGeom>
                <a:avLst/>
                <a:gdLst/>
                <a:ahLst/>
                <a:cxnLst/>
                <a:rect l="l" t="t" r="r" b="b"/>
                <a:pathLst>
                  <a:path w="70550" h="40275" extrusionOk="0">
                    <a:moveTo>
                      <a:pt x="1" y="1"/>
                    </a:moveTo>
                    <a:lnTo>
                      <a:pt x="1" y="40275"/>
                    </a:lnTo>
                    <a:lnTo>
                      <a:pt x="70549" y="40275"/>
                    </a:lnTo>
                    <a:lnTo>
                      <a:pt x="705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41"/>
              <p:cNvSpPr/>
              <p:nvPr/>
            </p:nvSpPr>
            <p:spPr>
              <a:xfrm>
                <a:off x="4024650" y="2735075"/>
                <a:ext cx="307800" cy="28390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11356" extrusionOk="0">
                    <a:moveTo>
                      <a:pt x="11076" y="0"/>
                    </a:moveTo>
                    <a:cubicBezTo>
                      <a:pt x="10993" y="0"/>
                      <a:pt x="10943" y="3"/>
                      <a:pt x="10943" y="3"/>
                    </a:cubicBezTo>
                    <a:cubicBezTo>
                      <a:pt x="10670" y="611"/>
                      <a:pt x="9454" y="6720"/>
                      <a:pt x="9454" y="6720"/>
                    </a:cubicBezTo>
                    <a:cubicBezTo>
                      <a:pt x="9454" y="6720"/>
                      <a:pt x="2645" y="7663"/>
                      <a:pt x="1156" y="7663"/>
                    </a:cubicBezTo>
                    <a:cubicBezTo>
                      <a:pt x="1" y="7875"/>
                      <a:pt x="1308" y="11097"/>
                      <a:pt x="2372" y="11340"/>
                    </a:cubicBezTo>
                    <a:cubicBezTo>
                      <a:pt x="2423" y="11351"/>
                      <a:pt x="2489" y="11356"/>
                      <a:pt x="2568" y="11356"/>
                    </a:cubicBezTo>
                    <a:cubicBezTo>
                      <a:pt x="4113" y="11356"/>
                      <a:pt x="10591" y="9460"/>
                      <a:pt x="11430" y="8939"/>
                    </a:cubicBezTo>
                    <a:cubicBezTo>
                      <a:pt x="12311" y="8362"/>
                      <a:pt x="12068" y="1735"/>
                      <a:pt x="12068" y="124"/>
                    </a:cubicBezTo>
                    <a:cubicBezTo>
                      <a:pt x="11699" y="16"/>
                      <a:pt x="11283" y="0"/>
                      <a:pt x="110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41"/>
              <p:cNvSpPr/>
              <p:nvPr/>
            </p:nvSpPr>
            <p:spPr>
              <a:xfrm>
                <a:off x="4224500" y="3941825"/>
                <a:ext cx="175700" cy="45675"/>
              </a:xfrm>
              <a:custGeom>
                <a:avLst/>
                <a:gdLst/>
                <a:ahLst/>
                <a:cxnLst/>
                <a:rect l="l" t="t" r="r" b="b"/>
                <a:pathLst>
                  <a:path w="7028" h="1827" extrusionOk="0">
                    <a:moveTo>
                      <a:pt x="1217" y="1"/>
                    </a:moveTo>
                    <a:cubicBezTo>
                      <a:pt x="1217" y="1"/>
                      <a:pt x="1" y="1369"/>
                      <a:pt x="1126" y="1460"/>
                    </a:cubicBezTo>
                    <a:cubicBezTo>
                      <a:pt x="1805" y="1538"/>
                      <a:pt x="4074" y="1826"/>
                      <a:pt x="5576" y="1826"/>
                    </a:cubicBezTo>
                    <a:cubicBezTo>
                      <a:pt x="6424" y="1826"/>
                      <a:pt x="7027" y="1734"/>
                      <a:pt x="6961" y="1460"/>
                    </a:cubicBezTo>
                    <a:cubicBezTo>
                      <a:pt x="6749" y="700"/>
                      <a:pt x="1217" y="1"/>
                      <a:pt x="121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41"/>
              <p:cNvSpPr/>
              <p:nvPr/>
            </p:nvSpPr>
            <p:spPr>
              <a:xfrm>
                <a:off x="3891675" y="3948800"/>
                <a:ext cx="104750" cy="75175"/>
              </a:xfrm>
              <a:custGeom>
                <a:avLst/>
                <a:gdLst/>
                <a:ahLst/>
                <a:cxnLst/>
                <a:rect l="l" t="t" r="r" b="b"/>
                <a:pathLst>
                  <a:path w="4190" h="3007" extrusionOk="0">
                    <a:moveTo>
                      <a:pt x="3606" y="1"/>
                    </a:moveTo>
                    <a:cubicBezTo>
                      <a:pt x="2833" y="1"/>
                      <a:pt x="1216" y="1546"/>
                      <a:pt x="1216" y="1546"/>
                    </a:cubicBezTo>
                    <a:cubicBezTo>
                      <a:pt x="1216" y="1546"/>
                      <a:pt x="1" y="2944"/>
                      <a:pt x="1095" y="3005"/>
                    </a:cubicBezTo>
                    <a:cubicBezTo>
                      <a:pt x="1120" y="3006"/>
                      <a:pt x="1146" y="3007"/>
                      <a:pt x="1172" y="3007"/>
                    </a:cubicBezTo>
                    <a:cubicBezTo>
                      <a:pt x="2696" y="3007"/>
                      <a:pt x="4190" y="386"/>
                      <a:pt x="3861" y="87"/>
                    </a:cubicBezTo>
                    <a:cubicBezTo>
                      <a:pt x="3794" y="27"/>
                      <a:pt x="3707" y="1"/>
                      <a:pt x="36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41"/>
              <p:cNvSpPr/>
              <p:nvPr/>
            </p:nvSpPr>
            <p:spPr>
              <a:xfrm>
                <a:off x="3910675" y="3308100"/>
                <a:ext cx="487875" cy="700150"/>
              </a:xfrm>
              <a:custGeom>
                <a:avLst/>
                <a:gdLst/>
                <a:ahLst/>
                <a:cxnLst/>
                <a:rect l="l" t="t" r="r" b="b"/>
                <a:pathLst>
                  <a:path w="19515" h="28006" extrusionOk="0">
                    <a:moveTo>
                      <a:pt x="1247" y="0"/>
                    </a:moveTo>
                    <a:cubicBezTo>
                      <a:pt x="1247" y="0"/>
                      <a:pt x="0" y="27660"/>
                      <a:pt x="0" y="27842"/>
                    </a:cubicBezTo>
                    <a:cubicBezTo>
                      <a:pt x="0" y="27931"/>
                      <a:pt x="283" y="28006"/>
                      <a:pt x="597" y="28006"/>
                    </a:cubicBezTo>
                    <a:cubicBezTo>
                      <a:pt x="926" y="28006"/>
                      <a:pt x="1290" y="27924"/>
                      <a:pt x="1399" y="27690"/>
                    </a:cubicBezTo>
                    <a:cubicBezTo>
                      <a:pt x="2037" y="25289"/>
                      <a:pt x="6414" y="5836"/>
                      <a:pt x="6414" y="5836"/>
                    </a:cubicBezTo>
                    <a:lnTo>
                      <a:pt x="8177" y="6079"/>
                    </a:lnTo>
                    <a:lnTo>
                      <a:pt x="15289" y="12341"/>
                    </a:lnTo>
                    <a:cubicBezTo>
                      <a:pt x="15289" y="12341"/>
                      <a:pt x="13557" y="24955"/>
                      <a:pt x="13618" y="25411"/>
                    </a:cubicBezTo>
                    <a:cubicBezTo>
                      <a:pt x="13651" y="25660"/>
                      <a:pt x="14138" y="25782"/>
                      <a:pt x="14593" y="25782"/>
                    </a:cubicBezTo>
                    <a:cubicBezTo>
                      <a:pt x="14970" y="25782"/>
                      <a:pt x="15326" y="25698"/>
                      <a:pt x="15381" y="25532"/>
                    </a:cubicBezTo>
                    <a:cubicBezTo>
                      <a:pt x="15502" y="25137"/>
                      <a:pt x="19514" y="12067"/>
                      <a:pt x="19514" y="11277"/>
                    </a:cubicBezTo>
                    <a:cubicBezTo>
                      <a:pt x="19514" y="10487"/>
                      <a:pt x="10852" y="30"/>
                      <a:pt x="10852" y="30"/>
                    </a:cubicBezTo>
                    <a:lnTo>
                      <a:pt x="1247" y="30"/>
                    </a:lnTo>
                    <a:lnTo>
                      <a:pt x="124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41"/>
              <p:cNvSpPr/>
              <p:nvPr/>
            </p:nvSpPr>
            <p:spPr>
              <a:xfrm>
                <a:off x="3928150" y="2670675"/>
                <a:ext cx="237275" cy="257600"/>
              </a:xfrm>
              <a:custGeom>
                <a:avLst/>
                <a:gdLst/>
                <a:ahLst/>
                <a:cxnLst/>
                <a:rect l="l" t="t" r="r" b="b"/>
                <a:pathLst>
                  <a:path w="9491" h="10304" extrusionOk="0">
                    <a:moveTo>
                      <a:pt x="3634" y="1"/>
                    </a:moveTo>
                    <a:cubicBezTo>
                      <a:pt x="1872" y="1"/>
                      <a:pt x="1" y="994"/>
                      <a:pt x="1" y="3308"/>
                    </a:cubicBezTo>
                    <a:cubicBezTo>
                      <a:pt x="1" y="5406"/>
                      <a:pt x="2189" y="7716"/>
                      <a:pt x="3405" y="8050"/>
                    </a:cubicBezTo>
                    <a:cubicBezTo>
                      <a:pt x="3648" y="8141"/>
                      <a:pt x="3253" y="9296"/>
                      <a:pt x="3131" y="9874"/>
                    </a:cubicBezTo>
                    <a:cubicBezTo>
                      <a:pt x="3058" y="10152"/>
                      <a:pt x="3565" y="10304"/>
                      <a:pt x="4137" y="10304"/>
                    </a:cubicBezTo>
                    <a:cubicBezTo>
                      <a:pt x="4750" y="10304"/>
                      <a:pt x="5437" y="10130"/>
                      <a:pt x="5563" y="9752"/>
                    </a:cubicBezTo>
                    <a:cubicBezTo>
                      <a:pt x="5745" y="9053"/>
                      <a:pt x="5897" y="8050"/>
                      <a:pt x="6080" y="8020"/>
                    </a:cubicBezTo>
                    <a:cubicBezTo>
                      <a:pt x="7204" y="8020"/>
                      <a:pt x="7751" y="7716"/>
                      <a:pt x="8055" y="7138"/>
                    </a:cubicBezTo>
                    <a:cubicBezTo>
                      <a:pt x="8329" y="6652"/>
                      <a:pt x="8481" y="6105"/>
                      <a:pt x="8177" y="4950"/>
                    </a:cubicBezTo>
                    <a:lnTo>
                      <a:pt x="8177" y="4950"/>
                    </a:lnTo>
                    <a:cubicBezTo>
                      <a:pt x="8195" y="4953"/>
                      <a:pt x="8216" y="4955"/>
                      <a:pt x="8238" y="4955"/>
                    </a:cubicBezTo>
                    <a:cubicBezTo>
                      <a:pt x="8618" y="4955"/>
                      <a:pt x="9491" y="4489"/>
                      <a:pt x="9089" y="4403"/>
                    </a:cubicBezTo>
                    <a:cubicBezTo>
                      <a:pt x="7873" y="4190"/>
                      <a:pt x="7387" y="3369"/>
                      <a:pt x="7052" y="2883"/>
                    </a:cubicBezTo>
                    <a:cubicBezTo>
                      <a:pt x="6688" y="1667"/>
                      <a:pt x="5897" y="603"/>
                      <a:pt x="5077" y="238"/>
                    </a:cubicBezTo>
                    <a:cubicBezTo>
                      <a:pt x="4636" y="82"/>
                      <a:pt x="4139" y="1"/>
                      <a:pt x="36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41"/>
              <p:cNvSpPr/>
              <p:nvPr/>
            </p:nvSpPr>
            <p:spPr>
              <a:xfrm>
                <a:off x="3893200" y="2898375"/>
                <a:ext cx="333625" cy="468250"/>
              </a:xfrm>
              <a:custGeom>
                <a:avLst/>
                <a:gdLst/>
                <a:ahLst/>
                <a:cxnLst/>
                <a:rect l="l" t="t" r="r" b="b"/>
                <a:pathLst>
                  <a:path w="13345" h="18730" extrusionOk="0">
                    <a:moveTo>
                      <a:pt x="6449" y="1"/>
                    </a:moveTo>
                    <a:cubicBezTo>
                      <a:pt x="4923" y="1"/>
                      <a:pt x="3166" y="398"/>
                      <a:pt x="1368" y="1647"/>
                    </a:cubicBezTo>
                    <a:cubicBezTo>
                      <a:pt x="0" y="2103"/>
                      <a:pt x="122" y="9550"/>
                      <a:pt x="1399" y="17605"/>
                    </a:cubicBezTo>
                    <a:cubicBezTo>
                      <a:pt x="2523" y="18304"/>
                      <a:pt x="4978" y="18730"/>
                      <a:pt x="7265" y="18730"/>
                    </a:cubicBezTo>
                    <a:cubicBezTo>
                      <a:pt x="9552" y="18730"/>
                      <a:pt x="11672" y="18304"/>
                      <a:pt x="12128" y="17301"/>
                    </a:cubicBezTo>
                    <a:cubicBezTo>
                      <a:pt x="9271" y="10371"/>
                      <a:pt x="13344" y="1951"/>
                      <a:pt x="11216" y="1191"/>
                    </a:cubicBezTo>
                    <a:cubicBezTo>
                      <a:pt x="10748" y="1023"/>
                      <a:pt x="8896" y="1"/>
                      <a:pt x="64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41"/>
              <p:cNvSpPr/>
              <p:nvPr/>
            </p:nvSpPr>
            <p:spPr>
              <a:xfrm>
                <a:off x="3887875" y="2650100"/>
                <a:ext cx="214325" cy="219975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8799" extrusionOk="0">
                    <a:moveTo>
                      <a:pt x="6562" y="1"/>
                    </a:moveTo>
                    <a:cubicBezTo>
                      <a:pt x="6416" y="1"/>
                      <a:pt x="6308" y="218"/>
                      <a:pt x="6323" y="514"/>
                    </a:cubicBezTo>
                    <a:cubicBezTo>
                      <a:pt x="5583" y="176"/>
                      <a:pt x="4888" y="22"/>
                      <a:pt x="4251" y="22"/>
                    </a:cubicBezTo>
                    <a:cubicBezTo>
                      <a:pt x="2086" y="22"/>
                      <a:pt x="593" y="1792"/>
                      <a:pt x="335" y="4071"/>
                    </a:cubicBezTo>
                    <a:cubicBezTo>
                      <a:pt x="1" y="7019"/>
                      <a:pt x="4043" y="8265"/>
                      <a:pt x="4256" y="8417"/>
                    </a:cubicBezTo>
                    <a:cubicBezTo>
                      <a:pt x="4415" y="8550"/>
                      <a:pt x="4319" y="8799"/>
                      <a:pt x="4738" y="8799"/>
                    </a:cubicBezTo>
                    <a:cubicBezTo>
                      <a:pt x="4799" y="8799"/>
                      <a:pt x="4871" y="8793"/>
                      <a:pt x="4955" y="8782"/>
                    </a:cubicBezTo>
                    <a:cubicBezTo>
                      <a:pt x="5685" y="8721"/>
                      <a:pt x="6627" y="8417"/>
                      <a:pt x="6870" y="7961"/>
                    </a:cubicBezTo>
                    <a:cubicBezTo>
                      <a:pt x="7083" y="7505"/>
                      <a:pt x="5563" y="5378"/>
                      <a:pt x="6718" y="4587"/>
                    </a:cubicBezTo>
                    <a:lnTo>
                      <a:pt x="6718" y="4587"/>
                    </a:lnTo>
                    <a:cubicBezTo>
                      <a:pt x="6933" y="4874"/>
                      <a:pt x="7167" y="5218"/>
                      <a:pt x="7494" y="5218"/>
                    </a:cubicBezTo>
                    <a:cubicBezTo>
                      <a:pt x="7583" y="5218"/>
                      <a:pt x="7678" y="5193"/>
                      <a:pt x="7782" y="5134"/>
                    </a:cubicBezTo>
                    <a:cubicBezTo>
                      <a:pt x="7995" y="5043"/>
                      <a:pt x="7144" y="4192"/>
                      <a:pt x="6992" y="3432"/>
                    </a:cubicBezTo>
                    <a:cubicBezTo>
                      <a:pt x="6863" y="2663"/>
                      <a:pt x="7233" y="1958"/>
                      <a:pt x="7662" y="1958"/>
                    </a:cubicBezTo>
                    <a:cubicBezTo>
                      <a:pt x="7742" y="1958"/>
                      <a:pt x="7823" y="1982"/>
                      <a:pt x="7903" y="2034"/>
                    </a:cubicBezTo>
                    <a:cubicBezTo>
                      <a:pt x="8572" y="1456"/>
                      <a:pt x="7812" y="1426"/>
                      <a:pt x="7812" y="1426"/>
                    </a:cubicBezTo>
                    <a:cubicBezTo>
                      <a:pt x="7889" y="809"/>
                      <a:pt x="7783" y="314"/>
                      <a:pt x="7555" y="314"/>
                    </a:cubicBezTo>
                    <a:cubicBezTo>
                      <a:pt x="7424" y="314"/>
                      <a:pt x="7252" y="479"/>
                      <a:pt x="7052" y="879"/>
                    </a:cubicBezTo>
                    <a:cubicBezTo>
                      <a:pt x="6912" y="240"/>
                      <a:pt x="6716" y="1"/>
                      <a:pt x="656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41"/>
              <p:cNvSpPr/>
              <p:nvPr/>
            </p:nvSpPr>
            <p:spPr>
              <a:xfrm>
                <a:off x="4473000" y="2779900"/>
                <a:ext cx="68400" cy="1300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5201" extrusionOk="0">
                    <a:moveTo>
                      <a:pt x="2121" y="0"/>
                    </a:moveTo>
                    <a:cubicBezTo>
                      <a:pt x="1617" y="0"/>
                      <a:pt x="1728" y="1837"/>
                      <a:pt x="1520" y="2283"/>
                    </a:cubicBezTo>
                    <a:cubicBezTo>
                      <a:pt x="1307" y="2739"/>
                      <a:pt x="1155" y="2769"/>
                      <a:pt x="1003" y="2800"/>
                    </a:cubicBezTo>
                    <a:cubicBezTo>
                      <a:pt x="993" y="2802"/>
                      <a:pt x="984" y="2804"/>
                      <a:pt x="975" y="2804"/>
                    </a:cubicBezTo>
                    <a:cubicBezTo>
                      <a:pt x="720" y="2804"/>
                      <a:pt x="825" y="1637"/>
                      <a:pt x="424" y="1637"/>
                    </a:cubicBezTo>
                    <a:cubicBezTo>
                      <a:pt x="405" y="1637"/>
                      <a:pt x="386" y="1639"/>
                      <a:pt x="365" y="1645"/>
                    </a:cubicBezTo>
                    <a:cubicBezTo>
                      <a:pt x="91" y="1675"/>
                      <a:pt x="0" y="4897"/>
                      <a:pt x="0" y="4897"/>
                    </a:cubicBezTo>
                    <a:lnTo>
                      <a:pt x="547" y="5201"/>
                    </a:lnTo>
                    <a:cubicBezTo>
                      <a:pt x="1398" y="4562"/>
                      <a:pt x="2371" y="3377"/>
                      <a:pt x="2614" y="2860"/>
                    </a:cubicBezTo>
                    <a:cubicBezTo>
                      <a:pt x="2736" y="2009"/>
                      <a:pt x="2341" y="1219"/>
                      <a:pt x="2158" y="3"/>
                    </a:cubicBezTo>
                    <a:cubicBezTo>
                      <a:pt x="2146" y="1"/>
                      <a:pt x="2133" y="0"/>
                      <a:pt x="21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41"/>
              <p:cNvSpPr/>
              <p:nvPr/>
            </p:nvSpPr>
            <p:spPr>
              <a:xfrm>
                <a:off x="4136150" y="2894700"/>
                <a:ext cx="358150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14326" h="8257" extrusionOk="0">
                    <a:moveTo>
                      <a:pt x="13383" y="1"/>
                    </a:moveTo>
                    <a:cubicBezTo>
                      <a:pt x="12866" y="366"/>
                      <a:pt x="9006" y="4560"/>
                      <a:pt x="9006" y="4560"/>
                    </a:cubicBezTo>
                    <a:cubicBezTo>
                      <a:pt x="9006" y="4560"/>
                      <a:pt x="2897" y="2189"/>
                      <a:pt x="1650" y="1399"/>
                    </a:cubicBezTo>
                    <a:cubicBezTo>
                      <a:pt x="1575" y="1367"/>
                      <a:pt x="1501" y="1352"/>
                      <a:pt x="1431" y="1352"/>
                    </a:cubicBezTo>
                    <a:cubicBezTo>
                      <a:pt x="429" y="1352"/>
                      <a:pt x="0" y="4399"/>
                      <a:pt x="738" y="5138"/>
                    </a:cubicBezTo>
                    <a:cubicBezTo>
                      <a:pt x="1498" y="5898"/>
                      <a:pt x="8307" y="7843"/>
                      <a:pt x="9219" y="8238"/>
                    </a:cubicBezTo>
                    <a:cubicBezTo>
                      <a:pt x="9247" y="8251"/>
                      <a:pt x="9277" y="8257"/>
                      <a:pt x="9309" y="8257"/>
                    </a:cubicBezTo>
                    <a:cubicBezTo>
                      <a:pt x="10388" y="8257"/>
                      <a:pt x="14089" y="1607"/>
                      <a:pt x="14325" y="426"/>
                    </a:cubicBezTo>
                    <a:cubicBezTo>
                      <a:pt x="13961" y="1"/>
                      <a:pt x="13383" y="1"/>
                      <a:pt x="13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41"/>
              <p:cNvSpPr/>
              <p:nvPr/>
            </p:nvSpPr>
            <p:spPr>
              <a:xfrm>
                <a:off x="4691850" y="2541225"/>
                <a:ext cx="1200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2635" extrusionOk="0">
                    <a:moveTo>
                      <a:pt x="4267" y="0"/>
                    </a:moveTo>
                    <a:cubicBezTo>
                      <a:pt x="3742" y="0"/>
                      <a:pt x="1518" y="416"/>
                      <a:pt x="1490" y="644"/>
                    </a:cubicBezTo>
                    <a:cubicBezTo>
                      <a:pt x="1459" y="1100"/>
                      <a:pt x="2675" y="887"/>
                      <a:pt x="2645" y="1161"/>
                    </a:cubicBezTo>
                    <a:cubicBezTo>
                      <a:pt x="2645" y="1252"/>
                      <a:pt x="2584" y="1404"/>
                      <a:pt x="2189" y="1647"/>
                    </a:cubicBezTo>
                    <a:cubicBezTo>
                      <a:pt x="1794" y="1860"/>
                      <a:pt x="0" y="1921"/>
                      <a:pt x="152" y="2407"/>
                    </a:cubicBezTo>
                    <a:cubicBezTo>
                      <a:pt x="1038" y="2455"/>
                      <a:pt x="1697" y="2635"/>
                      <a:pt x="2309" y="2635"/>
                    </a:cubicBezTo>
                    <a:cubicBezTo>
                      <a:pt x="2474" y="2635"/>
                      <a:pt x="2635" y="2622"/>
                      <a:pt x="2797" y="2590"/>
                    </a:cubicBezTo>
                    <a:cubicBezTo>
                      <a:pt x="3253" y="2377"/>
                      <a:pt x="4225" y="1374"/>
                      <a:pt x="4772" y="553"/>
                    </a:cubicBezTo>
                    <a:cubicBezTo>
                      <a:pt x="4803" y="553"/>
                      <a:pt x="4651" y="128"/>
                      <a:pt x="4347" y="6"/>
                    </a:cubicBezTo>
                    <a:cubicBezTo>
                      <a:pt x="4328" y="2"/>
                      <a:pt x="4301" y="0"/>
                      <a:pt x="42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41"/>
              <p:cNvSpPr/>
              <p:nvPr/>
            </p:nvSpPr>
            <p:spPr>
              <a:xfrm>
                <a:off x="4514800" y="2293525"/>
                <a:ext cx="59100" cy="3945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1578" extrusionOk="0">
                    <a:moveTo>
                      <a:pt x="681" y="1"/>
                    </a:moveTo>
                    <a:cubicBezTo>
                      <a:pt x="506" y="1"/>
                      <a:pt x="376" y="55"/>
                      <a:pt x="334" y="187"/>
                    </a:cubicBezTo>
                    <a:cubicBezTo>
                      <a:pt x="152" y="795"/>
                      <a:pt x="0" y="1494"/>
                      <a:pt x="517" y="1555"/>
                    </a:cubicBezTo>
                    <a:cubicBezTo>
                      <a:pt x="586" y="1570"/>
                      <a:pt x="666" y="1578"/>
                      <a:pt x="753" y="1578"/>
                    </a:cubicBezTo>
                    <a:cubicBezTo>
                      <a:pt x="1359" y="1578"/>
                      <a:pt x="2314" y="1236"/>
                      <a:pt x="2340" y="917"/>
                    </a:cubicBezTo>
                    <a:cubicBezTo>
                      <a:pt x="2364" y="612"/>
                      <a:pt x="1268" y="1"/>
                      <a:pt x="6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6" name="Google Shape;856;p41"/>
            <p:cNvGrpSpPr/>
            <p:nvPr/>
          </p:nvGrpSpPr>
          <p:grpSpPr>
            <a:xfrm flipH="1">
              <a:off x="5754775" y="1704388"/>
              <a:ext cx="688225" cy="627862"/>
              <a:chOff x="760050" y="2874625"/>
              <a:chExt cx="1485485" cy="1355487"/>
            </a:xfrm>
          </p:grpSpPr>
          <p:sp>
            <p:nvSpPr>
              <p:cNvPr id="857" name="Google Shape;857;p41"/>
              <p:cNvSpPr/>
              <p:nvPr/>
            </p:nvSpPr>
            <p:spPr>
              <a:xfrm>
                <a:off x="760050" y="2874625"/>
                <a:ext cx="1356230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0" h="60177" extrusionOk="0">
                    <a:moveTo>
                      <a:pt x="30055" y="0"/>
                    </a:moveTo>
                    <a:cubicBezTo>
                      <a:pt x="18347" y="0"/>
                      <a:pt x="8206" y="6672"/>
                      <a:pt x="3236" y="16479"/>
                    </a:cubicBezTo>
                    <a:cubicBezTo>
                      <a:pt x="1168" y="20548"/>
                      <a:pt x="0" y="25185"/>
                      <a:pt x="0" y="30089"/>
                    </a:cubicBezTo>
                    <a:cubicBezTo>
                      <a:pt x="0" y="32557"/>
                      <a:pt x="267" y="34925"/>
                      <a:pt x="868" y="37227"/>
                    </a:cubicBezTo>
                    <a:cubicBezTo>
                      <a:pt x="1335" y="39195"/>
                      <a:pt x="2035" y="41097"/>
                      <a:pt x="2869" y="42898"/>
                    </a:cubicBezTo>
                    <a:cubicBezTo>
                      <a:pt x="4070" y="45400"/>
                      <a:pt x="5604" y="47735"/>
                      <a:pt x="7406" y="49836"/>
                    </a:cubicBezTo>
                    <a:cubicBezTo>
                      <a:pt x="12910" y="56174"/>
                      <a:pt x="21049" y="60177"/>
                      <a:pt x="30088" y="60177"/>
                    </a:cubicBezTo>
                    <a:cubicBezTo>
                      <a:pt x="42130" y="60177"/>
                      <a:pt x="52538" y="53138"/>
                      <a:pt x="57308" y="42898"/>
                    </a:cubicBezTo>
                    <a:cubicBezTo>
                      <a:pt x="59143" y="39028"/>
                      <a:pt x="60210" y="34692"/>
                      <a:pt x="60210" y="30122"/>
                    </a:cubicBezTo>
                    <a:cubicBezTo>
                      <a:pt x="60210" y="26519"/>
                      <a:pt x="59576" y="23117"/>
                      <a:pt x="58375" y="19881"/>
                    </a:cubicBezTo>
                    <a:cubicBezTo>
                      <a:pt x="57908" y="18714"/>
                      <a:pt x="57441" y="17580"/>
                      <a:pt x="56874" y="16479"/>
                    </a:cubicBezTo>
                    <a:cubicBezTo>
                      <a:pt x="55707" y="14177"/>
                      <a:pt x="54272" y="12042"/>
                      <a:pt x="52571" y="10141"/>
                    </a:cubicBezTo>
                    <a:cubicBezTo>
                      <a:pt x="47067" y="3903"/>
                      <a:pt x="39028" y="0"/>
                      <a:pt x="30055" y="0"/>
                    </a:cubicBez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rgbClr val="FBBF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41"/>
              <p:cNvSpPr/>
              <p:nvPr/>
            </p:nvSpPr>
            <p:spPr>
              <a:xfrm flipH="1">
                <a:off x="1246192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1" name="Google Shape;861;p41"/>
            <p:cNvGrpSpPr/>
            <p:nvPr/>
          </p:nvGrpSpPr>
          <p:grpSpPr>
            <a:xfrm>
              <a:off x="6087463" y="2676093"/>
              <a:ext cx="753670" cy="753244"/>
              <a:chOff x="889282" y="2874625"/>
              <a:chExt cx="1356253" cy="1355487"/>
            </a:xfrm>
          </p:grpSpPr>
          <p:sp>
            <p:nvSpPr>
              <p:cNvPr id="862" name="Google Shape;862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41"/>
              <p:cNvSpPr/>
              <p:nvPr/>
            </p:nvSpPr>
            <p:spPr>
              <a:xfrm>
                <a:off x="1290539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65" name="Google Shape;865;p41"/>
          <p:cNvGrpSpPr/>
          <p:nvPr/>
        </p:nvGrpSpPr>
        <p:grpSpPr>
          <a:xfrm>
            <a:off x="5241750" y="918452"/>
            <a:ext cx="542964" cy="465786"/>
            <a:chOff x="5241750" y="918452"/>
            <a:chExt cx="542964" cy="465786"/>
          </a:xfrm>
        </p:grpSpPr>
        <p:sp>
          <p:nvSpPr>
            <p:cNvPr id="866" name="Google Shape;866;p41"/>
            <p:cNvSpPr/>
            <p:nvPr/>
          </p:nvSpPr>
          <p:spPr>
            <a:xfrm>
              <a:off x="5241750" y="9184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>
              <a:off x="5628558" y="12035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14DC0F-0195-E495-07C3-203978DA3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75120" y="1535506"/>
            <a:ext cx="4210472" cy="2528494"/>
          </a:xfrm>
        </p:spPr>
        <p:txBody>
          <a:bodyPr/>
          <a:lstStyle/>
          <a:p>
            <a:r>
              <a:rPr lang="en-US" sz="1600" dirty="0" err="1"/>
              <a:t>Berbeda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</a:t>
            </a:r>
            <a:r>
              <a:rPr lang="en-US" sz="1600" dirty="0" err="1"/>
              <a:t>lainnya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layanan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online dana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dicairkan</a:t>
            </a:r>
            <a:r>
              <a:rPr lang="en-US" sz="1600" dirty="0"/>
              <a:t> </a:t>
            </a:r>
            <a:r>
              <a:rPr lang="en-US" sz="1600" dirty="0" err="1"/>
              <a:t>bahkan</a:t>
            </a:r>
            <a:r>
              <a:rPr lang="en-US" sz="1600" dirty="0"/>
              <a:t> </a:t>
            </a:r>
            <a:r>
              <a:rPr lang="en-US" sz="1600" dirty="0" err="1"/>
              <a:t>kurun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24 jam oleh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yang </a:t>
            </a:r>
            <a:r>
              <a:rPr lang="en-US" sz="1600" dirty="0" err="1"/>
              <a:t>mengikuti</a:t>
            </a:r>
            <a:r>
              <a:rPr lang="en-US" sz="1600" dirty="0"/>
              <a:t> </a:t>
            </a:r>
            <a:r>
              <a:rPr lang="en-US" sz="1600" dirty="0" err="1"/>
              <a:t>layanan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online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Bandingkan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dengan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bank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konvensional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yang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memprosesnya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lebih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lama</a:t>
            </a:r>
            <a:endParaRPr lang="en-ID" sz="1600" dirty="0"/>
          </a:p>
        </p:txBody>
      </p:sp>
      <p:sp>
        <p:nvSpPr>
          <p:cNvPr id="872" name="Google Shape;872;p42"/>
          <p:cNvSpPr txBox="1">
            <a:spLocks noGrp="1"/>
          </p:cNvSpPr>
          <p:nvPr>
            <p:ph type="title"/>
          </p:nvPr>
        </p:nvSpPr>
        <p:spPr>
          <a:xfrm>
            <a:off x="2775117" y="837604"/>
            <a:ext cx="5655607" cy="4547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Dana </a:t>
            </a:r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diproses</a:t>
            </a: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secara</a:t>
            </a: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cepat</a:t>
            </a:r>
            <a:endParaRPr sz="2800" dirty="0"/>
          </a:p>
        </p:txBody>
      </p:sp>
      <p:grpSp>
        <p:nvGrpSpPr>
          <p:cNvPr id="875" name="Google Shape;875;p42"/>
          <p:cNvGrpSpPr/>
          <p:nvPr/>
        </p:nvGrpSpPr>
        <p:grpSpPr>
          <a:xfrm>
            <a:off x="127590" y="1016425"/>
            <a:ext cx="2615011" cy="2536836"/>
            <a:chOff x="-379917" y="1016424"/>
            <a:chExt cx="4279963" cy="3717783"/>
          </a:xfrm>
        </p:grpSpPr>
        <p:grpSp>
          <p:nvGrpSpPr>
            <p:cNvPr id="876" name="Google Shape;876;p42"/>
            <p:cNvGrpSpPr/>
            <p:nvPr/>
          </p:nvGrpSpPr>
          <p:grpSpPr>
            <a:xfrm>
              <a:off x="355433" y="1016424"/>
              <a:ext cx="3544613" cy="2356911"/>
              <a:chOff x="1543464" y="457651"/>
              <a:chExt cx="3028548" cy="2013765"/>
            </a:xfrm>
          </p:grpSpPr>
          <p:grpSp>
            <p:nvGrpSpPr>
              <p:cNvPr id="877" name="Google Shape;877;p42"/>
              <p:cNvGrpSpPr/>
              <p:nvPr/>
            </p:nvGrpSpPr>
            <p:grpSpPr>
              <a:xfrm>
                <a:off x="1543464" y="457651"/>
                <a:ext cx="3028548" cy="2013765"/>
                <a:chOff x="2864300" y="705475"/>
                <a:chExt cx="2630775" cy="1749275"/>
              </a:xfrm>
            </p:grpSpPr>
            <p:sp>
              <p:nvSpPr>
                <p:cNvPr id="878" name="Google Shape;878;p42"/>
                <p:cNvSpPr/>
                <p:nvPr/>
              </p:nvSpPr>
              <p:spPr>
                <a:xfrm>
                  <a:off x="3584675" y="957000"/>
                  <a:ext cx="1384550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82" h="55412" extrusionOk="0">
                      <a:moveTo>
                        <a:pt x="27691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691" y="55411"/>
                      </a:cubicBezTo>
                      <a:cubicBezTo>
                        <a:pt x="42980" y="55411"/>
                        <a:pt x="55382" y="43010"/>
                        <a:pt x="55382" y="27691"/>
                      </a:cubicBezTo>
                      <a:cubicBezTo>
                        <a:pt x="55382" y="12402"/>
                        <a:pt x="42980" y="0"/>
                        <a:pt x="27691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42"/>
                <p:cNvSpPr/>
                <p:nvPr/>
              </p:nvSpPr>
              <p:spPr>
                <a:xfrm>
                  <a:off x="3521600" y="957000"/>
                  <a:ext cx="1385325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13" h="55412" extrusionOk="0">
                      <a:moveTo>
                        <a:pt x="27722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722" y="55411"/>
                      </a:cubicBezTo>
                      <a:cubicBezTo>
                        <a:pt x="43011" y="55411"/>
                        <a:pt x="55412" y="43010"/>
                        <a:pt x="55412" y="27691"/>
                      </a:cubicBezTo>
                      <a:cubicBezTo>
                        <a:pt x="55412" y="12402"/>
                        <a:pt x="43011" y="0"/>
                        <a:pt x="277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42"/>
                <p:cNvSpPr/>
                <p:nvPr/>
              </p:nvSpPr>
              <p:spPr>
                <a:xfrm>
                  <a:off x="3691825" y="1127200"/>
                  <a:ext cx="1044875" cy="104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95" h="41795" extrusionOk="0">
                      <a:moveTo>
                        <a:pt x="20913" y="1"/>
                      </a:moveTo>
                      <a:cubicBezTo>
                        <a:pt x="9362" y="1"/>
                        <a:pt x="0" y="9363"/>
                        <a:pt x="0" y="20883"/>
                      </a:cubicBezTo>
                      <a:cubicBezTo>
                        <a:pt x="0" y="32433"/>
                        <a:pt x="9362" y="41795"/>
                        <a:pt x="20913" y="41795"/>
                      </a:cubicBezTo>
                      <a:cubicBezTo>
                        <a:pt x="32433" y="41795"/>
                        <a:pt x="41795" y="32433"/>
                        <a:pt x="41795" y="20883"/>
                      </a:cubicBezTo>
                      <a:cubicBezTo>
                        <a:pt x="41795" y="9363"/>
                        <a:pt x="32433" y="1"/>
                        <a:pt x="2091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42"/>
                <p:cNvSpPr/>
                <p:nvPr/>
              </p:nvSpPr>
              <p:spPr>
                <a:xfrm>
                  <a:off x="3835450" y="1270075"/>
                  <a:ext cx="757625" cy="7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05" h="30335" extrusionOk="0">
                      <a:moveTo>
                        <a:pt x="15168" y="0"/>
                      </a:moveTo>
                      <a:cubicBezTo>
                        <a:pt x="6779" y="0"/>
                        <a:pt x="0" y="6809"/>
                        <a:pt x="0" y="15168"/>
                      </a:cubicBezTo>
                      <a:cubicBezTo>
                        <a:pt x="0" y="23557"/>
                        <a:pt x="6779" y="30335"/>
                        <a:pt x="15168" y="30335"/>
                      </a:cubicBezTo>
                      <a:cubicBezTo>
                        <a:pt x="23527" y="30335"/>
                        <a:pt x="30305" y="23557"/>
                        <a:pt x="30305" y="15168"/>
                      </a:cubicBezTo>
                      <a:cubicBezTo>
                        <a:pt x="30305" y="6809"/>
                        <a:pt x="23527" y="0"/>
                        <a:pt x="1516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42"/>
                <p:cNvSpPr/>
                <p:nvPr/>
              </p:nvSpPr>
              <p:spPr>
                <a:xfrm>
                  <a:off x="3992750" y="1428125"/>
                  <a:ext cx="443025" cy="44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21" h="17691" extrusionOk="0">
                      <a:moveTo>
                        <a:pt x="8876" y="0"/>
                      </a:moveTo>
                      <a:cubicBezTo>
                        <a:pt x="3982" y="0"/>
                        <a:pt x="0" y="3952"/>
                        <a:pt x="0" y="8846"/>
                      </a:cubicBezTo>
                      <a:cubicBezTo>
                        <a:pt x="0" y="13739"/>
                        <a:pt x="3982" y="17691"/>
                        <a:pt x="8876" y="17691"/>
                      </a:cubicBezTo>
                      <a:cubicBezTo>
                        <a:pt x="13739" y="17691"/>
                        <a:pt x="17721" y="13739"/>
                        <a:pt x="17721" y="8846"/>
                      </a:cubicBezTo>
                      <a:cubicBezTo>
                        <a:pt x="17721" y="3952"/>
                        <a:pt x="13739" y="0"/>
                        <a:pt x="887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42"/>
                <p:cNvSpPr/>
                <p:nvPr/>
              </p:nvSpPr>
              <p:spPr>
                <a:xfrm>
                  <a:off x="4070250" y="1513225"/>
                  <a:ext cx="271300" cy="27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52" h="10883" extrusionOk="0">
                      <a:moveTo>
                        <a:pt x="5411" y="1"/>
                      </a:moveTo>
                      <a:cubicBezTo>
                        <a:pt x="2432" y="1"/>
                        <a:pt x="1" y="2463"/>
                        <a:pt x="1" y="5442"/>
                      </a:cubicBezTo>
                      <a:cubicBezTo>
                        <a:pt x="1" y="8451"/>
                        <a:pt x="2432" y="10882"/>
                        <a:pt x="5411" y="10882"/>
                      </a:cubicBezTo>
                      <a:cubicBezTo>
                        <a:pt x="8420" y="10882"/>
                        <a:pt x="10852" y="8451"/>
                        <a:pt x="10852" y="5442"/>
                      </a:cubicBezTo>
                      <a:cubicBezTo>
                        <a:pt x="10852" y="2463"/>
                        <a:pt x="8420" y="1"/>
                        <a:pt x="541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42"/>
                <p:cNvSpPr/>
                <p:nvPr/>
              </p:nvSpPr>
              <p:spPr>
                <a:xfrm>
                  <a:off x="2966875" y="2179650"/>
                  <a:ext cx="330600" cy="27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24" h="11004" extrusionOk="0">
                      <a:moveTo>
                        <a:pt x="9424" y="1"/>
                      </a:moveTo>
                      <a:lnTo>
                        <a:pt x="1" y="5350"/>
                      </a:lnTo>
                      <a:lnTo>
                        <a:pt x="5533" y="6049"/>
                      </a:lnTo>
                      <a:lnTo>
                        <a:pt x="3041" y="11004"/>
                      </a:lnTo>
                      <a:lnTo>
                        <a:pt x="12463" y="5624"/>
                      </a:lnTo>
                      <a:lnTo>
                        <a:pt x="13223" y="1551"/>
                      </a:lnTo>
                      <a:lnTo>
                        <a:pt x="94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42"/>
                <p:cNvSpPr/>
                <p:nvPr/>
              </p:nvSpPr>
              <p:spPr>
                <a:xfrm>
                  <a:off x="3091500" y="1892425"/>
                  <a:ext cx="772075" cy="44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83" h="17721" fill="none" extrusionOk="0">
                      <a:moveTo>
                        <a:pt x="1" y="17721"/>
                      </a:moveTo>
                      <a:lnTo>
                        <a:pt x="30883" y="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42"/>
                <p:cNvSpPr/>
                <p:nvPr/>
              </p:nvSpPr>
              <p:spPr>
                <a:xfrm>
                  <a:off x="5185775" y="705475"/>
                  <a:ext cx="309300" cy="300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72" h="12007" extrusionOk="0">
                      <a:moveTo>
                        <a:pt x="8329" y="0"/>
                      </a:moveTo>
                      <a:lnTo>
                        <a:pt x="61" y="6991"/>
                      </a:lnTo>
                      <a:lnTo>
                        <a:pt x="0" y="11155"/>
                      </a:lnTo>
                      <a:lnTo>
                        <a:pt x="4073" y="12006"/>
                      </a:lnTo>
                      <a:lnTo>
                        <a:pt x="12371" y="5016"/>
                      </a:lnTo>
                      <a:lnTo>
                        <a:pt x="6839" y="5350"/>
                      </a:lnTo>
                      <a:lnTo>
                        <a:pt x="832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42"/>
                <p:cNvSpPr/>
                <p:nvPr/>
              </p:nvSpPr>
              <p:spPr>
                <a:xfrm>
                  <a:off x="4689575" y="831600"/>
                  <a:ext cx="678600" cy="574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44" h="22980" fill="none" extrusionOk="0">
                      <a:moveTo>
                        <a:pt x="27143" y="1"/>
                      </a:moveTo>
                      <a:lnTo>
                        <a:pt x="0" y="2298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42"/>
                <p:cNvSpPr/>
                <p:nvPr/>
              </p:nvSpPr>
              <p:spPr>
                <a:xfrm>
                  <a:off x="2864300" y="731300"/>
                  <a:ext cx="329050" cy="278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11126" extrusionOk="0">
                      <a:moveTo>
                        <a:pt x="3557" y="1"/>
                      </a:moveTo>
                      <a:lnTo>
                        <a:pt x="5563" y="5168"/>
                      </a:lnTo>
                      <a:lnTo>
                        <a:pt x="1" y="5320"/>
                      </a:lnTo>
                      <a:lnTo>
                        <a:pt x="9210" y="11125"/>
                      </a:lnTo>
                      <a:lnTo>
                        <a:pt x="13162" y="9818"/>
                      </a:lnTo>
                      <a:lnTo>
                        <a:pt x="12736" y="5715"/>
                      </a:lnTo>
                      <a:lnTo>
                        <a:pt x="355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42"/>
                <p:cNvSpPr/>
                <p:nvPr/>
              </p:nvSpPr>
              <p:spPr>
                <a:xfrm>
                  <a:off x="2991975" y="850600"/>
                  <a:ext cx="756100" cy="47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44" h="18847" fill="none" extrusionOk="0">
                      <a:moveTo>
                        <a:pt x="0" y="1"/>
                      </a:moveTo>
                      <a:lnTo>
                        <a:pt x="30244" y="18846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90" name="Google Shape;890;p42"/>
              <p:cNvSpPr/>
              <p:nvPr/>
            </p:nvSpPr>
            <p:spPr>
              <a:xfrm>
                <a:off x="3028099" y="1465528"/>
                <a:ext cx="127559" cy="166650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91" name="Google Shape;891;p42"/>
            <p:cNvGrpSpPr/>
            <p:nvPr/>
          </p:nvGrpSpPr>
          <p:grpSpPr>
            <a:xfrm flipH="1">
              <a:off x="-379917" y="3332855"/>
              <a:ext cx="4070171" cy="1401352"/>
              <a:chOff x="1638140" y="3490600"/>
              <a:chExt cx="3431847" cy="1181578"/>
            </a:xfrm>
          </p:grpSpPr>
          <p:sp>
            <p:nvSpPr>
              <p:cNvPr id="892" name="Google Shape;892;p42"/>
              <p:cNvSpPr/>
              <p:nvPr/>
            </p:nvSpPr>
            <p:spPr>
              <a:xfrm>
                <a:off x="2371519" y="3526632"/>
                <a:ext cx="360458" cy="322829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6872" extrusionOk="0">
                    <a:moveTo>
                      <a:pt x="7673" y="4237"/>
                    </a:moveTo>
                    <a:cubicBezTo>
                      <a:pt x="6639" y="3169"/>
                      <a:pt x="3070" y="0"/>
                      <a:pt x="1635" y="100"/>
                    </a:cubicBezTo>
                    <a:cubicBezTo>
                      <a:pt x="134" y="267"/>
                      <a:pt x="1" y="1501"/>
                      <a:pt x="168" y="1835"/>
                    </a:cubicBezTo>
                    <a:cubicBezTo>
                      <a:pt x="334" y="2169"/>
                      <a:pt x="6505" y="6872"/>
                      <a:pt x="6672" y="6572"/>
                    </a:cubicBezTo>
                    <a:cubicBezTo>
                      <a:pt x="6839" y="6272"/>
                      <a:pt x="7573" y="4170"/>
                      <a:pt x="7573" y="41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2"/>
              <p:cNvSpPr/>
              <p:nvPr/>
            </p:nvSpPr>
            <p:spPr>
              <a:xfrm>
                <a:off x="1928043" y="3490600"/>
                <a:ext cx="771042" cy="423126"/>
              </a:xfrm>
              <a:custGeom>
                <a:avLst/>
                <a:gdLst/>
                <a:ahLst/>
                <a:cxnLst/>
                <a:rect l="l" t="t" r="r" b="b"/>
                <a:pathLst>
                  <a:path w="16413" h="9007" extrusionOk="0">
                    <a:moveTo>
                      <a:pt x="16412" y="6271"/>
                    </a:moveTo>
                    <a:cubicBezTo>
                      <a:pt x="14911" y="5037"/>
                      <a:pt x="8006" y="801"/>
                      <a:pt x="4737" y="367"/>
                    </a:cubicBezTo>
                    <a:cubicBezTo>
                      <a:pt x="1402" y="0"/>
                      <a:pt x="1" y="1635"/>
                      <a:pt x="234" y="2002"/>
                    </a:cubicBezTo>
                    <a:cubicBezTo>
                      <a:pt x="434" y="2402"/>
                      <a:pt x="13143" y="9007"/>
                      <a:pt x="13777" y="8940"/>
                    </a:cubicBezTo>
                    <a:cubicBezTo>
                      <a:pt x="14411" y="8840"/>
                      <a:pt x="16412" y="6271"/>
                      <a:pt x="16412" y="627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2"/>
              <p:cNvSpPr/>
              <p:nvPr/>
            </p:nvSpPr>
            <p:spPr>
              <a:xfrm>
                <a:off x="1638140" y="3503143"/>
                <a:ext cx="3431847" cy="1169035"/>
              </a:xfrm>
              <a:custGeom>
                <a:avLst/>
                <a:gdLst/>
                <a:ahLst/>
                <a:cxnLst/>
                <a:rect l="l" t="t" r="r" b="b"/>
                <a:pathLst>
                  <a:path w="73053" h="24885" extrusionOk="0">
                    <a:moveTo>
                      <a:pt x="52338" y="3202"/>
                    </a:moveTo>
                    <a:cubicBezTo>
                      <a:pt x="52338" y="3202"/>
                      <a:pt x="46801" y="334"/>
                      <a:pt x="43498" y="167"/>
                    </a:cubicBezTo>
                    <a:cubicBezTo>
                      <a:pt x="40196" y="0"/>
                      <a:pt x="36360" y="2502"/>
                      <a:pt x="33858" y="2602"/>
                    </a:cubicBezTo>
                    <a:cubicBezTo>
                      <a:pt x="31356" y="2735"/>
                      <a:pt x="23484" y="434"/>
                      <a:pt x="20982" y="1034"/>
                    </a:cubicBezTo>
                    <a:cubicBezTo>
                      <a:pt x="18480" y="1601"/>
                      <a:pt x="18180" y="3469"/>
                      <a:pt x="18614" y="4770"/>
                    </a:cubicBezTo>
                    <a:cubicBezTo>
                      <a:pt x="18981" y="6071"/>
                      <a:pt x="21383" y="7072"/>
                      <a:pt x="21383" y="7072"/>
                    </a:cubicBezTo>
                    <a:cubicBezTo>
                      <a:pt x="21383" y="7072"/>
                      <a:pt x="15345" y="4503"/>
                      <a:pt x="13444" y="3736"/>
                    </a:cubicBezTo>
                    <a:cubicBezTo>
                      <a:pt x="11509" y="2969"/>
                      <a:pt x="6972" y="701"/>
                      <a:pt x="4771" y="600"/>
                    </a:cubicBezTo>
                    <a:cubicBezTo>
                      <a:pt x="2536" y="534"/>
                      <a:pt x="368" y="534"/>
                      <a:pt x="167" y="2268"/>
                    </a:cubicBezTo>
                    <a:cubicBezTo>
                      <a:pt x="1" y="4036"/>
                      <a:pt x="19014" y="12876"/>
                      <a:pt x="23517" y="15478"/>
                    </a:cubicBezTo>
                    <a:cubicBezTo>
                      <a:pt x="27987" y="18113"/>
                      <a:pt x="30956" y="19047"/>
                      <a:pt x="33058" y="18780"/>
                    </a:cubicBezTo>
                    <a:cubicBezTo>
                      <a:pt x="35226" y="18547"/>
                      <a:pt x="41063" y="16312"/>
                      <a:pt x="45133" y="16712"/>
                    </a:cubicBezTo>
                    <a:cubicBezTo>
                      <a:pt x="47768" y="16945"/>
                      <a:pt x="54873" y="17279"/>
                      <a:pt x="68583" y="24885"/>
                    </a:cubicBezTo>
                    <a:cubicBezTo>
                      <a:pt x="68883" y="24317"/>
                      <a:pt x="73053" y="15444"/>
                      <a:pt x="73053" y="15444"/>
                    </a:cubicBezTo>
                    <a:cubicBezTo>
                      <a:pt x="73053" y="15444"/>
                      <a:pt x="61578" y="11208"/>
                      <a:pt x="58676" y="8306"/>
                    </a:cubicBezTo>
                    <a:cubicBezTo>
                      <a:pt x="55774" y="5437"/>
                      <a:pt x="52338" y="3202"/>
                      <a:pt x="52338" y="32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95" name="Google Shape;895;p42"/>
          <p:cNvGrpSpPr/>
          <p:nvPr/>
        </p:nvGrpSpPr>
        <p:grpSpPr>
          <a:xfrm>
            <a:off x="2496225" y="922902"/>
            <a:ext cx="542964" cy="465786"/>
            <a:chOff x="2496225" y="922902"/>
            <a:chExt cx="542964" cy="465786"/>
          </a:xfrm>
        </p:grpSpPr>
        <p:sp>
          <p:nvSpPr>
            <p:cNvPr id="896" name="Google Shape;896;p42"/>
            <p:cNvSpPr/>
            <p:nvPr/>
          </p:nvSpPr>
          <p:spPr>
            <a:xfrm>
              <a:off x="2496225" y="92290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2"/>
            <p:cNvSpPr/>
            <p:nvPr/>
          </p:nvSpPr>
          <p:spPr>
            <a:xfrm>
              <a:off x="2883033" y="120796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6F9B69-A3B7-952D-5A01-C14EB3D98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25" y="1152475"/>
            <a:ext cx="4050161" cy="3447000"/>
          </a:xfrm>
        </p:spPr>
        <p:txBody>
          <a:bodyPr/>
          <a:lstStyle/>
          <a:p>
            <a:r>
              <a:rPr lang="en-ID" sz="1600" dirty="0" err="1">
                <a:solidFill>
                  <a:srgbClr val="333333"/>
                </a:solidFill>
                <a:latin typeface="Oxygen" panose="02000503000000000000" pitchFamily="2" charset="0"/>
              </a:rPr>
              <a:t>S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emua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proses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berlangsung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online,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mulai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dari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pendaftaran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,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pengajuan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,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persetujuan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,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hingga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pengiriman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dana,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serta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bisa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melakukannya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kapan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saja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dan di mana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saja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.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Pinjaman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online 24 jam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dapat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diperoleh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dengan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cepat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sepanjang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dirty="0" err="1">
                <a:solidFill>
                  <a:srgbClr val="333333"/>
                </a:solidFill>
                <a:latin typeface="Oxygen" panose="02000503000000000000" pitchFamily="2" charset="0"/>
              </a:rPr>
              <a:t>dengan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mengunduh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aplikasi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dan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memenuhi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syarat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yang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diminta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dana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pinjaman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online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sudah</a:t>
            </a:r>
            <a:r>
              <a:rPr lang="en-ID" sz="1600" b="0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1600" b="0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bisa</a:t>
            </a:r>
            <a:endParaRPr lang="en-ID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D0D176-EBAB-5088-1571-1A44190B8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50" y="363765"/>
            <a:ext cx="7717500" cy="572700"/>
          </a:xfrm>
        </p:spPr>
        <p:txBody>
          <a:bodyPr/>
          <a:lstStyle/>
          <a:p>
            <a:r>
              <a:rPr lang="nn-NO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Praktis tidak perlu tatap muka</a:t>
            </a:r>
            <a:endParaRPr lang="en-ID" sz="2800" dirty="0"/>
          </a:p>
        </p:txBody>
      </p:sp>
      <p:grpSp>
        <p:nvGrpSpPr>
          <p:cNvPr id="4" name="Google Shape;875;p42">
            <a:extLst>
              <a:ext uri="{FF2B5EF4-FFF2-40B4-BE49-F238E27FC236}">
                <a16:creationId xmlns:a16="http://schemas.microsoft.com/office/drawing/2014/main" id="{9BB5335C-E719-CC90-E98B-8B45E0A44AAD}"/>
              </a:ext>
            </a:extLst>
          </p:cNvPr>
          <p:cNvGrpSpPr/>
          <p:nvPr/>
        </p:nvGrpSpPr>
        <p:grpSpPr>
          <a:xfrm>
            <a:off x="5018567" y="1152475"/>
            <a:ext cx="2615011" cy="2536836"/>
            <a:chOff x="-379917" y="1016424"/>
            <a:chExt cx="4279963" cy="3717783"/>
          </a:xfrm>
        </p:grpSpPr>
        <p:grpSp>
          <p:nvGrpSpPr>
            <p:cNvPr id="5" name="Google Shape;876;p42">
              <a:extLst>
                <a:ext uri="{FF2B5EF4-FFF2-40B4-BE49-F238E27FC236}">
                  <a16:creationId xmlns:a16="http://schemas.microsoft.com/office/drawing/2014/main" id="{5E98D224-D4FC-4C08-F43D-39DF5F8E3A57}"/>
                </a:ext>
              </a:extLst>
            </p:cNvPr>
            <p:cNvGrpSpPr/>
            <p:nvPr/>
          </p:nvGrpSpPr>
          <p:grpSpPr>
            <a:xfrm>
              <a:off x="355433" y="1016424"/>
              <a:ext cx="3544613" cy="2356911"/>
              <a:chOff x="1543464" y="457651"/>
              <a:chExt cx="3028548" cy="2013765"/>
            </a:xfrm>
          </p:grpSpPr>
          <p:grpSp>
            <p:nvGrpSpPr>
              <p:cNvPr id="10" name="Google Shape;877;p42">
                <a:extLst>
                  <a:ext uri="{FF2B5EF4-FFF2-40B4-BE49-F238E27FC236}">
                    <a16:creationId xmlns:a16="http://schemas.microsoft.com/office/drawing/2014/main" id="{C47092BA-7C75-980E-CC05-B88AD41A7A0F}"/>
                  </a:ext>
                </a:extLst>
              </p:cNvPr>
              <p:cNvGrpSpPr/>
              <p:nvPr/>
            </p:nvGrpSpPr>
            <p:grpSpPr>
              <a:xfrm>
                <a:off x="1543464" y="457651"/>
                <a:ext cx="3028548" cy="2013765"/>
                <a:chOff x="2864300" y="705475"/>
                <a:chExt cx="2630775" cy="1749275"/>
              </a:xfrm>
            </p:grpSpPr>
            <p:sp>
              <p:nvSpPr>
                <p:cNvPr id="12" name="Google Shape;878;p42">
                  <a:extLst>
                    <a:ext uri="{FF2B5EF4-FFF2-40B4-BE49-F238E27FC236}">
                      <a16:creationId xmlns:a16="http://schemas.microsoft.com/office/drawing/2014/main" id="{05408B5B-3335-A2B1-C4FF-0F5534DB43D1}"/>
                    </a:ext>
                  </a:extLst>
                </p:cNvPr>
                <p:cNvSpPr/>
                <p:nvPr/>
              </p:nvSpPr>
              <p:spPr>
                <a:xfrm>
                  <a:off x="3584675" y="957000"/>
                  <a:ext cx="1384550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82" h="55412" extrusionOk="0">
                      <a:moveTo>
                        <a:pt x="27691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691" y="55411"/>
                      </a:cubicBezTo>
                      <a:cubicBezTo>
                        <a:pt x="42980" y="55411"/>
                        <a:pt x="55382" y="43010"/>
                        <a:pt x="55382" y="27691"/>
                      </a:cubicBezTo>
                      <a:cubicBezTo>
                        <a:pt x="55382" y="12402"/>
                        <a:pt x="42980" y="0"/>
                        <a:pt x="27691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" name="Google Shape;879;p42">
                  <a:extLst>
                    <a:ext uri="{FF2B5EF4-FFF2-40B4-BE49-F238E27FC236}">
                      <a16:creationId xmlns:a16="http://schemas.microsoft.com/office/drawing/2014/main" id="{2BDB226F-3EFA-519B-F1A9-86EECBDB6BB1}"/>
                    </a:ext>
                  </a:extLst>
                </p:cNvPr>
                <p:cNvSpPr/>
                <p:nvPr/>
              </p:nvSpPr>
              <p:spPr>
                <a:xfrm>
                  <a:off x="3521600" y="957000"/>
                  <a:ext cx="1385325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13" h="55412" extrusionOk="0">
                      <a:moveTo>
                        <a:pt x="27722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722" y="55411"/>
                      </a:cubicBezTo>
                      <a:cubicBezTo>
                        <a:pt x="43011" y="55411"/>
                        <a:pt x="55412" y="43010"/>
                        <a:pt x="55412" y="27691"/>
                      </a:cubicBezTo>
                      <a:cubicBezTo>
                        <a:pt x="55412" y="12402"/>
                        <a:pt x="43011" y="0"/>
                        <a:pt x="277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" name="Google Shape;880;p42">
                  <a:extLst>
                    <a:ext uri="{FF2B5EF4-FFF2-40B4-BE49-F238E27FC236}">
                      <a16:creationId xmlns:a16="http://schemas.microsoft.com/office/drawing/2014/main" id="{2E3618F0-762D-6634-F4CD-E3C5F70F2AF5}"/>
                    </a:ext>
                  </a:extLst>
                </p:cNvPr>
                <p:cNvSpPr/>
                <p:nvPr/>
              </p:nvSpPr>
              <p:spPr>
                <a:xfrm>
                  <a:off x="3691825" y="1127200"/>
                  <a:ext cx="1044875" cy="104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95" h="41795" extrusionOk="0">
                      <a:moveTo>
                        <a:pt x="20913" y="1"/>
                      </a:moveTo>
                      <a:cubicBezTo>
                        <a:pt x="9362" y="1"/>
                        <a:pt x="0" y="9363"/>
                        <a:pt x="0" y="20883"/>
                      </a:cubicBezTo>
                      <a:cubicBezTo>
                        <a:pt x="0" y="32433"/>
                        <a:pt x="9362" y="41795"/>
                        <a:pt x="20913" y="41795"/>
                      </a:cubicBezTo>
                      <a:cubicBezTo>
                        <a:pt x="32433" y="41795"/>
                        <a:pt x="41795" y="32433"/>
                        <a:pt x="41795" y="20883"/>
                      </a:cubicBezTo>
                      <a:cubicBezTo>
                        <a:pt x="41795" y="9363"/>
                        <a:pt x="32433" y="1"/>
                        <a:pt x="2091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881;p42">
                  <a:extLst>
                    <a:ext uri="{FF2B5EF4-FFF2-40B4-BE49-F238E27FC236}">
                      <a16:creationId xmlns:a16="http://schemas.microsoft.com/office/drawing/2014/main" id="{97C9FDD9-08C7-739D-F61E-DF4933A671BC}"/>
                    </a:ext>
                  </a:extLst>
                </p:cNvPr>
                <p:cNvSpPr/>
                <p:nvPr/>
              </p:nvSpPr>
              <p:spPr>
                <a:xfrm>
                  <a:off x="3835450" y="1270075"/>
                  <a:ext cx="757625" cy="7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05" h="30335" extrusionOk="0">
                      <a:moveTo>
                        <a:pt x="15168" y="0"/>
                      </a:moveTo>
                      <a:cubicBezTo>
                        <a:pt x="6779" y="0"/>
                        <a:pt x="0" y="6809"/>
                        <a:pt x="0" y="15168"/>
                      </a:cubicBezTo>
                      <a:cubicBezTo>
                        <a:pt x="0" y="23557"/>
                        <a:pt x="6779" y="30335"/>
                        <a:pt x="15168" y="30335"/>
                      </a:cubicBezTo>
                      <a:cubicBezTo>
                        <a:pt x="23527" y="30335"/>
                        <a:pt x="30305" y="23557"/>
                        <a:pt x="30305" y="15168"/>
                      </a:cubicBezTo>
                      <a:cubicBezTo>
                        <a:pt x="30305" y="6809"/>
                        <a:pt x="23527" y="0"/>
                        <a:pt x="1516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882;p42">
                  <a:extLst>
                    <a:ext uri="{FF2B5EF4-FFF2-40B4-BE49-F238E27FC236}">
                      <a16:creationId xmlns:a16="http://schemas.microsoft.com/office/drawing/2014/main" id="{3C77E447-055E-5898-1D99-CE3C10CE2257}"/>
                    </a:ext>
                  </a:extLst>
                </p:cNvPr>
                <p:cNvSpPr/>
                <p:nvPr/>
              </p:nvSpPr>
              <p:spPr>
                <a:xfrm>
                  <a:off x="3992750" y="1428125"/>
                  <a:ext cx="443025" cy="44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21" h="17691" extrusionOk="0">
                      <a:moveTo>
                        <a:pt x="8876" y="0"/>
                      </a:moveTo>
                      <a:cubicBezTo>
                        <a:pt x="3982" y="0"/>
                        <a:pt x="0" y="3952"/>
                        <a:pt x="0" y="8846"/>
                      </a:cubicBezTo>
                      <a:cubicBezTo>
                        <a:pt x="0" y="13739"/>
                        <a:pt x="3982" y="17691"/>
                        <a:pt x="8876" y="17691"/>
                      </a:cubicBezTo>
                      <a:cubicBezTo>
                        <a:pt x="13739" y="17691"/>
                        <a:pt x="17721" y="13739"/>
                        <a:pt x="17721" y="8846"/>
                      </a:cubicBezTo>
                      <a:cubicBezTo>
                        <a:pt x="17721" y="3952"/>
                        <a:pt x="13739" y="0"/>
                        <a:pt x="887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883;p42">
                  <a:extLst>
                    <a:ext uri="{FF2B5EF4-FFF2-40B4-BE49-F238E27FC236}">
                      <a16:creationId xmlns:a16="http://schemas.microsoft.com/office/drawing/2014/main" id="{ACDD5C3F-B1D3-06B1-7FD0-6BDC0DFE0A1D}"/>
                    </a:ext>
                  </a:extLst>
                </p:cNvPr>
                <p:cNvSpPr/>
                <p:nvPr/>
              </p:nvSpPr>
              <p:spPr>
                <a:xfrm>
                  <a:off x="4070250" y="1513225"/>
                  <a:ext cx="271300" cy="27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52" h="10883" extrusionOk="0">
                      <a:moveTo>
                        <a:pt x="5411" y="1"/>
                      </a:moveTo>
                      <a:cubicBezTo>
                        <a:pt x="2432" y="1"/>
                        <a:pt x="1" y="2463"/>
                        <a:pt x="1" y="5442"/>
                      </a:cubicBezTo>
                      <a:cubicBezTo>
                        <a:pt x="1" y="8451"/>
                        <a:pt x="2432" y="10882"/>
                        <a:pt x="5411" y="10882"/>
                      </a:cubicBezTo>
                      <a:cubicBezTo>
                        <a:pt x="8420" y="10882"/>
                        <a:pt x="10852" y="8451"/>
                        <a:pt x="10852" y="5442"/>
                      </a:cubicBezTo>
                      <a:cubicBezTo>
                        <a:pt x="10852" y="2463"/>
                        <a:pt x="8420" y="1"/>
                        <a:pt x="541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" name="Google Shape;884;p42">
                  <a:extLst>
                    <a:ext uri="{FF2B5EF4-FFF2-40B4-BE49-F238E27FC236}">
                      <a16:creationId xmlns:a16="http://schemas.microsoft.com/office/drawing/2014/main" id="{60DB3DBD-5C36-0A0F-F8C9-A239637BB2A7}"/>
                    </a:ext>
                  </a:extLst>
                </p:cNvPr>
                <p:cNvSpPr/>
                <p:nvPr/>
              </p:nvSpPr>
              <p:spPr>
                <a:xfrm>
                  <a:off x="2966875" y="2179650"/>
                  <a:ext cx="330600" cy="27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24" h="11004" extrusionOk="0">
                      <a:moveTo>
                        <a:pt x="9424" y="1"/>
                      </a:moveTo>
                      <a:lnTo>
                        <a:pt x="1" y="5350"/>
                      </a:lnTo>
                      <a:lnTo>
                        <a:pt x="5533" y="6049"/>
                      </a:lnTo>
                      <a:lnTo>
                        <a:pt x="3041" y="11004"/>
                      </a:lnTo>
                      <a:lnTo>
                        <a:pt x="12463" y="5624"/>
                      </a:lnTo>
                      <a:lnTo>
                        <a:pt x="13223" y="1551"/>
                      </a:lnTo>
                      <a:lnTo>
                        <a:pt x="94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885;p42">
                  <a:extLst>
                    <a:ext uri="{FF2B5EF4-FFF2-40B4-BE49-F238E27FC236}">
                      <a16:creationId xmlns:a16="http://schemas.microsoft.com/office/drawing/2014/main" id="{DB25AAA3-8427-658C-F615-1C91A5723CD2}"/>
                    </a:ext>
                  </a:extLst>
                </p:cNvPr>
                <p:cNvSpPr/>
                <p:nvPr/>
              </p:nvSpPr>
              <p:spPr>
                <a:xfrm>
                  <a:off x="3091500" y="1892425"/>
                  <a:ext cx="772075" cy="44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83" h="17721" fill="none" extrusionOk="0">
                      <a:moveTo>
                        <a:pt x="1" y="17721"/>
                      </a:moveTo>
                      <a:lnTo>
                        <a:pt x="30883" y="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886;p42">
                  <a:extLst>
                    <a:ext uri="{FF2B5EF4-FFF2-40B4-BE49-F238E27FC236}">
                      <a16:creationId xmlns:a16="http://schemas.microsoft.com/office/drawing/2014/main" id="{018808CD-DDC5-D60F-D698-6596AF222A6A}"/>
                    </a:ext>
                  </a:extLst>
                </p:cNvPr>
                <p:cNvSpPr/>
                <p:nvPr/>
              </p:nvSpPr>
              <p:spPr>
                <a:xfrm>
                  <a:off x="5185775" y="705475"/>
                  <a:ext cx="309300" cy="300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72" h="12007" extrusionOk="0">
                      <a:moveTo>
                        <a:pt x="8329" y="0"/>
                      </a:moveTo>
                      <a:lnTo>
                        <a:pt x="61" y="6991"/>
                      </a:lnTo>
                      <a:lnTo>
                        <a:pt x="0" y="11155"/>
                      </a:lnTo>
                      <a:lnTo>
                        <a:pt x="4073" y="12006"/>
                      </a:lnTo>
                      <a:lnTo>
                        <a:pt x="12371" y="5016"/>
                      </a:lnTo>
                      <a:lnTo>
                        <a:pt x="6839" y="5350"/>
                      </a:lnTo>
                      <a:lnTo>
                        <a:pt x="832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887;p42">
                  <a:extLst>
                    <a:ext uri="{FF2B5EF4-FFF2-40B4-BE49-F238E27FC236}">
                      <a16:creationId xmlns:a16="http://schemas.microsoft.com/office/drawing/2014/main" id="{53603AB9-5CF0-9E37-6876-9E5A4963D7C4}"/>
                    </a:ext>
                  </a:extLst>
                </p:cNvPr>
                <p:cNvSpPr/>
                <p:nvPr/>
              </p:nvSpPr>
              <p:spPr>
                <a:xfrm>
                  <a:off x="4689575" y="831600"/>
                  <a:ext cx="678600" cy="574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44" h="22980" fill="none" extrusionOk="0">
                      <a:moveTo>
                        <a:pt x="27143" y="1"/>
                      </a:moveTo>
                      <a:lnTo>
                        <a:pt x="0" y="2298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888;p42">
                  <a:extLst>
                    <a:ext uri="{FF2B5EF4-FFF2-40B4-BE49-F238E27FC236}">
                      <a16:creationId xmlns:a16="http://schemas.microsoft.com/office/drawing/2014/main" id="{96AE17A0-9802-4400-B0A9-4A00551D666B}"/>
                    </a:ext>
                  </a:extLst>
                </p:cNvPr>
                <p:cNvSpPr/>
                <p:nvPr/>
              </p:nvSpPr>
              <p:spPr>
                <a:xfrm>
                  <a:off x="2864300" y="731300"/>
                  <a:ext cx="329050" cy="278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11126" extrusionOk="0">
                      <a:moveTo>
                        <a:pt x="3557" y="1"/>
                      </a:moveTo>
                      <a:lnTo>
                        <a:pt x="5563" y="5168"/>
                      </a:lnTo>
                      <a:lnTo>
                        <a:pt x="1" y="5320"/>
                      </a:lnTo>
                      <a:lnTo>
                        <a:pt x="9210" y="11125"/>
                      </a:lnTo>
                      <a:lnTo>
                        <a:pt x="13162" y="9818"/>
                      </a:lnTo>
                      <a:lnTo>
                        <a:pt x="12736" y="5715"/>
                      </a:lnTo>
                      <a:lnTo>
                        <a:pt x="355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" name="Google Shape;889;p42">
                  <a:extLst>
                    <a:ext uri="{FF2B5EF4-FFF2-40B4-BE49-F238E27FC236}">
                      <a16:creationId xmlns:a16="http://schemas.microsoft.com/office/drawing/2014/main" id="{6C9513B5-4D15-08BD-1F7A-ECDB36EA1E54}"/>
                    </a:ext>
                  </a:extLst>
                </p:cNvPr>
                <p:cNvSpPr/>
                <p:nvPr/>
              </p:nvSpPr>
              <p:spPr>
                <a:xfrm>
                  <a:off x="2991975" y="850600"/>
                  <a:ext cx="756100" cy="47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44" h="18847" fill="none" extrusionOk="0">
                      <a:moveTo>
                        <a:pt x="0" y="1"/>
                      </a:moveTo>
                      <a:lnTo>
                        <a:pt x="30244" y="18846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" name="Google Shape;890;p42">
                <a:extLst>
                  <a:ext uri="{FF2B5EF4-FFF2-40B4-BE49-F238E27FC236}">
                    <a16:creationId xmlns:a16="http://schemas.microsoft.com/office/drawing/2014/main" id="{0CDE307B-1F3A-A07A-1811-731FA58541EC}"/>
                  </a:ext>
                </a:extLst>
              </p:cNvPr>
              <p:cNvSpPr/>
              <p:nvPr/>
            </p:nvSpPr>
            <p:spPr>
              <a:xfrm>
                <a:off x="3028099" y="1465528"/>
                <a:ext cx="127559" cy="166650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891;p42">
              <a:extLst>
                <a:ext uri="{FF2B5EF4-FFF2-40B4-BE49-F238E27FC236}">
                  <a16:creationId xmlns:a16="http://schemas.microsoft.com/office/drawing/2014/main" id="{E3E187B6-4B5C-61E6-1B55-5F1FD0BEE8E6}"/>
                </a:ext>
              </a:extLst>
            </p:cNvPr>
            <p:cNvGrpSpPr/>
            <p:nvPr/>
          </p:nvGrpSpPr>
          <p:grpSpPr>
            <a:xfrm flipH="1">
              <a:off x="-379917" y="3332855"/>
              <a:ext cx="4070171" cy="1401352"/>
              <a:chOff x="1638140" y="3490600"/>
              <a:chExt cx="3431847" cy="1181578"/>
            </a:xfrm>
          </p:grpSpPr>
          <p:sp>
            <p:nvSpPr>
              <p:cNvPr id="7" name="Google Shape;892;p42">
                <a:extLst>
                  <a:ext uri="{FF2B5EF4-FFF2-40B4-BE49-F238E27FC236}">
                    <a16:creationId xmlns:a16="http://schemas.microsoft.com/office/drawing/2014/main" id="{F085750C-1DBF-D804-05F5-83814F3304DD}"/>
                  </a:ext>
                </a:extLst>
              </p:cNvPr>
              <p:cNvSpPr/>
              <p:nvPr/>
            </p:nvSpPr>
            <p:spPr>
              <a:xfrm>
                <a:off x="2371519" y="3526632"/>
                <a:ext cx="360458" cy="322829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6872" extrusionOk="0">
                    <a:moveTo>
                      <a:pt x="7673" y="4237"/>
                    </a:moveTo>
                    <a:cubicBezTo>
                      <a:pt x="6639" y="3169"/>
                      <a:pt x="3070" y="0"/>
                      <a:pt x="1635" y="100"/>
                    </a:cubicBezTo>
                    <a:cubicBezTo>
                      <a:pt x="134" y="267"/>
                      <a:pt x="1" y="1501"/>
                      <a:pt x="168" y="1835"/>
                    </a:cubicBezTo>
                    <a:cubicBezTo>
                      <a:pt x="334" y="2169"/>
                      <a:pt x="6505" y="6872"/>
                      <a:pt x="6672" y="6572"/>
                    </a:cubicBezTo>
                    <a:cubicBezTo>
                      <a:pt x="6839" y="6272"/>
                      <a:pt x="7573" y="4170"/>
                      <a:pt x="7573" y="41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893;p42">
                <a:extLst>
                  <a:ext uri="{FF2B5EF4-FFF2-40B4-BE49-F238E27FC236}">
                    <a16:creationId xmlns:a16="http://schemas.microsoft.com/office/drawing/2014/main" id="{1B4E1076-61DC-CE40-A6B9-1B9A2EBE5584}"/>
                  </a:ext>
                </a:extLst>
              </p:cNvPr>
              <p:cNvSpPr/>
              <p:nvPr/>
            </p:nvSpPr>
            <p:spPr>
              <a:xfrm>
                <a:off x="1928043" y="3490600"/>
                <a:ext cx="771042" cy="423126"/>
              </a:xfrm>
              <a:custGeom>
                <a:avLst/>
                <a:gdLst/>
                <a:ahLst/>
                <a:cxnLst/>
                <a:rect l="l" t="t" r="r" b="b"/>
                <a:pathLst>
                  <a:path w="16413" h="9007" extrusionOk="0">
                    <a:moveTo>
                      <a:pt x="16412" y="6271"/>
                    </a:moveTo>
                    <a:cubicBezTo>
                      <a:pt x="14911" y="5037"/>
                      <a:pt x="8006" y="801"/>
                      <a:pt x="4737" y="367"/>
                    </a:cubicBezTo>
                    <a:cubicBezTo>
                      <a:pt x="1402" y="0"/>
                      <a:pt x="1" y="1635"/>
                      <a:pt x="234" y="2002"/>
                    </a:cubicBezTo>
                    <a:cubicBezTo>
                      <a:pt x="434" y="2402"/>
                      <a:pt x="13143" y="9007"/>
                      <a:pt x="13777" y="8940"/>
                    </a:cubicBezTo>
                    <a:cubicBezTo>
                      <a:pt x="14411" y="8840"/>
                      <a:pt x="16412" y="6271"/>
                      <a:pt x="16412" y="627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894;p42">
                <a:extLst>
                  <a:ext uri="{FF2B5EF4-FFF2-40B4-BE49-F238E27FC236}">
                    <a16:creationId xmlns:a16="http://schemas.microsoft.com/office/drawing/2014/main" id="{3B961BE9-5B95-BA6F-F600-AEDA5F72483A}"/>
                  </a:ext>
                </a:extLst>
              </p:cNvPr>
              <p:cNvSpPr/>
              <p:nvPr/>
            </p:nvSpPr>
            <p:spPr>
              <a:xfrm>
                <a:off x="1638140" y="3503143"/>
                <a:ext cx="3431847" cy="1169035"/>
              </a:xfrm>
              <a:custGeom>
                <a:avLst/>
                <a:gdLst/>
                <a:ahLst/>
                <a:cxnLst/>
                <a:rect l="l" t="t" r="r" b="b"/>
                <a:pathLst>
                  <a:path w="73053" h="24885" extrusionOk="0">
                    <a:moveTo>
                      <a:pt x="52338" y="3202"/>
                    </a:moveTo>
                    <a:cubicBezTo>
                      <a:pt x="52338" y="3202"/>
                      <a:pt x="46801" y="334"/>
                      <a:pt x="43498" y="167"/>
                    </a:cubicBezTo>
                    <a:cubicBezTo>
                      <a:pt x="40196" y="0"/>
                      <a:pt x="36360" y="2502"/>
                      <a:pt x="33858" y="2602"/>
                    </a:cubicBezTo>
                    <a:cubicBezTo>
                      <a:pt x="31356" y="2735"/>
                      <a:pt x="23484" y="434"/>
                      <a:pt x="20982" y="1034"/>
                    </a:cubicBezTo>
                    <a:cubicBezTo>
                      <a:pt x="18480" y="1601"/>
                      <a:pt x="18180" y="3469"/>
                      <a:pt x="18614" y="4770"/>
                    </a:cubicBezTo>
                    <a:cubicBezTo>
                      <a:pt x="18981" y="6071"/>
                      <a:pt x="21383" y="7072"/>
                      <a:pt x="21383" y="7072"/>
                    </a:cubicBezTo>
                    <a:cubicBezTo>
                      <a:pt x="21383" y="7072"/>
                      <a:pt x="15345" y="4503"/>
                      <a:pt x="13444" y="3736"/>
                    </a:cubicBezTo>
                    <a:cubicBezTo>
                      <a:pt x="11509" y="2969"/>
                      <a:pt x="6972" y="701"/>
                      <a:pt x="4771" y="600"/>
                    </a:cubicBezTo>
                    <a:cubicBezTo>
                      <a:pt x="2536" y="534"/>
                      <a:pt x="368" y="534"/>
                      <a:pt x="167" y="2268"/>
                    </a:cubicBezTo>
                    <a:cubicBezTo>
                      <a:pt x="1" y="4036"/>
                      <a:pt x="19014" y="12876"/>
                      <a:pt x="23517" y="15478"/>
                    </a:cubicBezTo>
                    <a:cubicBezTo>
                      <a:pt x="27987" y="18113"/>
                      <a:pt x="30956" y="19047"/>
                      <a:pt x="33058" y="18780"/>
                    </a:cubicBezTo>
                    <a:cubicBezTo>
                      <a:pt x="35226" y="18547"/>
                      <a:pt x="41063" y="16312"/>
                      <a:pt x="45133" y="16712"/>
                    </a:cubicBezTo>
                    <a:cubicBezTo>
                      <a:pt x="47768" y="16945"/>
                      <a:pt x="54873" y="17279"/>
                      <a:pt x="68583" y="24885"/>
                    </a:cubicBezTo>
                    <a:cubicBezTo>
                      <a:pt x="68883" y="24317"/>
                      <a:pt x="73053" y="15444"/>
                      <a:pt x="73053" y="15444"/>
                    </a:cubicBezTo>
                    <a:cubicBezTo>
                      <a:pt x="73053" y="15444"/>
                      <a:pt x="61578" y="11208"/>
                      <a:pt x="58676" y="8306"/>
                    </a:cubicBezTo>
                    <a:cubicBezTo>
                      <a:pt x="55774" y="5437"/>
                      <a:pt x="52338" y="3202"/>
                      <a:pt x="52338" y="32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039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74C8B4-CE6E-BCD1-DA69-4603FBA82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25" y="1152475"/>
            <a:ext cx="4241547" cy="2430136"/>
          </a:xfrm>
        </p:spPr>
        <p:txBody>
          <a:bodyPr/>
          <a:lstStyle/>
          <a:p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layanan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online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mendapatkan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uang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dikarenakan</a:t>
            </a:r>
            <a:r>
              <a:rPr lang="en-US" sz="1600" dirty="0"/>
              <a:t> </a:t>
            </a:r>
            <a:r>
              <a:rPr lang="en-US" sz="1600" dirty="0" err="1"/>
              <a:t>persyaratannya</a:t>
            </a:r>
            <a:r>
              <a:rPr lang="en-US" sz="1600" dirty="0"/>
              <a:t> yang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identitas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salah </a:t>
            </a:r>
            <a:r>
              <a:rPr lang="en-US" sz="1600" dirty="0" err="1"/>
              <a:t>satunya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foto</a:t>
            </a:r>
            <a:r>
              <a:rPr lang="en-US" sz="1600" dirty="0"/>
              <a:t> </a:t>
            </a:r>
            <a:r>
              <a:rPr lang="en-US" sz="1600" dirty="0" err="1"/>
              <a:t>ktp</a:t>
            </a:r>
            <a:r>
              <a:rPr lang="en-US" sz="1600" dirty="0"/>
              <a:t> </a:t>
            </a:r>
            <a:r>
              <a:rPr lang="en-US" sz="1600" dirty="0" err="1"/>
              <a:t>beserta</a:t>
            </a:r>
            <a:r>
              <a:rPr lang="en-US" sz="1600" dirty="0"/>
              <a:t> </a:t>
            </a:r>
            <a:r>
              <a:rPr lang="en-US" sz="1600" dirty="0" err="1"/>
              <a:t>foto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jaminan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pinjaman</a:t>
            </a:r>
            <a:r>
              <a:rPr lang="en-US" sz="1600" dirty="0"/>
              <a:t> online</a:t>
            </a:r>
            <a:endParaRPr lang="en-ID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7D2932-422A-8458-DFE2-CDC50FBD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25" y="445025"/>
            <a:ext cx="5634412" cy="572700"/>
          </a:xfrm>
        </p:spPr>
        <p:txBody>
          <a:bodyPr/>
          <a:lstStyle/>
          <a:p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Persyaratan</a:t>
            </a: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mudah</a:t>
            </a: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</a:t>
            </a:r>
            <a:r>
              <a:rPr lang="en-ID" sz="2800" b="1" i="0" dirty="0" err="1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tanpa</a:t>
            </a:r>
            <a:r>
              <a:rPr lang="en-ID" sz="2800" b="1" i="0" dirty="0">
                <a:solidFill>
                  <a:srgbClr val="333333"/>
                </a:solidFill>
                <a:effectLst/>
                <a:latin typeface="Oxygen" panose="02000503000000000000" pitchFamily="2" charset="0"/>
              </a:rPr>
              <a:t> repot</a:t>
            </a:r>
            <a:endParaRPr lang="en-ID" sz="2800" dirty="0"/>
          </a:p>
        </p:txBody>
      </p:sp>
      <p:grpSp>
        <p:nvGrpSpPr>
          <p:cNvPr id="4" name="Google Shape;790;p41">
            <a:extLst>
              <a:ext uri="{FF2B5EF4-FFF2-40B4-BE49-F238E27FC236}">
                <a16:creationId xmlns:a16="http://schemas.microsoft.com/office/drawing/2014/main" id="{A73F6F54-0C85-941C-B0CF-0E09727C10C6}"/>
              </a:ext>
            </a:extLst>
          </p:cNvPr>
          <p:cNvGrpSpPr/>
          <p:nvPr/>
        </p:nvGrpSpPr>
        <p:grpSpPr>
          <a:xfrm>
            <a:off x="5391309" y="1017725"/>
            <a:ext cx="3146635" cy="2564886"/>
            <a:chOff x="4854078" y="1487819"/>
            <a:chExt cx="3220450" cy="2862998"/>
          </a:xfrm>
        </p:grpSpPr>
        <p:grpSp>
          <p:nvGrpSpPr>
            <p:cNvPr id="5" name="Google Shape;791;p41">
              <a:extLst>
                <a:ext uri="{FF2B5EF4-FFF2-40B4-BE49-F238E27FC236}">
                  <a16:creationId xmlns:a16="http://schemas.microsoft.com/office/drawing/2014/main" id="{51588A2B-8F9B-2F29-4831-843DDD63230F}"/>
                </a:ext>
              </a:extLst>
            </p:cNvPr>
            <p:cNvGrpSpPr/>
            <p:nvPr/>
          </p:nvGrpSpPr>
          <p:grpSpPr>
            <a:xfrm>
              <a:off x="4854078" y="1487819"/>
              <a:ext cx="3220450" cy="2862998"/>
              <a:chOff x="3463850" y="2107825"/>
              <a:chExt cx="2522875" cy="2242850"/>
            </a:xfrm>
          </p:grpSpPr>
          <p:sp>
            <p:nvSpPr>
              <p:cNvPr id="15" name="Google Shape;792;p41">
                <a:extLst>
                  <a:ext uri="{FF2B5EF4-FFF2-40B4-BE49-F238E27FC236}">
                    <a16:creationId xmlns:a16="http://schemas.microsoft.com/office/drawing/2014/main" id="{4C66D793-91D6-7E94-4E69-215DF283B792}"/>
                  </a:ext>
                </a:extLst>
              </p:cNvPr>
              <p:cNvSpPr/>
              <p:nvPr/>
            </p:nvSpPr>
            <p:spPr>
              <a:xfrm>
                <a:off x="4735150" y="2107825"/>
                <a:ext cx="263100" cy="376400"/>
              </a:xfrm>
              <a:custGeom>
                <a:avLst/>
                <a:gdLst/>
                <a:ahLst/>
                <a:cxnLst/>
                <a:rect l="l" t="t" r="r" b="b"/>
                <a:pathLst>
                  <a:path w="10524" h="15056" extrusionOk="0">
                    <a:moveTo>
                      <a:pt x="4236" y="1"/>
                    </a:moveTo>
                    <a:cubicBezTo>
                      <a:pt x="2440" y="1"/>
                      <a:pt x="761" y="812"/>
                      <a:pt x="761" y="2630"/>
                    </a:cubicBezTo>
                    <a:cubicBezTo>
                      <a:pt x="1" y="7767"/>
                      <a:pt x="4469" y="12205"/>
                      <a:pt x="3679" y="14758"/>
                    </a:cubicBezTo>
                    <a:cubicBezTo>
                      <a:pt x="4021" y="14914"/>
                      <a:pt x="4950" y="15056"/>
                      <a:pt x="6004" y="15056"/>
                    </a:cubicBezTo>
                    <a:cubicBezTo>
                      <a:pt x="8032" y="15056"/>
                      <a:pt x="10523" y="14531"/>
                      <a:pt x="10183" y="12570"/>
                    </a:cubicBezTo>
                    <a:cubicBezTo>
                      <a:pt x="9484" y="8710"/>
                      <a:pt x="9119" y="1779"/>
                      <a:pt x="6840" y="594"/>
                    </a:cubicBezTo>
                    <a:cubicBezTo>
                      <a:pt x="6076" y="207"/>
                      <a:pt x="5141" y="1"/>
                      <a:pt x="4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93;p41">
                <a:extLst>
                  <a:ext uri="{FF2B5EF4-FFF2-40B4-BE49-F238E27FC236}">
                    <a16:creationId xmlns:a16="http://schemas.microsoft.com/office/drawing/2014/main" id="{F43B6F79-8F27-8332-7C66-1DEB70ED8AC9}"/>
                  </a:ext>
                </a:extLst>
              </p:cNvPr>
              <p:cNvSpPr/>
              <p:nvPr/>
            </p:nvSpPr>
            <p:spPr>
              <a:xfrm>
                <a:off x="4526350" y="2307575"/>
                <a:ext cx="334225" cy="193325"/>
              </a:xfrm>
              <a:custGeom>
                <a:avLst/>
                <a:gdLst/>
                <a:ahLst/>
                <a:cxnLst/>
                <a:rect l="l" t="t" r="r" b="b"/>
                <a:pathLst>
                  <a:path w="13369" h="7733" extrusionOk="0">
                    <a:moveTo>
                      <a:pt x="752" y="0"/>
                    </a:moveTo>
                    <a:cubicBezTo>
                      <a:pt x="543" y="0"/>
                      <a:pt x="1" y="379"/>
                      <a:pt x="55" y="568"/>
                    </a:cubicBezTo>
                    <a:cubicBezTo>
                      <a:pt x="176" y="963"/>
                      <a:pt x="4158" y="7194"/>
                      <a:pt x="5070" y="7680"/>
                    </a:cubicBezTo>
                    <a:cubicBezTo>
                      <a:pt x="5137" y="7716"/>
                      <a:pt x="5222" y="7732"/>
                      <a:pt x="5323" y="7732"/>
                    </a:cubicBezTo>
                    <a:cubicBezTo>
                      <a:pt x="6607" y="7732"/>
                      <a:pt x="10463" y="5063"/>
                      <a:pt x="11392" y="4641"/>
                    </a:cubicBezTo>
                    <a:cubicBezTo>
                      <a:pt x="13368" y="3820"/>
                      <a:pt x="13277" y="2027"/>
                      <a:pt x="12517" y="1631"/>
                    </a:cubicBezTo>
                    <a:lnTo>
                      <a:pt x="12517" y="1631"/>
                    </a:lnTo>
                    <a:cubicBezTo>
                      <a:pt x="10815" y="2543"/>
                      <a:pt x="5860" y="5431"/>
                      <a:pt x="5860" y="5431"/>
                    </a:cubicBezTo>
                    <a:cubicBezTo>
                      <a:pt x="5860" y="5431"/>
                      <a:pt x="875" y="172"/>
                      <a:pt x="815" y="21"/>
                    </a:cubicBezTo>
                    <a:cubicBezTo>
                      <a:pt x="801" y="7"/>
                      <a:pt x="779" y="0"/>
                      <a:pt x="7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94;p41">
                <a:extLst>
                  <a:ext uri="{FF2B5EF4-FFF2-40B4-BE49-F238E27FC236}">
                    <a16:creationId xmlns:a16="http://schemas.microsoft.com/office/drawing/2014/main" id="{A788359B-58FA-FD5A-4328-CA0BA2D0455C}"/>
                  </a:ext>
                </a:extLst>
              </p:cNvPr>
              <p:cNvSpPr/>
              <p:nvPr/>
            </p:nvSpPr>
            <p:spPr>
              <a:xfrm>
                <a:off x="4769350" y="2331650"/>
                <a:ext cx="306275" cy="466625"/>
              </a:xfrm>
              <a:custGeom>
                <a:avLst/>
                <a:gdLst/>
                <a:ahLst/>
                <a:cxnLst/>
                <a:rect l="l" t="t" r="r" b="b"/>
                <a:pathLst>
                  <a:path w="12251" h="18665" extrusionOk="0">
                    <a:moveTo>
                      <a:pt x="5353" y="1"/>
                    </a:moveTo>
                    <a:cubicBezTo>
                      <a:pt x="3557" y="1"/>
                      <a:pt x="2466" y="667"/>
                      <a:pt x="2037" y="881"/>
                    </a:cubicBezTo>
                    <a:cubicBezTo>
                      <a:pt x="1612" y="1064"/>
                      <a:pt x="1308" y="2158"/>
                      <a:pt x="1460" y="3556"/>
                    </a:cubicBezTo>
                    <a:cubicBezTo>
                      <a:pt x="1581" y="4559"/>
                      <a:pt x="1" y="5805"/>
                      <a:pt x="2007" y="7143"/>
                    </a:cubicBezTo>
                    <a:cubicBezTo>
                      <a:pt x="4043" y="10851"/>
                      <a:pt x="3101" y="14194"/>
                      <a:pt x="2645" y="17477"/>
                    </a:cubicBezTo>
                    <a:cubicBezTo>
                      <a:pt x="3031" y="18327"/>
                      <a:pt x="4345" y="18664"/>
                      <a:pt x="5902" y="18664"/>
                    </a:cubicBezTo>
                    <a:cubicBezTo>
                      <a:pt x="8020" y="18664"/>
                      <a:pt x="10589" y="18040"/>
                      <a:pt x="11885" y="17234"/>
                    </a:cubicBezTo>
                    <a:cubicBezTo>
                      <a:pt x="12250" y="14985"/>
                      <a:pt x="10122" y="13739"/>
                      <a:pt x="10274" y="11672"/>
                    </a:cubicBezTo>
                    <a:cubicBezTo>
                      <a:pt x="11277" y="5349"/>
                      <a:pt x="11156" y="1672"/>
                      <a:pt x="10183" y="1368"/>
                    </a:cubicBezTo>
                    <a:cubicBezTo>
                      <a:pt x="8217" y="328"/>
                      <a:pt x="6611" y="1"/>
                      <a:pt x="53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95;p41">
                <a:extLst>
                  <a:ext uri="{FF2B5EF4-FFF2-40B4-BE49-F238E27FC236}">
                    <a16:creationId xmlns:a16="http://schemas.microsoft.com/office/drawing/2014/main" id="{9704181A-4F0E-77BF-FFBD-A1B0770A01DD}"/>
                  </a:ext>
                </a:extLst>
              </p:cNvPr>
              <p:cNvSpPr/>
              <p:nvPr/>
            </p:nvSpPr>
            <p:spPr>
              <a:xfrm>
                <a:off x="4746275" y="2150025"/>
                <a:ext cx="222950" cy="236400"/>
              </a:xfrm>
              <a:custGeom>
                <a:avLst/>
                <a:gdLst/>
                <a:ahLst/>
                <a:cxnLst/>
                <a:rect l="l" t="t" r="r" b="b"/>
                <a:pathLst>
                  <a:path w="8918" h="9456" extrusionOk="0">
                    <a:moveTo>
                      <a:pt x="1167" y="0"/>
                    </a:moveTo>
                    <a:cubicBezTo>
                      <a:pt x="711" y="699"/>
                      <a:pt x="650" y="1915"/>
                      <a:pt x="954" y="3009"/>
                    </a:cubicBezTo>
                    <a:cubicBezTo>
                      <a:pt x="893" y="3526"/>
                      <a:pt x="893" y="4408"/>
                      <a:pt x="103" y="5167"/>
                    </a:cubicBezTo>
                    <a:cubicBezTo>
                      <a:pt x="0" y="5283"/>
                      <a:pt x="157" y="5328"/>
                      <a:pt x="388" y="5328"/>
                    </a:cubicBezTo>
                    <a:cubicBezTo>
                      <a:pt x="706" y="5328"/>
                      <a:pt x="1165" y="5243"/>
                      <a:pt x="1288" y="5137"/>
                    </a:cubicBezTo>
                    <a:cubicBezTo>
                      <a:pt x="1471" y="5715"/>
                      <a:pt x="1683" y="6231"/>
                      <a:pt x="2139" y="6474"/>
                    </a:cubicBezTo>
                    <a:cubicBezTo>
                      <a:pt x="2264" y="6548"/>
                      <a:pt x="2401" y="6581"/>
                      <a:pt x="2549" y="6581"/>
                    </a:cubicBezTo>
                    <a:cubicBezTo>
                      <a:pt x="3014" y="6581"/>
                      <a:pt x="3584" y="6259"/>
                      <a:pt x="4206" y="5867"/>
                    </a:cubicBezTo>
                    <a:cubicBezTo>
                      <a:pt x="4210" y="5865"/>
                      <a:pt x="4215" y="5863"/>
                      <a:pt x="4219" y="5863"/>
                    </a:cubicBezTo>
                    <a:cubicBezTo>
                      <a:pt x="4349" y="5863"/>
                      <a:pt x="4642" y="6683"/>
                      <a:pt x="4936" y="7417"/>
                    </a:cubicBezTo>
                    <a:cubicBezTo>
                      <a:pt x="4997" y="7538"/>
                      <a:pt x="4358" y="7630"/>
                      <a:pt x="4115" y="7903"/>
                    </a:cubicBezTo>
                    <a:cubicBezTo>
                      <a:pt x="3963" y="8055"/>
                      <a:pt x="4753" y="9453"/>
                      <a:pt x="5361" y="9453"/>
                    </a:cubicBezTo>
                    <a:cubicBezTo>
                      <a:pt x="5386" y="9455"/>
                      <a:pt x="5411" y="9456"/>
                      <a:pt x="5437" y="9456"/>
                    </a:cubicBezTo>
                    <a:cubicBezTo>
                      <a:pt x="6397" y="9456"/>
                      <a:pt x="8118" y="8376"/>
                      <a:pt x="8918" y="7873"/>
                    </a:cubicBezTo>
                    <a:cubicBezTo>
                      <a:pt x="8857" y="7690"/>
                      <a:pt x="7489" y="7478"/>
                      <a:pt x="7337" y="7326"/>
                    </a:cubicBezTo>
                    <a:cubicBezTo>
                      <a:pt x="6851" y="6930"/>
                      <a:pt x="6243" y="5502"/>
                      <a:pt x="6243" y="5259"/>
                    </a:cubicBezTo>
                    <a:cubicBezTo>
                      <a:pt x="6152" y="4225"/>
                      <a:pt x="2200" y="5259"/>
                      <a:pt x="1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796;p41">
                <a:extLst>
                  <a:ext uri="{FF2B5EF4-FFF2-40B4-BE49-F238E27FC236}">
                    <a16:creationId xmlns:a16="http://schemas.microsoft.com/office/drawing/2014/main" id="{417ED091-C8E8-1EC9-49E3-2DCAE2C973EF}"/>
                  </a:ext>
                </a:extLst>
              </p:cNvPr>
              <p:cNvSpPr/>
              <p:nvPr/>
            </p:nvSpPr>
            <p:spPr>
              <a:xfrm>
                <a:off x="4794425" y="2367650"/>
                <a:ext cx="245625" cy="245625"/>
              </a:xfrm>
              <a:custGeom>
                <a:avLst/>
                <a:gdLst/>
                <a:ahLst/>
                <a:cxnLst/>
                <a:rect l="l" t="t" r="r" b="b"/>
                <a:pathLst>
                  <a:path w="9825" h="9825" extrusionOk="0">
                    <a:moveTo>
                      <a:pt x="8234" y="0"/>
                    </a:moveTo>
                    <a:cubicBezTo>
                      <a:pt x="7743" y="0"/>
                      <a:pt x="7302" y="311"/>
                      <a:pt x="7204" y="870"/>
                    </a:cubicBezTo>
                    <a:cubicBezTo>
                      <a:pt x="6809" y="2876"/>
                      <a:pt x="7083" y="7800"/>
                      <a:pt x="7083" y="7800"/>
                    </a:cubicBezTo>
                    <a:cubicBezTo>
                      <a:pt x="7083" y="7800"/>
                      <a:pt x="396" y="6949"/>
                      <a:pt x="244" y="6949"/>
                    </a:cubicBezTo>
                    <a:cubicBezTo>
                      <a:pt x="92" y="6949"/>
                      <a:pt x="1" y="7800"/>
                      <a:pt x="244" y="7891"/>
                    </a:cubicBezTo>
                    <a:cubicBezTo>
                      <a:pt x="550" y="8030"/>
                      <a:pt x="6305" y="9825"/>
                      <a:pt x="8001" y="9825"/>
                    </a:cubicBezTo>
                    <a:cubicBezTo>
                      <a:pt x="8158" y="9825"/>
                      <a:pt x="8280" y="9809"/>
                      <a:pt x="8359" y="9776"/>
                    </a:cubicBezTo>
                    <a:cubicBezTo>
                      <a:pt x="9332" y="9350"/>
                      <a:pt x="9727" y="3423"/>
                      <a:pt x="9788" y="2329"/>
                    </a:cubicBezTo>
                    <a:cubicBezTo>
                      <a:pt x="9825" y="704"/>
                      <a:pt x="8973" y="0"/>
                      <a:pt x="82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797;p41">
                <a:extLst>
                  <a:ext uri="{FF2B5EF4-FFF2-40B4-BE49-F238E27FC236}">
                    <a16:creationId xmlns:a16="http://schemas.microsoft.com/office/drawing/2014/main" id="{3EFB99FF-FEEE-CA93-215D-8A0181F26404}"/>
                  </a:ext>
                </a:extLst>
              </p:cNvPr>
              <p:cNvSpPr/>
              <p:nvPr/>
            </p:nvSpPr>
            <p:spPr>
              <a:xfrm>
                <a:off x="4811150" y="2674350"/>
                <a:ext cx="261425" cy="19775"/>
              </a:xfrm>
              <a:custGeom>
                <a:avLst/>
                <a:gdLst/>
                <a:ahLst/>
                <a:cxnLst/>
                <a:rect l="l" t="t" r="r" b="b"/>
                <a:pathLst>
                  <a:path w="10457" h="791" extrusionOk="0">
                    <a:moveTo>
                      <a:pt x="335" y="0"/>
                    </a:moveTo>
                    <a:cubicBezTo>
                      <a:pt x="122" y="0"/>
                      <a:pt x="0" y="152"/>
                      <a:pt x="0" y="335"/>
                    </a:cubicBezTo>
                    <a:lnTo>
                      <a:pt x="0" y="456"/>
                    </a:lnTo>
                    <a:cubicBezTo>
                      <a:pt x="0" y="638"/>
                      <a:pt x="152" y="790"/>
                      <a:pt x="335" y="790"/>
                    </a:cubicBezTo>
                    <a:lnTo>
                      <a:pt x="10122" y="790"/>
                    </a:lnTo>
                    <a:cubicBezTo>
                      <a:pt x="10335" y="790"/>
                      <a:pt x="10456" y="638"/>
                      <a:pt x="10456" y="456"/>
                    </a:cubicBezTo>
                    <a:lnTo>
                      <a:pt x="10456" y="335"/>
                    </a:lnTo>
                    <a:cubicBezTo>
                      <a:pt x="10456" y="152"/>
                      <a:pt x="10335" y="0"/>
                      <a:pt x="101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98;p41">
                <a:extLst>
                  <a:ext uri="{FF2B5EF4-FFF2-40B4-BE49-F238E27FC236}">
                    <a16:creationId xmlns:a16="http://schemas.microsoft.com/office/drawing/2014/main" id="{2F0E2E63-E014-B472-2910-719533F020FB}"/>
                  </a:ext>
                </a:extLst>
              </p:cNvPr>
              <p:cNvSpPr/>
              <p:nvPr/>
            </p:nvSpPr>
            <p:spPr>
              <a:xfrm>
                <a:off x="4802025" y="2593025"/>
                <a:ext cx="35750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798" extrusionOk="0">
                    <a:moveTo>
                      <a:pt x="609" y="1"/>
                    </a:moveTo>
                    <a:cubicBezTo>
                      <a:pt x="274" y="1"/>
                      <a:pt x="1" y="244"/>
                      <a:pt x="1" y="609"/>
                    </a:cubicBezTo>
                    <a:lnTo>
                      <a:pt x="1" y="12189"/>
                    </a:lnTo>
                    <a:cubicBezTo>
                      <a:pt x="1" y="12524"/>
                      <a:pt x="274" y="12797"/>
                      <a:pt x="609" y="12797"/>
                    </a:cubicBezTo>
                    <a:lnTo>
                      <a:pt x="821" y="12797"/>
                    </a:lnTo>
                    <a:cubicBezTo>
                      <a:pt x="1125" y="12797"/>
                      <a:pt x="1368" y="12524"/>
                      <a:pt x="1429" y="12220"/>
                    </a:cubicBezTo>
                    <a:lnTo>
                      <a:pt x="1429" y="609"/>
                    </a:lnTo>
                    <a:cubicBezTo>
                      <a:pt x="1429" y="244"/>
                      <a:pt x="1156" y="1"/>
                      <a:pt x="8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99;p41">
                <a:extLst>
                  <a:ext uri="{FF2B5EF4-FFF2-40B4-BE49-F238E27FC236}">
                    <a16:creationId xmlns:a16="http://schemas.microsoft.com/office/drawing/2014/main" id="{33E1B8E7-2DB0-7678-706E-BD6E5943A9D4}"/>
                  </a:ext>
                </a:extLst>
              </p:cNvPr>
              <p:cNvSpPr/>
              <p:nvPr/>
            </p:nvSpPr>
            <p:spPr>
              <a:xfrm>
                <a:off x="5046725" y="2593025"/>
                <a:ext cx="34975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2798" extrusionOk="0">
                    <a:moveTo>
                      <a:pt x="608" y="1"/>
                    </a:moveTo>
                    <a:cubicBezTo>
                      <a:pt x="243" y="1"/>
                      <a:pt x="0" y="244"/>
                      <a:pt x="0" y="609"/>
                    </a:cubicBezTo>
                    <a:lnTo>
                      <a:pt x="0" y="12189"/>
                    </a:lnTo>
                    <a:cubicBezTo>
                      <a:pt x="0" y="12524"/>
                      <a:pt x="243" y="12797"/>
                      <a:pt x="608" y="12797"/>
                    </a:cubicBezTo>
                    <a:lnTo>
                      <a:pt x="790" y="12797"/>
                    </a:lnTo>
                    <a:cubicBezTo>
                      <a:pt x="1125" y="12797"/>
                      <a:pt x="1398" y="12524"/>
                      <a:pt x="1398" y="12220"/>
                    </a:cubicBezTo>
                    <a:lnTo>
                      <a:pt x="1398" y="609"/>
                    </a:lnTo>
                    <a:cubicBezTo>
                      <a:pt x="1398" y="244"/>
                      <a:pt x="1125" y="1"/>
                      <a:pt x="7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800;p41">
                <a:extLst>
                  <a:ext uri="{FF2B5EF4-FFF2-40B4-BE49-F238E27FC236}">
                    <a16:creationId xmlns:a16="http://schemas.microsoft.com/office/drawing/2014/main" id="{445B93F5-118F-B19A-BA32-AB35C1114B9A}"/>
                  </a:ext>
                </a:extLst>
              </p:cNvPr>
              <p:cNvSpPr/>
              <p:nvPr/>
            </p:nvSpPr>
            <p:spPr>
              <a:xfrm>
                <a:off x="3744250" y="2716125"/>
                <a:ext cx="1941550" cy="1189250"/>
              </a:xfrm>
              <a:custGeom>
                <a:avLst/>
                <a:gdLst/>
                <a:ahLst/>
                <a:cxnLst/>
                <a:rect l="l" t="t" r="r" b="b"/>
                <a:pathLst>
                  <a:path w="77662" h="47570" extrusionOk="0">
                    <a:moveTo>
                      <a:pt x="3800" y="1"/>
                    </a:moveTo>
                    <a:cubicBezTo>
                      <a:pt x="1703" y="1"/>
                      <a:pt x="1" y="1703"/>
                      <a:pt x="1" y="3800"/>
                    </a:cubicBezTo>
                    <a:lnTo>
                      <a:pt x="1" y="43771"/>
                    </a:lnTo>
                    <a:cubicBezTo>
                      <a:pt x="1" y="45868"/>
                      <a:pt x="1703" y="47570"/>
                      <a:pt x="3800" y="47570"/>
                    </a:cubicBezTo>
                    <a:lnTo>
                      <a:pt x="73862" y="47570"/>
                    </a:lnTo>
                    <a:cubicBezTo>
                      <a:pt x="75960" y="47570"/>
                      <a:pt x="77662" y="45868"/>
                      <a:pt x="77631" y="43740"/>
                    </a:cubicBezTo>
                    <a:lnTo>
                      <a:pt x="77631" y="3800"/>
                    </a:lnTo>
                    <a:cubicBezTo>
                      <a:pt x="77631" y="1703"/>
                      <a:pt x="75899" y="1"/>
                      <a:pt x="73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801;p41">
                <a:extLst>
                  <a:ext uri="{FF2B5EF4-FFF2-40B4-BE49-F238E27FC236}">
                    <a16:creationId xmlns:a16="http://schemas.microsoft.com/office/drawing/2014/main" id="{CA3ED0AA-6626-8515-01E3-924129CB3B91}"/>
                  </a:ext>
                </a:extLst>
              </p:cNvPr>
              <p:cNvSpPr/>
              <p:nvPr/>
            </p:nvSpPr>
            <p:spPr>
              <a:xfrm>
                <a:off x="3463850" y="3889400"/>
                <a:ext cx="2522875" cy="461275"/>
              </a:xfrm>
              <a:custGeom>
                <a:avLst/>
                <a:gdLst/>
                <a:ahLst/>
                <a:cxnLst/>
                <a:rect l="l" t="t" r="r" b="b"/>
                <a:pathLst>
                  <a:path w="100915" h="18451" extrusionOk="0">
                    <a:moveTo>
                      <a:pt x="13162" y="1"/>
                    </a:moveTo>
                    <a:cubicBezTo>
                      <a:pt x="12250" y="1"/>
                      <a:pt x="943" y="14499"/>
                      <a:pt x="943" y="14499"/>
                    </a:cubicBezTo>
                    <a:cubicBezTo>
                      <a:pt x="1" y="15715"/>
                      <a:pt x="1247" y="18451"/>
                      <a:pt x="3375" y="18451"/>
                    </a:cubicBezTo>
                    <a:lnTo>
                      <a:pt x="97541" y="18451"/>
                    </a:lnTo>
                    <a:cubicBezTo>
                      <a:pt x="99668" y="18451"/>
                      <a:pt x="100914" y="15715"/>
                      <a:pt x="99972" y="14499"/>
                    </a:cubicBezTo>
                    <a:cubicBezTo>
                      <a:pt x="99972" y="14499"/>
                      <a:pt x="88878" y="1"/>
                      <a:pt x="8778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802;p41">
                <a:extLst>
                  <a:ext uri="{FF2B5EF4-FFF2-40B4-BE49-F238E27FC236}">
                    <a16:creationId xmlns:a16="http://schemas.microsoft.com/office/drawing/2014/main" id="{464066F3-6A5C-F41B-5030-F5EAD54EC545}"/>
                  </a:ext>
                </a:extLst>
              </p:cNvPr>
              <p:cNvSpPr/>
              <p:nvPr/>
            </p:nvSpPr>
            <p:spPr>
              <a:xfrm>
                <a:off x="3479050" y="4263275"/>
                <a:ext cx="2487700" cy="75250"/>
              </a:xfrm>
              <a:custGeom>
                <a:avLst/>
                <a:gdLst/>
                <a:ahLst/>
                <a:cxnLst/>
                <a:rect l="l" t="t" r="r" b="b"/>
                <a:pathLst>
                  <a:path w="99508" h="3010" extrusionOk="0">
                    <a:moveTo>
                      <a:pt x="1794" y="0"/>
                    </a:moveTo>
                    <a:cubicBezTo>
                      <a:pt x="1" y="0"/>
                      <a:pt x="913" y="3009"/>
                      <a:pt x="3010" y="3009"/>
                    </a:cubicBezTo>
                    <a:lnTo>
                      <a:pt x="96477" y="3009"/>
                    </a:lnTo>
                    <a:cubicBezTo>
                      <a:pt x="96487" y="3010"/>
                      <a:pt x="96498" y="3010"/>
                      <a:pt x="96508" y="3010"/>
                    </a:cubicBezTo>
                    <a:cubicBezTo>
                      <a:pt x="98613" y="3010"/>
                      <a:pt x="99507" y="0"/>
                      <a:pt x="977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803;p41">
                <a:extLst>
                  <a:ext uri="{FF2B5EF4-FFF2-40B4-BE49-F238E27FC236}">
                    <a16:creationId xmlns:a16="http://schemas.microsoft.com/office/drawing/2014/main" id="{0F664752-DB41-A841-AEAF-EF16F26FA153}"/>
                  </a:ext>
                </a:extLst>
              </p:cNvPr>
              <p:cNvSpPr/>
              <p:nvPr/>
            </p:nvSpPr>
            <p:spPr>
              <a:xfrm>
                <a:off x="3775425" y="3936525"/>
                <a:ext cx="1314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220" extrusionOk="0">
                    <a:moveTo>
                      <a:pt x="1824" y="0"/>
                    </a:moveTo>
                    <a:cubicBezTo>
                      <a:pt x="1185" y="730"/>
                      <a:pt x="578" y="1459"/>
                      <a:pt x="0" y="2219"/>
                    </a:cubicBezTo>
                    <a:lnTo>
                      <a:pt x="3830" y="2219"/>
                    </a:lnTo>
                    <a:cubicBezTo>
                      <a:pt x="4347" y="1459"/>
                      <a:pt x="4803" y="730"/>
                      <a:pt x="5258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804;p41">
                <a:extLst>
                  <a:ext uri="{FF2B5EF4-FFF2-40B4-BE49-F238E27FC236}">
                    <a16:creationId xmlns:a16="http://schemas.microsoft.com/office/drawing/2014/main" id="{F27A0676-DCB1-3E74-6CB9-161AE0DD517E}"/>
                  </a:ext>
                </a:extLst>
              </p:cNvPr>
              <p:cNvSpPr/>
              <p:nvPr/>
            </p:nvSpPr>
            <p:spPr>
              <a:xfrm>
                <a:off x="418500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791" y="0"/>
                    </a:moveTo>
                    <a:cubicBezTo>
                      <a:pt x="487" y="730"/>
                      <a:pt x="213" y="1459"/>
                      <a:pt x="0" y="2219"/>
                    </a:cubicBezTo>
                    <a:lnTo>
                      <a:pt x="3405" y="2219"/>
                    </a:lnTo>
                    <a:cubicBezTo>
                      <a:pt x="3526" y="1459"/>
                      <a:pt x="3678" y="730"/>
                      <a:pt x="386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805;p41">
                <a:extLst>
                  <a:ext uri="{FF2B5EF4-FFF2-40B4-BE49-F238E27FC236}">
                    <a16:creationId xmlns:a16="http://schemas.microsoft.com/office/drawing/2014/main" id="{987EAA6C-DA1C-77D3-78E8-7C57CE23437F}"/>
                  </a:ext>
                </a:extLst>
              </p:cNvPr>
              <p:cNvSpPr/>
              <p:nvPr/>
            </p:nvSpPr>
            <p:spPr>
              <a:xfrm>
                <a:off x="4308100" y="3936525"/>
                <a:ext cx="10110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44" h="2220" extrusionOk="0">
                    <a:moveTo>
                      <a:pt x="517" y="0"/>
                    </a:moveTo>
                    <a:cubicBezTo>
                      <a:pt x="304" y="730"/>
                      <a:pt x="152" y="1459"/>
                      <a:pt x="0" y="2219"/>
                    </a:cubicBezTo>
                    <a:lnTo>
                      <a:pt x="4013" y="2219"/>
                    </a:lnTo>
                    <a:cubicBezTo>
                      <a:pt x="4013" y="1459"/>
                      <a:pt x="4043" y="730"/>
                      <a:pt x="4013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806;p41">
                <a:extLst>
                  <a:ext uri="{FF2B5EF4-FFF2-40B4-BE49-F238E27FC236}">
                    <a16:creationId xmlns:a16="http://schemas.microsoft.com/office/drawing/2014/main" id="{420C5E54-6B7B-A6D3-68F1-93C29B0DAF90}"/>
                  </a:ext>
                </a:extLst>
              </p:cNvPr>
              <p:cNvSpPr/>
              <p:nvPr/>
            </p:nvSpPr>
            <p:spPr>
              <a:xfrm>
                <a:off x="4586975" y="3936525"/>
                <a:ext cx="122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895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894" y="2219"/>
                    </a:lnTo>
                    <a:lnTo>
                      <a:pt x="489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807;p41">
                <a:extLst>
                  <a:ext uri="{FF2B5EF4-FFF2-40B4-BE49-F238E27FC236}">
                    <a16:creationId xmlns:a16="http://schemas.microsoft.com/office/drawing/2014/main" id="{45398D02-8D43-654D-CC92-35955FE37635}"/>
                  </a:ext>
                </a:extLst>
              </p:cNvPr>
              <p:cNvSpPr/>
              <p:nvPr/>
            </p:nvSpPr>
            <p:spPr>
              <a:xfrm>
                <a:off x="4446400" y="3936525"/>
                <a:ext cx="103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2220" extrusionOk="0">
                    <a:moveTo>
                      <a:pt x="0" y="0"/>
                    </a:moveTo>
                    <a:lnTo>
                      <a:pt x="0" y="2219"/>
                    </a:lnTo>
                    <a:lnTo>
                      <a:pt x="4134" y="2219"/>
                    </a:lnTo>
                    <a:cubicBezTo>
                      <a:pt x="4134" y="1459"/>
                      <a:pt x="4104" y="730"/>
                      <a:pt x="41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808;p41">
                <a:extLst>
                  <a:ext uri="{FF2B5EF4-FFF2-40B4-BE49-F238E27FC236}">
                    <a16:creationId xmlns:a16="http://schemas.microsoft.com/office/drawing/2014/main" id="{980BE111-34B5-2FFF-A321-06171C9BCB96}"/>
                  </a:ext>
                </a:extLst>
              </p:cNvPr>
              <p:cNvSpPr/>
              <p:nvPr/>
            </p:nvSpPr>
            <p:spPr>
              <a:xfrm>
                <a:off x="4056575" y="3936525"/>
                <a:ext cx="1086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47" h="2220" extrusionOk="0">
                    <a:moveTo>
                      <a:pt x="1095" y="0"/>
                    </a:moveTo>
                    <a:cubicBezTo>
                      <a:pt x="730" y="730"/>
                      <a:pt x="396" y="1459"/>
                      <a:pt x="0" y="2219"/>
                    </a:cubicBezTo>
                    <a:lnTo>
                      <a:pt x="3587" y="2219"/>
                    </a:lnTo>
                    <a:cubicBezTo>
                      <a:pt x="3800" y="1459"/>
                      <a:pt x="4043" y="730"/>
                      <a:pt x="434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809;p41">
                <a:extLst>
                  <a:ext uri="{FF2B5EF4-FFF2-40B4-BE49-F238E27FC236}">
                    <a16:creationId xmlns:a16="http://schemas.microsoft.com/office/drawing/2014/main" id="{200CCD88-613B-1024-DB95-648916A5AFCB}"/>
                  </a:ext>
                </a:extLst>
              </p:cNvPr>
              <p:cNvSpPr/>
              <p:nvPr/>
            </p:nvSpPr>
            <p:spPr>
              <a:xfrm>
                <a:off x="3916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1368" y="0"/>
                    </a:moveTo>
                    <a:cubicBezTo>
                      <a:pt x="912" y="760"/>
                      <a:pt x="457" y="1490"/>
                      <a:pt x="1" y="2219"/>
                    </a:cubicBezTo>
                    <a:lnTo>
                      <a:pt x="3861" y="2219"/>
                    </a:lnTo>
                    <a:cubicBezTo>
                      <a:pt x="4226" y="1459"/>
                      <a:pt x="4621" y="730"/>
                      <a:pt x="4985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810;p41">
                <a:extLst>
                  <a:ext uri="{FF2B5EF4-FFF2-40B4-BE49-F238E27FC236}">
                    <a16:creationId xmlns:a16="http://schemas.microsoft.com/office/drawing/2014/main" id="{148B1232-C666-08BF-6B51-4D0672679257}"/>
                  </a:ext>
                </a:extLst>
              </p:cNvPr>
              <p:cNvSpPr/>
              <p:nvPr/>
            </p:nvSpPr>
            <p:spPr>
              <a:xfrm>
                <a:off x="3698675" y="4033775"/>
                <a:ext cx="143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5" h="2190" extrusionOk="0">
                    <a:moveTo>
                      <a:pt x="1733" y="1"/>
                    </a:moveTo>
                    <a:cubicBezTo>
                      <a:pt x="1185" y="730"/>
                      <a:pt x="547" y="1490"/>
                      <a:pt x="0" y="2189"/>
                    </a:cubicBezTo>
                    <a:lnTo>
                      <a:pt x="4134" y="2189"/>
                    </a:lnTo>
                    <a:cubicBezTo>
                      <a:pt x="4681" y="1429"/>
                      <a:pt x="5198" y="730"/>
                      <a:pt x="574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811;p41">
                <a:extLst>
                  <a:ext uri="{FF2B5EF4-FFF2-40B4-BE49-F238E27FC236}">
                    <a16:creationId xmlns:a16="http://schemas.microsoft.com/office/drawing/2014/main" id="{D65AAE3E-3098-25B5-53A5-6CE13043A67A}"/>
                  </a:ext>
                </a:extLst>
              </p:cNvPr>
              <p:cNvSpPr/>
              <p:nvPr/>
            </p:nvSpPr>
            <p:spPr>
              <a:xfrm>
                <a:off x="4005650" y="4033775"/>
                <a:ext cx="1254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7" h="2190" extrusionOk="0">
                    <a:moveTo>
                      <a:pt x="1126" y="1"/>
                    </a:moveTo>
                    <a:cubicBezTo>
                      <a:pt x="761" y="730"/>
                      <a:pt x="366" y="1429"/>
                      <a:pt x="1" y="2189"/>
                    </a:cubicBezTo>
                    <a:lnTo>
                      <a:pt x="4317" y="2189"/>
                    </a:lnTo>
                    <a:cubicBezTo>
                      <a:pt x="4560" y="1429"/>
                      <a:pt x="4773" y="730"/>
                      <a:pt x="5016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812;p41">
                <a:extLst>
                  <a:ext uri="{FF2B5EF4-FFF2-40B4-BE49-F238E27FC236}">
                    <a16:creationId xmlns:a16="http://schemas.microsoft.com/office/drawing/2014/main" id="{701EAD00-C33B-352C-26E4-AFA4B7FBEF94}"/>
                  </a:ext>
                </a:extLst>
              </p:cNvPr>
              <p:cNvSpPr/>
              <p:nvPr/>
            </p:nvSpPr>
            <p:spPr>
              <a:xfrm>
                <a:off x="4152325" y="4033775"/>
                <a:ext cx="1117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2190" extrusionOk="0">
                    <a:moveTo>
                      <a:pt x="730" y="1"/>
                    </a:moveTo>
                    <a:cubicBezTo>
                      <a:pt x="517" y="730"/>
                      <a:pt x="274" y="1429"/>
                      <a:pt x="0" y="2189"/>
                    </a:cubicBezTo>
                    <a:lnTo>
                      <a:pt x="4164" y="2189"/>
                    </a:lnTo>
                    <a:cubicBezTo>
                      <a:pt x="4256" y="1429"/>
                      <a:pt x="4347" y="730"/>
                      <a:pt x="446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813;p41">
                <a:extLst>
                  <a:ext uri="{FF2B5EF4-FFF2-40B4-BE49-F238E27FC236}">
                    <a16:creationId xmlns:a16="http://schemas.microsoft.com/office/drawing/2014/main" id="{B77665D0-B168-CF1A-1321-944C0BE897D6}"/>
                  </a:ext>
                </a:extLst>
              </p:cNvPr>
              <p:cNvSpPr/>
              <p:nvPr/>
            </p:nvSpPr>
            <p:spPr>
              <a:xfrm>
                <a:off x="4293650" y="4033775"/>
                <a:ext cx="1132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2190" extrusionOk="0">
                    <a:moveTo>
                      <a:pt x="305" y="1"/>
                    </a:moveTo>
                    <a:cubicBezTo>
                      <a:pt x="214" y="730"/>
                      <a:pt x="122" y="1429"/>
                      <a:pt x="1" y="2189"/>
                    </a:cubicBezTo>
                    <a:lnTo>
                      <a:pt x="4439" y="2189"/>
                    </a:lnTo>
                    <a:cubicBezTo>
                      <a:pt x="4469" y="1429"/>
                      <a:pt x="4499" y="730"/>
                      <a:pt x="4530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814;p41">
                <a:extLst>
                  <a:ext uri="{FF2B5EF4-FFF2-40B4-BE49-F238E27FC236}">
                    <a16:creationId xmlns:a16="http://schemas.microsoft.com/office/drawing/2014/main" id="{249BAF89-C257-8751-3429-D435C8F18A96}"/>
                  </a:ext>
                </a:extLst>
              </p:cNvPr>
              <p:cNvSpPr/>
              <p:nvPr/>
            </p:nvSpPr>
            <p:spPr>
              <a:xfrm>
                <a:off x="4442600" y="4033775"/>
                <a:ext cx="1071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190" extrusionOk="0">
                    <a:moveTo>
                      <a:pt x="92" y="1"/>
                    </a:moveTo>
                    <a:cubicBezTo>
                      <a:pt x="61" y="730"/>
                      <a:pt x="31" y="1429"/>
                      <a:pt x="0" y="2189"/>
                    </a:cubicBezTo>
                    <a:lnTo>
                      <a:pt x="4286" y="2189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815;p41">
                <a:extLst>
                  <a:ext uri="{FF2B5EF4-FFF2-40B4-BE49-F238E27FC236}">
                    <a16:creationId xmlns:a16="http://schemas.microsoft.com/office/drawing/2014/main" id="{3511A63F-7054-0B02-A63A-32E0A153FB5F}"/>
                  </a:ext>
                </a:extLst>
              </p:cNvPr>
              <p:cNvSpPr/>
              <p:nvPr/>
            </p:nvSpPr>
            <p:spPr>
              <a:xfrm>
                <a:off x="4587750" y="4033775"/>
                <a:ext cx="1216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4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863" y="2189"/>
                    </a:lnTo>
                    <a:lnTo>
                      <a:pt x="4863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816;p41">
                <a:extLst>
                  <a:ext uri="{FF2B5EF4-FFF2-40B4-BE49-F238E27FC236}">
                    <a16:creationId xmlns:a16="http://schemas.microsoft.com/office/drawing/2014/main" id="{79B54782-74A9-E8F4-875F-48F6B3D178EA}"/>
                  </a:ext>
                </a:extLst>
              </p:cNvPr>
              <p:cNvSpPr/>
              <p:nvPr/>
            </p:nvSpPr>
            <p:spPr>
              <a:xfrm>
                <a:off x="3848350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612" y="1"/>
                    </a:moveTo>
                    <a:cubicBezTo>
                      <a:pt x="1065" y="730"/>
                      <a:pt x="579" y="1490"/>
                      <a:pt x="1" y="2189"/>
                    </a:cubicBezTo>
                    <a:lnTo>
                      <a:pt x="4530" y="2189"/>
                    </a:lnTo>
                    <a:cubicBezTo>
                      <a:pt x="4955" y="1429"/>
                      <a:pt x="5320" y="730"/>
                      <a:pt x="571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817;p41">
                <a:extLst>
                  <a:ext uri="{FF2B5EF4-FFF2-40B4-BE49-F238E27FC236}">
                    <a16:creationId xmlns:a16="http://schemas.microsoft.com/office/drawing/2014/main" id="{445A4FAB-9DF0-BBAA-92C5-4EFDAB3BEC8D}"/>
                  </a:ext>
                </a:extLst>
              </p:cNvPr>
              <p:cNvSpPr/>
              <p:nvPr/>
            </p:nvSpPr>
            <p:spPr>
              <a:xfrm>
                <a:off x="3602925" y="4135600"/>
                <a:ext cx="1634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2342" extrusionOk="0">
                    <a:moveTo>
                      <a:pt x="2189" y="1"/>
                    </a:moveTo>
                    <a:cubicBezTo>
                      <a:pt x="1976" y="214"/>
                      <a:pt x="1763" y="487"/>
                      <a:pt x="1550" y="700"/>
                    </a:cubicBezTo>
                    <a:cubicBezTo>
                      <a:pt x="1064" y="1277"/>
                      <a:pt x="517" y="1825"/>
                      <a:pt x="0" y="2341"/>
                    </a:cubicBezTo>
                    <a:lnTo>
                      <a:pt x="4712" y="2341"/>
                    </a:lnTo>
                    <a:cubicBezTo>
                      <a:pt x="5319" y="1551"/>
                      <a:pt x="5927" y="791"/>
                      <a:pt x="653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818;p41">
                <a:extLst>
                  <a:ext uri="{FF2B5EF4-FFF2-40B4-BE49-F238E27FC236}">
                    <a16:creationId xmlns:a16="http://schemas.microsoft.com/office/drawing/2014/main" id="{668EC7E4-A6B9-B812-58D9-78F8D7C3D95A}"/>
                  </a:ext>
                </a:extLst>
              </p:cNvPr>
              <p:cNvSpPr/>
              <p:nvPr/>
            </p:nvSpPr>
            <p:spPr>
              <a:xfrm>
                <a:off x="3767825" y="4135600"/>
                <a:ext cx="1679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8" h="2342" extrusionOk="0">
                    <a:moveTo>
                      <a:pt x="1793" y="1"/>
                    </a:moveTo>
                    <a:cubicBezTo>
                      <a:pt x="1185" y="791"/>
                      <a:pt x="578" y="1551"/>
                      <a:pt x="0" y="2341"/>
                    </a:cubicBezTo>
                    <a:lnTo>
                      <a:pt x="5410" y="2341"/>
                    </a:lnTo>
                    <a:cubicBezTo>
                      <a:pt x="5866" y="1581"/>
                      <a:pt x="6322" y="791"/>
                      <a:pt x="6717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819;p41">
                <a:extLst>
                  <a:ext uri="{FF2B5EF4-FFF2-40B4-BE49-F238E27FC236}">
                    <a16:creationId xmlns:a16="http://schemas.microsoft.com/office/drawing/2014/main" id="{A186F2BA-C627-FE6D-9DC7-B2FB6C8B4988}"/>
                  </a:ext>
                </a:extLst>
              </p:cNvPr>
              <p:cNvSpPr/>
              <p:nvPr/>
            </p:nvSpPr>
            <p:spPr>
              <a:xfrm>
                <a:off x="3947150" y="4135600"/>
                <a:ext cx="151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342" extrusionOk="0">
                    <a:moveTo>
                      <a:pt x="1307" y="1"/>
                    </a:moveTo>
                    <a:cubicBezTo>
                      <a:pt x="882" y="791"/>
                      <a:pt x="426" y="1551"/>
                      <a:pt x="0" y="2341"/>
                    </a:cubicBezTo>
                    <a:lnTo>
                      <a:pt x="5289" y="2341"/>
                    </a:lnTo>
                    <a:cubicBezTo>
                      <a:pt x="5563" y="1581"/>
                      <a:pt x="5836" y="791"/>
                      <a:pt x="604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820;p41">
                <a:extLst>
                  <a:ext uri="{FF2B5EF4-FFF2-40B4-BE49-F238E27FC236}">
                    <a16:creationId xmlns:a16="http://schemas.microsoft.com/office/drawing/2014/main" id="{4D76586D-255D-A046-A019-DF884B682BD1}"/>
                  </a:ext>
                </a:extLst>
              </p:cNvPr>
              <p:cNvSpPr/>
              <p:nvPr/>
            </p:nvSpPr>
            <p:spPr>
              <a:xfrm>
                <a:off x="4119650" y="4135600"/>
                <a:ext cx="1314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342" extrusionOk="0">
                    <a:moveTo>
                      <a:pt x="760" y="1"/>
                    </a:moveTo>
                    <a:cubicBezTo>
                      <a:pt x="487" y="791"/>
                      <a:pt x="243" y="1551"/>
                      <a:pt x="0" y="2341"/>
                    </a:cubicBezTo>
                    <a:lnTo>
                      <a:pt x="5016" y="2341"/>
                    </a:lnTo>
                    <a:cubicBezTo>
                      <a:pt x="5076" y="1551"/>
                      <a:pt x="5198" y="791"/>
                      <a:pt x="525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821;p41">
                <a:extLst>
                  <a:ext uri="{FF2B5EF4-FFF2-40B4-BE49-F238E27FC236}">
                    <a16:creationId xmlns:a16="http://schemas.microsoft.com/office/drawing/2014/main" id="{C2674733-1543-B923-14A4-4D143B508B6E}"/>
                  </a:ext>
                </a:extLst>
              </p:cNvPr>
              <p:cNvSpPr/>
              <p:nvPr/>
            </p:nvSpPr>
            <p:spPr>
              <a:xfrm>
                <a:off x="4283025" y="4135600"/>
                <a:ext cx="1185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2342" extrusionOk="0">
                    <a:moveTo>
                      <a:pt x="243" y="1"/>
                    </a:moveTo>
                    <a:cubicBezTo>
                      <a:pt x="183" y="791"/>
                      <a:pt x="61" y="1551"/>
                      <a:pt x="0" y="2341"/>
                    </a:cubicBezTo>
                    <a:lnTo>
                      <a:pt x="4620" y="2341"/>
                    </a:lnTo>
                    <a:cubicBezTo>
                      <a:pt x="4651" y="1551"/>
                      <a:pt x="4712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822;p41">
                <a:extLst>
                  <a:ext uri="{FF2B5EF4-FFF2-40B4-BE49-F238E27FC236}">
                    <a16:creationId xmlns:a16="http://schemas.microsoft.com/office/drawing/2014/main" id="{6BA15336-1FCF-742D-263D-EDDB17F9893C}"/>
                  </a:ext>
                </a:extLst>
              </p:cNvPr>
              <p:cNvSpPr/>
              <p:nvPr/>
            </p:nvSpPr>
            <p:spPr>
              <a:xfrm>
                <a:off x="4435750" y="4135600"/>
                <a:ext cx="114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2342" extrusionOk="0">
                    <a:moveTo>
                      <a:pt x="153" y="1"/>
                    </a:moveTo>
                    <a:cubicBezTo>
                      <a:pt x="122" y="791"/>
                      <a:pt x="31" y="1551"/>
                      <a:pt x="1" y="2341"/>
                    </a:cubicBezTo>
                    <a:lnTo>
                      <a:pt x="4591" y="2341"/>
                    </a:lnTo>
                    <a:lnTo>
                      <a:pt x="459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823;p41">
                <a:extLst>
                  <a:ext uri="{FF2B5EF4-FFF2-40B4-BE49-F238E27FC236}">
                    <a16:creationId xmlns:a16="http://schemas.microsoft.com/office/drawing/2014/main" id="{1B4B8F51-36FD-BB99-C63D-C45C03FEFF0F}"/>
                  </a:ext>
                </a:extLst>
              </p:cNvPr>
              <p:cNvSpPr/>
              <p:nvPr/>
            </p:nvSpPr>
            <p:spPr>
              <a:xfrm>
                <a:off x="5548250" y="3936525"/>
                <a:ext cx="1307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29" h="2220" extrusionOk="0">
                    <a:moveTo>
                      <a:pt x="0" y="0"/>
                    </a:moveTo>
                    <a:cubicBezTo>
                      <a:pt x="456" y="730"/>
                      <a:pt x="912" y="1459"/>
                      <a:pt x="1398" y="2219"/>
                    </a:cubicBezTo>
                    <a:lnTo>
                      <a:pt x="5228" y="2219"/>
                    </a:lnTo>
                    <a:cubicBezTo>
                      <a:pt x="4651" y="1459"/>
                      <a:pt x="4043" y="730"/>
                      <a:pt x="34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824;p41">
                <a:extLst>
                  <a:ext uri="{FF2B5EF4-FFF2-40B4-BE49-F238E27FC236}">
                    <a16:creationId xmlns:a16="http://schemas.microsoft.com/office/drawing/2014/main" id="{60373FDA-F419-FD13-D1BF-572E2905DDF1}"/>
                  </a:ext>
                </a:extLst>
              </p:cNvPr>
              <p:cNvSpPr/>
              <p:nvPr/>
            </p:nvSpPr>
            <p:spPr>
              <a:xfrm>
                <a:off x="517285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1" y="0"/>
                    </a:moveTo>
                    <a:cubicBezTo>
                      <a:pt x="183" y="730"/>
                      <a:pt x="335" y="1459"/>
                      <a:pt x="457" y="2219"/>
                    </a:cubicBezTo>
                    <a:lnTo>
                      <a:pt x="3861" y="2219"/>
                    </a:lnTo>
                    <a:cubicBezTo>
                      <a:pt x="3648" y="1459"/>
                      <a:pt x="3375" y="730"/>
                      <a:pt x="307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825;p41">
                <a:extLst>
                  <a:ext uri="{FF2B5EF4-FFF2-40B4-BE49-F238E27FC236}">
                    <a16:creationId xmlns:a16="http://schemas.microsoft.com/office/drawing/2014/main" id="{7743EAFC-9398-F9C6-15B5-FA5DD242D325}"/>
                  </a:ext>
                </a:extLst>
              </p:cNvPr>
              <p:cNvSpPr/>
              <p:nvPr/>
            </p:nvSpPr>
            <p:spPr>
              <a:xfrm>
                <a:off x="5045950" y="3936525"/>
                <a:ext cx="1003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13" h="2220" extrusionOk="0">
                    <a:moveTo>
                      <a:pt x="31" y="0"/>
                    </a:moveTo>
                    <a:lnTo>
                      <a:pt x="1" y="2219"/>
                    </a:lnTo>
                    <a:lnTo>
                      <a:pt x="4013" y="2219"/>
                    </a:lnTo>
                    <a:cubicBezTo>
                      <a:pt x="3861" y="1459"/>
                      <a:pt x="3709" y="730"/>
                      <a:pt x="352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826;p41">
                <a:extLst>
                  <a:ext uri="{FF2B5EF4-FFF2-40B4-BE49-F238E27FC236}">
                    <a16:creationId xmlns:a16="http://schemas.microsoft.com/office/drawing/2014/main" id="{560306AF-18F5-21B0-0529-54CCF9781F03}"/>
                  </a:ext>
                </a:extLst>
              </p:cNvPr>
              <p:cNvSpPr/>
              <p:nvPr/>
            </p:nvSpPr>
            <p:spPr>
              <a:xfrm>
                <a:off x="4745025" y="3936525"/>
                <a:ext cx="1231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925" y="2219"/>
                    </a:lnTo>
                    <a:lnTo>
                      <a:pt x="4925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827;p41">
                <a:extLst>
                  <a:ext uri="{FF2B5EF4-FFF2-40B4-BE49-F238E27FC236}">
                    <a16:creationId xmlns:a16="http://schemas.microsoft.com/office/drawing/2014/main" id="{C3E2683C-9815-93F1-D11A-0528425FD511}"/>
                  </a:ext>
                </a:extLst>
              </p:cNvPr>
              <p:cNvSpPr/>
              <p:nvPr/>
            </p:nvSpPr>
            <p:spPr>
              <a:xfrm>
                <a:off x="4904625" y="3936525"/>
                <a:ext cx="1041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65" h="2220" extrusionOk="0">
                    <a:moveTo>
                      <a:pt x="61" y="0"/>
                    </a:moveTo>
                    <a:cubicBezTo>
                      <a:pt x="61" y="730"/>
                      <a:pt x="61" y="1459"/>
                      <a:pt x="0" y="2219"/>
                    </a:cubicBezTo>
                    <a:lnTo>
                      <a:pt x="4164" y="2219"/>
                    </a:lnTo>
                    <a:lnTo>
                      <a:pt x="416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828;p41">
                <a:extLst>
                  <a:ext uri="{FF2B5EF4-FFF2-40B4-BE49-F238E27FC236}">
                    <a16:creationId xmlns:a16="http://schemas.microsoft.com/office/drawing/2014/main" id="{B06A325E-9508-2338-2EA5-539CB5881C19}"/>
                  </a:ext>
                </a:extLst>
              </p:cNvPr>
              <p:cNvSpPr/>
              <p:nvPr/>
            </p:nvSpPr>
            <p:spPr>
              <a:xfrm>
                <a:off x="5290650" y="3936525"/>
                <a:ext cx="1079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220" extrusionOk="0">
                    <a:moveTo>
                      <a:pt x="0" y="0"/>
                    </a:moveTo>
                    <a:cubicBezTo>
                      <a:pt x="274" y="730"/>
                      <a:pt x="517" y="1459"/>
                      <a:pt x="760" y="2219"/>
                    </a:cubicBezTo>
                    <a:lnTo>
                      <a:pt x="4316" y="2219"/>
                    </a:lnTo>
                    <a:cubicBezTo>
                      <a:pt x="3951" y="1459"/>
                      <a:pt x="3617" y="730"/>
                      <a:pt x="3222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829;p41">
                <a:extLst>
                  <a:ext uri="{FF2B5EF4-FFF2-40B4-BE49-F238E27FC236}">
                    <a16:creationId xmlns:a16="http://schemas.microsoft.com/office/drawing/2014/main" id="{95DBA07A-5752-CB7E-3884-9479EC0CD1FE}"/>
                  </a:ext>
                </a:extLst>
              </p:cNvPr>
              <p:cNvSpPr/>
              <p:nvPr/>
            </p:nvSpPr>
            <p:spPr>
              <a:xfrm>
                <a:off x="5413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0" y="0"/>
                    </a:moveTo>
                    <a:cubicBezTo>
                      <a:pt x="334" y="730"/>
                      <a:pt x="730" y="1459"/>
                      <a:pt x="1155" y="2219"/>
                    </a:cubicBezTo>
                    <a:lnTo>
                      <a:pt x="4985" y="2219"/>
                    </a:lnTo>
                    <a:cubicBezTo>
                      <a:pt x="4529" y="1490"/>
                      <a:pt x="4073" y="760"/>
                      <a:pt x="361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830;p41">
                <a:extLst>
                  <a:ext uri="{FF2B5EF4-FFF2-40B4-BE49-F238E27FC236}">
                    <a16:creationId xmlns:a16="http://schemas.microsoft.com/office/drawing/2014/main" id="{7F29346C-9B32-F57D-A6F5-214910B18C76}"/>
                  </a:ext>
                </a:extLst>
              </p:cNvPr>
              <p:cNvSpPr/>
              <p:nvPr/>
            </p:nvSpPr>
            <p:spPr>
              <a:xfrm>
                <a:off x="5612075" y="4033775"/>
                <a:ext cx="1436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2190" extrusionOk="0">
                    <a:moveTo>
                      <a:pt x="0" y="1"/>
                    </a:moveTo>
                    <a:cubicBezTo>
                      <a:pt x="548" y="730"/>
                      <a:pt x="1095" y="1429"/>
                      <a:pt x="1611" y="2189"/>
                    </a:cubicBezTo>
                    <a:lnTo>
                      <a:pt x="5745" y="2189"/>
                    </a:lnTo>
                    <a:cubicBezTo>
                      <a:pt x="5198" y="1490"/>
                      <a:pt x="4560" y="730"/>
                      <a:pt x="4013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831;p41">
                <a:extLst>
                  <a:ext uri="{FF2B5EF4-FFF2-40B4-BE49-F238E27FC236}">
                    <a16:creationId xmlns:a16="http://schemas.microsoft.com/office/drawing/2014/main" id="{F9496693-6C8C-B2B5-3949-E4D23533FD38}"/>
                  </a:ext>
                </a:extLst>
              </p:cNvPr>
              <p:cNvSpPr/>
              <p:nvPr/>
            </p:nvSpPr>
            <p:spPr>
              <a:xfrm>
                <a:off x="5324075" y="4033775"/>
                <a:ext cx="1254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6" h="2190" extrusionOk="0">
                    <a:moveTo>
                      <a:pt x="0" y="1"/>
                    </a:moveTo>
                    <a:cubicBezTo>
                      <a:pt x="213" y="730"/>
                      <a:pt x="456" y="1429"/>
                      <a:pt x="669" y="2189"/>
                    </a:cubicBezTo>
                    <a:lnTo>
                      <a:pt x="5016" y="2189"/>
                    </a:lnTo>
                    <a:cubicBezTo>
                      <a:pt x="4621" y="1429"/>
                      <a:pt x="4256" y="730"/>
                      <a:pt x="3861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832;p41">
                <a:extLst>
                  <a:ext uri="{FF2B5EF4-FFF2-40B4-BE49-F238E27FC236}">
                    <a16:creationId xmlns:a16="http://schemas.microsoft.com/office/drawing/2014/main" id="{25A0D45D-2A55-CDA6-EEA0-F0484D6B6A02}"/>
                  </a:ext>
                </a:extLst>
              </p:cNvPr>
              <p:cNvSpPr/>
              <p:nvPr/>
            </p:nvSpPr>
            <p:spPr>
              <a:xfrm>
                <a:off x="5191100" y="4033775"/>
                <a:ext cx="1109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2190" extrusionOk="0">
                    <a:moveTo>
                      <a:pt x="0" y="1"/>
                    </a:moveTo>
                    <a:cubicBezTo>
                      <a:pt x="91" y="730"/>
                      <a:pt x="183" y="1429"/>
                      <a:pt x="274" y="2189"/>
                    </a:cubicBezTo>
                    <a:lnTo>
                      <a:pt x="4438" y="2189"/>
                    </a:lnTo>
                    <a:cubicBezTo>
                      <a:pt x="4164" y="1429"/>
                      <a:pt x="3921" y="730"/>
                      <a:pt x="370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833;p41">
                <a:extLst>
                  <a:ext uri="{FF2B5EF4-FFF2-40B4-BE49-F238E27FC236}">
                    <a16:creationId xmlns:a16="http://schemas.microsoft.com/office/drawing/2014/main" id="{3C0335B4-60BB-80AA-2ADC-841762938C47}"/>
                  </a:ext>
                </a:extLst>
              </p:cNvPr>
              <p:cNvSpPr/>
              <p:nvPr/>
            </p:nvSpPr>
            <p:spPr>
              <a:xfrm>
                <a:off x="5047475" y="4033775"/>
                <a:ext cx="1124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190" extrusionOk="0">
                    <a:moveTo>
                      <a:pt x="0" y="1"/>
                    </a:moveTo>
                    <a:cubicBezTo>
                      <a:pt x="31" y="730"/>
                      <a:pt x="61" y="1429"/>
                      <a:pt x="92" y="2189"/>
                    </a:cubicBezTo>
                    <a:lnTo>
                      <a:pt x="4499" y="2189"/>
                    </a:lnTo>
                    <a:cubicBezTo>
                      <a:pt x="4408" y="1429"/>
                      <a:pt x="4317" y="730"/>
                      <a:pt x="42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834;p41">
                <a:extLst>
                  <a:ext uri="{FF2B5EF4-FFF2-40B4-BE49-F238E27FC236}">
                    <a16:creationId xmlns:a16="http://schemas.microsoft.com/office/drawing/2014/main" id="{2F9B0972-018A-DFE7-41F3-5A91CA000FDC}"/>
                  </a:ext>
                </a:extLst>
              </p:cNvPr>
              <p:cNvSpPr/>
              <p:nvPr/>
            </p:nvSpPr>
            <p:spPr>
              <a:xfrm>
                <a:off x="4904625" y="4033775"/>
                <a:ext cx="1079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316" y="2189"/>
                    </a:lnTo>
                    <a:cubicBezTo>
                      <a:pt x="4255" y="1429"/>
                      <a:pt x="4225" y="730"/>
                      <a:pt x="419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835;p41">
                <a:extLst>
                  <a:ext uri="{FF2B5EF4-FFF2-40B4-BE49-F238E27FC236}">
                    <a16:creationId xmlns:a16="http://schemas.microsoft.com/office/drawing/2014/main" id="{158CE244-9245-CDF2-91E8-5DF7AD37C5CD}"/>
                  </a:ext>
                </a:extLst>
              </p:cNvPr>
              <p:cNvSpPr/>
              <p:nvPr/>
            </p:nvSpPr>
            <p:spPr>
              <a:xfrm>
                <a:off x="4745025" y="4033775"/>
                <a:ext cx="121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5" h="2190" extrusionOk="0">
                    <a:moveTo>
                      <a:pt x="1" y="1"/>
                    </a:moveTo>
                    <a:lnTo>
                      <a:pt x="1" y="2189"/>
                    </a:lnTo>
                    <a:lnTo>
                      <a:pt x="4864" y="2189"/>
                    </a:lnTo>
                    <a:lnTo>
                      <a:pt x="4864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836;p41">
                <a:extLst>
                  <a:ext uri="{FF2B5EF4-FFF2-40B4-BE49-F238E27FC236}">
                    <a16:creationId xmlns:a16="http://schemas.microsoft.com/office/drawing/2014/main" id="{7A6604F5-3B09-9C78-A245-3C2FD07F0460}"/>
                  </a:ext>
                </a:extLst>
              </p:cNvPr>
              <p:cNvSpPr/>
              <p:nvPr/>
            </p:nvSpPr>
            <p:spPr>
              <a:xfrm>
                <a:off x="5463125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" y="1"/>
                    </a:moveTo>
                    <a:cubicBezTo>
                      <a:pt x="396" y="730"/>
                      <a:pt x="761" y="1429"/>
                      <a:pt x="1186" y="2189"/>
                    </a:cubicBezTo>
                    <a:lnTo>
                      <a:pt x="5715" y="2189"/>
                    </a:lnTo>
                    <a:cubicBezTo>
                      <a:pt x="5138" y="1490"/>
                      <a:pt x="4651" y="730"/>
                      <a:pt x="4104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837;p41">
                <a:extLst>
                  <a:ext uri="{FF2B5EF4-FFF2-40B4-BE49-F238E27FC236}">
                    <a16:creationId xmlns:a16="http://schemas.microsoft.com/office/drawing/2014/main" id="{E37A4ABA-8DEF-2129-FEC0-FDA4688CCA68}"/>
                  </a:ext>
                </a:extLst>
              </p:cNvPr>
              <p:cNvSpPr/>
              <p:nvPr/>
            </p:nvSpPr>
            <p:spPr>
              <a:xfrm>
                <a:off x="5688050" y="4135600"/>
                <a:ext cx="1641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2342" extrusionOk="0">
                    <a:moveTo>
                      <a:pt x="1" y="1"/>
                    </a:moveTo>
                    <a:cubicBezTo>
                      <a:pt x="639" y="791"/>
                      <a:pt x="1247" y="1551"/>
                      <a:pt x="1855" y="2341"/>
                    </a:cubicBezTo>
                    <a:lnTo>
                      <a:pt x="6566" y="2341"/>
                    </a:lnTo>
                    <a:cubicBezTo>
                      <a:pt x="6019" y="1825"/>
                      <a:pt x="5472" y="1277"/>
                      <a:pt x="4986" y="700"/>
                    </a:cubicBezTo>
                    <a:cubicBezTo>
                      <a:pt x="4773" y="487"/>
                      <a:pt x="4560" y="214"/>
                      <a:pt x="434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838;p41">
                <a:extLst>
                  <a:ext uri="{FF2B5EF4-FFF2-40B4-BE49-F238E27FC236}">
                    <a16:creationId xmlns:a16="http://schemas.microsoft.com/office/drawing/2014/main" id="{BB40E32F-7806-F994-2B74-9ECAC38480DC}"/>
                  </a:ext>
                </a:extLst>
              </p:cNvPr>
              <p:cNvSpPr/>
              <p:nvPr/>
            </p:nvSpPr>
            <p:spPr>
              <a:xfrm>
                <a:off x="5518600" y="4135600"/>
                <a:ext cx="1679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9" h="2342" extrusionOk="0">
                    <a:moveTo>
                      <a:pt x="1" y="1"/>
                    </a:moveTo>
                    <a:cubicBezTo>
                      <a:pt x="426" y="791"/>
                      <a:pt x="882" y="1581"/>
                      <a:pt x="1338" y="2341"/>
                    </a:cubicBezTo>
                    <a:lnTo>
                      <a:pt x="6718" y="2341"/>
                    </a:lnTo>
                    <a:cubicBezTo>
                      <a:pt x="6141" y="1551"/>
                      <a:pt x="5533" y="791"/>
                      <a:pt x="49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839;p41">
                <a:extLst>
                  <a:ext uri="{FF2B5EF4-FFF2-40B4-BE49-F238E27FC236}">
                    <a16:creationId xmlns:a16="http://schemas.microsoft.com/office/drawing/2014/main" id="{9CB1D3A1-2E46-17E2-3BD4-E323CC807170}"/>
                  </a:ext>
                </a:extLst>
              </p:cNvPr>
              <p:cNvSpPr/>
              <p:nvPr/>
            </p:nvSpPr>
            <p:spPr>
              <a:xfrm>
                <a:off x="5356000" y="4135600"/>
                <a:ext cx="1512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2342" extrusionOk="0">
                    <a:moveTo>
                      <a:pt x="0" y="1"/>
                    </a:moveTo>
                    <a:cubicBezTo>
                      <a:pt x="274" y="791"/>
                      <a:pt x="547" y="1581"/>
                      <a:pt x="760" y="2341"/>
                    </a:cubicBezTo>
                    <a:lnTo>
                      <a:pt x="6049" y="2341"/>
                    </a:lnTo>
                    <a:cubicBezTo>
                      <a:pt x="5623" y="1551"/>
                      <a:pt x="5167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840;p41">
                <a:extLst>
                  <a:ext uri="{FF2B5EF4-FFF2-40B4-BE49-F238E27FC236}">
                    <a16:creationId xmlns:a16="http://schemas.microsoft.com/office/drawing/2014/main" id="{2DDA399A-9879-071E-F5B9-1C631FF585C9}"/>
                  </a:ext>
                </a:extLst>
              </p:cNvPr>
              <p:cNvSpPr/>
              <p:nvPr/>
            </p:nvSpPr>
            <p:spPr>
              <a:xfrm>
                <a:off x="5203250" y="4135600"/>
                <a:ext cx="132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2342" extrusionOk="0">
                    <a:moveTo>
                      <a:pt x="1" y="1"/>
                    </a:moveTo>
                    <a:cubicBezTo>
                      <a:pt x="122" y="791"/>
                      <a:pt x="183" y="1551"/>
                      <a:pt x="274" y="2341"/>
                    </a:cubicBezTo>
                    <a:lnTo>
                      <a:pt x="5289" y="2341"/>
                    </a:lnTo>
                    <a:cubicBezTo>
                      <a:pt x="5016" y="1551"/>
                      <a:pt x="4773" y="791"/>
                      <a:pt x="452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841;p41">
                <a:extLst>
                  <a:ext uri="{FF2B5EF4-FFF2-40B4-BE49-F238E27FC236}">
                    <a16:creationId xmlns:a16="http://schemas.microsoft.com/office/drawing/2014/main" id="{3950E0E4-1B5B-0967-5637-C3E880310D11}"/>
                  </a:ext>
                </a:extLst>
              </p:cNvPr>
              <p:cNvSpPr/>
              <p:nvPr/>
            </p:nvSpPr>
            <p:spPr>
              <a:xfrm>
                <a:off x="5052800" y="4135600"/>
                <a:ext cx="1193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73" h="2342" extrusionOk="0">
                    <a:moveTo>
                      <a:pt x="0" y="1"/>
                    </a:moveTo>
                    <a:cubicBezTo>
                      <a:pt x="61" y="791"/>
                      <a:pt x="122" y="1551"/>
                      <a:pt x="122" y="2341"/>
                    </a:cubicBezTo>
                    <a:lnTo>
                      <a:pt x="4772" y="2341"/>
                    </a:lnTo>
                    <a:cubicBezTo>
                      <a:pt x="4681" y="1551"/>
                      <a:pt x="456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842;p41">
                <a:extLst>
                  <a:ext uri="{FF2B5EF4-FFF2-40B4-BE49-F238E27FC236}">
                    <a16:creationId xmlns:a16="http://schemas.microsoft.com/office/drawing/2014/main" id="{1600E73B-72F5-AC49-6466-72A8483983A1}"/>
                  </a:ext>
                </a:extLst>
              </p:cNvPr>
              <p:cNvSpPr/>
              <p:nvPr/>
            </p:nvSpPr>
            <p:spPr>
              <a:xfrm>
                <a:off x="4903850" y="4135600"/>
                <a:ext cx="1163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652" h="2342" extrusionOk="0">
                    <a:moveTo>
                      <a:pt x="31" y="1"/>
                    </a:moveTo>
                    <a:cubicBezTo>
                      <a:pt x="1" y="791"/>
                      <a:pt x="1" y="1551"/>
                      <a:pt x="31" y="2341"/>
                    </a:cubicBezTo>
                    <a:lnTo>
                      <a:pt x="4651" y="2341"/>
                    </a:lnTo>
                    <a:cubicBezTo>
                      <a:pt x="4590" y="1551"/>
                      <a:pt x="453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843;p41">
                <a:extLst>
                  <a:ext uri="{FF2B5EF4-FFF2-40B4-BE49-F238E27FC236}">
                    <a16:creationId xmlns:a16="http://schemas.microsoft.com/office/drawing/2014/main" id="{2C2A94DC-FCA7-CB6C-A6BC-D9194D218089}"/>
                  </a:ext>
                </a:extLst>
              </p:cNvPr>
              <p:cNvSpPr/>
              <p:nvPr/>
            </p:nvSpPr>
            <p:spPr>
              <a:xfrm>
                <a:off x="4580900" y="4135600"/>
                <a:ext cx="288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1551" h="2342" extrusionOk="0">
                    <a:moveTo>
                      <a:pt x="0" y="1"/>
                    </a:moveTo>
                    <a:lnTo>
                      <a:pt x="0" y="2341"/>
                    </a:lnTo>
                    <a:lnTo>
                      <a:pt x="11551" y="2341"/>
                    </a:lnTo>
                    <a:lnTo>
                      <a:pt x="1155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844;p41">
                <a:extLst>
                  <a:ext uri="{FF2B5EF4-FFF2-40B4-BE49-F238E27FC236}">
                    <a16:creationId xmlns:a16="http://schemas.microsoft.com/office/drawing/2014/main" id="{DF7F7743-9048-94D1-2CCD-98AFDBF5BE76}"/>
                  </a:ext>
                </a:extLst>
              </p:cNvPr>
              <p:cNvSpPr/>
              <p:nvPr/>
            </p:nvSpPr>
            <p:spPr>
              <a:xfrm>
                <a:off x="3832400" y="2798200"/>
                <a:ext cx="1763750" cy="1006875"/>
              </a:xfrm>
              <a:custGeom>
                <a:avLst/>
                <a:gdLst/>
                <a:ahLst/>
                <a:cxnLst/>
                <a:rect l="l" t="t" r="r" b="b"/>
                <a:pathLst>
                  <a:path w="70550" h="40275" extrusionOk="0">
                    <a:moveTo>
                      <a:pt x="1" y="1"/>
                    </a:moveTo>
                    <a:lnTo>
                      <a:pt x="1" y="40275"/>
                    </a:lnTo>
                    <a:lnTo>
                      <a:pt x="70549" y="40275"/>
                    </a:lnTo>
                    <a:lnTo>
                      <a:pt x="705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845;p41">
                <a:extLst>
                  <a:ext uri="{FF2B5EF4-FFF2-40B4-BE49-F238E27FC236}">
                    <a16:creationId xmlns:a16="http://schemas.microsoft.com/office/drawing/2014/main" id="{40368AF7-FDAE-7B76-A266-9235F596E38E}"/>
                  </a:ext>
                </a:extLst>
              </p:cNvPr>
              <p:cNvSpPr/>
              <p:nvPr/>
            </p:nvSpPr>
            <p:spPr>
              <a:xfrm>
                <a:off x="4024650" y="2735075"/>
                <a:ext cx="307800" cy="28390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11356" extrusionOk="0">
                    <a:moveTo>
                      <a:pt x="11076" y="0"/>
                    </a:moveTo>
                    <a:cubicBezTo>
                      <a:pt x="10993" y="0"/>
                      <a:pt x="10943" y="3"/>
                      <a:pt x="10943" y="3"/>
                    </a:cubicBezTo>
                    <a:cubicBezTo>
                      <a:pt x="10670" y="611"/>
                      <a:pt x="9454" y="6720"/>
                      <a:pt x="9454" y="6720"/>
                    </a:cubicBezTo>
                    <a:cubicBezTo>
                      <a:pt x="9454" y="6720"/>
                      <a:pt x="2645" y="7663"/>
                      <a:pt x="1156" y="7663"/>
                    </a:cubicBezTo>
                    <a:cubicBezTo>
                      <a:pt x="1" y="7875"/>
                      <a:pt x="1308" y="11097"/>
                      <a:pt x="2372" y="11340"/>
                    </a:cubicBezTo>
                    <a:cubicBezTo>
                      <a:pt x="2423" y="11351"/>
                      <a:pt x="2489" y="11356"/>
                      <a:pt x="2568" y="11356"/>
                    </a:cubicBezTo>
                    <a:cubicBezTo>
                      <a:pt x="4113" y="11356"/>
                      <a:pt x="10591" y="9460"/>
                      <a:pt x="11430" y="8939"/>
                    </a:cubicBezTo>
                    <a:cubicBezTo>
                      <a:pt x="12311" y="8362"/>
                      <a:pt x="12068" y="1735"/>
                      <a:pt x="12068" y="124"/>
                    </a:cubicBezTo>
                    <a:cubicBezTo>
                      <a:pt x="11699" y="16"/>
                      <a:pt x="11283" y="0"/>
                      <a:pt x="110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846;p41">
                <a:extLst>
                  <a:ext uri="{FF2B5EF4-FFF2-40B4-BE49-F238E27FC236}">
                    <a16:creationId xmlns:a16="http://schemas.microsoft.com/office/drawing/2014/main" id="{377C1B80-1205-5641-2D0A-50750973AB0C}"/>
                  </a:ext>
                </a:extLst>
              </p:cNvPr>
              <p:cNvSpPr/>
              <p:nvPr/>
            </p:nvSpPr>
            <p:spPr>
              <a:xfrm>
                <a:off x="4224500" y="3941825"/>
                <a:ext cx="175700" cy="45675"/>
              </a:xfrm>
              <a:custGeom>
                <a:avLst/>
                <a:gdLst/>
                <a:ahLst/>
                <a:cxnLst/>
                <a:rect l="l" t="t" r="r" b="b"/>
                <a:pathLst>
                  <a:path w="7028" h="1827" extrusionOk="0">
                    <a:moveTo>
                      <a:pt x="1217" y="1"/>
                    </a:moveTo>
                    <a:cubicBezTo>
                      <a:pt x="1217" y="1"/>
                      <a:pt x="1" y="1369"/>
                      <a:pt x="1126" y="1460"/>
                    </a:cubicBezTo>
                    <a:cubicBezTo>
                      <a:pt x="1805" y="1538"/>
                      <a:pt x="4074" y="1826"/>
                      <a:pt x="5576" y="1826"/>
                    </a:cubicBezTo>
                    <a:cubicBezTo>
                      <a:pt x="6424" y="1826"/>
                      <a:pt x="7027" y="1734"/>
                      <a:pt x="6961" y="1460"/>
                    </a:cubicBezTo>
                    <a:cubicBezTo>
                      <a:pt x="6749" y="700"/>
                      <a:pt x="1217" y="1"/>
                      <a:pt x="121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847;p41">
                <a:extLst>
                  <a:ext uri="{FF2B5EF4-FFF2-40B4-BE49-F238E27FC236}">
                    <a16:creationId xmlns:a16="http://schemas.microsoft.com/office/drawing/2014/main" id="{21ACF8D8-8D2F-84DE-870E-E0EBCDD4CEF4}"/>
                  </a:ext>
                </a:extLst>
              </p:cNvPr>
              <p:cNvSpPr/>
              <p:nvPr/>
            </p:nvSpPr>
            <p:spPr>
              <a:xfrm>
                <a:off x="3891675" y="3948800"/>
                <a:ext cx="104750" cy="75175"/>
              </a:xfrm>
              <a:custGeom>
                <a:avLst/>
                <a:gdLst/>
                <a:ahLst/>
                <a:cxnLst/>
                <a:rect l="l" t="t" r="r" b="b"/>
                <a:pathLst>
                  <a:path w="4190" h="3007" extrusionOk="0">
                    <a:moveTo>
                      <a:pt x="3606" y="1"/>
                    </a:moveTo>
                    <a:cubicBezTo>
                      <a:pt x="2833" y="1"/>
                      <a:pt x="1216" y="1546"/>
                      <a:pt x="1216" y="1546"/>
                    </a:cubicBezTo>
                    <a:cubicBezTo>
                      <a:pt x="1216" y="1546"/>
                      <a:pt x="1" y="2944"/>
                      <a:pt x="1095" y="3005"/>
                    </a:cubicBezTo>
                    <a:cubicBezTo>
                      <a:pt x="1120" y="3006"/>
                      <a:pt x="1146" y="3007"/>
                      <a:pt x="1172" y="3007"/>
                    </a:cubicBezTo>
                    <a:cubicBezTo>
                      <a:pt x="2696" y="3007"/>
                      <a:pt x="4190" y="386"/>
                      <a:pt x="3861" y="87"/>
                    </a:cubicBezTo>
                    <a:cubicBezTo>
                      <a:pt x="3794" y="27"/>
                      <a:pt x="3707" y="1"/>
                      <a:pt x="36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848;p41">
                <a:extLst>
                  <a:ext uri="{FF2B5EF4-FFF2-40B4-BE49-F238E27FC236}">
                    <a16:creationId xmlns:a16="http://schemas.microsoft.com/office/drawing/2014/main" id="{0B4FDDC1-04C8-E766-4522-F075D1426154}"/>
                  </a:ext>
                </a:extLst>
              </p:cNvPr>
              <p:cNvSpPr/>
              <p:nvPr/>
            </p:nvSpPr>
            <p:spPr>
              <a:xfrm>
                <a:off x="3910675" y="3308100"/>
                <a:ext cx="487875" cy="700150"/>
              </a:xfrm>
              <a:custGeom>
                <a:avLst/>
                <a:gdLst/>
                <a:ahLst/>
                <a:cxnLst/>
                <a:rect l="l" t="t" r="r" b="b"/>
                <a:pathLst>
                  <a:path w="19515" h="28006" extrusionOk="0">
                    <a:moveTo>
                      <a:pt x="1247" y="0"/>
                    </a:moveTo>
                    <a:cubicBezTo>
                      <a:pt x="1247" y="0"/>
                      <a:pt x="0" y="27660"/>
                      <a:pt x="0" y="27842"/>
                    </a:cubicBezTo>
                    <a:cubicBezTo>
                      <a:pt x="0" y="27931"/>
                      <a:pt x="283" y="28006"/>
                      <a:pt x="597" y="28006"/>
                    </a:cubicBezTo>
                    <a:cubicBezTo>
                      <a:pt x="926" y="28006"/>
                      <a:pt x="1290" y="27924"/>
                      <a:pt x="1399" y="27690"/>
                    </a:cubicBezTo>
                    <a:cubicBezTo>
                      <a:pt x="2037" y="25289"/>
                      <a:pt x="6414" y="5836"/>
                      <a:pt x="6414" y="5836"/>
                    </a:cubicBezTo>
                    <a:lnTo>
                      <a:pt x="8177" y="6079"/>
                    </a:lnTo>
                    <a:lnTo>
                      <a:pt x="15289" y="12341"/>
                    </a:lnTo>
                    <a:cubicBezTo>
                      <a:pt x="15289" y="12341"/>
                      <a:pt x="13557" y="24955"/>
                      <a:pt x="13618" y="25411"/>
                    </a:cubicBezTo>
                    <a:cubicBezTo>
                      <a:pt x="13651" y="25660"/>
                      <a:pt x="14138" y="25782"/>
                      <a:pt x="14593" y="25782"/>
                    </a:cubicBezTo>
                    <a:cubicBezTo>
                      <a:pt x="14970" y="25782"/>
                      <a:pt x="15326" y="25698"/>
                      <a:pt x="15381" y="25532"/>
                    </a:cubicBezTo>
                    <a:cubicBezTo>
                      <a:pt x="15502" y="25137"/>
                      <a:pt x="19514" y="12067"/>
                      <a:pt x="19514" y="11277"/>
                    </a:cubicBezTo>
                    <a:cubicBezTo>
                      <a:pt x="19514" y="10487"/>
                      <a:pt x="10852" y="30"/>
                      <a:pt x="10852" y="30"/>
                    </a:cubicBezTo>
                    <a:lnTo>
                      <a:pt x="1247" y="30"/>
                    </a:lnTo>
                    <a:lnTo>
                      <a:pt x="124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849;p41">
                <a:extLst>
                  <a:ext uri="{FF2B5EF4-FFF2-40B4-BE49-F238E27FC236}">
                    <a16:creationId xmlns:a16="http://schemas.microsoft.com/office/drawing/2014/main" id="{B0C007EC-AEC2-D4C0-B43D-73349849857F}"/>
                  </a:ext>
                </a:extLst>
              </p:cNvPr>
              <p:cNvSpPr/>
              <p:nvPr/>
            </p:nvSpPr>
            <p:spPr>
              <a:xfrm>
                <a:off x="3928150" y="2670675"/>
                <a:ext cx="237275" cy="257600"/>
              </a:xfrm>
              <a:custGeom>
                <a:avLst/>
                <a:gdLst/>
                <a:ahLst/>
                <a:cxnLst/>
                <a:rect l="l" t="t" r="r" b="b"/>
                <a:pathLst>
                  <a:path w="9491" h="10304" extrusionOk="0">
                    <a:moveTo>
                      <a:pt x="3634" y="1"/>
                    </a:moveTo>
                    <a:cubicBezTo>
                      <a:pt x="1872" y="1"/>
                      <a:pt x="1" y="994"/>
                      <a:pt x="1" y="3308"/>
                    </a:cubicBezTo>
                    <a:cubicBezTo>
                      <a:pt x="1" y="5406"/>
                      <a:pt x="2189" y="7716"/>
                      <a:pt x="3405" y="8050"/>
                    </a:cubicBezTo>
                    <a:cubicBezTo>
                      <a:pt x="3648" y="8141"/>
                      <a:pt x="3253" y="9296"/>
                      <a:pt x="3131" y="9874"/>
                    </a:cubicBezTo>
                    <a:cubicBezTo>
                      <a:pt x="3058" y="10152"/>
                      <a:pt x="3565" y="10304"/>
                      <a:pt x="4137" y="10304"/>
                    </a:cubicBezTo>
                    <a:cubicBezTo>
                      <a:pt x="4750" y="10304"/>
                      <a:pt x="5437" y="10130"/>
                      <a:pt x="5563" y="9752"/>
                    </a:cubicBezTo>
                    <a:cubicBezTo>
                      <a:pt x="5745" y="9053"/>
                      <a:pt x="5897" y="8050"/>
                      <a:pt x="6080" y="8020"/>
                    </a:cubicBezTo>
                    <a:cubicBezTo>
                      <a:pt x="7204" y="8020"/>
                      <a:pt x="7751" y="7716"/>
                      <a:pt x="8055" y="7138"/>
                    </a:cubicBezTo>
                    <a:cubicBezTo>
                      <a:pt x="8329" y="6652"/>
                      <a:pt x="8481" y="6105"/>
                      <a:pt x="8177" y="4950"/>
                    </a:cubicBezTo>
                    <a:lnTo>
                      <a:pt x="8177" y="4950"/>
                    </a:lnTo>
                    <a:cubicBezTo>
                      <a:pt x="8195" y="4953"/>
                      <a:pt x="8216" y="4955"/>
                      <a:pt x="8238" y="4955"/>
                    </a:cubicBezTo>
                    <a:cubicBezTo>
                      <a:pt x="8618" y="4955"/>
                      <a:pt x="9491" y="4489"/>
                      <a:pt x="9089" y="4403"/>
                    </a:cubicBezTo>
                    <a:cubicBezTo>
                      <a:pt x="7873" y="4190"/>
                      <a:pt x="7387" y="3369"/>
                      <a:pt x="7052" y="2883"/>
                    </a:cubicBezTo>
                    <a:cubicBezTo>
                      <a:pt x="6688" y="1667"/>
                      <a:pt x="5897" y="603"/>
                      <a:pt x="5077" y="238"/>
                    </a:cubicBezTo>
                    <a:cubicBezTo>
                      <a:pt x="4636" y="82"/>
                      <a:pt x="4139" y="1"/>
                      <a:pt x="36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850;p41">
                <a:extLst>
                  <a:ext uri="{FF2B5EF4-FFF2-40B4-BE49-F238E27FC236}">
                    <a16:creationId xmlns:a16="http://schemas.microsoft.com/office/drawing/2014/main" id="{DBFD1144-6211-291A-AFBD-17C248A32FF2}"/>
                  </a:ext>
                </a:extLst>
              </p:cNvPr>
              <p:cNvSpPr/>
              <p:nvPr/>
            </p:nvSpPr>
            <p:spPr>
              <a:xfrm>
                <a:off x="3893200" y="2898375"/>
                <a:ext cx="333625" cy="468250"/>
              </a:xfrm>
              <a:custGeom>
                <a:avLst/>
                <a:gdLst/>
                <a:ahLst/>
                <a:cxnLst/>
                <a:rect l="l" t="t" r="r" b="b"/>
                <a:pathLst>
                  <a:path w="13345" h="18730" extrusionOk="0">
                    <a:moveTo>
                      <a:pt x="6449" y="1"/>
                    </a:moveTo>
                    <a:cubicBezTo>
                      <a:pt x="4923" y="1"/>
                      <a:pt x="3166" y="398"/>
                      <a:pt x="1368" y="1647"/>
                    </a:cubicBezTo>
                    <a:cubicBezTo>
                      <a:pt x="0" y="2103"/>
                      <a:pt x="122" y="9550"/>
                      <a:pt x="1399" y="17605"/>
                    </a:cubicBezTo>
                    <a:cubicBezTo>
                      <a:pt x="2523" y="18304"/>
                      <a:pt x="4978" y="18730"/>
                      <a:pt x="7265" y="18730"/>
                    </a:cubicBezTo>
                    <a:cubicBezTo>
                      <a:pt x="9552" y="18730"/>
                      <a:pt x="11672" y="18304"/>
                      <a:pt x="12128" y="17301"/>
                    </a:cubicBezTo>
                    <a:cubicBezTo>
                      <a:pt x="9271" y="10371"/>
                      <a:pt x="13344" y="1951"/>
                      <a:pt x="11216" y="1191"/>
                    </a:cubicBezTo>
                    <a:cubicBezTo>
                      <a:pt x="10748" y="1023"/>
                      <a:pt x="8896" y="1"/>
                      <a:pt x="64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851;p41">
                <a:extLst>
                  <a:ext uri="{FF2B5EF4-FFF2-40B4-BE49-F238E27FC236}">
                    <a16:creationId xmlns:a16="http://schemas.microsoft.com/office/drawing/2014/main" id="{44A6F451-6691-BED5-556B-6F48054F1541}"/>
                  </a:ext>
                </a:extLst>
              </p:cNvPr>
              <p:cNvSpPr/>
              <p:nvPr/>
            </p:nvSpPr>
            <p:spPr>
              <a:xfrm>
                <a:off x="3887875" y="2650100"/>
                <a:ext cx="214325" cy="219975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8799" extrusionOk="0">
                    <a:moveTo>
                      <a:pt x="6562" y="1"/>
                    </a:moveTo>
                    <a:cubicBezTo>
                      <a:pt x="6416" y="1"/>
                      <a:pt x="6308" y="218"/>
                      <a:pt x="6323" y="514"/>
                    </a:cubicBezTo>
                    <a:cubicBezTo>
                      <a:pt x="5583" y="176"/>
                      <a:pt x="4888" y="22"/>
                      <a:pt x="4251" y="22"/>
                    </a:cubicBezTo>
                    <a:cubicBezTo>
                      <a:pt x="2086" y="22"/>
                      <a:pt x="593" y="1792"/>
                      <a:pt x="335" y="4071"/>
                    </a:cubicBezTo>
                    <a:cubicBezTo>
                      <a:pt x="1" y="7019"/>
                      <a:pt x="4043" y="8265"/>
                      <a:pt x="4256" y="8417"/>
                    </a:cubicBezTo>
                    <a:cubicBezTo>
                      <a:pt x="4415" y="8550"/>
                      <a:pt x="4319" y="8799"/>
                      <a:pt x="4738" y="8799"/>
                    </a:cubicBezTo>
                    <a:cubicBezTo>
                      <a:pt x="4799" y="8799"/>
                      <a:pt x="4871" y="8793"/>
                      <a:pt x="4955" y="8782"/>
                    </a:cubicBezTo>
                    <a:cubicBezTo>
                      <a:pt x="5685" y="8721"/>
                      <a:pt x="6627" y="8417"/>
                      <a:pt x="6870" y="7961"/>
                    </a:cubicBezTo>
                    <a:cubicBezTo>
                      <a:pt x="7083" y="7505"/>
                      <a:pt x="5563" y="5378"/>
                      <a:pt x="6718" y="4587"/>
                    </a:cubicBezTo>
                    <a:lnTo>
                      <a:pt x="6718" y="4587"/>
                    </a:lnTo>
                    <a:cubicBezTo>
                      <a:pt x="6933" y="4874"/>
                      <a:pt x="7167" y="5218"/>
                      <a:pt x="7494" y="5218"/>
                    </a:cubicBezTo>
                    <a:cubicBezTo>
                      <a:pt x="7583" y="5218"/>
                      <a:pt x="7678" y="5193"/>
                      <a:pt x="7782" y="5134"/>
                    </a:cubicBezTo>
                    <a:cubicBezTo>
                      <a:pt x="7995" y="5043"/>
                      <a:pt x="7144" y="4192"/>
                      <a:pt x="6992" y="3432"/>
                    </a:cubicBezTo>
                    <a:cubicBezTo>
                      <a:pt x="6863" y="2663"/>
                      <a:pt x="7233" y="1958"/>
                      <a:pt x="7662" y="1958"/>
                    </a:cubicBezTo>
                    <a:cubicBezTo>
                      <a:pt x="7742" y="1958"/>
                      <a:pt x="7823" y="1982"/>
                      <a:pt x="7903" y="2034"/>
                    </a:cubicBezTo>
                    <a:cubicBezTo>
                      <a:pt x="8572" y="1456"/>
                      <a:pt x="7812" y="1426"/>
                      <a:pt x="7812" y="1426"/>
                    </a:cubicBezTo>
                    <a:cubicBezTo>
                      <a:pt x="7889" y="809"/>
                      <a:pt x="7783" y="314"/>
                      <a:pt x="7555" y="314"/>
                    </a:cubicBezTo>
                    <a:cubicBezTo>
                      <a:pt x="7424" y="314"/>
                      <a:pt x="7252" y="479"/>
                      <a:pt x="7052" y="879"/>
                    </a:cubicBezTo>
                    <a:cubicBezTo>
                      <a:pt x="6912" y="240"/>
                      <a:pt x="6716" y="1"/>
                      <a:pt x="656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852;p41">
                <a:extLst>
                  <a:ext uri="{FF2B5EF4-FFF2-40B4-BE49-F238E27FC236}">
                    <a16:creationId xmlns:a16="http://schemas.microsoft.com/office/drawing/2014/main" id="{49676CC9-75CE-0C54-19B5-13CB10000562}"/>
                  </a:ext>
                </a:extLst>
              </p:cNvPr>
              <p:cNvSpPr/>
              <p:nvPr/>
            </p:nvSpPr>
            <p:spPr>
              <a:xfrm>
                <a:off x="4473000" y="2779900"/>
                <a:ext cx="68400" cy="1300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5201" extrusionOk="0">
                    <a:moveTo>
                      <a:pt x="2121" y="0"/>
                    </a:moveTo>
                    <a:cubicBezTo>
                      <a:pt x="1617" y="0"/>
                      <a:pt x="1728" y="1837"/>
                      <a:pt x="1520" y="2283"/>
                    </a:cubicBezTo>
                    <a:cubicBezTo>
                      <a:pt x="1307" y="2739"/>
                      <a:pt x="1155" y="2769"/>
                      <a:pt x="1003" y="2800"/>
                    </a:cubicBezTo>
                    <a:cubicBezTo>
                      <a:pt x="993" y="2802"/>
                      <a:pt x="984" y="2804"/>
                      <a:pt x="975" y="2804"/>
                    </a:cubicBezTo>
                    <a:cubicBezTo>
                      <a:pt x="720" y="2804"/>
                      <a:pt x="825" y="1637"/>
                      <a:pt x="424" y="1637"/>
                    </a:cubicBezTo>
                    <a:cubicBezTo>
                      <a:pt x="405" y="1637"/>
                      <a:pt x="386" y="1639"/>
                      <a:pt x="365" y="1645"/>
                    </a:cubicBezTo>
                    <a:cubicBezTo>
                      <a:pt x="91" y="1675"/>
                      <a:pt x="0" y="4897"/>
                      <a:pt x="0" y="4897"/>
                    </a:cubicBezTo>
                    <a:lnTo>
                      <a:pt x="547" y="5201"/>
                    </a:lnTo>
                    <a:cubicBezTo>
                      <a:pt x="1398" y="4562"/>
                      <a:pt x="2371" y="3377"/>
                      <a:pt x="2614" y="2860"/>
                    </a:cubicBezTo>
                    <a:cubicBezTo>
                      <a:pt x="2736" y="2009"/>
                      <a:pt x="2341" y="1219"/>
                      <a:pt x="2158" y="3"/>
                    </a:cubicBezTo>
                    <a:cubicBezTo>
                      <a:pt x="2146" y="1"/>
                      <a:pt x="2133" y="0"/>
                      <a:pt x="21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853;p41">
                <a:extLst>
                  <a:ext uri="{FF2B5EF4-FFF2-40B4-BE49-F238E27FC236}">
                    <a16:creationId xmlns:a16="http://schemas.microsoft.com/office/drawing/2014/main" id="{69E47743-938F-025B-54A4-D49E1576A642}"/>
                  </a:ext>
                </a:extLst>
              </p:cNvPr>
              <p:cNvSpPr/>
              <p:nvPr/>
            </p:nvSpPr>
            <p:spPr>
              <a:xfrm>
                <a:off x="4136150" y="2894700"/>
                <a:ext cx="358150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14326" h="8257" extrusionOk="0">
                    <a:moveTo>
                      <a:pt x="13383" y="1"/>
                    </a:moveTo>
                    <a:cubicBezTo>
                      <a:pt x="12866" y="366"/>
                      <a:pt x="9006" y="4560"/>
                      <a:pt x="9006" y="4560"/>
                    </a:cubicBezTo>
                    <a:cubicBezTo>
                      <a:pt x="9006" y="4560"/>
                      <a:pt x="2897" y="2189"/>
                      <a:pt x="1650" y="1399"/>
                    </a:cubicBezTo>
                    <a:cubicBezTo>
                      <a:pt x="1575" y="1367"/>
                      <a:pt x="1501" y="1352"/>
                      <a:pt x="1431" y="1352"/>
                    </a:cubicBezTo>
                    <a:cubicBezTo>
                      <a:pt x="429" y="1352"/>
                      <a:pt x="0" y="4399"/>
                      <a:pt x="738" y="5138"/>
                    </a:cubicBezTo>
                    <a:cubicBezTo>
                      <a:pt x="1498" y="5898"/>
                      <a:pt x="8307" y="7843"/>
                      <a:pt x="9219" y="8238"/>
                    </a:cubicBezTo>
                    <a:cubicBezTo>
                      <a:pt x="9247" y="8251"/>
                      <a:pt x="9277" y="8257"/>
                      <a:pt x="9309" y="8257"/>
                    </a:cubicBezTo>
                    <a:cubicBezTo>
                      <a:pt x="10388" y="8257"/>
                      <a:pt x="14089" y="1607"/>
                      <a:pt x="14325" y="426"/>
                    </a:cubicBezTo>
                    <a:cubicBezTo>
                      <a:pt x="13961" y="1"/>
                      <a:pt x="13383" y="1"/>
                      <a:pt x="13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854;p41">
                <a:extLst>
                  <a:ext uri="{FF2B5EF4-FFF2-40B4-BE49-F238E27FC236}">
                    <a16:creationId xmlns:a16="http://schemas.microsoft.com/office/drawing/2014/main" id="{A11478F2-C400-C114-EB85-F394B96BE9D1}"/>
                  </a:ext>
                </a:extLst>
              </p:cNvPr>
              <p:cNvSpPr/>
              <p:nvPr/>
            </p:nvSpPr>
            <p:spPr>
              <a:xfrm>
                <a:off x="4691850" y="2541225"/>
                <a:ext cx="1200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2635" extrusionOk="0">
                    <a:moveTo>
                      <a:pt x="4267" y="0"/>
                    </a:moveTo>
                    <a:cubicBezTo>
                      <a:pt x="3742" y="0"/>
                      <a:pt x="1518" y="416"/>
                      <a:pt x="1490" y="644"/>
                    </a:cubicBezTo>
                    <a:cubicBezTo>
                      <a:pt x="1459" y="1100"/>
                      <a:pt x="2675" y="887"/>
                      <a:pt x="2645" y="1161"/>
                    </a:cubicBezTo>
                    <a:cubicBezTo>
                      <a:pt x="2645" y="1252"/>
                      <a:pt x="2584" y="1404"/>
                      <a:pt x="2189" y="1647"/>
                    </a:cubicBezTo>
                    <a:cubicBezTo>
                      <a:pt x="1794" y="1860"/>
                      <a:pt x="0" y="1921"/>
                      <a:pt x="152" y="2407"/>
                    </a:cubicBezTo>
                    <a:cubicBezTo>
                      <a:pt x="1038" y="2455"/>
                      <a:pt x="1697" y="2635"/>
                      <a:pt x="2309" y="2635"/>
                    </a:cubicBezTo>
                    <a:cubicBezTo>
                      <a:pt x="2474" y="2635"/>
                      <a:pt x="2635" y="2622"/>
                      <a:pt x="2797" y="2590"/>
                    </a:cubicBezTo>
                    <a:cubicBezTo>
                      <a:pt x="3253" y="2377"/>
                      <a:pt x="4225" y="1374"/>
                      <a:pt x="4772" y="553"/>
                    </a:cubicBezTo>
                    <a:cubicBezTo>
                      <a:pt x="4803" y="553"/>
                      <a:pt x="4651" y="128"/>
                      <a:pt x="4347" y="6"/>
                    </a:cubicBezTo>
                    <a:cubicBezTo>
                      <a:pt x="4328" y="2"/>
                      <a:pt x="4301" y="0"/>
                      <a:pt x="42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855;p41">
                <a:extLst>
                  <a:ext uri="{FF2B5EF4-FFF2-40B4-BE49-F238E27FC236}">
                    <a16:creationId xmlns:a16="http://schemas.microsoft.com/office/drawing/2014/main" id="{76EDFDC1-A989-1550-D62D-5BF779A46771}"/>
                  </a:ext>
                </a:extLst>
              </p:cNvPr>
              <p:cNvSpPr/>
              <p:nvPr/>
            </p:nvSpPr>
            <p:spPr>
              <a:xfrm>
                <a:off x="4514800" y="2293525"/>
                <a:ext cx="59100" cy="3945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1578" extrusionOk="0">
                    <a:moveTo>
                      <a:pt x="681" y="1"/>
                    </a:moveTo>
                    <a:cubicBezTo>
                      <a:pt x="506" y="1"/>
                      <a:pt x="376" y="55"/>
                      <a:pt x="334" y="187"/>
                    </a:cubicBezTo>
                    <a:cubicBezTo>
                      <a:pt x="152" y="795"/>
                      <a:pt x="0" y="1494"/>
                      <a:pt x="517" y="1555"/>
                    </a:cubicBezTo>
                    <a:cubicBezTo>
                      <a:pt x="586" y="1570"/>
                      <a:pt x="666" y="1578"/>
                      <a:pt x="753" y="1578"/>
                    </a:cubicBezTo>
                    <a:cubicBezTo>
                      <a:pt x="1359" y="1578"/>
                      <a:pt x="2314" y="1236"/>
                      <a:pt x="2340" y="917"/>
                    </a:cubicBezTo>
                    <a:cubicBezTo>
                      <a:pt x="2364" y="612"/>
                      <a:pt x="1268" y="1"/>
                      <a:pt x="6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856;p41">
              <a:extLst>
                <a:ext uri="{FF2B5EF4-FFF2-40B4-BE49-F238E27FC236}">
                  <a16:creationId xmlns:a16="http://schemas.microsoft.com/office/drawing/2014/main" id="{A95EF5DF-27AE-1C00-0462-3968B56C8640}"/>
                </a:ext>
              </a:extLst>
            </p:cNvPr>
            <p:cNvGrpSpPr/>
            <p:nvPr/>
          </p:nvGrpSpPr>
          <p:grpSpPr>
            <a:xfrm flipH="1">
              <a:off x="5754775" y="1704388"/>
              <a:ext cx="688225" cy="627862"/>
              <a:chOff x="760050" y="2874625"/>
              <a:chExt cx="1485485" cy="1355487"/>
            </a:xfrm>
          </p:grpSpPr>
          <p:sp>
            <p:nvSpPr>
              <p:cNvPr id="11" name="Google Shape;857;p41">
                <a:extLst>
                  <a:ext uri="{FF2B5EF4-FFF2-40B4-BE49-F238E27FC236}">
                    <a16:creationId xmlns:a16="http://schemas.microsoft.com/office/drawing/2014/main" id="{4BE5DE96-78AE-C635-2C4E-9EA3DFF18D09}"/>
                  </a:ext>
                </a:extLst>
              </p:cNvPr>
              <p:cNvSpPr/>
              <p:nvPr/>
            </p:nvSpPr>
            <p:spPr>
              <a:xfrm>
                <a:off x="760050" y="2874625"/>
                <a:ext cx="1356230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0" h="60177" extrusionOk="0">
                    <a:moveTo>
                      <a:pt x="30055" y="0"/>
                    </a:moveTo>
                    <a:cubicBezTo>
                      <a:pt x="18347" y="0"/>
                      <a:pt x="8206" y="6672"/>
                      <a:pt x="3236" y="16479"/>
                    </a:cubicBezTo>
                    <a:cubicBezTo>
                      <a:pt x="1168" y="20548"/>
                      <a:pt x="0" y="25185"/>
                      <a:pt x="0" y="30089"/>
                    </a:cubicBezTo>
                    <a:cubicBezTo>
                      <a:pt x="0" y="32557"/>
                      <a:pt x="267" y="34925"/>
                      <a:pt x="868" y="37227"/>
                    </a:cubicBezTo>
                    <a:cubicBezTo>
                      <a:pt x="1335" y="39195"/>
                      <a:pt x="2035" y="41097"/>
                      <a:pt x="2869" y="42898"/>
                    </a:cubicBezTo>
                    <a:cubicBezTo>
                      <a:pt x="4070" y="45400"/>
                      <a:pt x="5604" y="47735"/>
                      <a:pt x="7406" y="49836"/>
                    </a:cubicBezTo>
                    <a:cubicBezTo>
                      <a:pt x="12910" y="56174"/>
                      <a:pt x="21049" y="60177"/>
                      <a:pt x="30088" y="60177"/>
                    </a:cubicBezTo>
                    <a:cubicBezTo>
                      <a:pt x="42130" y="60177"/>
                      <a:pt x="52538" y="53138"/>
                      <a:pt x="57308" y="42898"/>
                    </a:cubicBezTo>
                    <a:cubicBezTo>
                      <a:pt x="59143" y="39028"/>
                      <a:pt x="60210" y="34692"/>
                      <a:pt x="60210" y="30122"/>
                    </a:cubicBezTo>
                    <a:cubicBezTo>
                      <a:pt x="60210" y="26519"/>
                      <a:pt x="59576" y="23117"/>
                      <a:pt x="58375" y="19881"/>
                    </a:cubicBezTo>
                    <a:cubicBezTo>
                      <a:pt x="57908" y="18714"/>
                      <a:pt x="57441" y="17580"/>
                      <a:pt x="56874" y="16479"/>
                    </a:cubicBezTo>
                    <a:cubicBezTo>
                      <a:pt x="55707" y="14177"/>
                      <a:pt x="54272" y="12042"/>
                      <a:pt x="52571" y="10141"/>
                    </a:cubicBezTo>
                    <a:cubicBezTo>
                      <a:pt x="47067" y="3903"/>
                      <a:pt x="39028" y="0"/>
                      <a:pt x="30055" y="0"/>
                    </a:cubicBez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858;p41">
                <a:extLst>
                  <a:ext uri="{FF2B5EF4-FFF2-40B4-BE49-F238E27FC236}">
                    <a16:creationId xmlns:a16="http://schemas.microsoft.com/office/drawing/2014/main" id="{E0C428EE-138E-84FD-B615-6F62217D9BC7}"/>
                  </a:ext>
                </a:extLst>
              </p:cNvPr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859;p41">
                <a:extLst>
                  <a:ext uri="{FF2B5EF4-FFF2-40B4-BE49-F238E27FC236}">
                    <a16:creationId xmlns:a16="http://schemas.microsoft.com/office/drawing/2014/main" id="{ACB6DD3B-98EE-A966-2A31-86F73A39BCC3}"/>
                  </a:ext>
                </a:extLst>
              </p:cNvPr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rgbClr val="FBBF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860;p41">
                <a:extLst>
                  <a:ext uri="{FF2B5EF4-FFF2-40B4-BE49-F238E27FC236}">
                    <a16:creationId xmlns:a16="http://schemas.microsoft.com/office/drawing/2014/main" id="{2A0500E0-A965-1237-1515-5E6509B195C5}"/>
                  </a:ext>
                </a:extLst>
              </p:cNvPr>
              <p:cNvSpPr/>
              <p:nvPr/>
            </p:nvSpPr>
            <p:spPr>
              <a:xfrm flipH="1">
                <a:off x="1246192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861;p41">
              <a:extLst>
                <a:ext uri="{FF2B5EF4-FFF2-40B4-BE49-F238E27FC236}">
                  <a16:creationId xmlns:a16="http://schemas.microsoft.com/office/drawing/2014/main" id="{37BCAF38-4BAA-FC62-EA71-C617486C01BF}"/>
                </a:ext>
              </a:extLst>
            </p:cNvPr>
            <p:cNvGrpSpPr/>
            <p:nvPr/>
          </p:nvGrpSpPr>
          <p:grpSpPr>
            <a:xfrm>
              <a:off x="6087463" y="2676093"/>
              <a:ext cx="753670" cy="753244"/>
              <a:chOff x="889282" y="2874625"/>
              <a:chExt cx="1356253" cy="1355487"/>
            </a:xfrm>
          </p:grpSpPr>
          <p:sp>
            <p:nvSpPr>
              <p:cNvPr id="8" name="Google Shape;862;p41">
                <a:extLst>
                  <a:ext uri="{FF2B5EF4-FFF2-40B4-BE49-F238E27FC236}">
                    <a16:creationId xmlns:a16="http://schemas.microsoft.com/office/drawing/2014/main" id="{B0672F4F-C522-C9DE-194A-55AA81064766}"/>
                  </a:ext>
                </a:extLst>
              </p:cNvPr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863;p41">
                <a:extLst>
                  <a:ext uri="{FF2B5EF4-FFF2-40B4-BE49-F238E27FC236}">
                    <a16:creationId xmlns:a16="http://schemas.microsoft.com/office/drawing/2014/main" id="{559F110C-E316-39DC-4F97-0A266EA07270}"/>
                  </a:ext>
                </a:extLst>
              </p:cNvPr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864;p41">
                <a:extLst>
                  <a:ext uri="{FF2B5EF4-FFF2-40B4-BE49-F238E27FC236}">
                    <a16:creationId xmlns:a16="http://schemas.microsoft.com/office/drawing/2014/main" id="{A461DC36-9722-9F67-6E71-0E1FC8DFD4A2}"/>
                  </a:ext>
                </a:extLst>
              </p:cNvPr>
              <p:cNvSpPr/>
              <p:nvPr/>
            </p:nvSpPr>
            <p:spPr>
              <a:xfrm>
                <a:off x="1290539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9054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3"/>
          <p:cNvSpPr txBox="1">
            <a:spLocks noGrp="1"/>
          </p:cNvSpPr>
          <p:nvPr>
            <p:ph type="title"/>
          </p:nvPr>
        </p:nvSpPr>
        <p:spPr>
          <a:xfrm>
            <a:off x="713225" y="1550838"/>
            <a:ext cx="4123500" cy="110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TERIMAKASIH</a:t>
            </a:r>
            <a:endParaRPr sz="5400" dirty="0"/>
          </a:p>
        </p:txBody>
      </p:sp>
      <p:pic>
        <p:nvPicPr>
          <p:cNvPr id="904" name="Google Shape;904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9525" y="548650"/>
            <a:ext cx="2781250" cy="41744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05" name="Google Shape;905;p43"/>
          <p:cNvGrpSpPr/>
          <p:nvPr/>
        </p:nvGrpSpPr>
        <p:grpSpPr>
          <a:xfrm>
            <a:off x="4971638" y="2191152"/>
            <a:ext cx="542964" cy="465786"/>
            <a:chOff x="4971638" y="2191152"/>
            <a:chExt cx="542964" cy="465786"/>
          </a:xfrm>
        </p:grpSpPr>
        <p:sp>
          <p:nvSpPr>
            <p:cNvPr id="906" name="Google Shape;906;p43"/>
            <p:cNvSpPr/>
            <p:nvPr/>
          </p:nvSpPr>
          <p:spPr>
            <a:xfrm>
              <a:off x="4971638" y="21911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3"/>
            <p:cNvSpPr/>
            <p:nvPr/>
          </p:nvSpPr>
          <p:spPr>
            <a:xfrm>
              <a:off x="5358446" y="24762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8" name="Google Shape;908;p43"/>
          <p:cNvGrpSpPr/>
          <p:nvPr/>
        </p:nvGrpSpPr>
        <p:grpSpPr>
          <a:xfrm>
            <a:off x="4405118" y="2875397"/>
            <a:ext cx="2514240" cy="2173004"/>
            <a:chOff x="4405118" y="2875397"/>
            <a:chExt cx="2514240" cy="2173004"/>
          </a:xfrm>
        </p:grpSpPr>
        <p:grpSp>
          <p:nvGrpSpPr>
            <p:cNvPr id="909" name="Google Shape;909;p43"/>
            <p:cNvGrpSpPr/>
            <p:nvPr/>
          </p:nvGrpSpPr>
          <p:grpSpPr>
            <a:xfrm>
              <a:off x="4405118" y="2875397"/>
              <a:ext cx="2514240" cy="2173004"/>
              <a:chOff x="4405274" y="2988663"/>
              <a:chExt cx="2383392" cy="2059915"/>
            </a:xfrm>
          </p:grpSpPr>
          <p:sp>
            <p:nvSpPr>
              <p:cNvPr id="910" name="Google Shape;910;p43"/>
              <p:cNvSpPr/>
              <p:nvPr/>
            </p:nvSpPr>
            <p:spPr>
              <a:xfrm>
                <a:off x="4602201" y="3700668"/>
                <a:ext cx="1986388" cy="1044431"/>
              </a:xfrm>
              <a:custGeom>
                <a:avLst/>
                <a:gdLst/>
                <a:ahLst/>
                <a:cxnLst/>
                <a:rect l="l" t="t" r="r" b="b"/>
                <a:pathLst>
                  <a:path w="42064" h="22117" extrusionOk="0">
                    <a:moveTo>
                      <a:pt x="0" y="1"/>
                    </a:moveTo>
                    <a:lnTo>
                      <a:pt x="5638" y="22117"/>
                    </a:lnTo>
                    <a:lnTo>
                      <a:pt x="36460" y="22117"/>
                    </a:lnTo>
                    <a:lnTo>
                      <a:pt x="4206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43"/>
              <p:cNvSpPr/>
              <p:nvPr/>
            </p:nvSpPr>
            <p:spPr>
              <a:xfrm>
                <a:off x="4405274" y="3432905"/>
                <a:ext cx="2383392" cy="315072"/>
              </a:xfrm>
              <a:custGeom>
                <a:avLst/>
                <a:gdLst/>
                <a:ahLst/>
                <a:cxnLst/>
                <a:rect l="l" t="t" r="r" b="b"/>
                <a:pathLst>
                  <a:path w="50471" h="6672" extrusionOk="0">
                    <a:moveTo>
                      <a:pt x="3336" y="0"/>
                    </a:moveTo>
                    <a:cubicBezTo>
                      <a:pt x="1502" y="0"/>
                      <a:pt x="1" y="1501"/>
                      <a:pt x="1" y="3336"/>
                    </a:cubicBezTo>
                    <a:cubicBezTo>
                      <a:pt x="1" y="5137"/>
                      <a:pt x="1502" y="6672"/>
                      <a:pt x="3336" y="6672"/>
                    </a:cubicBezTo>
                    <a:lnTo>
                      <a:pt x="47101" y="6672"/>
                    </a:lnTo>
                    <a:cubicBezTo>
                      <a:pt x="48969" y="6672"/>
                      <a:pt x="50403" y="5137"/>
                      <a:pt x="50470" y="3336"/>
                    </a:cubicBezTo>
                    <a:cubicBezTo>
                      <a:pt x="50470" y="1501"/>
                      <a:pt x="48969" y="0"/>
                      <a:pt x="471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43"/>
              <p:cNvSpPr/>
              <p:nvPr/>
            </p:nvSpPr>
            <p:spPr>
              <a:xfrm>
                <a:off x="5353593" y="3916484"/>
                <a:ext cx="485216" cy="483658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10242" extrusionOk="0">
                    <a:moveTo>
                      <a:pt x="5138" y="1"/>
                    </a:moveTo>
                    <a:cubicBezTo>
                      <a:pt x="2302" y="1"/>
                      <a:pt x="1" y="2302"/>
                      <a:pt x="1" y="5138"/>
                    </a:cubicBezTo>
                    <a:cubicBezTo>
                      <a:pt x="1" y="7973"/>
                      <a:pt x="2302" y="10241"/>
                      <a:pt x="5138" y="10241"/>
                    </a:cubicBezTo>
                    <a:cubicBezTo>
                      <a:pt x="7973" y="10241"/>
                      <a:pt x="10275" y="7973"/>
                      <a:pt x="10275" y="5138"/>
                    </a:cubicBezTo>
                    <a:cubicBezTo>
                      <a:pt x="10275" y="2302"/>
                      <a:pt x="7973" y="1"/>
                      <a:pt x="51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43"/>
              <p:cNvSpPr/>
              <p:nvPr/>
            </p:nvSpPr>
            <p:spPr>
              <a:xfrm>
                <a:off x="4829021" y="4441668"/>
                <a:ext cx="693139" cy="606910"/>
              </a:xfrm>
              <a:custGeom>
                <a:avLst/>
                <a:gdLst/>
                <a:ahLst/>
                <a:cxnLst/>
                <a:rect l="l" t="t" r="r" b="b"/>
                <a:pathLst>
                  <a:path w="14678" h="12852" extrusionOk="0">
                    <a:moveTo>
                      <a:pt x="7341" y="0"/>
                    </a:moveTo>
                    <a:cubicBezTo>
                      <a:pt x="6278" y="0"/>
                      <a:pt x="5200" y="265"/>
                      <a:pt x="4204" y="822"/>
                    </a:cubicBezTo>
                    <a:cubicBezTo>
                      <a:pt x="1102" y="2556"/>
                      <a:pt x="1" y="6459"/>
                      <a:pt x="1735" y="9561"/>
                    </a:cubicBezTo>
                    <a:cubicBezTo>
                      <a:pt x="2913" y="11668"/>
                      <a:pt x="5090" y="12851"/>
                      <a:pt x="7338" y="12851"/>
                    </a:cubicBezTo>
                    <a:cubicBezTo>
                      <a:pt x="8401" y="12851"/>
                      <a:pt x="9479" y="12587"/>
                      <a:pt x="10475" y="12030"/>
                    </a:cubicBezTo>
                    <a:cubicBezTo>
                      <a:pt x="13577" y="10295"/>
                      <a:pt x="14678" y="6392"/>
                      <a:pt x="12943" y="3290"/>
                    </a:cubicBezTo>
                    <a:cubicBezTo>
                      <a:pt x="11766" y="1184"/>
                      <a:pt x="9588" y="0"/>
                      <a:pt x="7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43"/>
              <p:cNvSpPr/>
              <p:nvPr/>
            </p:nvSpPr>
            <p:spPr>
              <a:xfrm>
                <a:off x="4929846" y="4530167"/>
                <a:ext cx="489939" cy="429115"/>
              </a:xfrm>
              <a:custGeom>
                <a:avLst/>
                <a:gdLst/>
                <a:ahLst/>
                <a:cxnLst/>
                <a:rect l="l" t="t" r="r" b="b"/>
                <a:pathLst>
                  <a:path w="10375" h="9087" extrusionOk="0">
                    <a:moveTo>
                      <a:pt x="5189" y="1"/>
                    </a:moveTo>
                    <a:cubicBezTo>
                      <a:pt x="4437" y="1"/>
                      <a:pt x="3674" y="187"/>
                      <a:pt x="2969" y="582"/>
                    </a:cubicBezTo>
                    <a:cubicBezTo>
                      <a:pt x="801" y="1816"/>
                      <a:pt x="1" y="4585"/>
                      <a:pt x="1235" y="6753"/>
                    </a:cubicBezTo>
                    <a:cubicBezTo>
                      <a:pt x="2076" y="8253"/>
                      <a:pt x="3628" y="9087"/>
                      <a:pt x="5218" y="9087"/>
                    </a:cubicBezTo>
                    <a:cubicBezTo>
                      <a:pt x="5962" y="9087"/>
                      <a:pt x="6715" y="8904"/>
                      <a:pt x="7406" y="8521"/>
                    </a:cubicBezTo>
                    <a:cubicBezTo>
                      <a:pt x="9608" y="7287"/>
                      <a:pt x="10375" y="4518"/>
                      <a:pt x="9174" y="2317"/>
                    </a:cubicBezTo>
                    <a:cubicBezTo>
                      <a:pt x="8335" y="843"/>
                      <a:pt x="6786" y="1"/>
                      <a:pt x="518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3"/>
              <p:cNvSpPr/>
              <p:nvPr/>
            </p:nvSpPr>
            <p:spPr>
              <a:xfrm>
                <a:off x="5678120" y="4441668"/>
                <a:ext cx="691574" cy="606904"/>
              </a:xfrm>
              <a:custGeom>
                <a:avLst/>
                <a:gdLst/>
                <a:ahLst/>
                <a:cxnLst/>
                <a:rect l="l" t="t" r="r" b="b"/>
                <a:pathLst>
                  <a:path w="14645" h="12852" extrusionOk="0">
                    <a:moveTo>
                      <a:pt x="7314" y="0"/>
                    </a:moveTo>
                    <a:cubicBezTo>
                      <a:pt x="6248" y="0"/>
                      <a:pt x="5166" y="265"/>
                      <a:pt x="4170" y="822"/>
                    </a:cubicBezTo>
                    <a:cubicBezTo>
                      <a:pt x="1101" y="2556"/>
                      <a:pt x="0" y="6459"/>
                      <a:pt x="1735" y="9561"/>
                    </a:cubicBezTo>
                    <a:cubicBezTo>
                      <a:pt x="2890" y="11668"/>
                      <a:pt x="5075" y="12851"/>
                      <a:pt x="7330" y="12851"/>
                    </a:cubicBezTo>
                    <a:cubicBezTo>
                      <a:pt x="8397" y="12851"/>
                      <a:pt x="9479" y="12587"/>
                      <a:pt x="10474" y="12030"/>
                    </a:cubicBezTo>
                    <a:cubicBezTo>
                      <a:pt x="13543" y="10295"/>
                      <a:pt x="14644" y="6392"/>
                      <a:pt x="12910" y="3290"/>
                    </a:cubicBezTo>
                    <a:cubicBezTo>
                      <a:pt x="11754" y="1184"/>
                      <a:pt x="9569" y="0"/>
                      <a:pt x="73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3"/>
              <p:cNvSpPr/>
              <p:nvPr/>
            </p:nvSpPr>
            <p:spPr>
              <a:xfrm>
                <a:off x="5778945" y="4530167"/>
                <a:ext cx="489933" cy="429111"/>
              </a:xfrm>
              <a:custGeom>
                <a:avLst/>
                <a:gdLst/>
                <a:ahLst/>
                <a:cxnLst/>
                <a:rect l="l" t="t" r="r" b="b"/>
                <a:pathLst>
                  <a:path w="10375" h="9087" extrusionOk="0">
                    <a:moveTo>
                      <a:pt x="5187" y="1"/>
                    </a:moveTo>
                    <a:cubicBezTo>
                      <a:pt x="4436" y="1"/>
                      <a:pt x="3674" y="187"/>
                      <a:pt x="2969" y="582"/>
                    </a:cubicBezTo>
                    <a:cubicBezTo>
                      <a:pt x="767" y="1816"/>
                      <a:pt x="0" y="4585"/>
                      <a:pt x="1234" y="6753"/>
                    </a:cubicBezTo>
                    <a:cubicBezTo>
                      <a:pt x="2052" y="8253"/>
                      <a:pt x="3598" y="9087"/>
                      <a:pt x="5196" y="9087"/>
                    </a:cubicBezTo>
                    <a:cubicBezTo>
                      <a:pt x="5944" y="9087"/>
                      <a:pt x="6703" y="8904"/>
                      <a:pt x="7405" y="8521"/>
                    </a:cubicBezTo>
                    <a:cubicBezTo>
                      <a:pt x="9607" y="7287"/>
                      <a:pt x="10374" y="4518"/>
                      <a:pt x="9140" y="2317"/>
                    </a:cubicBezTo>
                    <a:cubicBezTo>
                      <a:pt x="8324" y="843"/>
                      <a:pt x="6782" y="1"/>
                      <a:pt x="518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3"/>
              <p:cNvSpPr/>
              <p:nvPr/>
            </p:nvSpPr>
            <p:spPr>
              <a:xfrm>
                <a:off x="4947177" y="3376188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1" y="0"/>
                    </a:moveTo>
                    <a:lnTo>
                      <a:pt x="1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3"/>
              <p:cNvSpPr/>
              <p:nvPr/>
            </p:nvSpPr>
            <p:spPr>
              <a:xfrm>
                <a:off x="4947177" y="3321030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1" y="1"/>
                    </a:moveTo>
                    <a:lnTo>
                      <a:pt x="1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3"/>
              <p:cNvSpPr/>
              <p:nvPr/>
            </p:nvSpPr>
            <p:spPr>
              <a:xfrm>
                <a:off x="4909398" y="3264313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3"/>
              <p:cNvSpPr/>
              <p:nvPr/>
            </p:nvSpPr>
            <p:spPr>
              <a:xfrm>
                <a:off x="4641587" y="3376188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3"/>
              <p:cNvSpPr/>
              <p:nvPr/>
            </p:nvSpPr>
            <p:spPr>
              <a:xfrm>
                <a:off x="4720357" y="3321030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3"/>
              <p:cNvSpPr/>
              <p:nvPr/>
            </p:nvSpPr>
            <p:spPr>
              <a:xfrm>
                <a:off x="4641587" y="3264313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3"/>
              <p:cNvSpPr/>
              <p:nvPr/>
            </p:nvSpPr>
            <p:spPr>
              <a:xfrm>
                <a:off x="5175603" y="3376188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3"/>
              <p:cNvSpPr/>
              <p:nvPr/>
            </p:nvSpPr>
            <p:spPr>
              <a:xfrm>
                <a:off x="5175603" y="3321030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3"/>
              <p:cNvSpPr/>
              <p:nvPr/>
            </p:nvSpPr>
            <p:spPr>
              <a:xfrm>
                <a:off x="5175603" y="3264313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3"/>
              <p:cNvSpPr/>
              <p:nvPr/>
            </p:nvSpPr>
            <p:spPr>
              <a:xfrm>
                <a:off x="5404028" y="3376188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3"/>
              <p:cNvSpPr/>
              <p:nvPr/>
            </p:nvSpPr>
            <p:spPr>
              <a:xfrm>
                <a:off x="5404028" y="3321030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43"/>
              <p:cNvSpPr/>
              <p:nvPr/>
            </p:nvSpPr>
            <p:spPr>
              <a:xfrm>
                <a:off x="5404028" y="3264313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3"/>
              <p:cNvSpPr/>
              <p:nvPr/>
            </p:nvSpPr>
            <p:spPr>
              <a:xfrm>
                <a:off x="5632407" y="3376188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1" y="0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43"/>
              <p:cNvSpPr/>
              <p:nvPr/>
            </p:nvSpPr>
            <p:spPr>
              <a:xfrm>
                <a:off x="5632407" y="3321030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1" y="1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43"/>
              <p:cNvSpPr/>
              <p:nvPr/>
            </p:nvSpPr>
            <p:spPr>
              <a:xfrm>
                <a:off x="5632407" y="3264313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1" y="1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3"/>
              <p:cNvSpPr/>
              <p:nvPr/>
            </p:nvSpPr>
            <p:spPr>
              <a:xfrm>
                <a:off x="5151991" y="3209202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43"/>
              <p:cNvSpPr/>
              <p:nvPr/>
            </p:nvSpPr>
            <p:spPr>
              <a:xfrm>
                <a:off x="5175603" y="3154044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43"/>
              <p:cNvSpPr/>
              <p:nvPr/>
            </p:nvSpPr>
            <p:spPr>
              <a:xfrm>
                <a:off x="5151991" y="3098933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43"/>
              <p:cNvSpPr/>
              <p:nvPr/>
            </p:nvSpPr>
            <p:spPr>
              <a:xfrm>
                <a:off x="5404028" y="3209202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43"/>
              <p:cNvSpPr/>
              <p:nvPr/>
            </p:nvSpPr>
            <p:spPr>
              <a:xfrm>
                <a:off x="5404028" y="3154044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3"/>
              <p:cNvSpPr/>
              <p:nvPr/>
            </p:nvSpPr>
            <p:spPr>
              <a:xfrm>
                <a:off x="5404028" y="3098933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43"/>
              <p:cNvSpPr/>
              <p:nvPr/>
            </p:nvSpPr>
            <p:spPr>
              <a:xfrm>
                <a:off x="5329980" y="3043774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43"/>
              <p:cNvSpPr/>
              <p:nvPr/>
            </p:nvSpPr>
            <p:spPr>
              <a:xfrm>
                <a:off x="5656066" y="3209202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43"/>
              <p:cNvSpPr/>
              <p:nvPr/>
            </p:nvSpPr>
            <p:spPr>
              <a:xfrm>
                <a:off x="5632407" y="3154044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1" y="1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43"/>
              <p:cNvSpPr/>
              <p:nvPr/>
            </p:nvSpPr>
            <p:spPr>
              <a:xfrm>
                <a:off x="5656066" y="3098933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43"/>
              <p:cNvSpPr/>
              <p:nvPr/>
            </p:nvSpPr>
            <p:spPr>
              <a:xfrm>
                <a:off x="5659230" y="3043774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43"/>
              <p:cNvSpPr/>
              <p:nvPr/>
            </p:nvSpPr>
            <p:spPr>
              <a:xfrm>
                <a:off x="5632407" y="2988663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1" y="0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43"/>
              <p:cNvSpPr/>
              <p:nvPr/>
            </p:nvSpPr>
            <p:spPr>
              <a:xfrm>
                <a:off x="5859274" y="3376188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43"/>
              <p:cNvSpPr/>
              <p:nvPr/>
            </p:nvSpPr>
            <p:spPr>
              <a:xfrm>
                <a:off x="5859274" y="3321030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" name="Google Shape;946;p43"/>
              <p:cNvSpPr/>
              <p:nvPr/>
            </p:nvSpPr>
            <p:spPr>
              <a:xfrm>
                <a:off x="5859274" y="3264313"/>
                <a:ext cx="228462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43"/>
              <p:cNvSpPr/>
              <p:nvPr/>
            </p:nvSpPr>
            <p:spPr>
              <a:xfrm>
                <a:off x="6087700" y="3376188"/>
                <a:ext cx="228415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8" extrusionOk="0">
                    <a:moveTo>
                      <a:pt x="0" y="0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43"/>
              <p:cNvSpPr/>
              <p:nvPr/>
            </p:nvSpPr>
            <p:spPr>
              <a:xfrm>
                <a:off x="6122363" y="3321030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43"/>
              <p:cNvSpPr/>
              <p:nvPr/>
            </p:nvSpPr>
            <p:spPr>
              <a:xfrm>
                <a:off x="6087700" y="3264313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43"/>
              <p:cNvSpPr/>
              <p:nvPr/>
            </p:nvSpPr>
            <p:spPr>
              <a:xfrm>
                <a:off x="5934881" y="3209202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1" y="0"/>
                    </a:moveTo>
                    <a:lnTo>
                      <a:pt x="1" y="1168"/>
                    </a:lnTo>
                    <a:lnTo>
                      <a:pt x="4837" y="1168"/>
                    </a:lnTo>
                    <a:lnTo>
                      <a:pt x="4837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43"/>
              <p:cNvSpPr/>
              <p:nvPr/>
            </p:nvSpPr>
            <p:spPr>
              <a:xfrm>
                <a:off x="5972708" y="3154044"/>
                <a:ext cx="228415" cy="55203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1169" extrusionOk="0">
                    <a:moveTo>
                      <a:pt x="0" y="1"/>
                    </a:moveTo>
                    <a:lnTo>
                      <a:pt x="0" y="1168"/>
                    </a:lnTo>
                    <a:lnTo>
                      <a:pt x="4837" y="1168"/>
                    </a:lnTo>
                    <a:lnTo>
                      <a:pt x="4837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43"/>
              <p:cNvSpPr/>
              <p:nvPr/>
            </p:nvSpPr>
            <p:spPr>
              <a:xfrm>
                <a:off x="5919108" y="3098933"/>
                <a:ext cx="228462" cy="55156"/>
              </a:xfrm>
              <a:custGeom>
                <a:avLst/>
                <a:gdLst/>
                <a:ahLst/>
                <a:cxnLst/>
                <a:rect l="l" t="t" r="r" b="b"/>
                <a:pathLst>
                  <a:path w="4838" h="1168" extrusionOk="0">
                    <a:moveTo>
                      <a:pt x="1" y="0"/>
                    </a:moveTo>
                    <a:lnTo>
                      <a:pt x="1" y="1168"/>
                    </a:lnTo>
                    <a:lnTo>
                      <a:pt x="4838" y="1168"/>
                    </a:lnTo>
                    <a:lnTo>
                      <a:pt x="4838" y="0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53" name="Google Shape;953;p43"/>
            <p:cNvSpPr/>
            <p:nvPr/>
          </p:nvSpPr>
          <p:spPr>
            <a:xfrm>
              <a:off x="5539063" y="3958295"/>
              <a:ext cx="246355" cy="321857"/>
            </a:xfrm>
            <a:custGeom>
              <a:avLst/>
              <a:gdLst/>
              <a:ahLst/>
              <a:cxnLst/>
              <a:rect l="l" t="t" r="r" b="b"/>
              <a:pathLst>
                <a:path w="27821" h="36327" extrusionOk="0">
                  <a:moveTo>
                    <a:pt x="14311" y="9608"/>
                  </a:moveTo>
                  <a:cubicBezTo>
                    <a:pt x="16512" y="9608"/>
                    <a:pt x="17847" y="10142"/>
                    <a:pt x="18213" y="11276"/>
                  </a:cubicBezTo>
                  <a:cubicBezTo>
                    <a:pt x="18280" y="11543"/>
                    <a:pt x="18347" y="11776"/>
                    <a:pt x="18347" y="12076"/>
                  </a:cubicBezTo>
                  <a:cubicBezTo>
                    <a:pt x="18347" y="12977"/>
                    <a:pt x="18013" y="13644"/>
                    <a:pt x="17346" y="14111"/>
                  </a:cubicBezTo>
                  <a:cubicBezTo>
                    <a:pt x="16679" y="14578"/>
                    <a:pt x="15712" y="14778"/>
                    <a:pt x="14511" y="14778"/>
                  </a:cubicBezTo>
                  <a:lnTo>
                    <a:pt x="11909" y="14778"/>
                  </a:lnTo>
                  <a:lnTo>
                    <a:pt x="11909" y="9608"/>
                  </a:lnTo>
                  <a:close/>
                  <a:moveTo>
                    <a:pt x="14711" y="20449"/>
                  </a:moveTo>
                  <a:cubicBezTo>
                    <a:pt x="16079" y="20449"/>
                    <a:pt x="17146" y="20682"/>
                    <a:pt x="17847" y="21216"/>
                  </a:cubicBezTo>
                  <a:cubicBezTo>
                    <a:pt x="18547" y="21683"/>
                    <a:pt x="18914" y="22450"/>
                    <a:pt x="18914" y="23418"/>
                  </a:cubicBezTo>
                  <a:cubicBezTo>
                    <a:pt x="18914" y="25453"/>
                    <a:pt x="17580" y="26487"/>
                    <a:pt x="14878" y="26487"/>
                  </a:cubicBezTo>
                  <a:lnTo>
                    <a:pt x="11876" y="26487"/>
                  </a:lnTo>
                  <a:lnTo>
                    <a:pt x="11876" y="20449"/>
                  </a:lnTo>
                  <a:close/>
                  <a:moveTo>
                    <a:pt x="6639" y="1"/>
                  </a:moveTo>
                  <a:lnTo>
                    <a:pt x="6639" y="3704"/>
                  </a:lnTo>
                  <a:lnTo>
                    <a:pt x="0" y="3704"/>
                  </a:lnTo>
                  <a:lnTo>
                    <a:pt x="0" y="9174"/>
                  </a:lnTo>
                  <a:lnTo>
                    <a:pt x="3336" y="9174"/>
                  </a:lnTo>
                  <a:lnTo>
                    <a:pt x="3336" y="26954"/>
                  </a:lnTo>
                  <a:lnTo>
                    <a:pt x="0" y="26954"/>
                  </a:lnTo>
                  <a:lnTo>
                    <a:pt x="0" y="32458"/>
                  </a:lnTo>
                  <a:lnTo>
                    <a:pt x="6639" y="32458"/>
                  </a:lnTo>
                  <a:lnTo>
                    <a:pt x="6639" y="36327"/>
                  </a:lnTo>
                  <a:lnTo>
                    <a:pt x="9707" y="36327"/>
                  </a:lnTo>
                  <a:lnTo>
                    <a:pt x="9707" y="32458"/>
                  </a:lnTo>
                  <a:lnTo>
                    <a:pt x="12910" y="32458"/>
                  </a:lnTo>
                  <a:lnTo>
                    <a:pt x="12910" y="36327"/>
                  </a:lnTo>
                  <a:lnTo>
                    <a:pt x="15979" y="36327"/>
                  </a:lnTo>
                  <a:lnTo>
                    <a:pt x="15979" y="32458"/>
                  </a:lnTo>
                  <a:cubicBezTo>
                    <a:pt x="19581" y="32424"/>
                    <a:pt x="22416" y="31657"/>
                    <a:pt x="24551" y="30223"/>
                  </a:cubicBezTo>
                  <a:cubicBezTo>
                    <a:pt x="26720" y="28722"/>
                    <a:pt x="27820" y="26653"/>
                    <a:pt x="27820" y="24052"/>
                  </a:cubicBezTo>
                  <a:cubicBezTo>
                    <a:pt x="27754" y="22317"/>
                    <a:pt x="27287" y="20883"/>
                    <a:pt x="26419" y="19782"/>
                  </a:cubicBezTo>
                  <a:cubicBezTo>
                    <a:pt x="25552" y="18714"/>
                    <a:pt x="24084" y="17914"/>
                    <a:pt x="22150" y="17413"/>
                  </a:cubicBezTo>
                  <a:lnTo>
                    <a:pt x="22150" y="17213"/>
                  </a:lnTo>
                  <a:cubicBezTo>
                    <a:pt x="23651" y="16880"/>
                    <a:pt x="24852" y="16112"/>
                    <a:pt x="25752" y="14978"/>
                  </a:cubicBezTo>
                  <a:cubicBezTo>
                    <a:pt x="26686" y="13878"/>
                    <a:pt x="27153" y="12477"/>
                    <a:pt x="27153" y="10875"/>
                  </a:cubicBezTo>
                  <a:cubicBezTo>
                    <a:pt x="27153" y="8407"/>
                    <a:pt x="26086" y="6606"/>
                    <a:pt x="24018" y="5438"/>
                  </a:cubicBezTo>
                  <a:cubicBezTo>
                    <a:pt x="23817" y="5305"/>
                    <a:pt x="23551" y="5205"/>
                    <a:pt x="23350" y="5105"/>
                  </a:cubicBezTo>
                  <a:cubicBezTo>
                    <a:pt x="21549" y="4304"/>
                    <a:pt x="19081" y="3870"/>
                    <a:pt x="15979" y="3737"/>
                  </a:cubicBezTo>
                  <a:lnTo>
                    <a:pt x="15979" y="1"/>
                  </a:lnTo>
                  <a:lnTo>
                    <a:pt x="12910" y="1"/>
                  </a:lnTo>
                  <a:lnTo>
                    <a:pt x="12910" y="3737"/>
                  </a:lnTo>
                  <a:lnTo>
                    <a:pt x="9707" y="3737"/>
                  </a:lnTo>
                  <a:lnTo>
                    <a:pt x="970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ryptocurrency Today by Slidesgo">
  <a:themeElements>
    <a:clrScheme name="Simple Light">
      <a:dk1>
        <a:srgbClr val="F1E8DC"/>
      </a:dk1>
      <a:lt1>
        <a:srgbClr val="FFFFFF"/>
      </a:lt1>
      <a:dk2>
        <a:srgbClr val="FBBF60"/>
      </a:dk2>
      <a:lt2>
        <a:srgbClr val="39B0D1"/>
      </a:lt2>
      <a:accent1>
        <a:srgbClr val="66B888"/>
      </a:accent1>
      <a:accent2>
        <a:srgbClr val="FE98B0"/>
      </a:accent2>
      <a:accent3>
        <a:srgbClr val="383838"/>
      </a:accent3>
      <a:accent4>
        <a:srgbClr val="FFFFFF"/>
      </a:accent4>
      <a:accent5>
        <a:srgbClr val="FFFFFF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271</Words>
  <Application>Microsoft Office PowerPoint</Application>
  <PresentationFormat>Peragaan Layar (16:9)</PresentationFormat>
  <Paragraphs>28</Paragraphs>
  <Slides>9</Slides>
  <Notes>5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6" baseType="lpstr">
      <vt:lpstr>Ubuntu</vt:lpstr>
      <vt:lpstr>Oxygen</vt:lpstr>
      <vt:lpstr>Chewy</vt:lpstr>
      <vt:lpstr>Roboto Condensed Light</vt:lpstr>
      <vt:lpstr>Arial</vt:lpstr>
      <vt:lpstr>Times New Roman</vt:lpstr>
      <vt:lpstr>Cryptocurrency Today by Slidesgo</vt:lpstr>
      <vt:lpstr>GAMBARAN UMUM  PINJAMAN ONLINE ilegal</vt:lpstr>
      <vt:lpstr>APA SIH PINJAMAN ONLINE ITU?</vt:lpstr>
      <vt:lpstr>Pinjaman Online (PINJOL)</vt:lpstr>
      <vt:lpstr>Skema Peer To Peer Lending</vt:lpstr>
      <vt:lpstr>MANFAAT  PINJAMAN ONLINE  </vt:lpstr>
      <vt:lpstr>Dana diproses secara cepat</vt:lpstr>
      <vt:lpstr>Praktis tidak perlu tatap muka</vt:lpstr>
      <vt:lpstr>Persyaratan mudah tanpa repot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DALAM MENGHINDARI  PINJAMAN ONLINE</dc:title>
  <dc:creator>WINDOWS 10</dc:creator>
  <cp:lastModifiedBy>febby ilmiatus</cp:lastModifiedBy>
  <cp:revision>4</cp:revision>
  <dcterms:modified xsi:type="dcterms:W3CDTF">2022-10-20T12:44:40Z</dcterms:modified>
</cp:coreProperties>
</file>