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6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5" r:id="rId3"/>
    <p:sldMasterId id="2147483743" r:id="rId4"/>
    <p:sldMasterId id="2147483771" r:id="rId5"/>
    <p:sldMasterId id="2147483799" r:id="rId6"/>
    <p:sldMasterId id="2147483855" r:id="rId7"/>
    <p:sldMasterId id="2147483883" r:id="rId8"/>
  </p:sldMasterIdLst>
  <p:notesMasterIdLst>
    <p:notesMasterId r:id="rId19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4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4504-49B0-41A7-9ACE-45A8708A7A96}" type="datetimeFigureOut">
              <a:rPr lang="id-ID" smtClean="0"/>
              <a:t>02/07/2022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EFD60-A2A5-411C-98D1-B81969182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976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801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f3f552fc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f3f552fc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81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dfee29fd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dfee29fd8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02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03f8b48d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03f8b48d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33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fee29fd8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fee29fd8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15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dfee29fd8a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dfee29fd8a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89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f3f552fc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df3f552fc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056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ceeb0160d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ceeb0160d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60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dfee29fd8a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dfee29fd8a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6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fee29fd8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fee29fd8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1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52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2655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6706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119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26157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3500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4257663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97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362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6763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99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34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831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2230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694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7469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442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697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44273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2491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1417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7001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57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966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66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3751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1087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3302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839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1106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12359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0203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589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9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0792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0275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9356466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5375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3504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3504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01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898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6456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4278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33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2092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7256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2463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21904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8895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5298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414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3580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310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465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50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3497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1102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8025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18534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48201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880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56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0118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87739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0410606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19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8105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387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0910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075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5284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069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601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4215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46396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823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28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1557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0331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506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6858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8466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5919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6604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7445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9478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3579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91660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975102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48462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0302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9003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2784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27988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63594969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6126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1201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8115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16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28094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6292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0175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0590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269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64154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266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52072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6818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4843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9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16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6529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2466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559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68513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40256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2934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6633338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156465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37009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1182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44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10765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561013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51866287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6410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9326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66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01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6023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751862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82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161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85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6524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7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069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24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404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002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98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0371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41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56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188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4321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33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586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515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74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616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33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2236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78707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53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934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742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69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251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495979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547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204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609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695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033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351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892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306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7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217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0051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2215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437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7454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828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648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865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413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470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584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973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68903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3833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1"/>
          <p:cNvGrpSpPr/>
          <p:nvPr/>
        </p:nvGrpSpPr>
        <p:grpSpPr>
          <a:xfrm flipH="1">
            <a:off x="-60567" y="-90382"/>
            <a:ext cx="12466267" cy="7039300"/>
            <a:chOff x="583425" y="-63500"/>
            <a:chExt cx="9349700" cy="5279475"/>
          </a:xfrm>
        </p:grpSpPr>
        <p:sp>
          <p:nvSpPr>
            <p:cNvPr id="269" name="Google Shape;269;p21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70" name="Google Shape;270;p21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71" name="Google Shape;271;p21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 flipH="1">
            <a:off x="7098367" y="2459800"/>
            <a:ext cx="41236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 flipH="1">
            <a:off x="7098633" y="31619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1"/>
          <p:cNvGrpSpPr/>
          <p:nvPr/>
        </p:nvGrpSpPr>
        <p:grpSpPr>
          <a:xfrm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76" name="Google Shape;276;p21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202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2"/>
          <p:cNvGrpSpPr/>
          <p:nvPr/>
        </p:nvGrpSpPr>
        <p:grpSpPr>
          <a:xfrm>
            <a:off x="-60567" y="-181315"/>
            <a:ext cx="12466267" cy="7039300"/>
            <a:chOff x="583425" y="-63500"/>
            <a:chExt cx="9349700" cy="5279475"/>
          </a:xfrm>
        </p:grpSpPr>
        <p:sp>
          <p:nvSpPr>
            <p:cNvPr id="292" name="Google Shape;292;p22"/>
            <p:cNvSpPr/>
            <p:nvPr/>
          </p:nvSpPr>
          <p:spPr>
            <a:xfrm>
              <a:off x="583425" y="414700"/>
              <a:ext cx="9349700" cy="4801275"/>
            </a:xfrm>
            <a:custGeom>
              <a:avLst/>
              <a:gdLst/>
              <a:ahLst/>
              <a:cxnLst/>
              <a:rect l="l" t="t" r="r" b="b"/>
              <a:pathLst>
                <a:path w="373988" h="192051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73486" y="192051"/>
                  </a:lnTo>
                  <a:lnTo>
                    <a:pt x="373988" y="94834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293" name="Google Shape;293;p22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294" name="Google Shape;294;p22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6" name="Google Shape;296;p22"/>
          <p:cNvSpPr txBox="1">
            <a:spLocks noGrp="1"/>
          </p:cNvSpPr>
          <p:nvPr>
            <p:ph type="ctrTitle"/>
          </p:nvPr>
        </p:nvSpPr>
        <p:spPr>
          <a:xfrm flipH="1">
            <a:off x="1766967" y="2434300"/>
            <a:ext cx="3462800" cy="8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1"/>
          </p:nvPr>
        </p:nvSpPr>
        <p:spPr>
          <a:xfrm flipH="1">
            <a:off x="1468567" y="3102167"/>
            <a:ext cx="3761200" cy="14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22"/>
          <p:cNvGrpSpPr/>
          <p:nvPr/>
        </p:nvGrpSpPr>
        <p:grpSpPr>
          <a:xfrm flipH="1">
            <a:off x="-2554524" y="-1724897"/>
            <a:ext cx="17122539" cy="11603457"/>
            <a:chOff x="-1915893" y="-1293673"/>
            <a:chExt cx="12841904" cy="8702593"/>
          </a:xfrm>
        </p:grpSpPr>
        <p:sp>
          <p:nvSpPr>
            <p:cNvPr id="299" name="Google Shape;299;p22"/>
            <p:cNvSpPr/>
            <p:nvPr/>
          </p:nvSpPr>
          <p:spPr>
            <a:xfrm rot="-5323114" flipH="1">
              <a:off x="6540307" y="-1672007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 rot="-5323114" flipH="1">
              <a:off x="6873159" y="-1870343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 rot="-5323114" flipH="1">
              <a:off x="7159916" y="-202564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 rot="7937025">
              <a:off x="-335571" y="310372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 rot="7937025">
              <a:off x="-199295" y="2858438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 rot="7937025">
              <a:off x="-22627" y="2613154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 rot="-5323114" flipH="1">
              <a:off x="7504066" y="-2269671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 rot="-5323114" flipH="1">
              <a:off x="7885766" y="-2531296"/>
              <a:ext cx="1735820" cy="4306927"/>
            </a:xfrm>
            <a:custGeom>
              <a:avLst/>
              <a:gdLst/>
              <a:ahLst/>
              <a:cxnLst/>
              <a:rect l="l" t="t" r="r" b="b"/>
              <a:pathLst>
                <a:path w="3529" h="8756" extrusionOk="0">
                  <a:moveTo>
                    <a:pt x="601" y="1"/>
                  </a:moveTo>
                  <a:lnTo>
                    <a:pt x="572" y="235"/>
                  </a:lnTo>
                  <a:cubicBezTo>
                    <a:pt x="308" y="323"/>
                    <a:pt x="425" y="1245"/>
                    <a:pt x="440" y="2650"/>
                  </a:cubicBezTo>
                  <a:cubicBezTo>
                    <a:pt x="440" y="3353"/>
                    <a:pt x="425" y="4188"/>
                    <a:pt x="308" y="5095"/>
                  </a:cubicBezTo>
                  <a:cubicBezTo>
                    <a:pt x="264" y="5549"/>
                    <a:pt x="191" y="6017"/>
                    <a:pt x="74" y="6530"/>
                  </a:cubicBezTo>
                  <a:cubicBezTo>
                    <a:pt x="59" y="6676"/>
                    <a:pt x="15" y="6837"/>
                    <a:pt x="1" y="7072"/>
                  </a:cubicBezTo>
                  <a:cubicBezTo>
                    <a:pt x="1" y="7189"/>
                    <a:pt x="1" y="7320"/>
                    <a:pt x="15" y="7438"/>
                  </a:cubicBezTo>
                  <a:cubicBezTo>
                    <a:pt x="45" y="7584"/>
                    <a:pt x="89" y="7730"/>
                    <a:pt x="147" y="7862"/>
                  </a:cubicBezTo>
                  <a:cubicBezTo>
                    <a:pt x="279" y="8140"/>
                    <a:pt x="484" y="8418"/>
                    <a:pt x="850" y="8609"/>
                  </a:cubicBezTo>
                  <a:cubicBezTo>
                    <a:pt x="1026" y="8711"/>
                    <a:pt x="1245" y="8755"/>
                    <a:pt x="1465" y="8755"/>
                  </a:cubicBezTo>
                  <a:cubicBezTo>
                    <a:pt x="1684" y="8755"/>
                    <a:pt x="1875" y="8711"/>
                    <a:pt x="2036" y="8653"/>
                  </a:cubicBezTo>
                  <a:cubicBezTo>
                    <a:pt x="2358" y="8506"/>
                    <a:pt x="2548" y="8316"/>
                    <a:pt x="2694" y="8155"/>
                  </a:cubicBezTo>
                  <a:cubicBezTo>
                    <a:pt x="2724" y="8126"/>
                    <a:pt x="2768" y="8067"/>
                    <a:pt x="2797" y="8023"/>
                  </a:cubicBezTo>
                  <a:lnTo>
                    <a:pt x="2899" y="7906"/>
                  </a:lnTo>
                  <a:cubicBezTo>
                    <a:pt x="2943" y="7833"/>
                    <a:pt x="3002" y="7730"/>
                    <a:pt x="3046" y="7642"/>
                  </a:cubicBezTo>
                  <a:cubicBezTo>
                    <a:pt x="3221" y="7320"/>
                    <a:pt x="3339" y="6954"/>
                    <a:pt x="3412" y="6618"/>
                  </a:cubicBezTo>
                  <a:cubicBezTo>
                    <a:pt x="3529" y="5944"/>
                    <a:pt x="3456" y="5300"/>
                    <a:pt x="3309" y="4729"/>
                  </a:cubicBezTo>
                  <a:cubicBezTo>
                    <a:pt x="3163" y="4188"/>
                    <a:pt x="2943" y="3704"/>
                    <a:pt x="2724" y="3309"/>
                  </a:cubicBezTo>
                  <a:cubicBezTo>
                    <a:pt x="2504" y="2899"/>
                    <a:pt x="2285" y="2548"/>
                    <a:pt x="2109" y="2240"/>
                  </a:cubicBezTo>
                  <a:cubicBezTo>
                    <a:pt x="1728" y="1626"/>
                    <a:pt x="1435" y="1143"/>
                    <a:pt x="1245" y="806"/>
                  </a:cubicBezTo>
                  <a:cubicBezTo>
                    <a:pt x="1040" y="454"/>
                    <a:pt x="733" y="1"/>
                    <a:pt x="6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 rot="7937025">
              <a:off x="-598371" y="33915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 rot="7937025">
              <a:off x="-848671" y="3654372"/>
              <a:ext cx="1813227" cy="3687005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 rot="-1978367">
              <a:off x="-435894" y="-225135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 rot="-1978367">
              <a:off x="-570485" y="-422051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 rot="-1978367">
              <a:off x="-734945" y="-586540"/>
              <a:ext cx="1614534" cy="1245902"/>
            </a:xfrm>
            <a:custGeom>
              <a:avLst/>
              <a:gdLst/>
              <a:ahLst/>
              <a:cxnLst/>
              <a:rect l="l" t="t" r="r" b="b"/>
              <a:pathLst>
                <a:path w="2768" h="2136" extrusionOk="0">
                  <a:moveTo>
                    <a:pt x="1275" y="1"/>
                  </a:moveTo>
                  <a:cubicBezTo>
                    <a:pt x="954" y="1"/>
                    <a:pt x="635" y="116"/>
                    <a:pt x="411" y="340"/>
                  </a:cubicBezTo>
                  <a:cubicBezTo>
                    <a:pt x="103" y="633"/>
                    <a:pt x="1" y="1146"/>
                    <a:pt x="191" y="1512"/>
                  </a:cubicBezTo>
                  <a:cubicBezTo>
                    <a:pt x="323" y="1746"/>
                    <a:pt x="557" y="1907"/>
                    <a:pt x="806" y="2009"/>
                  </a:cubicBezTo>
                  <a:cubicBezTo>
                    <a:pt x="1011" y="2089"/>
                    <a:pt x="1235" y="2135"/>
                    <a:pt x="1455" y="2135"/>
                  </a:cubicBezTo>
                  <a:cubicBezTo>
                    <a:pt x="1723" y="2135"/>
                    <a:pt x="1987" y="2067"/>
                    <a:pt x="2211" y="1907"/>
                  </a:cubicBezTo>
                  <a:cubicBezTo>
                    <a:pt x="2607" y="1614"/>
                    <a:pt x="2768" y="1014"/>
                    <a:pt x="2504" y="604"/>
                  </a:cubicBezTo>
                  <a:lnTo>
                    <a:pt x="2504" y="604"/>
                  </a:lnTo>
                  <a:lnTo>
                    <a:pt x="2665" y="765"/>
                  </a:lnTo>
                  <a:cubicBezTo>
                    <a:pt x="2402" y="414"/>
                    <a:pt x="2036" y="136"/>
                    <a:pt x="1626" y="48"/>
                  </a:cubicBezTo>
                  <a:cubicBezTo>
                    <a:pt x="1512" y="16"/>
                    <a:pt x="1393" y="1"/>
                    <a:pt x="12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335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3"/>
          <p:cNvSpPr txBox="1">
            <a:spLocks noGrp="1"/>
          </p:cNvSpPr>
          <p:nvPr>
            <p:ph type="ctrTitle" idx="2"/>
          </p:nvPr>
        </p:nvSpPr>
        <p:spPr>
          <a:xfrm flipH="1">
            <a:off x="996367" y="27960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6" name="Google Shape;316;p23"/>
          <p:cNvSpPr txBox="1">
            <a:spLocks noGrp="1"/>
          </p:cNvSpPr>
          <p:nvPr>
            <p:ph type="subTitle" idx="1"/>
          </p:nvPr>
        </p:nvSpPr>
        <p:spPr>
          <a:xfrm flipH="1">
            <a:off x="835600" y="3410667"/>
            <a:ext cx="52604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17" name="Google Shape;317;p2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0" name="Google Shape;320;p23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1" name="Google Shape;321;p23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79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ctrTitle" idx="2"/>
          </p:nvPr>
        </p:nvSpPr>
        <p:spPr>
          <a:xfrm flipH="1">
            <a:off x="9963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1"/>
          </p:nvPr>
        </p:nvSpPr>
        <p:spPr>
          <a:xfrm flipH="1">
            <a:off x="835700" y="3153167"/>
            <a:ext cx="4754800" cy="21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ctrTitle" idx="3"/>
          </p:nvPr>
        </p:nvSpPr>
        <p:spPr>
          <a:xfrm flipH="1">
            <a:off x="6827167" y="2538500"/>
            <a:ext cx="272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4"/>
          </p:nvPr>
        </p:nvSpPr>
        <p:spPr>
          <a:xfrm flipH="1">
            <a:off x="6666200" y="3153167"/>
            <a:ext cx="4754800" cy="16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33"/>
            </a:lvl9pPr>
          </a:lstStyle>
          <a:p>
            <a:endParaRPr/>
          </a:p>
        </p:txBody>
      </p:sp>
      <p:sp>
        <p:nvSpPr>
          <p:cNvPr id="330" name="Google Shape;330;p24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Google Shape;331;p24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4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4"/>
          <p:cNvSpPr/>
          <p:nvPr/>
        </p:nvSpPr>
        <p:spPr>
          <a:xfrm rot="10800000">
            <a:off x="8757001" y="41033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4"/>
          <p:cNvSpPr/>
          <p:nvPr/>
        </p:nvSpPr>
        <p:spPr>
          <a:xfrm rot="10800000">
            <a:off x="8977134" y="43403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Google Shape;335;p24"/>
          <p:cNvSpPr/>
          <p:nvPr/>
        </p:nvSpPr>
        <p:spPr>
          <a:xfrm rot="10800000">
            <a:off x="9222668" y="45859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0232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25"/>
          <p:cNvGrpSpPr/>
          <p:nvPr/>
        </p:nvGrpSpPr>
        <p:grpSpPr>
          <a:xfrm>
            <a:off x="1672033" y="823868"/>
            <a:ext cx="3001107" cy="4881529"/>
            <a:chOff x="526860" y="192691"/>
            <a:chExt cx="2068777" cy="3107670"/>
          </a:xfrm>
        </p:grpSpPr>
        <p:sp>
          <p:nvSpPr>
            <p:cNvPr id="339" name="Google Shape;339;p25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1" name="Google Shape;341;p25"/>
          <p:cNvSpPr txBox="1">
            <a:spLocks noGrp="1"/>
          </p:cNvSpPr>
          <p:nvPr>
            <p:ph type="ctrTitle"/>
          </p:nvPr>
        </p:nvSpPr>
        <p:spPr>
          <a:xfrm flipH="1">
            <a:off x="6104900" y="717333"/>
            <a:ext cx="4740000" cy="1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1"/>
          </p:nvPr>
        </p:nvSpPr>
        <p:spPr>
          <a:xfrm>
            <a:off x="5428500" y="1981300"/>
            <a:ext cx="6092800" cy="1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/>
          <p:nvPr/>
        </p:nvSpPr>
        <p:spPr>
          <a:xfrm flipH="1">
            <a:off x="-142233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344" name="Google Shape;344;p25"/>
          <p:cNvGrpSpPr/>
          <p:nvPr/>
        </p:nvGrpSpPr>
        <p:grpSpPr>
          <a:xfrm flipH="1">
            <a:off x="677370" y="-84667"/>
            <a:ext cx="625009" cy="733371"/>
            <a:chOff x="8114866" y="-63500"/>
            <a:chExt cx="468757" cy="550028"/>
          </a:xfrm>
        </p:grpSpPr>
        <p:sp>
          <p:nvSpPr>
            <p:cNvPr id="345" name="Google Shape;345;p25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7" name="Google Shape;347;p25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 rot="6124618">
            <a:off x="-623669" y="54721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 rot="6124618">
            <a:off x="-828369" y="56513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 rot="6124618">
            <a:off x="-1041636" y="5890153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3" name="Google Shape;353;p25"/>
          <p:cNvGrpSpPr/>
          <p:nvPr/>
        </p:nvGrpSpPr>
        <p:grpSpPr>
          <a:xfrm>
            <a:off x="11101701" y="4618643"/>
            <a:ext cx="970047" cy="2281092"/>
            <a:chOff x="8416475" y="3483007"/>
            <a:chExt cx="727535" cy="1710819"/>
          </a:xfrm>
        </p:grpSpPr>
        <p:sp>
          <p:nvSpPr>
            <p:cNvPr id="354" name="Google Shape;354;p2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7" name="Google Shape;357;p25"/>
          <p:cNvSpPr txBox="1"/>
          <p:nvPr/>
        </p:nvSpPr>
        <p:spPr>
          <a:xfrm>
            <a:off x="5986900" y="4445800"/>
            <a:ext cx="497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including icon by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51F29"/>
                </a:solidFill>
                <a:latin typeface="Karla"/>
                <a:ea typeface="Karla"/>
                <a:cs typeface="Karla"/>
                <a:sym typeface="Karla"/>
              </a:rPr>
              <a:t>, and infographics &amp; images from </a:t>
            </a:r>
            <a:r>
              <a:rPr lang="en" sz="1600" b="1" kern="0">
                <a:solidFill>
                  <a:srgbClr val="151F29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151F2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912812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6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26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26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26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26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6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6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6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6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6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735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Google Shape;375;p27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Google Shape;376;p27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Google Shape;377;p27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Google Shape;378;p27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Google Shape;380;p27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58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06161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CAB">
              <a:alpha val="65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5903300" y="2453100"/>
            <a:ext cx="4985600" cy="2554000"/>
          </a:xfrm>
          <a:prstGeom prst="rect">
            <a:avLst/>
          </a:prstGeom>
          <a:effectLst>
            <a:outerShdw dist="85725" dir="73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title" idx="2" hasCustomPrompt="1"/>
          </p:nvPr>
        </p:nvSpPr>
        <p:spPr>
          <a:xfrm>
            <a:off x="9479700" y="899667"/>
            <a:ext cx="1409200" cy="1414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7480100" y="5007100"/>
            <a:ext cx="3408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6" name="Google Shape;286;p14"/>
          <p:cNvCxnSpPr/>
          <p:nvPr/>
        </p:nvCxnSpPr>
        <p:spPr>
          <a:xfrm>
            <a:off x="4427100" y="886100"/>
            <a:ext cx="328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941867" y="6357633"/>
            <a:ext cx="7562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4"/>
          <p:cNvSpPr/>
          <p:nvPr/>
        </p:nvSpPr>
        <p:spPr>
          <a:xfrm rot="-2196648">
            <a:off x="2207076" y="6203965"/>
            <a:ext cx="3918445" cy="1116944"/>
          </a:xfrm>
          <a:custGeom>
            <a:avLst/>
            <a:gdLst/>
            <a:ahLst/>
            <a:cxnLst/>
            <a:rect l="l" t="t" r="r" b="b"/>
            <a:pathLst>
              <a:path w="40580" h="11567" extrusionOk="0">
                <a:moveTo>
                  <a:pt x="6632" y="1"/>
                </a:moveTo>
                <a:lnTo>
                  <a:pt x="6198" y="40"/>
                </a:lnTo>
                <a:lnTo>
                  <a:pt x="5724" y="80"/>
                </a:lnTo>
                <a:lnTo>
                  <a:pt x="5251" y="159"/>
                </a:lnTo>
                <a:lnTo>
                  <a:pt x="4777" y="277"/>
                </a:lnTo>
                <a:lnTo>
                  <a:pt x="4303" y="435"/>
                </a:lnTo>
                <a:lnTo>
                  <a:pt x="3869" y="593"/>
                </a:lnTo>
                <a:lnTo>
                  <a:pt x="3435" y="830"/>
                </a:lnTo>
                <a:lnTo>
                  <a:pt x="3040" y="1066"/>
                </a:lnTo>
                <a:lnTo>
                  <a:pt x="2606" y="1382"/>
                </a:lnTo>
                <a:lnTo>
                  <a:pt x="2251" y="1698"/>
                </a:lnTo>
                <a:lnTo>
                  <a:pt x="1856" y="2053"/>
                </a:lnTo>
                <a:lnTo>
                  <a:pt x="1501" y="2409"/>
                </a:lnTo>
                <a:lnTo>
                  <a:pt x="1185" y="2843"/>
                </a:lnTo>
                <a:lnTo>
                  <a:pt x="830" y="3277"/>
                </a:lnTo>
                <a:lnTo>
                  <a:pt x="553" y="3751"/>
                </a:lnTo>
                <a:lnTo>
                  <a:pt x="237" y="4264"/>
                </a:lnTo>
                <a:lnTo>
                  <a:pt x="1" y="4777"/>
                </a:lnTo>
                <a:lnTo>
                  <a:pt x="4224" y="6751"/>
                </a:lnTo>
                <a:lnTo>
                  <a:pt x="4382" y="6435"/>
                </a:lnTo>
                <a:lnTo>
                  <a:pt x="4580" y="6080"/>
                </a:lnTo>
                <a:lnTo>
                  <a:pt x="4816" y="5724"/>
                </a:lnTo>
                <a:lnTo>
                  <a:pt x="5093" y="5409"/>
                </a:lnTo>
                <a:lnTo>
                  <a:pt x="5408" y="5132"/>
                </a:lnTo>
                <a:lnTo>
                  <a:pt x="5724" y="4895"/>
                </a:lnTo>
                <a:lnTo>
                  <a:pt x="6080" y="4737"/>
                </a:lnTo>
                <a:lnTo>
                  <a:pt x="6277" y="4698"/>
                </a:lnTo>
                <a:lnTo>
                  <a:pt x="6474" y="4659"/>
                </a:lnTo>
                <a:lnTo>
                  <a:pt x="6711" y="4659"/>
                </a:lnTo>
                <a:lnTo>
                  <a:pt x="6948" y="4698"/>
                </a:lnTo>
                <a:lnTo>
                  <a:pt x="7185" y="4777"/>
                </a:lnTo>
                <a:lnTo>
                  <a:pt x="7422" y="4856"/>
                </a:lnTo>
                <a:lnTo>
                  <a:pt x="7658" y="4974"/>
                </a:lnTo>
                <a:lnTo>
                  <a:pt x="7856" y="5132"/>
                </a:lnTo>
                <a:lnTo>
                  <a:pt x="8053" y="5330"/>
                </a:lnTo>
                <a:lnTo>
                  <a:pt x="8211" y="5527"/>
                </a:lnTo>
                <a:lnTo>
                  <a:pt x="8487" y="5882"/>
                </a:lnTo>
                <a:lnTo>
                  <a:pt x="8724" y="6277"/>
                </a:lnTo>
                <a:lnTo>
                  <a:pt x="9158" y="7145"/>
                </a:lnTo>
                <a:lnTo>
                  <a:pt x="9553" y="7856"/>
                </a:lnTo>
                <a:lnTo>
                  <a:pt x="9987" y="8645"/>
                </a:lnTo>
                <a:lnTo>
                  <a:pt x="10264" y="9040"/>
                </a:lnTo>
                <a:lnTo>
                  <a:pt x="10540" y="9395"/>
                </a:lnTo>
                <a:lnTo>
                  <a:pt x="10856" y="9751"/>
                </a:lnTo>
                <a:lnTo>
                  <a:pt x="11211" y="10106"/>
                </a:lnTo>
                <a:lnTo>
                  <a:pt x="11606" y="10422"/>
                </a:lnTo>
                <a:lnTo>
                  <a:pt x="12001" y="10737"/>
                </a:lnTo>
                <a:lnTo>
                  <a:pt x="12474" y="10974"/>
                </a:lnTo>
                <a:lnTo>
                  <a:pt x="12987" y="11211"/>
                </a:lnTo>
                <a:lnTo>
                  <a:pt x="13580" y="11369"/>
                </a:lnTo>
                <a:lnTo>
                  <a:pt x="14172" y="11487"/>
                </a:lnTo>
                <a:lnTo>
                  <a:pt x="14843" y="11527"/>
                </a:lnTo>
                <a:lnTo>
                  <a:pt x="15593" y="11527"/>
                </a:lnTo>
                <a:lnTo>
                  <a:pt x="16224" y="11487"/>
                </a:lnTo>
                <a:lnTo>
                  <a:pt x="16816" y="11369"/>
                </a:lnTo>
                <a:lnTo>
                  <a:pt x="17330" y="11172"/>
                </a:lnTo>
                <a:lnTo>
                  <a:pt x="17843" y="10974"/>
                </a:lnTo>
                <a:lnTo>
                  <a:pt x="18316" y="10737"/>
                </a:lnTo>
                <a:lnTo>
                  <a:pt x="18751" y="10461"/>
                </a:lnTo>
                <a:lnTo>
                  <a:pt x="19145" y="10145"/>
                </a:lnTo>
                <a:lnTo>
                  <a:pt x="19501" y="9830"/>
                </a:lnTo>
                <a:lnTo>
                  <a:pt x="19856" y="9474"/>
                </a:lnTo>
                <a:lnTo>
                  <a:pt x="20172" y="9119"/>
                </a:lnTo>
                <a:lnTo>
                  <a:pt x="20724" y="8369"/>
                </a:lnTo>
                <a:lnTo>
                  <a:pt x="21198" y="7619"/>
                </a:lnTo>
                <a:lnTo>
                  <a:pt x="21593" y="6948"/>
                </a:lnTo>
                <a:lnTo>
                  <a:pt x="21987" y="6277"/>
                </a:lnTo>
                <a:lnTo>
                  <a:pt x="22343" y="5764"/>
                </a:lnTo>
                <a:lnTo>
                  <a:pt x="22619" y="5369"/>
                </a:lnTo>
                <a:lnTo>
                  <a:pt x="22895" y="5093"/>
                </a:lnTo>
                <a:lnTo>
                  <a:pt x="23172" y="4895"/>
                </a:lnTo>
                <a:lnTo>
                  <a:pt x="23448" y="4777"/>
                </a:lnTo>
                <a:lnTo>
                  <a:pt x="23724" y="4698"/>
                </a:lnTo>
                <a:lnTo>
                  <a:pt x="24040" y="4698"/>
                </a:lnTo>
                <a:lnTo>
                  <a:pt x="24277" y="4737"/>
                </a:lnTo>
                <a:lnTo>
                  <a:pt x="24514" y="4816"/>
                </a:lnTo>
                <a:lnTo>
                  <a:pt x="24751" y="4895"/>
                </a:lnTo>
                <a:lnTo>
                  <a:pt x="24987" y="5014"/>
                </a:lnTo>
                <a:lnTo>
                  <a:pt x="25224" y="5172"/>
                </a:lnTo>
                <a:lnTo>
                  <a:pt x="25422" y="5369"/>
                </a:lnTo>
                <a:lnTo>
                  <a:pt x="25619" y="5566"/>
                </a:lnTo>
                <a:lnTo>
                  <a:pt x="25777" y="5764"/>
                </a:lnTo>
                <a:lnTo>
                  <a:pt x="26132" y="6395"/>
                </a:lnTo>
                <a:lnTo>
                  <a:pt x="26487" y="7066"/>
                </a:lnTo>
                <a:lnTo>
                  <a:pt x="26843" y="7737"/>
                </a:lnTo>
                <a:lnTo>
                  <a:pt x="27277" y="8448"/>
                </a:lnTo>
                <a:lnTo>
                  <a:pt x="27790" y="9198"/>
                </a:lnTo>
                <a:lnTo>
                  <a:pt x="28106" y="9514"/>
                </a:lnTo>
                <a:lnTo>
                  <a:pt x="28422" y="9869"/>
                </a:lnTo>
                <a:lnTo>
                  <a:pt x="28777" y="10185"/>
                </a:lnTo>
                <a:lnTo>
                  <a:pt x="29172" y="10501"/>
                </a:lnTo>
                <a:lnTo>
                  <a:pt x="29606" y="10777"/>
                </a:lnTo>
                <a:lnTo>
                  <a:pt x="30080" y="11014"/>
                </a:lnTo>
                <a:lnTo>
                  <a:pt x="30553" y="11211"/>
                </a:lnTo>
                <a:lnTo>
                  <a:pt x="31106" y="11369"/>
                </a:lnTo>
                <a:lnTo>
                  <a:pt x="31737" y="11487"/>
                </a:lnTo>
                <a:lnTo>
                  <a:pt x="32369" y="11566"/>
                </a:lnTo>
                <a:lnTo>
                  <a:pt x="32843" y="11566"/>
                </a:lnTo>
                <a:lnTo>
                  <a:pt x="33632" y="11527"/>
                </a:lnTo>
                <a:lnTo>
                  <a:pt x="34422" y="11409"/>
                </a:lnTo>
                <a:lnTo>
                  <a:pt x="35132" y="11172"/>
                </a:lnTo>
                <a:lnTo>
                  <a:pt x="35803" y="10935"/>
                </a:lnTo>
                <a:lnTo>
                  <a:pt x="36395" y="10580"/>
                </a:lnTo>
                <a:lnTo>
                  <a:pt x="36987" y="10224"/>
                </a:lnTo>
                <a:lnTo>
                  <a:pt x="37501" y="9790"/>
                </a:lnTo>
                <a:lnTo>
                  <a:pt x="37974" y="9316"/>
                </a:lnTo>
                <a:lnTo>
                  <a:pt x="38408" y="8843"/>
                </a:lnTo>
                <a:lnTo>
                  <a:pt x="38843" y="8369"/>
                </a:lnTo>
                <a:lnTo>
                  <a:pt x="39198" y="7856"/>
                </a:lnTo>
                <a:lnTo>
                  <a:pt x="39553" y="7343"/>
                </a:lnTo>
                <a:lnTo>
                  <a:pt x="40106" y="6356"/>
                </a:lnTo>
                <a:lnTo>
                  <a:pt x="40580" y="5487"/>
                </a:lnTo>
                <a:lnTo>
                  <a:pt x="36474" y="3316"/>
                </a:lnTo>
                <a:lnTo>
                  <a:pt x="36001" y="4185"/>
                </a:lnTo>
                <a:lnTo>
                  <a:pt x="35527" y="4974"/>
                </a:lnTo>
                <a:lnTo>
                  <a:pt x="35093" y="5606"/>
                </a:lnTo>
                <a:lnTo>
                  <a:pt x="34658" y="6080"/>
                </a:lnTo>
                <a:lnTo>
                  <a:pt x="34422" y="6316"/>
                </a:lnTo>
                <a:lnTo>
                  <a:pt x="34185" y="6474"/>
                </a:lnTo>
                <a:lnTo>
                  <a:pt x="33948" y="6632"/>
                </a:lnTo>
                <a:lnTo>
                  <a:pt x="33711" y="6751"/>
                </a:lnTo>
                <a:lnTo>
                  <a:pt x="33474" y="6830"/>
                </a:lnTo>
                <a:lnTo>
                  <a:pt x="33198" y="6869"/>
                </a:lnTo>
                <a:lnTo>
                  <a:pt x="32922" y="6909"/>
                </a:lnTo>
                <a:lnTo>
                  <a:pt x="32645" y="6909"/>
                </a:lnTo>
                <a:lnTo>
                  <a:pt x="32330" y="6869"/>
                </a:lnTo>
                <a:lnTo>
                  <a:pt x="32093" y="6790"/>
                </a:lnTo>
                <a:lnTo>
                  <a:pt x="31856" y="6711"/>
                </a:lnTo>
                <a:lnTo>
                  <a:pt x="31658" y="6514"/>
                </a:lnTo>
                <a:lnTo>
                  <a:pt x="31422" y="6277"/>
                </a:lnTo>
                <a:lnTo>
                  <a:pt x="31185" y="5922"/>
                </a:lnTo>
                <a:lnTo>
                  <a:pt x="30632" y="4895"/>
                </a:lnTo>
                <a:lnTo>
                  <a:pt x="30158" y="4066"/>
                </a:lnTo>
                <a:lnTo>
                  <a:pt x="29645" y="3198"/>
                </a:lnTo>
                <a:lnTo>
                  <a:pt x="29408" y="2843"/>
                </a:lnTo>
                <a:lnTo>
                  <a:pt x="29172" y="2527"/>
                </a:lnTo>
                <a:lnTo>
                  <a:pt x="28580" y="1935"/>
                </a:lnTo>
                <a:lnTo>
                  <a:pt x="27987" y="1422"/>
                </a:lnTo>
                <a:lnTo>
                  <a:pt x="27316" y="987"/>
                </a:lnTo>
                <a:lnTo>
                  <a:pt x="26606" y="632"/>
                </a:lnTo>
                <a:lnTo>
                  <a:pt x="25856" y="356"/>
                </a:lnTo>
                <a:lnTo>
                  <a:pt x="25501" y="237"/>
                </a:lnTo>
                <a:lnTo>
                  <a:pt x="25106" y="159"/>
                </a:lnTo>
                <a:lnTo>
                  <a:pt x="24711" y="80"/>
                </a:lnTo>
                <a:lnTo>
                  <a:pt x="24316" y="80"/>
                </a:lnTo>
                <a:lnTo>
                  <a:pt x="23606" y="40"/>
                </a:lnTo>
                <a:lnTo>
                  <a:pt x="22935" y="119"/>
                </a:lnTo>
                <a:lnTo>
                  <a:pt x="22303" y="237"/>
                </a:lnTo>
                <a:lnTo>
                  <a:pt x="21751" y="395"/>
                </a:lnTo>
                <a:lnTo>
                  <a:pt x="21237" y="632"/>
                </a:lnTo>
                <a:lnTo>
                  <a:pt x="20724" y="909"/>
                </a:lnTo>
                <a:lnTo>
                  <a:pt x="20290" y="1185"/>
                </a:lnTo>
                <a:lnTo>
                  <a:pt x="19895" y="1540"/>
                </a:lnTo>
                <a:lnTo>
                  <a:pt x="19501" y="1895"/>
                </a:lnTo>
                <a:lnTo>
                  <a:pt x="19145" y="2290"/>
                </a:lnTo>
                <a:lnTo>
                  <a:pt x="18830" y="2645"/>
                </a:lnTo>
                <a:lnTo>
                  <a:pt x="18553" y="3040"/>
                </a:lnTo>
                <a:lnTo>
                  <a:pt x="18040" y="3869"/>
                </a:lnTo>
                <a:lnTo>
                  <a:pt x="17566" y="4580"/>
                </a:lnTo>
                <a:lnTo>
                  <a:pt x="16935" y="5685"/>
                </a:lnTo>
                <a:lnTo>
                  <a:pt x="16658" y="6080"/>
                </a:lnTo>
                <a:lnTo>
                  <a:pt x="16382" y="6356"/>
                </a:lnTo>
                <a:lnTo>
                  <a:pt x="16145" y="6593"/>
                </a:lnTo>
                <a:lnTo>
                  <a:pt x="15908" y="6751"/>
                </a:lnTo>
                <a:lnTo>
                  <a:pt x="15632" y="6830"/>
                </a:lnTo>
                <a:lnTo>
                  <a:pt x="15316" y="6869"/>
                </a:lnTo>
                <a:lnTo>
                  <a:pt x="15001" y="6909"/>
                </a:lnTo>
                <a:lnTo>
                  <a:pt x="14764" y="6869"/>
                </a:lnTo>
                <a:lnTo>
                  <a:pt x="14527" y="6790"/>
                </a:lnTo>
                <a:lnTo>
                  <a:pt x="14330" y="6672"/>
                </a:lnTo>
                <a:lnTo>
                  <a:pt x="14132" y="6435"/>
                </a:lnTo>
                <a:lnTo>
                  <a:pt x="13895" y="6080"/>
                </a:lnTo>
                <a:lnTo>
                  <a:pt x="13343" y="5053"/>
                </a:lnTo>
                <a:lnTo>
                  <a:pt x="12711" y="3869"/>
                </a:lnTo>
                <a:lnTo>
                  <a:pt x="12356" y="3277"/>
                </a:lnTo>
                <a:lnTo>
                  <a:pt x="11922" y="2645"/>
                </a:lnTo>
                <a:lnTo>
                  <a:pt x="11645" y="2330"/>
                </a:lnTo>
                <a:lnTo>
                  <a:pt x="11369" y="2014"/>
                </a:lnTo>
                <a:lnTo>
                  <a:pt x="11053" y="1737"/>
                </a:lnTo>
                <a:lnTo>
                  <a:pt x="10737" y="1461"/>
                </a:lnTo>
                <a:lnTo>
                  <a:pt x="10422" y="1224"/>
                </a:lnTo>
                <a:lnTo>
                  <a:pt x="10066" y="1027"/>
                </a:lnTo>
                <a:lnTo>
                  <a:pt x="9711" y="790"/>
                </a:lnTo>
                <a:lnTo>
                  <a:pt x="9356" y="632"/>
                </a:lnTo>
                <a:lnTo>
                  <a:pt x="9001" y="474"/>
                </a:lnTo>
                <a:lnTo>
                  <a:pt x="8606" y="316"/>
                </a:lnTo>
                <a:lnTo>
                  <a:pt x="8211" y="237"/>
                </a:lnTo>
                <a:lnTo>
                  <a:pt x="7816" y="119"/>
                </a:lnTo>
                <a:lnTo>
                  <a:pt x="7422" y="80"/>
                </a:lnTo>
                <a:lnTo>
                  <a:pt x="7027" y="40"/>
                </a:lnTo>
                <a:lnTo>
                  <a:pt x="6632" y="1"/>
                </a:lnTo>
                <a:close/>
              </a:path>
            </a:pathLst>
          </a:custGeom>
          <a:solidFill>
            <a:schemeClr val="accent3"/>
          </a:solidFill>
          <a:ln w="9525" cap="rnd" cmpd="sng">
            <a:solidFill>
              <a:srgbClr val="1B1A1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11232006" y="42579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274455" y="3355500"/>
            <a:ext cx="300325" cy="401264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5727865" y="1883837"/>
            <a:ext cx="526471" cy="703400"/>
          </a:xfrm>
          <a:custGeom>
            <a:avLst/>
            <a:gdLst/>
            <a:ahLst/>
            <a:cxnLst/>
            <a:rect l="l" t="t" r="r" b="b"/>
            <a:pathLst>
              <a:path w="4580" h="6119" extrusionOk="0">
                <a:moveTo>
                  <a:pt x="2330" y="0"/>
                </a:moveTo>
                <a:lnTo>
                  <a:pt x="2211" y="474"/>
                </a:lnTo>
                <a:lnTo>
                  <a:pt x="2014" y="948"/>
                </a:lnTo>
                <a:lnTo>
                  <a:pt x="1816" y="1382"/>
                </a:lnTo>
                <a:lnTo>
                  <a:pt x="1540" y="1777"/>
                </a:lnTo>
                <a:lnTo>
                  <a:pt x="1224" y="2132"/>
                </a:lnTo>
                <a:lnTo>
                  <a:pt x="869" y="2487"/>
                </a:lnTo>
                <a:lnTo>
                  <a:pt x="474" y="2763"/>
                </a:lnTo>
                <a:lnTo>
                  <a:pt x="40" y="3000"/>
                </a:lnTo>
                <a:lnTo>
                  <a:pt x="1" y="3000"/>
                </a:lnTo>
                <a:lnTo>
                  <a:pt x="435" y="3198"/>
                </a:lnTo>
                <a:lnTo>
                  <a:pt x="830" y="3474"/>
                </a:lnTo>
                <a:lnTo>
                  <a:pt x="1145" y="3829"/>
                </a:lnTo>
                <a:lnTo>
                  <a:pt x="1461" y="4185"/>
                </a:lnTo>
                <a:lnTo>
                  <a:pt x="1698" y="4619"/>
                </a:lnTo>
                <a:lnTo>
                  <a:pt x="1895" y="5092"/>
                </a:lnTo>
                <a:lnTo>
                  <a:pt x="2093" y="5606"/>
                </a:lnTo>
                <a:lnTo>
                  <a:pt x="2251" y="6119"/>
                </a:lnTo>
                <a:lnTo>
                  <a:pt x="2369" y="5645"/>
                </a:lnTo>
                <a:lnTo>
                  <a:pt x="2527" y="5211"/>
                </a:lnTo>
                <a:lnTo>
                  <a:pt x="2764" y="4777"/>
                </a:lnTo>
                <a:lnTo>
                  <a:pt x="3040" y="4382"/>
                </a:lnTo>
                <a:lnTo>
                  <a:pt x="3356" y="3987"/>
                </a:lnTo>
                <a:lnTo>
                  <a:pt x="3711" y="3671"/>
                </a:lnTo>
                <a:lnTo>
                  <a:pt x="4106" y="3395"/>
                </a:lnTo>
                <a:lnTo>
                  <a:pt x="4540" y="3158"/>
                </a:lnTo>
                <a:lnTo>
                  <a:pt x="4580" y="3119"/>
                </a:lnTo>
                <a:lnTo>
                  <a:pt x="4145" y="2921"/>
                </a:lnTo>
                <a:lnTo>
                  <a:pt x="3751" y="2645"/>
                </a:lnTo>
                <a:lnTo>
                  <a:pt x="3435" y="2329"/>
                </a:lnTo>
                <a:lnTo>
                  <a:pt x="3119" y="1935"/>
                </a:lnTo>
                <a:lnTo>
                  <a:pt x="2882" y="1500"/>
                </a:lnTo>
                <a:lnTo>
                  <a:pt x="2685" y="1027"/>
                </a:lnTo>
                <a:lnTo>
                  <a:pt x="2487" y="553"/>
                </a:lnTo>
                <a:lnTo>
                  <a:pt x="233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14"/>
          <p:cNvSpPr/>
          <p:nvPr/>
        </p:nvSpPr>
        <p:spPr>
          <a:xfrm rot="8100000">
            <a:off x="96146" y="844288"/>
            <a:ext cx="1430619" cy="143061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14"/>
          <p:cNvSpPr/>
          <p:nvPr/>
        </p:nvSpPr>
        <p:spPr>
          <a:xfrm rot="8100000">
            <a:off x="96146" y="-502707"/>
            <a:ext cx="1430619" cy="14306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971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795033" y="1545967"/>
            <a:ext cx="4502000" cy="3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ork Sans ExtraBold"/>
              <a:buNone/>
              <a:defRPr sz="6400"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6823649" y="4898100"/>
            <a:ext cx="45020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58563" y="535151"/>
            <a:ext cx="2568891" cy="4524624"/>
            <a:chOff x="568922" y="401363"/>
            <a:chExt cx="1926668" cy="3393468"/>
          </a:xfrm>
        </p:grpSpPr>
        <p:sp>
          <p:nvSpPr>
            <p:cNvPr id="13" name="Google Shape;13;p2"/>
            <p:cNvSpPr/>
            <p:nvPr/>
          </p:nvSpPr>
          <p:spPr>
            <a:xfrm>
              <a:off x="599768" y="43839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8922" y="401363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552196" y="480900"/>
            <a:ext cx="2568891" cy="4524624"/>
            <a:chOff x="2664147" y="360675"/>
            <a:chExt cx="1926668" cy="3393468"/>
          </a:xfrm>
        </p:grpSpPr>
        <p:sp>
          <p:nvSpPr>
            <p:cNvPr id="16" name="Google Shape;16;p2"/>
            <p:cNvSpPr/>
            <p:nvPr/>
          </p:nvSpPr>
          <p:spPr>
            <a:xfrm>
              <a:off x="2694993" y="430741"/>
              <a:ext cx="1885494" cy="3298824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64147" y="360675"/>
              <a:ext cx="1926668" cy="3393468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724618">
            <a:off x="10847231" y="50928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724618">
            <a:off x="11026364" y="5297520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 rot="724618">
            <a:off x="11265197" y="5510786"/>
            <a:ext cx="2099032" cy="2246641"/>
          </a:xfrm>
          <a:custGeom>
            <a:avLst/>
            <a:gdLst/>
            <a:ahLst/>
            <a:cxnLst/>
            <a:rect l="l" t="t" r="r" b="b"/>
            <a:pathLst>
              <a:path w="5233" h="5601" extrusionOk="0">
                <a:moveTo>
                  <a:pt x="3690" y="0"/>
                </a:moveTo>
                <a:lnTo>
                  <a:pt x="3675" y="74"/>
                </a:lnTo>
                <a:cubicBezTo>
                  <a:pt x="3713" y="98"/>
                  <a:pt x="3750" y="123"/>
                  <a:pt x="3786" y="149"/>
                </a:cubicBezTo>
                <a:lnTo>
                  <a:pt x="3786" y="149"/>
                </a:lnTo>
                <a:cubicBezTo>
                  <a:pt x="3767" y="93"/>
                  <a:pt x="3736" y="43"/>
                  <a:pt x="3690" y="0"/>
                </a:cubicBezTo>
                <a:close/>
                <a:moveTo>
                  <a:pt x="3786" y="149"/>
                </a:moveTo>
                <a:cubicBezTo>
                  <a:pt x="3844" y="323"/>
                  <a:pt x="3776" y="540"/>
                  <a:pt x="3631" y="674"/>
                </a:cubicBezTo>
                <a:cubicBezTo>
                  <a:pt x="3456" y="864"/>
                  <a:pt x="3192" y="908"/>
                  <a:pt x="2943" y="937"/>
                </a:cubicBezTo>
                <a:cubicBezTo>
                  <a:pt x="2680" y="952"/>
                  <a:pt x="2446" y="937"/>
                  <a:pt x="2197" y="1011"/>
                </a:cubicBezTo>
                <a:cubicBezTo>
                  <a:pt x="1494" y="1186"/>
                  <a:pt x="1055" y="2050"/>
                  <a:pt x="1348" y="2709"/>
                </a:cubicBezTo>
                <a:cubicBezTo>
                  <a:pt x="1307" y="2704"/>
                  <a:pt x="1266" y="2701"/>
                  <a:pt x="1226" y="2701"/>
                </a:cubicBezTo>
                <a:cubicBezTo>
                  <a:pt x="689" y="2701"/>
                  <a:pt x="212" y="3144"/>
                  <a:pt x="103" y="3675"/>
                </a:cubicBezTo>
                <a:cubicBezTo>
                  <a:pt x="1" y="4246"/>
                  <a:pt x="264" y="4846"/>
                  <a:pt x="747" y="5197"/>
                </a:cubicBezTo>
                <a:cubicBezTo>
                  <a:pt x="1110" y="5479"/>
                  <a:pt x="1586" y="5600"/>
                  <a:pt x="2046" y="5600"/>
                </a:cubicBezTo>
                <a:cubicBezTo>
                  <a:pt x="2162" y="5600"/>
                  <a:pt x="2276" y="5593"/>
                  <a:pt x="2387" y="5578"/>
                </a:cubicBezTo>
                <a:cubicBezTo>
                  <a:pt x="3617" y="5432"/>
                  <a:pt x="4700" y="4465"/>
                  <a:pt x="4978" y="3265"/>
                </a:cubicBezTo>
                <a:cubicBezTo>
                  <a:pt x="5232" y="2123"/>
                  <a:pt x="4739" y="831"/>
                  <a:pt x="3786" y="1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30249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91900" y="2807540"/>
            <a:ext cx="5312000" cy="1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601567" y="4336300"/>
            <a:ext cx="390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871500" y="1480399"/>
            <a:ext cx="1632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30" name="Google Shape;30;p3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7777740">
            <a:off x="-1492276" y="-15369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rot="7777740">
            <a:off x="-2167009" y="-2040567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 rot="7777740">
            <a:off x="-2764876" y="-2442001"/>
            <a:ext cx="4054967" cy="3763337"/>
          </a:xfrm>
          <a:custGeom>
            <a:avLst/>
            <a:gdLst/>
            <a:ahLst/>
            <a:cxnLst/>
            <a:rect l="l" t="t" r="r" b="b"/>
            <a:pathLst>
              <a:path w="5827" h="5408" extrusionOk="0">
                <a:moveTo>
                  <a:pt x="1699" y="0"/>
                </a:moveTo>
                <a:cubicBezTo>
                  <a:pt x="1610" y="0"/>
                  <a:pt x="1521" y="14"/>
                  <a:pt x="1435" y="45"/>
                </a:cubicBezTo>
                <a:cubicBezTo>
                  <a:pt x="952" y="235"/>
                  <a:pt x="732" y="923"/>
                  <a:pt x="1025" y="1348"/>
                </a:cubicBezTo>
                <a:cubicBezTo>
                  <a:pt x="983" y="1341"/>
                  <a:pt x="941" y="1337"/>
                  <a:pt x="899" y="1337"/>
                </a:cubicBezTo>
                <a:cubicBezTo>
                  <a:pt x="502" y="1337"/>
                  <a:pt x="125" y="1639"/>
                  <a:pt x="59" y="2036"/>
                </a:cubicBezTo>
                <a:cubicBezTo>
                  <a:pt x="0" y="2475"/>
                  <a:pt x="337" y="2943"/>
                  <a:pt x="776" y="2987"/>
                </a:cubicBezTo>
                <a:lnTo>
                  <a:pt x="923" y="3002"/>
                </a:lnTo>
                <a:cubicBezTo>
                  <a:pt x="1042" y="2987"/>
                  <a:pt x="1162" y="2980"/>
                  <a:pt x="1282" y="2980"/>
                </a:cubicBezTo>
                <a:cubicBezTo>
                  <a:pt x="2336" y="2980"/>
                  <a:pt x="3373" y="3544"/>
                  <a:pt x="3938" y="4451"/>
                </a:cubicBezTo>
                <a:cubicBezTo>
                  <a:pt x="4070" y="4671"/>
                  <a:pt x="4173" y="4905"/>
                  <a:pt x="4363" y="5110"/>
                </a:cubicBezTo>
                <a:cubicBezTo>
                  <a:pt x="4507" y="5278"/>
                  <a:pt x="4711" y="5407"/>
                  <a:pt x="4917" y="5407"/>
                </a:cubicBezTo>
                <a:cubicBezTo>
                  <a:pt x="4962" y="5407"/>
                  <a:pt x="5007" y="5401"/>
                  <a:pt x="5051" y="5388"/>
                </a:cubicBezTo>
                <a:cubicBezTo>
                  <a:pt x="5313" y="5330"/>
                  <a:pt x="5488" y="4997"/>
                  <a:pt x="5332" y="4792"/>
                </a:cubicBezTo>
                <a:lnTo>
                  <a:pt x="5332" y="4792"/>
                </a:lnTo>
                <a:cubicBezTo>
                  <a:pt x="5370" y="4839"/>
                  <a:pt x="5430" y="4861"/>
                  <a:pt x="5494" y="4861"/>
                </a:cubicBezTo>
                <a:cubicBezTo>
                  <a:pt x="5583" y="4861"/>
                  <a:pt x="5680" y="4819"/>
                  <a:pt x="5739" y="4744"/>
                </a:cubicBezTo>
                <a:cubicBezTo>
                  <a:pt x="5827" y="4627"/>
                  <a:pt x="5798" y="4437"/>
                  <a:pt x="5754" y="4290"/>
                </a:cubicBezTo>
                <a:cubicBezTo>
                  <a:pt x="5695" y="4144"/>
                  <a:pt x="5593" y="4012"/>
                  <a:pt x="5505" y="3895"/>
                </a:cubicBezTo>
                <a:cubicBezTo>
                  <a:pt x="5241" y="3412"/>
                  <a:pt x="5212" y="2797"/>
                  <a:pt x="5475" y="2314"/>
                </a:cubicBezTo>
                <a:cubicBezTo>
                  <a:pt x="5593" y="2124"/>
                  <a:pt x="5710" y="1948"/>
                  <a:pt x="5695" y="1743"/>
                </a:cubicBezTo>
                <a:cubicBezTo>
                  <a:pt x="5680" y="1509"/>
                  <a:pt x="5475" y="1348"/>
                  <a:pt x="5256" y="1289"/>
                </a:cubicBezTo>
                <a:cubicBezTo>
                  <a:pt x="5177" y="1268"/>
                  <a:pt x="5096" y="1260"/>
                  <a:pt x="5015" y="1260"/>
                </a:cubicBezTo>
                <a:cubicBezTo>
                  <a:pt x="4870" y="1260"/>
                  <a:pt x="4723" y="1285"/>
                  <a:pt x="4582" y="1304"/>
                </a:cubicBezTo>
                <a:cubicBezTo>
                  <a:pt x="4802" y="1055"/>
                  <a:pt x="4729" y="601"/>
                  <a:pt x="4465" y="352"/>
                </a:cubicBezTo>
                <a:cubicBezTo>
                  <a:pt x="4280" y="196"/>
                  <a:pt x="4049" y="118"/>
                  <a:pt x="3811" y="118"/>
                </a:cubicBezTo>
                <a:cubicBezTo>
                  <a:pt x="3693" y="118"/>
                  <a:pt x="3572" y="137"/>
                  <a:pt x="3455" y="176"/>
                </a:cubicBezTo>
                <a:cubicBezTo>
                  <a:pt x="3119" y="279"/>
                  <a:pt x="2840" y="499"/>
                  <a:pt x="2577" y="762"/>
                </a:cubicBezTo>
                <a:cubicBezTo>
                  <a:pt x="2541" y="326"/>
                  <a:pt x="2123" y="0"/>
                  <a:pt x="1699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-1577322">
            <a:off x="-514190" y="4916213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rot="-1577322">
            <a:off x="-666084" y="5107588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-1577322">
            <a:off x="-834862" y="5320236"/>
            <a:ext cx="2652399" cy="2717704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6748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005800" y="1457600"/>
            <a:ext cx="9702000" cy="4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/>
          <p:nvPr/>
        </p:nvSpPr>
        <p:spPr>
          <a:xfrm rot="1516325">
            <a:off x="-13340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 rot="1516325">
            <a:off x="-1564645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rot="1516325">
            <a:off x="-1820879" y="3324789"/>
            <a:ext cx="2503368" cy="2564992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11221969" y="1785135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1350102" y="21267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1463335" y="2319268"/>
            <a:ext cx="1796132" cy="4456512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rot="7937055">
            <a:off x="10256409" y="-1693766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rot="7937055">
            <a:off x="10404235" y="-1959842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rot="7937055">
            <a:off x="10595879" y="-2225917"/>
            <a:ext cx="1966904" cy="3999492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7354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1245433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838633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2"/>
          </p:nvPr>
        </p:nvSpPr>
        <p:spPr>
          <a:xfrm>
            <a:off x="6205700" y="3058300"/>
            <a:ext cx="46264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6798896" y="3570400"/>
            <a:ext cx="34400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 rot="-1577317">
            <a:off x="-690833" y="45486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-1577317">
            <a:off x="-865947" y="47693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-1577317">
            <a:off x="-1060529" y="50144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 rot="9222683">
            <a:off x="10069271" y="-105514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 rot="9222683">
            <a:off x="10244387" y="-1275772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rot="9222683">
            <a:off x="10438967" y="-152092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rot="-1978372">
            <a:off x="-446879" y="-381426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rot="-1978372">
            <a:off x="-599479" y="-6046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 rot="-1978372">
            <a:off x="-785946" y="-7911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/>
          <p:nvPr/>
        </p:nvSpPr>
        <p:spPr>
          <a:xfrm rot="8821628">
            <a:off x="10783454" y="57207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 rot="8821628">
            <a:off x="10936054" y="59439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 rot="8821628">
            <a:off x="11122521" y="61304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1326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/>
          <p:nvPr/>
        </p:nvSpPr>
        <p:spPr>
          <a:xfrm rot="-5323106" flipH="1">
            <a:off x="9813202" y="-1965377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 rot="-5323106" flipH="1">
            <a:off x="10157615" y="-21706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rot="-5323106" flipH="1">
            <a:off x="10454332" y="-2331305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" name="Google Shape;75;p6"/>
          <p:cNvGrpSpPr/>
          <p:nvPr/>
        </p:nvGrpSpPr>
        <p:grpSpPr>
          <a:xfrm>
            <a:off x="-1799215" y="4644000"/>
            <a:ext cx="4355448" cy="4408648"/>
            <a:chOff x="-1349411" y="3483000"/>
            <a:chExt cx="3266586" cy="3306486"/>
          </a:xfrm>
        </p:grpSpPr>
        <p:sp>
          <p:nvSpPr>
            <p:cNvPr id="76" name="Google Shape;76;p6"/>
            <p:cNvSpPr/>
            <p:nvPr/>
          </p:nvSpPr>
          <p:spPr>
            <a:xfrm rot="7937019">
              <a:off x="-531179" y="3910900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 rot="7937019">
              <a:off x="-426697" y="3722842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 rot="7937019">
              <a:off x="-291247" y="3534784"/>
              <a:ext cx="1390189" cy="282680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65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978800" y="1747900"/>
            <a:ext cx="5402400" cy="3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9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-281399" y="-1200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Google Shape;85;p7"/>
          <p:cNvSpPr/>
          <p:nvPr/>
        </p:nvSpPr>
        <p:spPr>
          <a:xfrm>
            <a:off x="-501533" y="-3571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Google Shape;86;p7"/>
          <p:cNvSpPr/>
          <p:nvPr/>
        </p:nvSpPr>
        <p:spPr>
          <a:xfrm>
            <a:off x="-747066" y="-6026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7" name="Google Shape;87;p7"/>
          <p:cNvGrpSpPr/>
          <p:nvPr/>
        </p:nvGrpSpPr>
        <p:grpSpPr>
          <a:xfrm>
            <a:off x="777900" y="-84667"/>
            <a:ext cx="11435667" cy="6972933"/>
            <a:chOff x="583425" y="-63500"/>
            <a:chExt cx="8576750" cy="5229700"/>
          </a:xfrm>
        </p:grpSpPr>
        <p:sp>
          <p:nvSpPr>
            <p:cNvPr id="88" name="Google Shape;88;p7"/>
            <p:cNvSpPr/>
            <p:nvPr/>
          </p:nvSpPr>
          <p:spPr>
            <a:xfrm>
              <a:off x="583425" y="414700"/>
              <a:ext cx="8576750" cy="4751500"/>
            </a:xfrm>
            <a:custGeom>
              <a:avLst/>
              <a:gdLst/>
              <a:ahLst/>
              <a:cxnLst/>
              <a:rect l="l" t="t" r="r" b="b"/>
              <a:pathLst>
                <a:path w="343070" h="190060" extrusionOk="0">
                  <a:moveTo>
                    <a:pt x="264110" y="0"/>
                  </a:moveTo>
                  <a:lnTo>
                    <a:pt x="146720" y="91571"/>
                  </a:lnTo>
                  <a:lnTo>
                    <a:pt x="0" y="190060"/>
                  </a:lnTo>
                  <a:lnTo>
                    <a:pt x="343070" y="190060"/>
                  </a:lnTo>
                  <a:lnTo>
                    <a:pt x="343044" y="63397"/>
                  </a:lnTo>
                  <a:lnTo>
                    <a:pt x="279845" y="382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</p:sp>
        <p:grpSp>
          <p:nvGrpSpPr>
            <p:cNvPr id="89" name="Google Shape;89;p7"/>
            <p:cNvGrpSpPr/>
            <p:nvPr/>
          </p:nvGrpSpPr>
          <p:grpSpPr>
            <a:xfrm>
              <a:off x="7181277" y="-63500"/>
              <a:ext cx="412615" cy="501202"/>
              <a:chOff x="7181277" y="-63500"/>
              <a:chExt cx="412615" cy="501202"/>
            </a:xfrm>
          </p:grpSpPr>
          <p:sp>
            <p:nvSpPr>
              <p:cNvPr id="90" name="Google Shape;90;p7"/>
              <p:cNvSpPr/>
              <p:nvPr/>
            </p:nvSpPr>
            <p:spPr>
              <a:xfrm flipH="1">
                <a:off x="7181277" y="211949"/>
                <a:ext cx="412615" cy="225753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111" extrusionOk="0">
                    <a:moveTo>
                      <a:pt x="3631" y="1"/>
                    </a:moveTo>
                    <a:lnTo>
                      <a:pt x="3631" y="1172"/>
                    </a:lnTo>
                    <a:lnTo>
                      <a:pt x="0" y="5110"/>
                    </a:lnTo>
                    <a:lnTo>
                      <a:pt x="9340" y="4686"/>
                    </a:lnTo>
                    <a:lnTo>
                      <a:pt x="4670" y="1172"/>
                    </a:lnTo>
                    <a:lnTo>
                      <a:pt x="467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1" name="Google Shape;91;p7"/>
              <p:cNvSpPr/>
              <p:nvPr/>
            </p:nvSpPr>
            <p:spPr>
              <a:xfrm flipH="1">
                <a:off x="7413452" y="-63500"/>
                <a:ext cx="1325" cy="276813"/>
              </a:xfrm>
              <a:custGeom>
                <a:avLst/>
                <a:gdLst/>
                <a:ahLst/>
                <a:cxnLst/>
                <a:rect l="l" t="t" r="r" b="b"/>
                <a:pathLst>
                  <a:path w="30" h="6267" extrusionOk="0">
                    <a:moveTo>
                      <a:pt x="15" y="0"/>
                    </a:moveTo>
                    <a:cubicBezTo>
                      <a:pt x="0" y="0"/>
                      <a:pt x="0" y="1391"/>
                      <a:pt x="0" y="3133"/>
                    </a:cubicBezTo>
                    <a:cubicBezTo>
                      <a:pt x="0" y="4875"/>
                      <a:pt x="0" y="6266"/>
                      <a:pt x="15" y="6266"/>
                    </a:cubicBezTo>
                    <a:cubicBezTo>
                      <a:pt x="29" y="6266"/>
                      <a:pt x="29" y="4846"/>
                      <a:pt x="29" y="3133"/>
                    </a:cubicBezTo>
                    <a:cubicBezTo>
                      <a:pt x="29" y="1391"/>
                      <a:pt x="29" y="0"/>
                      <a:pt x="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2946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-19533" y="448434"/>
            <a:ext cx="12240767" cy="6437733"/>
          </a:xfrm>
          <a:custGeom>
            <a:avLst/>
            <a:gdLst/>
            <a:ahLst/>
            <a:cxnLst/>
            <a:rect l="l" t="t" r="r" b="b"/>
            <a:pathLst>
              <a:path w="367223" h="193132" extrusionOk="0">
                <a:moveTo>
                  <a:pt x="176325" y="1791"/>
                </a:moveTo>
                <a:lnTo>
                  <a:pt x="13" y="134089"/>
                </a:lnTo>
                <a:lnTo>
                  <a:pt x="0" y="192834"/>
                </a:lnTo>
                <a:lnTo>
                  <a:pt x="366951" y="193132"/>
                </a:lnTo>
                <a:lnTo>
                  <a:pt x="367223" y="148419"/>
                </a:lnTo>
                <a:lnTo>
                  <a:pt x="18579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95" name="Google Shape;95;p8"/>
          <p:cNvSpPr/>
          <p:nvPr/>
        </p:nvSpPr>
        <p:spPr>
          <a:xfrm flipH="1">
            <a:off x="5779237" y="282599"/>
            <a:ext cx="550153" cy="301004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 flipH="1">
            <a:off x="6088803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2032333"/>
            <a:ext cx="8490400" cy="2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8" name="Google Shape;98;p8"/>
          <p:cNvSpPr txBox="1"/>
          <p:nvPr/>
        </p:nvSpPr>
        <p:spPr>
          <a:xfrm flipH="1">
            <a:off x="1773400" y="1975784"/>
            <a:ext cx="8490400" cy="3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9733" kern="0">
              <a:solidFill>
                <a:srgbClr val="112D75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10633" y="260434"/>
            <a:ext cx="3001107" cy="4881529"/>
            <a:chOff x="526860" y="192691"/>
            <a:chExt cx="2068777" cy="3107670"/>
          </a:xfrm>
        </p:grpSpPr>
        <p:sp>
          <p:nvSpPr>
            <p:cNvPr id="100" name="Google Shape;100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" name="Google Shape;102;p8"/>
          <p:cNvGrpSpPr/>
          <p:nvPr/>
        </p:nvGrpSpPr>
        <p:grpSpPr>
          <a:xfrm>
            <a:off x="8825467" y="371334"/>
            <a:ext cx="3001107" cy="4881529"/>
            <a:chOff x="526860" y="192691"/>
            <a:chExt cx="2068777" cy="3107670"/>
          </a:xfrm>
        </p:grpSpPr>
        <p:sp>
          <p:nvSpPr>
            <p:cNvPr id="103" name="Google Shape;103;p8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7382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/>
          <p:nvPr/>
        </p:nvSpPr>
        <p:spPr>
          <a:xfrm>
            <a:off x="1881228" y="915945"/>
            <a:ext cx="8413653" cy="5310201"/>
          </a:xfrm>
          <a:custGeom>
            <a:avLst/>
            <a:gdLst/>
            <a:ahLst/>
            <a:cxnLst/>
            <a:rect l="l" t="t" r="r" b="b"/>
            <a:pathLst>
              <a:path w="27540" h="17382" extrusionOk="0">
                <a:moveTo>
                  <a:pt x="0" y="0"/>
                </a:moveTo>
                <a:lnTo>
                  <a:pt x="0" y="17382"/>
                </a:lnTo>
                <a:lnTo>
                  <a:pt x="27539" y="17382"/>
                </a:lnTo>
                <a:lnTo>
                  <a:pt x="27539" y="0"/>
                </a:lnTo>
                <a:close/>
              </a:path>
            </a:pathLst>
          </a:custGeom>
          <a:solidFill>
            <a:srgbClr val="FFA35A">
              <a:alpha val="2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792935" y="845067"/>
            <a:ext cx="8651949" cy="296029"/>
          </a:xfrm>
          <a:custGeom>
            <a:avLst/>
            <a:gdLst/>
            <a:ahLst/>
            <a:cxnLst/>
            <a:rect l="l" t="t" r="r" b="b"/>
            <a:pathLst>
              <a:path w="28320" h="969" extrusionOk="0">
                <a:moveTo>
                  <a:pt x="28320" y="1"/>
                </a:moveTo>
                <a:lnTo>
                  <a:pt x="44" y="232"/>
                </a:lnTo>
                <a:lnTo>
                  <a:pt x="0" y="969"/>
                </a:lnTo>
                <a:lnTo>
                  <a:pt x="28320" y="680"/>
                </a:lnTo>
                <a:lnTo>
                  <a:pt x="283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765827" y="6206337"/>
            <a:ext cx="242877" cy="225764"/>
          </a:xfrm>
          <a:custGeom>
            <a:avLst/>
            <a:gdLst/>
            <a:ahLst/>
            <a:cxnLst/>
            <a:rect l="l" t="t" r="r" b="b"/>
            <a:pathLst>
              <a:path w="795" h="739" extrusionOk="0">
                <a:moveTo>
                  <a:pt x="425" y="1"/>
                </a:moveTo>
                <a:cubicBezTo>
                  <a:pt x="395" y="1"/>
                  <a:pt x="376" y="7"/>
                  <a:pt x="376" y="7"/>
                </a:cubicBezTo>
                <a:cubicBezTo>
                  <a:pt x="376" y="7"/>
                  <a:pt x="405" y="7"/>
                  <a:pt x="448" y="22"/>
                </a:cubicBezTo>
                <a:cubicBezTo>
                  <a:pt x="506" y="36"/>
                  <a:pt x="578" y="79"/>
                  <a:pt x="636" y="152"/>
                </a:cubicBezTo>
                <a:cubicBezTo>
                  <a:pt x="679" y="224"/>
                  <a:pt x="737" y="325"/>
                  <a:pt x="723" y="441"/>
                </a:cubicBezTo>
                <a:cubicBezTo>
                  <a:pt x="708" y="542"/>
                  <a:pt x="592" y="643"/>
                  <a:pt x="477" y="672"/>
                </a:cubicBezTo>
                <a:cubicBezTo>
                  <a:pt x="446" y="682"/>
                  <a:pt x="415" y="686"/>
                  <a:pt x="385" y="686"/>
                </a:cubicBezTo>
                <a:cubicBezTo>
                  <a:pt x="284" y="686"/>
                  <a:pt x="189" y="637"/>
                  <a:pt x="145" y="571"/>
                </a:cubicBezTo>
                <a:cubicBezTo>
                  <a:pt x="87" y="469"/>
                  <a:pt x="87" y="368"/>
                  <a:pt x="116" y="282"/>
                </a:cubicBezTo>
                <a:cubicBezTo>
                  <a:pt x="130" y="180"/>
                  <a:pt x="173" y="137"/>
                  <a:pt x="217" y="94"/>
                </a:cubicBezTo>
                <a:cubicBezTo>
                  <a:pt x="275" y="65"/>
                  <a:pt x="289" y="36"/>
                  <a:pt x="289" y="36"/>
                </a:cubicBezTo>
                <a:lnTo>
                  <a:pt x="289" y="36"/>
                </a:lnTo>
                <a:cubicBezTo>
                  <a:pt x="289" y="36"/>
                  <a:pt x="260" y="36"/>
                  <a:pt x="173" y="65"/>
                </a:cubicBezTo>
                <a:cubicBezTo>
                  <a:pt x="130" y="79"/>
                  <a:pt x="72" y="152"/>
                  <a:pt x="29" y="238"/>
                </a:cubicBezTo>
                <a:cubicBezTo>
                  <a:pt x="0" y="325"/>
                  <a:pt x="0" y="455"/>
                  <a:pt x="72" y="585"/>
                </a:cubicBezTo>
                <a:cubicBezTo>
                  <a:pt x="130" y="690"/>
                  <a:pt x="263" y="738"/>
                  <a:pt x="388" y="738"/>
                </a:cubicBezTo>
                <a:cubicBezTo>
                  <a:pt x="419" y="738"/>
                  <a:pt x="449" y="735"/>
                  <a:pt x="477" y="730"/>
                </a:cubicBezTo>
                <a:cubicBezTo>
                  <a:pt x="636" y="715"/>
                  <a:pt x="766" y="585"/>
                  <a:pt x="780" y="441"/>
                </a:cubicBezTo>
                <a:cubicBezTo>
                  <a:pt x="795" y="310"/>
                  <a:pt x="737" y="180"/>
                  <a:pt x="665" y="108"/>
                </a:cubicBezTo>
                <a:cubicBezTo>
                  <a:pt x="592" y="36"/>
                  <a:pt x="520" y="7"/>
                  <a:pt x="477" y="7"/>
                </a:cubicBezTo>
                <a:cubicBezTo>
                  <a:pt x="458" y="2"/>
                  <a:pt x="440" y="1"/>
                  <a:pt x="4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2832600" y="1453100"/>
            <a:ext cx="6526800" cy="2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3158000" y="3780900"/>
            <a:ext cx="5876000" cy="1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-232210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Google Shape;113;p9"/>
          <p:cNvSpPr/>
          <p:nvPr/>
        </p:nvSpPr>
        <p:spPr>
          <a:xfrm>
            <a:off x="-475597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Google Shape;114;p9"/>
          <p:cNvSpPr/>
          <p:nvPr/>
        </p:nvSpPr>
        <p:spPr>
          <a:xfrm>
            <a:off x="-747066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Google Shape;115;p9"/>
          <p:cNvSpPr/>
          <p:nvPr/>
        </p:nvSpPr>
        <p:spPr>
          <a:xfrm flipH="1">
            <a:off x="8443034" y="-69057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Google Shape;116;p9"/>
          <p:cNvSpPr/>
          <p:nvPr/>
        </p:nvSpPr>
        <p:spPr>
          <a:xfrm flipH="1">
            <a:off x="8686421" y="-331165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9"/>
          <p:cNvSpPr/>
          <p:nvPr/>
        </p:nvSpPr>
        <p:spPr>
          <a:xfrm flipH="1">
            <a:off x="8957890" y="-602633"/>
            <a:ext cx="4116628" cy="3201376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3150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3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852800" y="717333"/>
            <a:ext cx="3206400" cy="2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023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427500" y="313267"/>
            <a:ext cx="11796067" cy="6575000"/>
          </a:xfrm>
          <a:custGeom>
            <a:avLst/>
            <a:gdLst/>
            <a:ahLst/>
            <a:cxnLst/>
            <a:rect l="l" t="t" r="r" b="b"/>
            <a:pathLst>
              <a:path w="353882" h="197250" extrusionOk="0">
                <a:moveTo>
                  <a:pt x="37302" y="0"/>
                </a:moveTo>
                <a:lnTo>
                  <a:pt x="353882" y="20954"/>
                </a:lnTo>
                <a:lnTo>
                  <a:pt x="353328" y="196996"/>
                </a:lnTo>
                <a:lnTo>
                  <a:pt x="22888" y="196996"/>
                </a:lnTo>
                <a:lnTo>
                  <a:pt x="0" y="197250"/>
                </a:lnTo>
                <a:lnTo>
                  <a:pt x="28973" y="6422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grpSp>
        <p:nvGrpSpPr>
          <p:cNvPr id="123" name="Google Shape;123;p11"/>
          <p:cNvGrpSpPr/>
          <p:nvPr/>
        </p:nvGrpSpPr>
        <p:grpSpPr>
          <a:xfrm>
            <a:off x="1206756" y="-84667"/>
            <a:ext cx="625009" cy="733371"/>
            <a:chOff x="905066" y="-63500"/>
            <a:chExt cx="468757" cy="550028"/>
          </a:xfrm>
        </p:grpSpPr>
        <p:sp>
          <p:nvSpPr>
            <p:cNvPr id="124" name="Google Shape;124;p11"/>
            <p:cNvSpPr/>
            <p:nvPr/>
          </p:nvSpPr>
          <p:spPr>
            <a:xfrm rot="-2003650">
              <a:off x="9331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062973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1705584" y="910933"/>
            <a:ext cx="87808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body" idx="1"/>
          </p:nvPr>
        </p:nvSpPr>
        <p:spPr>
          <a:xfrm>
            <a:off x="1840584" y="2535167"/>
            <a:ext cx="8510800" cy="6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6425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822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>
            <a:spLocks noGrp="1"/>
          </p:cNvSpPr>
          <p:nvPr>
            <p:ph type="title" hasCustomPrompt="1"/>
          </p:nvPr>
        </p:nvSpPr>
        <p:spPr>
          <a:xfrm>
            <a:off x="61829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2"/>
          </p:nvPr>
        </p:nvSpPr>
        <p:spPr>
          <a:xfrm>
            <a:off x="16005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3"/>
          </p:nvPr>
        </p:nvSpPr>
        <p:spPr>
          <a:xfrm>
            <a:off x="16115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4"/>
          </p:nvPr>
        </p:nvSpPr>
        <p:spPr>
          <a:xfrm>
            <a:off x="1383567" y="4035700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5"/>
          </p:nvPr>
        </p:nvSpPr>
        <p:spPr>
          <a:xfrm>
            <a:off x="7543800" y="2749067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6"/>
          </p:nvPr>
        </p:nvSpPr>
        <p:spPr>
          <a:xfrm>
            <a:off x="7572167" y="4951100"/>
            <a:ext cx="30348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867" b="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7"/>
          </p:nvPr>
        </p:nvSpPr>
        <p:spPr>
          <a:xfrm>
            <a:off x="7547700" y="4448300"/>
            <a:ext cx="32412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8" hasCustomPrompt="1"/>
          </p:nvPr>
        </p:nvSpPr>
        <p:spPr>
          <a:xfrm>
            <a:off x="4775100" y="4106333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9" hasCustomPrompt="1"/>
          </p:nvPr>
        </p:nvSpPr>
        <p:spPr>
          <a:xfrm>
            <a:off x="6182900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6892" y="1924600"/>
            <a:ext cx="1244400" cy="11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54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4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5"/>
          </p:nvPr>
        </p:nvSpPr>
        <p:spPr>
          <a:xfrm>
            <a:off x="1394367" y="1841233"/>
            <a:ext cx="32412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6"/>
          </p:nvPr>
        </p:nvSpPr>
        <p:spPr>
          <a:xfrm>
            <a:off x="7543800" y="1841233"/>
            <a:ext cx="3262800" cy="1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/>
          <p:nvPr/>
        </p:nvSpPr>
        <p:spPr>
          <a:xfrm rot="7937037">
            <a:off x="10508211" y="-1590473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3"/>
          <p:cNvSpPr/>
          <p:nvPr/>
        </p:nvSpPr>
        <p:spPr>
          <a:xfrm rot="7937037">
            <a:off x="10678811" y="-1897540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 rot="7937037">
            <a:off x="10899978" y="-2204607"/>
            <a:ext cx="2269911" cy="4615621"/>
          </a:xfrm>
          <a:custGeom>
            <a:avLst/>
            <a:gdLst/>
            <a:ahLst/>
            <a:cxnLst/>
            <a:rect l="l" t="t" r="r" b="b"/>
            <a:pathLst>
              <a:path w="9912" h="20155" extrusionOk="0">
                <a:moveTo>
                  <a:pt x="4109" y="1"/>
                </a:moveTo>
                <a:cubicBezTo>
                  <a:pt x="4004" y="1"/>
                  <a:pt x="3898" y="12"/>
                  <a:pt x="3792" y="35"/>
                </a:cubicBezTo>
                <a:cubicBezTo>
                  <a:pt x="2841" y="254"/>
                  <a:pt x="2343" y="1294"/>
                  <a:pt x="2006" y="2216"/>
                </a:cubicBezTo>
                <a:cubicBezTo>
                  <a:pt x="1758" y="2816"/>
                  <a:pt x="1538" y="3416"/>
                  <a:pt x="1304" y="4031"/>
                </a:cubicBezTo>
                <a:cubicBezTo>
                  <a:pt x="660" y="5715"/>
                  <a:pt x="1" y="7515"/>
                  <a:pt x="440" y="9272"/>
                </a:cubicBezTo>
                <a:cubicBezTo>
                  <a:pt x="791" y="10692"/>
                  <a:pt x="1787" y="11834"/>
                  <a:pt x="2621" y="13034"/>
                </a:cubicBezTo>
                <a:cubicBezTo>
                  <a:pt x="2782" y="13254"/>
                  <a:pt x="2929" y="13503"/>
                  <a:pt x="2914" y="13781"/>
                </a:cubicBezTo>
                <a:cubicBezTo>
                  <a:pt x="2885" y="14206"/>
                  <a:pt x="2446" y="14469"/>
                  <a:pt x="2021" y="14572"/>
                </a:cubicBezTo>
                <a:cubicBezTo>
                  <a:pt x="1597" y="14659"/>
                  <a:pt x="1157" y="14659"/>
                  <a:pt x="791" y="14879"/>
                </a:cubicBezTo>
                <a:cubicBezTo>
                  <a:pt x="352" y="15157"/>
                  <a:pt x="147" y="15699"/>
                  <a:pt x="191" y="16211"/>
                </a:cubicBezTo>
                <a:cubicBezTo>
                  <a:pt x="220" y="16724"/>
                  <a:pt x="469" y="17207"/>
                  <a:pt x="777" y="17617"/>
                </a:cubicBezTo>
                <a:cubicBezTo>
                  <a:pt x="777" y="17661"/>
                  <a:pt x="2138" y="19359"/>
                  <a:pt x="3690" y="19886"/>
                </a:cubicBezTo>
                <a:cubicBezTo>
                  <a:pt x="4186" y="20060"/>
                  <a:pt x="4718" y="20154"/>
                  <a:pt x="5244" y="20154"/>
                </a:cubicBezTo>
                <a:cubicBezTo>
                  <a:pt x="6177" y="20154"/>
                  <a:pt x="7090" y="19857"/>
                  <a:pt x="7745" y="19183"/>
                </a:cubicBezTo>
                <a:cubicBezTo>
                  <a:pt x="8770" y="18114"/>
                  <a:pt x="9033" y="16402"/>
                  <a:pt x="8345" y="15099"/>
                </a:cubicBezTo>
                <a:cubicBezTo>
                  <a:pt x="8023" y="14454"/>
                  <a:pt x="7496" y="13869"/>
                  <a:pt x="7511" y="13152"/>
                </a:cubicBezTo>
                <a:cubicBezTo>
                  <a:pt x="7526" y="12771"/>
                  <a:pt x="7716" y="12420"/>
                  <a:pt x="7935" y="12098"/>
                </a:cubicBezTo>
                <a:cubicBezTo>
                  <a:pt x="8345" y="11468"/>
                  <a:pt x="8902" y="10956"/>
                  <a:pt x="9282" y="10326"/>
                </a:cubicBezTo>
                <a:cubicBezTo>
                  <a:pt x="9663" y="9682"/>
                  <a:pt x="9912" y="8877"/>
                  <a:pt x="9590" y="8203"/>
                </a:cubicBezTo>
                <a:cubicBezTo>
                  <a:pt x="9004" y="6857"/>
                  <a:pt x="6925" y="6813"/>
                  <a:pt x="6296" y="5510"/>
                </a:cubicBezTo>
                <a:cubicBezTo>
                  <a:pt x="6003" y="4880"/>
                  <a:pt x="6120" y="4178"/>
                  <a:pt x="6193" y="3489"/>
                </a:cubicBezTo>
                <a:cubicBezTo>
                  <a:pt x="6267" y="2670"/>
                  <a:pt x="6223" y="1806"/>
                  <a:pt x="5827" y="1103"/>
                </a:cubicBezTo>
                <a:cubicBezTo>
                  <a:pt x="5471" y="480"/>
                  <a:pt x="4806" y="1"/>
                  <a:pt x="4109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13"/>
          <p:cNvSpPr/>
          <p:nvPr/>
        </p:nvSpPr>
        <p:spPr>
          <a:xfrm rot="5476894" flipH="1">
            <a:off x="578399" y="4283228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13"/>
          <p:cNvSpPr/>
          <p:nvPr/>
        </p:nvSpPr>
        <p:spPr>
          <a:xfrm rot="5476894" flipH="1">
            <a:off x="233986" y="44036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 rot="5476894" flipH="1">
            <a:off x="39002" y="4512590"/>
            <a:ext cx="1796133" cy="4456517"/>
          </a:xfrm>
          <a:custGeom>
            <a:avLst/>
            <a:gdLst/>
            <a:ahLst/>
            <a:cxnLst/>
            <a:rect l="l" t="t" r="r" b="b"/>
            <a:pathLst>
              <a:path w="3529" h="8756" extrusionOk="0">
                <a:moveTo>
                  <a:pt x="601" y="1"/>
                </a:moveTo>
                <a:lnTo>
                  <a:pt x="572" y="235"/>
                </a:lnTo>
                <a:cubicBezTo>
                  <a:pt x="308" y="323"/>
                  <a:pt x="425" y="1245"/>
                  <a:pt x="440" y="2650"/>
                </a:cubicBezTo>
                <a:cubicBezTo>
                  <a:pt x="440" y="3353"/>
                  <a:pt x="425" y="4188"/>
                  <a:pt x="308" y="5095"/>
                </a:cubicBezTo>
                <a:cubicBezTo>
                  <a:pt x="264" y="5549"/>
                  <a:pt x="191" y="6017"/>
                  <a:pt x="74" y="6530"/>
                </a:cubicBezTo>
                <a:cubicBezTo>
                  <a:pt x="59" y="6676"/>
                  <a:pt x="15" y="6837"/>
                  <a:pt x="1" y="7072"/>
                </a:cubicBezTo>
                <a:cubicBezTo>
                  <a:pt x="1" y="7189"/>
                  <a:pt x="1" y="7320"/>
                  <a:pt x="15" y="7438"/>
                </a:cubicBezTo>
                <a:cubicBezTo>
                  <a:pt x="45" y="7584"/>
                  <a:pt x="89" y="7730"/>
                  <a:pt x="147" y="7862"/>
                </a:cubicBezTo>
                <a:cubicBezTo>
                  <a:pt x="279" y="8140"/>
                  <a:pt x="484" y="8418"/>
                  <a:pt x="850" y="8609"/>
                </a:cubicBezTo>
                <a:cubicBezTo>
                  <a:pt x="1026" y="8711"/>
                  <a:pt x="1245" y="8755"/>
                  <a:pt x="1465" y="8755"/>
                </a:cubicBezTo>
                <a:cubicBezTo>
                  <a:pt x="1684" y="8755"/>
                  <a:pt x="1875" y="8711"/>
                  <a:pt x="2036" y="8653"/>
                </a:cubicBezTo>
                <a:cubicBezTo>
                  <a:pt x="2358" y="8506"/>
                  <a:pt x="2548" y="8316"/>
                  <a:pt x="2694" y="8155"/>
                </a:cubicBezTo>
                <a:cubicBezTo>
                  <a:pt x="2724" y="8126"/>
                  <a:pt x="2768" y="8067"/>
                  <a:pt x="2797" y="8023"/>
                </a:cubicBezTo>
                <a:lnTo>
                  <a:pt x="2899" y="7906"/>
                </a:lnTo>
                <a:cubicBezTo>
                  <a:pt x="2943" y="7833"/>
                  <a:pt x="3002" y="7730"/>
                  <a:pt x="3046" y="7642"/>
                </a:cubicBezTo>
                <a:cubicBezTo>
                  <a:pt x="3221" y="7320"/>
                  <a:pt x="3339" y="6954"/>
                  <a:pt x="3412" y="6618"/>
                </a:cubicBezTo>
                <a:cubicBezTo>
                  <a:pt x="3529" y="5944"/>
                  <a:pt x="3456" y="5300"/>
                  <a:pt x="3309" y="4729"/>
                </a:cubicBezTo>
                <a:cubicBezTo>
                  <a:pt x="3163" y="4188"/>
                  <a:pt x="2943" y="3704"/>
                  <a:pt x="2724" y="3309"/>
                </a:cubicBezTo>
                <a:cubicBezTo>
                  <a:pt x="2504" y="2899"/>
                  <a:pt x="2285" y="2548"/>
                  <a:pt x="2109" y="2240"/>
                </a:cubicBezTo>
                <a:cubicBezTo>
                  <a:pt x="1728" y="1626"/>
                  <a:pt x="1435" y="1143"/>
                  <a:pt x="1245" y="806"/>
                </a:cubicBezTo>
                <a:cubicBezTo>
                  <a:pt x="1040" y="454"/>
                  <a:pt x="733" y="1"/>
                  <a:pt x="601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498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3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"/>
          </p:nvPr>
        </p:nvSpPr>
        <p:spPr>
          <a:xfrm>
            <a:off x="1111251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1111267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 idx="3"/>
          </p:nvPr>
        </p:nvSpPr>
        <p:spPr>
          <a:xfrm>
            <a:off x="4629600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4"/>
          </p:nvPr>
        </p:nvSpPr>
        <p:spPr>
          <a:xfrm>
            <a:off x="4629603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 idx="5"/>
          </p:nvPr>
        </p:nvSpPr>
        <p:spPr>
          <a:xfrm>
            <a:off x="8147949" y="3527500"/>
            <a:ext cx="29328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6"/>
          </p:nvPr>
        </p:nvSpPr>
        <p:spPr>
          <a:xfrm>
            <a:off x="8147939" y="4060300"/>
            <a:ext cx="29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/>
          <p:nvPr/>
        </p:nvSpPr>
        <p:spPr>
          <a:xfrm rot="1577317" flipH="1">
            <a:off x="10225171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 rot="1577317" flipH="1">
            <a:off x="10400287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 rot="1577317" flipH="1">
            <a:off x="10594867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 rot="-9222683" flipH="1">
            <a:off x="-719766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rot="-9222683" flipH="1">
            <a:off x="-894881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 rot="-9222683" flipH="1">
            <a:off x="-1089462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 rot="1978372" flipH="1">
            <a:off x="11023692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 rot="1978372" flipH="1">
            <a:off x="11176292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/>
          <p:nvPr/>
        </p:nvSpPr>
        <p:spPr>
          <a:xfrm rot="1978372" flipH="1">
            <a:off x="11362758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 rot="-8821628" flipH="1">
            <a:off x="-206642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 rot="-8821628" flipH="1">
            <a:off x="-359242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 rot="-8821628" flipH="1">
            <a:off x="-545709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2289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5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ctrTitle" idx="2"/>
          </p:nvPr>
        </p:nvSpPr>
        <p:spPr>
          <a:xfrm flipH="1">
            <a:off x="2861167" y="40775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1"/>
          </p:nvPr>
        </p:nvSpPr>
        <p:spPr>
          <a:xfrm flipH="1">
            <a:off x="2861155" y="46423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ctrTitle" idx="3"/>
          </p:nvPr>
        </p:nvSpPr>
        <p:spPr>
          <a:xfrm flipH="1">
            <a:off x="7158433" y="4071900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 flipH="1">
            <a:off x="7158188" y="4636733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ctrTitle" idx="5"/>
          </p:nvPr>
        </p:nvSpPr>
        <p:spPr>
          <a:xfrm flipH="1">
            <a:off x="7158200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 flipH="1">
            <a:off x="7158188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 idx="7"/>
          </p:nvPr>
        </p:nvSpPr>
        <p:spPr>
          <a:xfrm flipH="1">
            <a:off x="2861165" y="1907567"/>
            <a:ext cx="2920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24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8"/>
          </p:nvPr>
        </p:nvSpPr>
        <p:spPr>
          <a:xfrm flipH="1">
            <a:off x="2861155" y="2473461"/>
            <a:ext cx="2574400" cy="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2" name="Google Shape;182;p15"/>
          <p:cNvSpPr/>
          <p:nvPr/>
        </p:nvSpPr>
        <p:spPr>
          <a:xfrm rot="-1577317">
            <a:off x="-1027899" y="46190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 rot="-1577317">
            <a:off x="-1203014" y="48397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 rot="-1577317">
            <a:off x="-1397595" y="50848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 rot="9222683">
            <a:off x="9917038" y="-1063607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 rot="9222683">
            <a:off x="10092154" y="-1284239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 rot="9222683">
            <a:off x="10286734" y="-1529396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-1978372">
            <a:off x="-599113" y="-389892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 rot="-1978372">
            <a:off x="-751713" y="-6131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5"/>
          <p:cNvSpPr/>
          <p:nvPr/>
        </p:nvSpPr>
        <p:spPr>
          <a:xfrm rot="-1978372">
            <a:off x="-938179" y="-799659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15"/>
          <p:cNvSpPr/>
          <p:nvPr/>
        </p:nvSpPr>
        <p:spPr>
          <a:xfrm rot="8821628">
            <a:off x="10631221" y="5712241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 rot="8821628">
            <a:off x="10783821" y="59355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 rot="8821628">
            <a:off x="10970288" y="6122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339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 idx="2"/>
          </p:nvPr>
        </p:nvSpPr>
        <p:spPr>
          <a:xfrm>
            <a:off x="1280056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subTitle" idx="1"/>
          </p:nvPr>
        </p:nvSpPr>
        <p:spPr>
          <a:xfrm>
            <a:off x="1280056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3"/>
          </p:nvPr>
        </p:nvSpPr>
        <p:spPr>
          <a:xfrm>
            <a:off x="4798400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4"/>
          </p:nvPr>
        </p:nvSpPr>
        <p:spPr>
          <a:xfrm>
            <a:off x="4798400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5"/>
          </p:nvPr>
        </p:nvSpPr>
        <p:spPr>
          <a:xfrm>
            <a:off x="8316752" y="4786200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6"/>
          </p:nvPr>
        </p:nvSpPr>
        <p:spPr>
          <a:xfrm>
            <a:off x="8316752" y="5344433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7"/>
          </p:nvPr>
        </p:nvSpPr>
        <p:spPr>
          <a:xfrm>
            <a:off x="128004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8"/>
          </p:nvPr>
        </p:nvSpPr>
        <p:spPr>
          <a:xfrm>
            <a:off x="128004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 idx="9"/>
          </p:nvPr>
        </p:nvSpPr>
        <p:spPr>
          <a:xfrm>
            <a:off x="4798400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13"/>
          </p:nvPr>
        </p:nvSpPr>
        <p:spPr>
          <a:xfrm>
            <a:off x="4798400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 idx="14"/>
          </p:nvPr>
        </p:nvSpPr>
        <p:spPr>
          <a:xfrm>
            <a:off x="8316759" y="2406533"/>
            <a:ext cx="25952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15"/>
          </p:nvPr>
        </p:nvSpPr>
        <p:spPr>
          <a:xfrm>
            <a:off x="8316759" y="2964767"/>
            <a:ext cx="25952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-561467" y="-2218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16"/>
          <p:cNvSpPr/>
          <p:nvPr/>
        </p:nvSpPr>
        <p:spPr>
          <a:xfrm>
            <a:off x="-815800" y="-431315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16"/>
          <p:cNvSpPr/>
          <p:nvPr/>
        </p:nvSpPr>
        <p:spPr>
          <a:xfrm>
            <a:off x="-1065433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Google Shape;212;p16"/>
          <p:cNvSpPr/>
          <p:nvPr/>
        </p:nvSpPr>
        <p:spPr>
          <a:xfrm flipH="1">
            <a:off x="10022667" y="-2642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Google Shape;213;p16"/>
          <p:cNvSpPr/>
          <p:nvPr/>
        </p:nvSpPr>
        <p:spPr>
          <a:xfrm flipH="1">
            <a:off x="10327833" y="-467699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Google Shape;214;p16"/>
          <p:cNvSpPr/>
          <p:nvPr/>
        </p:nvSpPr>
        <p:spPr>
          <a:xfrm flipH="1">
            <a:off x="10569000" y="-569466"/>
            <a:ext cx="2526200" cy="2297300"/>
          </a:xfrm>
          <a:custGeom>
            <a:avLst/>
            <a:gdLst/>
            <a:ahLst/>
            <a:cxnLst/>
            <a:rect l="l" t="t" r="r" b="b"/>
            <a:pathLst>
              <a:path w="75786" h="68919" extrusionOk="0">
                <a:moveTo>
                  <a:pt x="75786" y="0"/>
                </a:moveTo>
                <a:cubicBezTo>
                  <a:pt x="68054" y="0"/>
                  <a:pt x="59592" y="1465"/>
                  <a:pt x="53406" y="6104"/>
                </a:cubicBezTo>
                <a:cubicBezTo>
                  <a:pt x="48923" y="9466"/>
                  <a:pt x="52126" y="17318"/>
                  <a:pt x="50354" y="22634"/>
                </a:cubicBezTo>
                <a:cubicBezTo>
                  <a:pt x="48520" y="28136"/>
                  <a:pt x="40440" y="28951"/>
                  <a:pt x="36621" y="33315"/>
                </a:cubicBezTo>
                <a:cubicBezTo>
                  <a:pt x="31262" y="39439"/>
                  <a:pt x="40518" y="50584"/>
                  <a:pt x="36621" y="57729"/>
                </a:cubicBezTo>
                <a:cubicBezTo>
                  <a:pt x="32880" y="64589"/>
                  <a:pt x="23836" y="68919"/>
                  <a:pt x="16022" y="68919"/>
                </a:cubicBezTo>
                <a:cubicBezTo>
                  <a:pt x="10601" y="68919"/>
                  <a:pt x="5421" y="66122"/>
                  <a:pt x="0" y="66122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Google Shape;215;p16"/>
          <p:cNvSpPr/>
          <p:nvPr/>
        </p:nvSpPr>
        <p:spPr>
          <a:xfrm rot="-8821628" flipH="1">
            <a:off x="-440579" y="5804008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6"/>
          <p:cNvSpPr/>
          <p:nvPr/>
        </p:nvSpPr>
        <p:spPr>
          <a:xfrm rot="-8821628" flipH="1">
            <a:off x="-593179" y="60272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 rot="-8821628" flipH="1">
            <a:off x="-779646" y="6213775"/>
            <a:ext cx="1830577" cy="1412619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3083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7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 txBox="1">
            <a:spLocks noGrp="1"/>
          </p:cNvSpPr>
          <p:nvPr>
            <p:ph type="subTitle" idx="1"/>
          </p:nvPr>
        </p:nvSpPr>
        <p:spPr>
          <a:xfrm flipH="1">
            <a:off x="2954733" y="1874933"/>
            <a:ext cx="6285200" cy="14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ctrTitle"/>
          </p:nvPr>
        </p:nvSpPr>
        <p:spPr>
          <a:xfrm flipH="1">
            <a:off x="4073933" y="3395333"/>
            <a:ext cx="404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168262" y="717338"/>
            <a:ext cx="2725545" cy="4433196"/>
            <a:chOff x="526860" y="192691"/>
            <a:chExt cx="2068777" cy="3107670"/>
          </a:xfrm>
        </p:grpSpPr>
        <p:sp>
          <p:nvSpPr>
            <p:cNvPr id="223" name="Google Shape;223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239929" y="717338"/>
            <a:ext cx="2725545" cy="4433196"/>
            <a:chOff x="526860" y="192691"/>
            <a:chExt cx="2068777" cy="3107670"/>
          </a:xfrm>
        </p:grpSpPr>
        <p:sp>
          <p:nvSpPr>
            <p:cNvPr id="226" name="Google Shape;226;p17"/>
            <p:cNvSpPr/>
            <p:nvPr/>
          </p:nvSpPr>
          <p:spPr>
            <a:xfrm>
              <a:off x="559981" y="226603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526860" y="192691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29" name="Google Shape;229;p17"/>
          <p:cNvSpPr/>
          <p:nvPr/>
        </p:nvSpPr>
        <p:spPr>
          <a:xfrm flipH="1">
            <a:off x="11230470" y="-84666"/>
            <a:ext cx="1767" cy="369084"/>
          </a:xfrm>
          <a:custGeom>
            <a:avLst/>
            <a:gdLst/>
            <a:ahLst/>
            <a:cxnLst/>
            <a:rect l="l" t="t" r="r" b="b"/>
            <a:pathLst>
              <a:path w="30" h="6267" extrusionOk="0">
                <a:moveTo>
                  <a:pt x="15" y="0"/>
                </a:moveTo>
                <a:cubicBezTo>
                  <a:pt x="0" y="0"/>
                  <a:pt x="0" y="1391"/>
                  <a:pt x="0" y="3133"/>
                </a:cubicBezTo>
                <a:cubicBezTo>
                  <a:pt x="0" y="4875"/>
                  <a:pt x="0" y="6266"/>
                  <a:pt x="15" y="6266"/>
                </a:cubicBezTo>
                <a:cubicBezTo>
                  <a:pt x="29" y="6266"/>
                  <a:pt x="29" y="4846"/>
                  <a:pt x="29" y="3133"/>
                </a:cubicBezTo>
                <a:cubicBezTo>
                  <a:pt x="29" y="1391"/>
                  <a:pt x="29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 rot="2003650" flipH="1">
            <a:off x="10857248" y="221129"/>
            <a:ext cx="550157" cy="301023"/>
          </a:xfrm>
          <a:custGeom>
            <a:avLst/>
            <a:gdLst/>
            <a:ahLst/>
            <a:cxnLst/>
            <a:rect l="l" t="t" r="r" b="b"/>
            <a:pathLst>
              <a:path w="9341" h="5111" extrusionOk="0">
                <a:moveTo>
                  <a:pt x="3631" y="1"/>
                </a:moveTo>
                <a:lnTo>
                  <a:pt x="3631" y="1172"/>
                </a:lnTo>
                <a:lnTo>
                  <a:pt x="0" y="5110"/>
                </a:lnTo>
                <a:lnTo>
                  <a:pt x="9340" y="4686"/>
                </a:lnTo>
                <a:lnTo>
                  <a:pt x="4670" y="1172"/>
                </a:lnTo>
                <a:lnTo>
                  <a:pt x="467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8426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8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6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/>
          <p:nvPr/>
        </p:nvSpPr>
        <p:spPr>
          <a:xfrm rot="1577317" flipH="1">
            <a:off x="10319571" y="4764971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1577317" flipH="1">
            <a:off x="10494687" y="498560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 rot="1577317" flipH="1">
            <a:off x="10689267" y="5230760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9222683" flipH="1">
            <a:off x="-1028766" y="-114087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-9222683" flipH="1">
            <a:off x="-1203881" y="-1361505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9222683" flipH="1">
            <a:off x="-1398462" y="-1606663"/>
            <a:ext cx="3057884" cy="3133176"/>
          </a:xfrm>
          <a:custGeom>
            <a:avLst/>
            <a:gdLst/>
            <a:ahLst/>
            <a:cxnLst/>
            <a:rect l="l" t="t" r="r" b="b"/>
            <a:pathLst>
              <a:path w="7430" h="7613" extrusionOk="0">
                <a:moveTo>
                  <a:pt x="3802" y="1"/>
                </a:moveTo>
                <a:cubicBezTo>
                  <a:pt x="3298" y="1"/>
                  <a:pt x="2797" y="123"/>
                  <a:pt x="2320" y="269"/>
                </a:cubicBezTo>
                <a:cubicBezTo>
                  <a:pt x="2148" y="322"/>
                  <a:pt x="1960" y="384"/>
                  <a:pt x="1774" y="384"/>
                </a:cubicBezTo>
                <a:cubicBezTo>
                  <a:pt x="1707" y="384"/>
                  <a:pt x="1640" y="376"/>
                  <a:pt x="1573" y="356"/>
                </a:cubicBezTo>
                <a:cubicBezTo>
                  <a:pt x="1442" y="342"/>
                  <a:pt x="1324" y="269"/>
                  <a:pt x="1222" y="225"/>
                </a:cubicBezTo>
                <a:cubicBezTo>
                  <a:pt x="1169" y="211"/>
                  <a:pt x="1115" y="204"/>
                  <a:pt x="1062" y="204"/>
                </a:cubicBezTo>
                <a:cubicBezTo>
                  <a:pt x="782" y="204"/>
                  <a:pt x="516" y="388"/>
                  <a:pt x="344" y="635"/>
                </a:cubicBezTo>
                <a:cubicBezTo>
                  <a:pt x="0" y="1135"/>
                  <a:pt x="48" y="1859"/>
                  <a:pt x="460" y="2302"/>
                </a:cubicBezTo>
                <a:lnTo>
                  <a:pt x="460" y="2302"/>
                </a:lnTo>
                <a:cubicBezTo>
                  <a:pt x="766" y="2933"/>
                  <a:pt x="724" y="3672"/>
                  <a:pt x="724" y="4382"/>
                </a:cubicBezTo>
                <a:cubicBezTo>
                  <a:pt x="724" y="5114"/>
                  <a:pt x="768" y="5905"/>
                  <a:pt x="1178" y="6490"/>
                </a:cubicBezTo>
                <a:cubicBezTo>
                  <a:pt x="1471" y="6915"/>
                  <a:pt x="1939" y="7178"/>
                  <a:pt x="2422" y="7354"/>
                </a:cubicBezTo>
                <a:cubicBezTo>
                  <a:pt x="2920" y="7515"/>
                  <a:pt x="3433" y="7544"/>
                  <a:pt x="3945" y="7588"/>
                </a:cubicBezTo>
                <a:cubicBezTo>
                  <a:pt x="4145" y="7603"/>
                  <a:pt x="4347" y="7613"/>
                  <a:pt x="4548" y="7613"/>
                </a:cubicBezTo>
                <a:cubicBezTo>
                  <a:pt x="4952" y="7613"/>
                  <a:pt x="5355" y="7574"/>
                  <a:pt x="5746" y="7457"/>
                </a:cubicBezTo>
                <a:cubicBezTo>
                  <a:pt x="6331" y="7310"/>
                  <a:pt x="6873" y="6944"/>
                  <a:pt x="7151" y="6417"/>
                </a:cubicBezTo>
                <a:cubicBezTo>
                  <a:pt x="7429" y="5861"/>
                  <a:pt x="7341" y="5158"/>
                  <a:pt x="6902" y="4748"/>
                </a:cubicBezTo>
                <a:cubicBezTo>
                  <a:pt x="6609" y="4470"/>
                  <a:pt x="6199" y="4382"/>
                  <a:pt x="5833" y="4221"/>
                </a:cubicBezTo>
                <a:cubicBezTo>
                  <a:pt x="5467" y="4060"/>
                  <a:pt x="5101" y="3753"/>
                  <a:pt x="5101" y="3343"/>
                </a:cubicBezTo>
                <a:cubicBezTo>
                  <a:pt x="5101" y="2918"/>
                  <a:pt x="5497" y="2611"/>
                  <a:pt x="5702" y="2230"/>
                </a:cubicBezTo>
                <a:cubicBezTo>
                  <a:pt x="5965" y="1732"/>
                  <a:pt x="5804" y="1088"/>
                  <a:pt x="5438" y="678"/>
                </a:cubicBezTo>
                <a:cubicBezTo>
                  <a:pt x="5072" y="269"/>
                  <a:pt x="4516" y="49"/>
                  <a:pt x="3960" y="5"/>
                </a:cubicBezTo>
                <a:cubicBezTo>
                  <a:pt x="3907" y="2"/>
                  <a:pt x="3854" y="1"/>
                  <a:pt x="3802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4865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-69799" y="324867"/>
            <a:ext cx="12334233" cy="6633333"/>
          </a:xfrm>
          <a:custGeom>
            <a:avLst/>
            <a:gdLst/>
            <a:ahLst/>
            <a:cxnLst/>
            <a:rect l="l" t="t" r="r" b="b"/>
            <a:pathLst>
              <a:path w="370027" h="199000" extrusionOk="0">
                <a:moveTo>
                  <a:pt x="327362" y="0"/>
                </a:moveTo>
                <a:lnTo>
                  <a:pt x="0" y="40245"/>
                </a:lnTo>
                <a:lnTo>
                  <a:pt x="1017" y="198936"/>
                </a:lnTo>
                <a:lnTo>
                  <a:pt x="346121" y="199000"/>
                </a:lnTo>
                <a:lnTo>
                  <a:pt x="370027" y="199000"/>
                </a:lnTo>
                <a:lnTo>
                  <a:pt x="340364" y="899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rgbClr val="EBE0DD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243" name="Google Shape;243;p19"/>
          <p:cNvGrpSpPr/>
          <p:nvPr/>
        </p:nvGrpSpPr>
        <p:grpSpPr>
          <a:xfrm>
            <a:off x="10819822" y="-84667"/>
            <a:ext cx="625009" cy="733371"/>
            <a:chOff x="8114866" y="-63500"/>
            <a:chExt cx="468757" cy="550028"/>
          </a:xfrm>
        </p:grpSpPr>
        <p:sp>
          <p:nvSpPr>
            <p:cNvPr id="244" name="Google Shape;244;p19"/>
            <p:cNvSpPr/>
            <p:nvPr/>
          </p:nvSpPr>
          <p:spPr>
            <a:xfrm flipH="1">
              <a:off x="842285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 rot="2003650" flipH="1">
              <a:off x="8142936" y="165846"/>
              <a:ext cx="412618" cy="225767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2815400" y="1947417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title" hasCustomPrompt="1"/>
          </p:nvPr>
        </p:nvSpPr>
        <p:spPr>
          <a:xfrm>
            <a:off x="2713600" y="1008251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2"/>
          </p:nvPr>
        </p:nvSpPr>
        <p:spPr>
          <a:xfrm>
            <a:off x="2815400" y="3643084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 idx="3" hasCustomPrompt="1"/>
          </p:nvPr>
        </p:nvSpPr>
        <p:spPr>
          <a:xfrm>
            <a:off x="2713600" y="2703917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4"/>
          </p:nvPr>
        </p:nvSpPr>
        <p:spPr>
          <a:xfrm>
            <a:off x="2815400" y="5338751"/>
            <a:ext cx="65612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 idx="5" hasCustomPrompt="1"/>
          </p:nvPr>
        </p:nvSpPr>
        <p:spPr>
          <a:xfrm>
            <a:off x="2713600" y="4399584"/>
            <a:ext cx="6764800" cy="9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48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604040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0"/>
          <p:cNvPicPr preferRelativeResize="0"/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1" y="448434"/>
            <a:ext cx="12233700" cy="6449967"/>
          </a:xfrm>
          <a:custGeom>
            <a:avLst/>
            <a:gdLst/>
            <a:ahLst/>
            <a:cxnLst/>
            <a:rect l="l" t="t" r="r" b="b"/>
            <a:pathLst>
              <a:path w="367011" h="193499" extrusionOk="0">
                <a:moveTo>
                  <a:pt x="252657" y="1791"/>
                </a:moveTo>
                <a:lnTo>
                  <a:pt x="0" y="191975"/>
                </a:lnTo>
                <a:lnTo>
                  <a:pt x="75799" y="192240"/>
                </a:lnTo>
                <a:lnTo>
                  <a:pt x="367011" y="193499"/>
                </a:lnTo>
                <a:lnTo>
                  <a:pt x="367011" y="84670"/>
                </a:lnTo>
                <a:lnTo>
                  <a:pt x="262125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</p:sp>
      <p:sp>
        <p:nvSpPr>
          <p:cNvPr id="255" name="Google Shape;255;p20"/>
          <p:cNvSpPr txBox="1">
            <a:spLocks noGrp="1"/>
          </p:cNvSpPr>
          <p:nvPr>
            <p:ph type="ctrTitle"/>
          </p:nvPr>
        </p:nvSpPr>
        <p:spPr>
          <a:xfrm flipH="1">
            <a:off x="970033" y="1800533"/>
            <a:ext cx="49096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 flipH="1">
            <a:off x="1980033" y="3995467"/>
            <a:ext cx="38996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8341370" y="-84667"/>
            <a:ext cx="550153" cy="668269"/>
            <a:chOff x="6620227" y="-63500"/>
            <a:chExt cx="412615" cy="501202"/>
          </a:xfrm>
        </p:grpSpPr>
        <p:sp>
          <p:nvSpPr>
            <p:cNvPr id="258" name="Google Shape;258;p20"/>
            <p:cNvSpPr/>
            <p:nvPr/>
          </p:nvSpPr>
          <p:spPr>
            <a:xfrm flipH="1">
              <a:off x="6620227" y="211949"/>
              <a:ext cx="412615" cy="225753"/>
            </a:xfrm>
            <a:custGeom>
              <a:avLst/>
              <a:gdLst/>
              <a:ahLst/>
              <a:cxnLst/>
              <a:rect l="l" t="t" r="r" b="b"/>
              <a:pathLst>
                <a:path w="9341" h="5111" extrusionOk="0">
                  <a:moveTo>
                    <a:pt x="3631" y="1"/>
                  </a:moveTo>
                  <a:lnTo>
                    <a:pt x="3631" y="1172"/>
                  </a:lnTo>
                  <a:lnTo>
                    <a:pt x="0" y="5110"/>
                  </a:lnTo>
                  <a:lnTo>
                    <a:pt x="9340" y="4686"/>
                  </a:lnTo>
                  <a:lnTo>
                    <a:pt x="4670" y="1172"/>
                  </a:lnTo>
                  <a:lnTo>
                    <a:pt x="46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 flipH="1">
              <a:off x="6852402" y="-63500"/>
              <a:ext cx="1325" cy="276813"/>
            </a:xfrm>
            <a:custGeom>
              <a:avLst/>
              <a:gdLst/>
              <a:ahLst/>
              <a:cxnLst/>
              <a:rect l="l" t="t" r="r" b="b"/>
              <a:pathLst>
                <a:path w="30" h="6267" extrusionOk="0">
                  <a:moveTo>
                    <a:pt x="15" y="0"/>
                  </a:moveTo>
                  <a:cubicBezTo>
                    <a:pt x="0" y="0"/>
                    <a:pt x="0" y="1391"/>
                    <a:pt x="0" y="3133"/>
                  </a:cubicBezTo>
                  <a:cubicBezTo>
                    <a:pt x="0" y="4875"/>
                    <a:pt x="0" y="6266"/>
                    <a:pt x="15" y="6266"/>
                  </a:cubicBezTo>
                  <a:cubicBezTo>
                    <a:pt x="29" y="6266"/>
                    <a:pt x="29" y="4846"/>
                    <a:pt x="29" y="3133"/>
                  </a:cubicBezTo>
                  <a:cubicBezTo>
                    <a:pt x="29" y="1391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20"/>
          <p:cNvSpPr/>
          <p:nvPr/>
        </p:nvSpPr>
        <p:spPr>
          <a:xfrm>
            <a:off x="-89533" y="-374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Google Shape;261;p20"/>
          <p:cNvSpPr/>
          <p:nvPr/>
        </p:nvSpPr>
        <p:spPr>
          <a:xfrm>
            <a:off x="-309666" y="-2745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20"/>
          <p:cNvSpPr/>
          <p:nvPr/>
        </p:nvSpPr>
        <p:spPr>
          <a:xfrm>
            <a:off x="-555199" y="-520067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Google Shape;263;p20"/>
          <p:cNvSpPr/>
          <p:nvPr/>
        </p:nvSpPr>
        <p:spPr>
          <a:xfrm rot="10800000">
            <a:off x="9197901" y="42701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Google Shape;264;p20"/>
          <p:cNvSpPr/>
          <p:nvPr/>
        </p:nvSpPr>
        <p:spPr>
          <a:xfrm rot="10800000">
            <a:off x="9418034" y="4507200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Google Shape;265;p20"/>
          <p:cNvSpPr/>
          <p:nvPr/>
        </p:nvSpPr>
        <p:spPr>
          <a:xfrm rot="10800000">
            <a:off x="9663568" y="4752733"/>
            <a:ext cx="3723433" cy="2895600"/>
          </a:xfrm>
          <a:custGeom>
            <a:avLst/>
            <a:gdLst/>
            <a:ahLst/>
            <a:cxnLst/>
            <a:rect l="l" t="t" r="r" b="b"/>
            <a:pathLst>
              <a:path w="111703" h="86868" extrusionOk="0">
                <a:moveTo>
                  <a:pt x="110744" y="0"/>
                </a:moveTo>
                <a:cubicBezTo>
                  <a:pt x="115133" y="7681"/>
                  <a:pt x="102684" y="22156"/>
                  <a:pt x="93980" y="20574"/>
                </a:cubicBezTo>
                <a:cubicBezTo>
                  <a:pt x="85818" y="19090"/>
                  <a:pt x="77985" y="12851"/>
                  <a:pt x="69850" y="14478"/>
                </a:cubicBezTo>
                <a:cubicBezTo>
                  <a:pt x="64428" y="15562"/>
                  <a:pt x="60379" y="21196"/>
                  <a:pt x="54864" y="21590"/>
                </a:cubicBezTo>
                <a:cubicBezTo>
                  <a:pt x="47003" y="22152"/>
                  <a:pt x="37925" y="18429"/>
                  <a:pt x="31242" y="22606"/>
                </a:cubicBezTo>
                <a:cubicBezTo>
                  <a:pt x="24975" y="26523"/>
                  <a:pt x="33755" y="37351"/>
                  <a:pt x="33020" y="44704"/>
                </a:cubicBezTo>
                <a:cubicBezTo>
                  <a:pt x="32153" y="53373"/>
                  <a:pt x="16657" y="52466"/>
                  <a:pt x="11430" y="59436"/>
                </a:cubicBezTo>
                <a:cubicBezTo>
                  <a:pt x="8533" y="63299"/>
                  <a:pt x="11455" y="69115"/>
                  <a:pt x="10922" y="73914"/>
                </a:cubicBezTo>
                <a:cubicBezTo>
                  <a:pt x="10357" y="79002"/>
                  <a:pt x="7253" y="85372"/>
                  <a:pt x="2286" y="86614"/>
                </a:cubicBezTo>
                <a:cubicBezTo>
                  <a:pt x="1542" y="86800"/>
                  <a:pt x="767" y="86868"/>
                  <a:pt x="0" y="86868"/>
                </a:cubicBez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625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26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5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2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slideLayout" Target="../slideLayouts/slideLayout157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Relationship Id="rId27" Type="http://schemas.openxmlformats.org/officeDocument/2006/relationships/slideLayout" Target="../slideLayouts/slideLayout1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26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191.xml"/><Relationship Id="rId21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5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24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23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Relationship Id="rId22" Type="http://schemas.openxmlformats.org/officeDocument/2006/relationships/slideLayout" Target="../slideLayouts/slideLayout210.xml"/><Relationship Id="rId27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91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248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829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135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7722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323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754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237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subTitle" idx="1"/>
          </p:nvPr>
        </p:nvSpPr>
        <p:spPr>
          <a:xfrm>
            <a:off x="6986003" y="1482256"/>
            <a:ext cx="4847272" cy="33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n-US" sz="3200" b="1" dirty="0" smtClean="0"/>
              <a:t>EDUKASI MENABUNG </a:t>
            </a:r>
          </a:p>
          <a:p>
            <a:pPr marL="0" indent="0" algn="ctr"/>
            <a:r>
              <a:rPr lang="en-US" sz="3200" b="1" dirty="0" smtClean="0"/>
              <a:t>SEJAK DINI </a:t>
            </a:r>
          </a:p>
          <a:p>
            <a:pPr marL="0" indent="0" algn="ctr"/>
            <a:r>
              <a:rPr lang="en-US" sz="3200" b="1" dirty="0" smtClean="0"/>
              <a:t>PADA </a:t>
            </a:r>
            <a:r>
              <a:rPr lang="en-US" sz="3200" b="1" dirty="0"/>
              <a:t>GENERASI </a:t>
            </a:r>
            <a:r>
              <a:rPr lang="en-US" sz="3200" b="1" i="1" dirty="0"/>
              <a:t>MILENIAL</a:t>
            </a:r>
            <a:endParaRPr lang="id-ID" sz="3200" dirty="0"/>
          </a:p>
          <a:p>
            <a:pPr marL="0" indent="0" algn="ctr"/>
            <a:endParaRPr sz="3200" dirty="0"/>
          </a:p>
        </p:txBody>
      </p:sp>
      <p:grpSp>
        <p:nvGrpSpPr>
          <p:cNvPr id="395" name="Google Shape;395;p31"/>
          <p:cNvGrpSpPr/>
          <p:nvPr/>
        </p:nvGrpSpPr>
        <p:grpSpPr>
          <a:xfrm>
            <a:off x="4696351" y="1504517"/>
            <a:ext cx="729808" cy="700696"/>
            <a:chOff x="3522263" y="1128388"/>
            <a:chExt cx="547356" cy="525522"/>
          </a:xfrm>
        </p:grpSpPr>
        <p:sp>
          <p:nvSpPr>
            <p:cNvPr id="396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3145443" y="2297273"/>
            <a:ext cx="2443759" cy="3724580"/>
            <a:chOff x="2359082" y="1722954"/>
            <a:chExt cx="1832819" cy="2793435"/>
          </a:xfrm>
        </p:grpSpPr>
        <p:sp>
          <p:nvSpPr>
            <p:cNvPr id="400" name="Google Shape;400;p31"/>
            <p:cNvSpPr/>
            <p:nvPr/>
          </p:nvSpPr>
          <p:spPr>
            <a:xfrm>
              <a:off x="2769816" y="4414126"/>
              <a:ext cx="330206" cy="102262"/>
            </a:xfrm>
            <a:custGeom>
              <a:avLst/>
              <a:gdLst/>
              <a:ahLst/>
              <a:cxnLst/>
              <a:rect l="l" t="t" r="r" b="b"/>
              <a:pathLst>
                <a:path w="5344" h="1655" extrusionOk="0">
                  <a:moveTo>
                    <a:pt x="293" y="1"/>
                  </a:moveTo>
                  <a:lnTo>
                    <a:pt x="0" y="1655"/>
                  </a:lnTo>
                  <a:lnTo>
                    <a:pt x="4641" y="1655"/>
                  </a:lnTo>
                  <a:cubicBezTo>
                    <a:pt x="5344" y="1655"/>
                    <a:pt x="4099" y="1025"/>
                    <a:pt x="4099" y="1025"/>
                  </a:cubicBezTo>
                  <a:lnTo>
                    <a:pt x="4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3119871" y="4414126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293" y="1"/>
                  </a:moveTo>
                  <a:lnTo>
                    <a:pt x="1" y="1655"/>
                  </a:lnTo>
                  <a:lnTo>
                    <a:pt x="4656" y="1655"/>
                  </a:lnTo>
                  <a:cubicBezTo>
                    <a:pt x="5344" y="1655"/>
                    <a:pt x="4100" y="1025"/>
                    <a:pt x="4100" y="1025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739971" y="2734306"/>
              <a:ext cx="818656" cy="1731418"/>
            </a:xfrm>
            <a:custGeom>
              <a:avLst/>
              <a:gdLst/>
              <a:ahLst/>
              <a:cxnLst/>
              <a:rect l="l" t="t" r="r" b="b"/>
              <a:pathLst>
                <a:path w="13249" h="28021" extrusionOk="0">
                  <a:moveTo>
                    <a:pt x="13249" y="0"/>
                  </a:moveTo>
                  <a:lnTo>
                    <a:pt x="4875" y="937"/>
                  </a:lnTo>
                  <a:lnTo>
                    <a:pt x="0" y="28020"/>
                  </a:lnTo>
                  <a:lnTo>
                    <a:pt x="4992" y="28020"/>
                  </a:lnTo>
                  <a:lnTo>
                    <a:pt x="9164" y="3894"/>
                  </a:lnTo>
                  <a:lnTo>
                    <a:pt x="5768" y="28020"/>
                  </a:lnTo>
                  <a:lnTo>
                    <a:pt x="10438" y="28020"/>
                  </a:lnTo>
                  <a:lnTo>
                    <a:pt x="132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87407" y="2822051"/>
              <a:ext cx="290413" cy="1622853"/>
            </a:xfrm>
            <a:custGeom>
              <a:avLst/>
              <a:gdLst/>
              <a:ahLst/>
              <a:cxnLst/>
              <a:rect l="l" t="t" r="r" b="b"/>
              <a:pathLst>
                <a:path w="4700" h="26264" extrusionOk="0">
                  <a:moveTo>
                    <a:pt x="4685" y="0"/>
                  </a:moveTo>
                  <a:cubicBezTo>
                    <a:pt x="4641" y="0"/>
                    <a:pt x="3587" y="5885"/>
                    <a:pt x="2299" y="13132"/>
                  </a:cubicBezTo>
                  <a:cubicBezTo>
                    <a:pt x="1025" y="20378"/>
                    <a:pt x="0" y="26263"/>
                    <a:pt x="15" y="26263"/>
                  </a:cubicBezTo>
                  <a:cubicBezTo>
                    <a:pt x="15" y="26263"/>
                    <a:pt x="15" y="26263"/>
                    <a:pt x="15" y="26263"/>
                  </a:cubicBezTo>
                  <a:cubicBezTo>
                    <a:pt x="32" y="26263"/>
                    <a:pt x="1100" y="20398"/>
                    <a:pt x="2387" y="13146"/>
                  </a:cubicBezTo>
                  <a:cubicBezTo>
                    <a:pt x="3675" y="5900"/>
                    <a:pt x="4700" y="0"/>
                    <a:pt x="468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3276391" y="2853689"/>
              <a:ext cx="113137" cy="1612904"/>
            </a:xfrm>
            <a:custGeom>
              <a:avLst/>
              <a:gdLst/>
              <a:ahLst/>
              <a:cxnLst/>
              <a:rect l="l" t="t" r="r" b="b"/>
              <a:pathLst>
                <a:path w="1831" h="26103" extrusionOk="0">
                  <a:moveTo>
                    <a:pt x="1830" y="0"/>
                  </a:moveTo>
                  <a:cubicBezTo>
                    <a:pt x="1830" y="0"/>
                    <a:pt x="1801" y="44"/>
                    <a:pt x="1801" y="74"/>
                  </a:cubicBezTo>
                  <a:cubicBezTo>
                    <a:pt x="1801" y="132"/>
                    <a:pt x="1801" y="191"/>
                    <a:pt x="1786" y="279"/>
                  </a:cubicBezTo>
                  <a:cubicBezTo>
                    <a:pt x="1772" y="440"/>
                    <a:pt x="1757" y="703"/>
                    <a:pt x="1713" y="1025"/>
                  </a:cubicBezTo>
                  <a:cubicBezTo>
                    <a:pt x="1640" y="1684"/>
                    <a:pt x="1552" y="2636"/>
                    <a:pt x="1435" y="3821"/>
                  </a:cubicBezTo>
                  <a:cubicBezTo>
                    <a:pt x="1215" y="6193"/>
                    <a:pt x="952" y="9472"/>
                    <a:pt x="688" y="13074"/>
                  </a:cubicBezTo>
                  <a:cubicBezTo>
                    <a:pt x="439" y="16675"/>
                    <a:pt x="249" y="19954"/>
                    <a:pt x="147" y="22311"/>
                  </a:cubicBezTo>
                  <a:cubicBezTo>
                    <a:pt x="73" y="23482"/>
                    <a:pt x="30" y="24448"/>
                    <a:pt x="15" y="25107"/>
                  </a:cubicBezTo>
                  <a:cubicBezTo>
                    <a:pt x="15" y="25444"/>
                    <a:pt x="0" y="25693"/>
                    <a:pt x="0" y="25883"/>
                  </a:cubicBezTo>
                  <a:lnTo>
                    <a:pt x="0" y="26088"/>
                  </a:lnTo>
                  <a:lnTo>
                    <a:pt x="0" y="26103"/>
                  </a:lnTo>
                  <a:cubicBezTo>
                    <a:pt x="0" y="26044"/>
                    <a:pt x="15" y="25986"/>
                    <a:pt x="15" y="25898"/>
                  </a:cubicBezTo>
                  <a:cubicBezTo>
                    <a:pt x="15" y="25707"/>
                    <a:pt x="30" y="25459"/>
                    <a:pt x="44" y="25122"/>
                  </a:cubicBezTo>
                  <a:cubicBezTo>
                    <a:pt x="88" y="24463"/>
                    <a:pt x="147" y="23497"/>
                    <a:pt x="191" y="22326"/>
                  </a:cubicBezTo>
                  <a:cubicBezTo>
                    <a:pt x="322" y="19969"/>
                    <a:pt x="513" y="16689"/>
                    <a:pt x="762" y="13088"/>
                  </a:cubicBezTo>
                  <a:cubicBezTo>
                    <a:pt x="1025" y="9487"/>
                    <a:pt x="1289" y="6208"/>
                    <a:pt x="1494" y="3851"/>
                  </a:cubicBezTo>
                  <a:cubicBezTo>
                    <a:pt x="1581" y="2679"/>
                    <a:pt x="1684" y="1699"/>
                    <a:pt x="1728" y="1040"/>
                  </a:cubicBezTo>
                  <a:cubicBezTo>
                    <a:pt x="1772" y="718"/>
                    <a:pt x="1786" y="454"/>
                    <a:pt x="1801" y="279"/>
                  </a:cubicBezTo>
                  <a:cubicBezTo>
                    <a:pt x="1830" y="191"/>
                    <a:pt x="1830" y="132"/>
                    <a:pt x="1830" y="74"/>
                  </a:cubicBezTo>
                  <a:lnTo>
                    <a:pt x="1830" y="0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013637" y="2410391"/>
              <a:ext cx="178264" cy="221579"/>
            </a:xfrm>
            <a:custGeom>
              <a:avLst/>
              <a:gdLst/>
              <a:ahLst/>
              <a:cxnLst/>
              <a:rect l="l" t="t" r="r" b="b"/>
              <a:pathLst>
                <a:path w="2885" h="3586" extrusionOk="0">
                  <a:moveTo>
                    <a:pt x="1021" y="1"/>
                  </a:moveTo>
                  <a:cubicBezTo>
                    <a:pt x="861" y="1"/>
                    <a:pt x="0" y="1421"/>
                    <a:pt x="0" y="1421"/>
                  </a:cubicBezTo>
                  <a:cubicBezTo>
                    <a:pt x="0" y="1421"/>
                    <a:pt x="619" y="3586"/>
                    <a:pt x="1018" y="3586"/>
                  </a:cubicBezTo>
                  <a:cubicBezTo>
                    <a:pt x="1036" y="3586"/>
                    <a:pt x="1053" y="3582"/>
                    <a:pt x="1069" y="3573"/>
                  </a:cubicBezTo>
                  <a:cubicBezTo>
                    <a:pt x="1069" y="3573"/>
                    <a:pt x="2606" y="2563"/>
                    <a:pt x="2679" y="2373"/>
                  </a:cubicBezTo>
                  <a:cubicBezTo>
                    <a:pt x="2702" y="2310"/>
                    <a:pt x="2641" y="2289"/>
                    <a:pt x="2546" y="2289"/>
                  </a:cubicBezTo>
                  <a:cubicBezTo>
                    <a:pt x="2330" y="2289"/>
                    <a:pt x="1933" y="2402"/>
                    <a:pt x="1933" y="2402"/>
                  </a:cubicBezTo>
                  <a:cubicBezTo>
                    <a:pt x="1933" y="2402"/>
                    <a:pt x="2738" y="2080"/>
                    <a:pt x="2811" y="1875"/>
                  </a:cubicBezTo>
                  <a:cubicBezTo>
                    <a:pt x="2832" y="1818"/>
                    <a:pt x="2754" y="1797"/>
                    <a:pt x="2630" y="1797"/>
                  </a:cubicBezTo>
                  <a:cubicBezTo>
                    <a:pt x="2313" y="1797"/>
                    <a:pt x="1699" y="1933"/>
                    <a:pt x="1699" y="1933"/>
                  </a:cubicBezTo>
                  <a:cubicBezTo>
                    <a:pt x="1699" y="1933"/>
                    <a:pt x="2884" y="1611"/>
                    <a:pt x="2811" y="1363"/>
                  </a:cubicBezTo>
                  <a:cubicBezTo>
                    <a:pt x="2788" y="1278"/>
                    <a:pt x="2636" y="1249"/>
                    <a:pt x="2440" y="1249"/>
                  </a:cubicBezTo>
                  <a:cubicBezTo>
                    <a:pt x="2027" y="1249"/>
                    <a:pt x="1420" y="1377"/>
                    <a:pt x="1420" y="1377"/>
                  </a:cubicBezTo>
                  <a:cubicBezTo>
                    <a:pt x="1420" y="1377"/>
                    <a:pt x="2753" y="997"/>
                    <a:pt x="2738" y="704"/>
                  </a:cubicBezTo>
                  <a:cubicBezTo>
                    <a:pt x="2735" y="640"/>
                    <a:pt x="2649" y="615"/>
                    <a:pt x="2516" y="615"/>
                  </a:cubicBezTo>
                  <a:cubicBezTo>
                    <a:pt x="2037" y="615"/>
                    <a:pt x="952" y="938"/>
                    <a:pt x="952" y="938"/>
                  </a:cubicBezTo>
                  <a:cubicBezTo>
                    <a:pt x="1259" y="499"/>
                    <a:pt x="1142" y="45"/>
                    <a:pt x="1025" y="1"/>
                  </a:cubicBezTo>
                  <a:cubicBezTo>
                    <a:pt x="1024" y="1"/>
                    <a:pt x="1022" y="1"/>
                    <a:pt x="1021" y="1"/>
                  </a:cubicBezTo>
                  <a:close/>
                </a:path>
              </a:pathLst>
            </a:custGeom>
            <a:solidFill>
              <a:srgbClr val="E480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3404857" y="2131832"/>
              <a:ext cx="695632" cy="695446"/>
            </a:xfrm>
            <a:custGeom>
              <a:avLst/>
              <a:gdLst/>
              <a:ahLst/>
              <a:cxnLst/>
              <a:rect l="l" t="t" r="r" b="b"/>
              <a:pathLst>
                <a:path w="11258" h="11255" extrusionOk="0">
                  <a:moveTo>
                    <a:pt x="1903" y="0"/>
                  </a:moveTo>
                  <a:lnTo>
                    <a:pt x="264" y="1244"/>
                  </a:lnTo>
                  <a:cubicBezTo>
                    <a:pt x="264" y="1244"/>
                    <a:pt x="0" y="5051"/>
                    <a:pt x="1362" y="8828"/>
                  </a:cubicBezTo>
                  <a:cubicBezTo>
                    <a:pt x="2035" y="10724"/>
                    <a:pt x="3206" y="11254"/>
                    <a:pt x="4319" y="11254"/>
                  </a:cubicBezTo>
                  <a:cubicBezTo>
                    <a:pt x="5431" y="11254"/>
                    <a:pt x="6485" y="10724"/>
                    <a:pt x="6925" y="10497"/>
                  </a:cubicBezTo>
                  <a:cubicBezTo>
                    <a:pt x="7803" y="10043"/>
                    <a:pt x="11258" y="8140"/>
                    <a:pt x="11258" y="8140"/>
                  </a:cubicBezTo>
                  <a:lnTo>
                    <a:pt x="9779" y="5783"/>
                  </a:lnTo>
                  <a:cubicBezTo>
                    <a:pt x="9779" y="5783"/>
                    <a:pt x="7642" y="6925"/>
                    <a:pt x="5197" y="7847"/>
                  </a:cubicBezTo>
                  <a:cubicBezTo>
                    <a:pt x="5169" y="7857"/>
                    <a:pt x="5140" y="7863"/>
                    <a:pt x="5111" y="7863"/>
                  </a:cubicBezTo>
                  <a:cubicBezTo>
                    <a:pt x="3963" y="7863"/>
                    <a:pt x="1903" y="0"/>
                    <a:pt x="1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3009509" y="2072265"/>
              <a:ext cx="575388" cy="770089"/>
            </a:xfrm>
            <a:custGeom>
              <a:avLst/>
              <a:gdLst/>
              <a:ahLst/>
              <a:cxnLst/>
              <a:rect l="l" t="t" r="r" b="b"/>
              <a:pathLst>
                <a:path w="9312" h="12463" extrusionOk="0">
                  <a:moveTo>
                    <a:pt x="4580" y="1"/>
                  </a:moveTo>
                  <a:cubicBezTo>
                    <a:pt x="3653" y="1"/>
                    <a:pt x="2762" y="110"/>
                    <a:pt x="2197" y="335"/>
                  </a:cubicBezTo>
                  <a:cubicBezTo>
                    <a:pt x="2197" y="335"/>
                    <a:pt x="191" y="1169"/>
                    <a:pt x="1" y="3014"/>
                  </a:cubicBezTo>
                  <a:lnTo>
                    <a:pt x="1" y="7581"/>
                  </a:lnTo>
                  <a:lnTo>
                    <a:pt x="15" y="10802"/>
                  </a:lnTo>
                  <a:cubicBezTo>
                    <a:pt x="15" y="11329"/>
                    <a:pt x="454" y="11768"/>
                    <a:pt x="981" y="11797"/>
                  </a:cubicBezTo>
                  <a:cubicBezTo>
                    <a:pt x="2430" y="11826"/>
                    <a:pt x="4981" y="12462"/>
                    <a:pt x="6961" y="12462"/>
                  </a:cubicBezTo>
                  <a:cubicBezTo>
                    <a:pt x="7963" y="12462"/>
                    <a:pt x="8819" y="12299"/>
                    <a:pt x="9311" y="11812"/>
                  </a:cubicBezTo>
                  <a:lnTo>
                    <a:pt x="8418" y="6249"/>
                  </a:lnTo>
                  <a:lnTo>
                    <a:pt x="7701" y="525"/>
                  </a:lnTo>
                  <a:cubicBezTo>
                    <a:pt x="7011" y="180"/>
                    <a:pt x="5766" y="1"/>
                    <a:pt x="4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3209408" y="1731975"/>
              <a:ext cx="311236" cy="393355"/>
            </a:xfrm>
            <a:custGeom>
              <a:avLst/>
              <a:gdLst/>
              <a:ahLst/>
              <a:cxnLst/>
              <a:rect l="l" t="t" r="r" b="b"/>
              <a:pathLst>
                <a:path w="5037" h="6366" extrusionOk="0">
                  <a:moveTo>
                    <a:pt x="2662" y="0"/>
                  </a:moveTo>
                  <a:cubicBezTo>
                    <a:pt x="1390" y="0"/>
                    <a:pt x="1333" y="586"/>
                    <a:pt x="1333" y="586"/>
                  </a:cubicBezTo>
                  <a:lnTo>
                    <a:pt x="1333" y="1596"/>
                  </a:lnTo>
                  <a:cubicBezTo>
                    <a:pt x="1333" y="1596"/>
                    <a:pt x="997" y="1358"/>
                    <a:pt x="679" y="1358"/>
                  </a:cubicBezTo>
                  <a:cubicBezTo>
                    <a:pt x="446" y="1358"/>
                    <a:pt x="222" y="1486"/>
                    <a:pt x="147" y="1933"/>
                  </a:cubicBezTo>
                  <a:cubicBezTo>
                    <a:pt x="1" y="2738"/>
                    <a:pt x="777" y="2899"/>
                    <a:pt x="777" y="2899"/>
                  </a:cubicBezTo>
                  <a:lnTo>
                    <a:pt x="601" y="5256"/>
                  </a:lnTo>
                  <a:cubicBezTo>
                    <a:pt x="587" y="5563"/>
                    <a:pt x="674" y="5886"/>
                    <a:pt x="894" y="6105"/>
                  </a:cubicBezTo>
                  <a:cubicBezTo>
                    <a:pt x="1097" y="6296"/>
                    <a:pt x="1327" y="6366"/>
                    <a:pt x="1555" y="6366"/>
                  </a:cubicBezTo>
                  <a:cubicBezTo>
                    <a:pt x="1905" y="6366"/>
                    <a:pt x="2251" y="6203"/>
                    <a:pt x="2490" y="6061"/>
                  </a:cubicBezTo>
                  <a:cubicBezTo>
                    <a:pt x="2665" y="5929"/>
                    <a:pt x="2782" y="5754"/>
                    <a:pt x="2782" y="5534"/>
                  </a:cubicBezTo>
                  <a:lnTo>
                    <a:pt x="2782" y="4905"/>
                  </a:lnTo>
                  <a:lnTo>
                    <a:pt x="3632" y="4905"/>
                  </a:lnTo>
                  <a:cubicBezTo>
                    <a:pt x="5037" y="4831"/>
                    <a:pt x="4788" y="396"/>
                    <a:pt x="4788" y="396"/>
                  </a:cubicBezTo>
                  <a:cubicBezTo>
                    <a:pt x="4788" y="57"/>
                    <a:pt x="4135" y="44"/>
                    <a:pt x="4039" y="44"/>
                  </a:cubicBezTo>
                  <a:cubicBezTo>
                    <a:pt x="4031" y="44"/>
                    <a:pt x="4027" y="44"/>
                    <a:pt x="4027" y="44"/>
                  </a:cubicBezTo>
                  <a:lnTo>
                    <a:pt x="2709" y="0"/>
                  </a:lnTo>
                  <a:cubicBezTo>
                    <a:pt x="2693" y="0"/>
                    <a:pt x="2678" y="0"/>
                    <a:pt x="2662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3440141" y="1860441"/>
              <a:ext cx="15386" cy="80574"/>
            </a:xfrm>
            <a:custGeom>
              <a:avLst/>
              <a:gdLst/>
              <a:ahLst/>
              <a:cxnLst/>
              <a:rect l="l" t="t" r="r" b="b"/>
              <a:pathLst>
                <a:path w="249" h="1304" extrusionOk="0">
                  <a:moveTo>
                    <a:pt x="205" y="0"/>
                  </a:moveTo>
                  <a:cubicBezTo>
                    <a:pt x="176" y="0"/>
                    <a:pt x="161" y="322"/>
                    <a:pt x="161" y="718"/>
                  </a:cubicBezTo>
                  <a:cubicBezTo>
                    <a:pt x="161" y="908"/>
                    <a:pt x="205" y="1113"/>
                    <a:pt x="146" y="1201"/>
                  </a:cubicBezTo>
                  <a:cubicBezTo>
                    <a:pt x="117" y="1230"/>
                    <a:pt x="88" y="1274"/>
                    <a:pt x="44" y="1274"/>
                  </a:cubicBezTo>
                  <a:cubicBezTo>
                    <a:pt x="15" y="1289"/>
                    <a:pt x="0" y="1289"/>
                    <a:pt x="0" y="1289"/>
                  </a:cubicBezTo>
                  <a:cubicBezTo>
                    <a:pt x="0" y="1289"/>
                    <a:pt x="15" y="1303"/>
                    <a:pt x="44" y="1303"/>
                  </a:cubicBezTo>
                  <a:cubicBezTo>
                    <a:pt x="88" y="1303"/>
                    <a:pt x="146" y="1274"/>
                    <a:pt x="205" y="1215"/>
                  </a:cubicBezTo>
                  <a:cubicBezTo>
                    <a:pt x="234" y="1171"/>
                    <a:pt x="249" y="1069"/>
                    <a:pt x="249" y="981"/>
                  </a:cubicBezTo>
                  <a:lnTo>
                    <a:pt x="249" y="703"/>
                  </a:lnTo>
                  <a:cubicBezTo>
                    <a:pt x="249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3391263" y="1862233"/>
              <a:ext cx="5499" cy="20885"/>
            </a:xfrm>
            <a:custGeom>
              <a:avLst/>
              <a:gdLst/>
              <a:ahLst/>
              <a:cxnLst/>
              <a:rect l="l" t="t" r="r" b="b"/>
              <a:pathLst>
                <a:path w="89" h="338" extrusionOk="0">
                  <a:moveTo>
                    <a:pt x="44" y="1"/>
                  </a:moveTo>
                  <a:cubicBezTo>
                    <a:pt x="15" y="1"/>
                    <a:pt x="0" y="74"/>
                    <a:pt x="0" y="162"/>
                  </a:cubicBezTo>
                  <a:cubicBezTo>
                    <a:pt x="0" y="264"/>
                    <a:pt x="44" y="337"/>
                    <a:pt x="59" y="337"/>
                  </a:cubicBezTo>
                  <a:cubicBezTo>
                    <a:pt x="74" y="337"/>
                    <a:pt x="88" y="264"/>
                    <a:pt x="88" y="162"/>
                  </a:cubicBezTo>
                  <a:cubicBezTo>
                    <a:pt x="88" y="74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3480800" y="1861306"/>
              <a:ext cx="5499" cy="19958"/>
            </a:xfrm>
            <a:custGeom>
              <a:avLst/>
              <a:gdLst/>
              <a:ahLst/>
              <a:cxnLst/>
              <a:rect l="l" t="t" r="r" b="b"/>
              <a:pathLst>
                <a:path w="89" h="323" extrusionOk="0">
                  <a:moveTo>
                    <a:pt x="30" y="1"/>
                  </a:moveTo>
                  <a:cubicBezTo>
                    <a:pt x="15" y="1"/>
                    <a:pt x="1" y="74"/>
                    <a:pt x="1" y="162"/>
                  </a:cubicBezTo>
                  <a:cubicBezTo>
                    <a:pt x="1" y="250"/>
                    <a:pt x="30" y="323"/>
                    <a:pt x="59" y="323"/>
                  </a:cubicBezTo>
                  <a:cubicBezTo>
                    <a:pt x="74" y="323"/>
                    <a:pt x="89" y="250"/>
                    <a:pt x="89" y="162"/>
                  </a:cubicBezTo>
                  <a:cubicBezTo>
                    <a:pt x="89" y="74"/>
                    <a:pt x="59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3333364" y="2005158"/>
              <a:ext cx="48938" cy="85085"/>
            </a:xfrm>
            <a:custGeom>
              <a:avLst/>
              <a:gdLst/>
              <a:ahLst/>
              <a:cxnLst/>
              <a:rect l="l" t="t" r="r" b="b"/>
              <a:pathLst>
                <a:path w="792" h="1377" extrusionOk="0">
                  <a:moveTo>
                    <a:pt x="30" y="1"/>
                  </a:moveTo>
                  <a:lnTo>
                    <a:pt x="30" y="1"/>
                  </a:lnTo>
                  <a:cubicBezTo>
                    <a:pt x="1" y="235"/>
                    <a:pt x="1" y="484"/>
                    <a:pt x="74" y="718"/>
                  </a:cubicBezTo>
                  <a:cubicBezTo>
                    <a:pt x="147" y="967"/>
                    <a:pt x="293" y="1186"/>
                    <a:pt x="513" y="1289"/>
                  </a:cubicBezTo>
                  <a:cubicBezTo>
                    <a:pt x="586" y="1333"/>
                    <a:pt x="718" y="1377"/>
                    <a:pt x="718" y="1377"/>
                  </a:cubicBezTo>
                  <a:cubicBezTo>
                    <a:pt x="718" y="1362"/>
                    <a:pt x="762" y="1216"/>
                    <a:pt x="762" y="1201"/>
                  </a:cubicBezTo>
                  <a:cubicBezTo>
                    <a:pt x="791" y="952"/>
                    <a:pt x="791" y="762"/>
                    <a:pt x="762" y="469"/>
                  </a:cubicBezTo>
                  <a:cubicBezTo>
                    <a:pt x="469" y="396"/>
                    <a:pt x="206" y="220"/>
                    <a:pt x="30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3243826" y="1839617"/>
              <a:ext cx="40781" cy="54313"/>
            </a:xfrm>
            <a:custGeom>
              <a:avLst/>
              <a:gdLst/>
              <a:ahLst/>
              <a:cxnLst/>
              <a:rect l="l" t="t" r="r" b="b"/>
              <a:pathLst>
                <a:path w="660" h="879" extrusionOk="0">
                  <a:moveTo>
                    <a:pt x="88" y="1"/>
                  </a:moveTo>
                  <a:cubicBezTo>
                    <a:pt x="88" y="15"/>
                    <a:pt x="132" y="44"/>
                    <a:pt x="234" y="88"/>
                  </a:cubicBezTo>
                  <a:cubicBezTo>
                    <a:pt x="292" y="127"/>
                    <a:pt x="355" y="177"/>
                    <a:pt x="413" y="257"/>
                  </a:cubicBezTo>
                  <a:lnTo>
                    <a:pt x="413" y="257"/>
                  </a:lnTo>
                  <a:cubicBezTo>
                    <a:pt x="395" y="249"/>
                    <a:pt x="375" y="241"/>
                    <a:pt x="352" y="235"/>
                  </a:cubicBezTo>
                  <a:cubicBezTo>
                    <a:pt x="333" y="231"/>
                    <a:pt x="315" y="229"/>
                    <a:pt x="297" y="229"/>
                  </a:cubicBezTo>
                  <a:cubicBezTo>
                    <a:pt x="243" y="229"/>
                    <a:pt x="191" y="246"/>
                    <a:pt x="147" y="279"/>
                  </a:cubicBezTo>
                  <a:cubicBezTo>
                    <a:pt x="103" y="308"/>
                    <a:pt x="59" y="367"/>
                    <a:pt x="44" y="425"/>
                  </a:cubicBezTo>
                  <a:cubicBezTo>
                    <a:pt x="0" y="528"/>
                    <a:pt x="44" y="645"/>
                    <a:pt x="103" y="718"/>
                  </a:cubicBezTo>
                  <a:cubicBezTo>
                    <a:pt x="191" y="864"/>
                    <a:pt x="293" y="879"/>
                    <a:pt x="293" y="879"/>
                  </a:cubicBezTo>
                  <a:cubicBezTo>
                    <a:pt x="322" y="879"/>
                    <a:pt x="234" y="820"/>
                    <a:pt x="147" y="689"/>
                  </a:cubicBezTo>
                  <a:cubicBezTo>
                    <a:pt x="117" y="615"/>
                    <a:pt x="103" y="542"/>
                    <a:pt x="132" y="454"/>
                  </a:cubicBezTo>
                  <a:cubicBezTo>
                    <a:pt x="145" y="376"/>
                    <a:pt x="229" y="320"/>
                    <a:pt x="309" y="320"/>
                  </a:cubicBezTo>
                  <a:cubicBezTo>
                    <a:pt x="319" y="320"/>
                    <a:pt x="328" y="321"/>
                    <a:pt x="337" y="323"/>
                  </a:cubicBezTo>
                  <a:cubicBezTo>
                    <a:pt x="410" y="352"/>
                    <a:pt x="469" y="381"/>
                    <a:pt x="513" y="425"/>
                  </a:cubicBezTo>
                  <a:lnTo>
                    <a:pt x="659" y="513"/>
                  </a:lnTo>
                  <a:lnTo>
                    <a:pt x="600" y="367"/>
                  </a:lnTo>
                  <a:cubicBezTo>
                    <a:pt x="498" y="176"/>
                    <a:pt x="381" y="88"/>
                    <a:pt x="264" y="44"/>
                  </a:cubicBezTo>
                  <a:cubicBezTo>
                    <a:pt x="147" y="1"/>
                    <a:pt x="88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394909" y="1949916"/>
              <a:ext cx="42573" cy="24160"/>
            </a:xfrm>
            <a:custGeom>
              <a:avLst/>
              <a:gdLst/>
              <a:ahLst/>
              <a:cxnLst/>
              <a:rect l="l" t="t" r="r" b="b"/>
              <a:pathLst>
                <a:path w="689" h="391" extrusionOk="0">
                  <a:moveTo>
                    <a:pt x="2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60"/>
                    <a:pt x="29" y="133"/>
                  </a:cubicBezTo>
                  <a:cubicBezTo>
                    <a:pt x="73" y="206"/>
                    <a:pt x="161" y="280"/>
                    <a:pt x="264" y="338"/>
                  </a:cubicBezTo>
                  <a:cubicBezTo>
                    <a:pt x="342" y="377"/>
                    <a:pt x="426" y="390"/>
                    <a:pt x="496" y="390"/>
                  </a:cubicBezTo>
                  <a:cubicBezTo>
                    <a:pt x="530" y="390"/>
                    <a:pt x="561" y="387"/>
                    <a:pt x="586" y="382"/>
                  </a:cubicBezTo>
                  <a:cubicBezTo>
                    <a:pt x="659" y="353"/>
                    <a:pt x="688" y="338"/>
                    <a:pt x="688" y="324"/>
                  </a:cubicBezTo>
                  <a:cubicBezTo>
                    <a:pt x="673" y="280"/>
                    <a:pt x="498" y="338"/>
                    <a:pt x="307" y="250"/>
                  </a:cubicBezTo>
                  <a:cubicBezTo>
                    <a:pt x="110" y="180"/>
                    <a:pt x="21" y="1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386752" y="1946703"/>
              <a:ext cx="13594" cy="13408"/>
            </a:xfrm>
            <a:custGeom>
              <a:avLst/>
              <a:gdLst/>
              <a:ahLst/>
              <a:cxnLst/>
              <a:rect l="l" t="t" r="r" b="b"/>
              <a:pathLst>
                <a:path w="220" h="217" extrusionOk="0">
                  <a:moveTo>
                    <a:pt x="184" y="1"/>
                  </a:moveTo>
                  <a:cubicBezTo>
                    <a:pt x="154" y="1"/>
                    <a:pt x="111" y="11"/>
                    <a:pt x="73" y="39"/>
                  </a:cubicBezTo>
                  <a:cubicBezTo>
                    <a:pt x="0" y="112"/>
                    <a:pt x="0" y="215"/>
                    <a:pt x="15" y="215"/>
                  </a:cubicBezTo>
                  <a:cubicBezTo>
                    <a:pt x="18" y="216"/>
                    <a:pt x="21" y="217"/>
                    <a:pt x="24" y="217"/>
                  </a:cubicBezTo>
                  <a:cubicBezTo>
                    <a:pt x="51" y="217"/>
                    <a:pt x="80" y="164"/>
                    <a:pt x="132" y="112"/>
                  </a:cubicBezTo>
                  <a:cubicBezTo>
                    <a:pt x="191" y="83"/>
                    <a:pt x="220" y="24"/>
                    <a:pt x="220" y="10"/>
                  </a:cubicBezTo>
                  <a:cubicBezTo>
                    <a:pt x="215" y="4"/>
                    <a:pt x="201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285413" y="1722954"/>
              <a:ext cx="230724" cy="107144"/>
            </a:xfrm>
            <a:custGeom>
              <a:avLst/>
              <a:gdLst/>
              <a:ahLst/>
              <a:cxnLst/>
              <a:rect l="l" t="t" r="r" b="b"/>
              <a:pathLst>
                <a:path w="3734" h="1734" extrusionOk="0">
                  <a:moveTo>
                    <a:pt x="1025" y="0"/>
                  </a:moveTo>
                  <a:cubicBezTo>
                    <a:pt x="733" y="0"/>
                    <a:pt x="411" y="29"/>
                    <a:pt x="220" y="220"/>
                  </a:cubicBezTo>
                  <a:cubicBezTo>
                    <a:pt x="1" y="439"/>
                    <a:pt x="15" y="791"/>
                    <a:pt x="30" y="1098"/>
                  </a:cubicBezTo>
                  <a:cubicBezTo>
                    <a:pt x="30" y="1274"/>
                    <a:pt x="45" y="1464"/>
                    <a:pt x="191" y="1581"/>
                  </a:cubicBezTo>
                  <a:cubicBezTo>
                    <a:pt x="264" y="1654"/>
                    <a:pt x="381" y="1669"/>
                    <a:pt x="469" y="1684"/>
                  </a:cubicBezTo>
                  <a:cubicBezTo>
                    <a:pt x="608" y="1714"/>
                    <a:pt x="755" y="1733"/>
                    <a:pt x="900" y="1733"/>
                  </a:cubicBezTo>
                  <a:cubicBezTo>
                    <a:pt x="1029" y="1733"/>
                    <a:pt x="1157" y="1718"/>
                    <a:pt x="1274" y="1684"/>
                  </a:cubicBezTo>
                  <a:cubicBezTo>
                    <a:pt x="1524" y="1600"/>
                    <a:pt x="1748" y="1411"/>
                    <a:pt x="1795" y="1167"/>
                  </a:cubicBezTo>
                  <a:lnTo>
                    <a:pt x="1795" y="1167"/>
                  </a:lnTo>
                  <a:cubicBezTo>
                    <a:pt x="1772" y="1334"/>
                    <a:pt x="1776" y="1523"/>
                    <a:pt x="1831" y="1713"/>
                  </a:cubicBezTo>
                  <a:cubicBezTo>
                    <a:pt x="1960" y="1493"/>
                    <a:pt x="2090" y="1295"/>
                    <a:pt x="2219" y="1100"/>
                  </a:cubicBezTo>
                  <a:lnTo>
                    <a:pt x="2219" y="1100"/>
                  </a:lnTo>
                  <a:cubicBezTo>
                    <a:pt x="2150" y="1246"/>
                    <a:pt x="2188" y="1438"/>
                    <a:pt x="2299" y="1537"/>
                  </a:cubicBezTo>
                  <a:cubicBezTo>
                    <a:pt x="2418" y="1656"/>
                    <a:pt x="2596" y="1715"/>
                    <a:pt x="2758" y="1715"/>
                  </a:cubicBezTo>
                  <a:cubicBezTo>
                    <a:pt x="2776" y="1715"/>
                    <a:pt x="2794" y="1714"/>
                    <a:pt x="2811" y="1713"/>
                  </a:cubicBezTo>
                  <a:cubicBezTo>
                    <a:pt x="3002" y="1684"/>
                    <a:pt x="3514" y="1566"/>
                    <a:pt x="3675" y="1493"/>
                  </a:cubicBezTo>
                  <a:lnTo>
                    <a:pt x="3734" y="834"/>
                  </a:lnTo>
                  <a:cubicBezTo>
                    <a:pt x="3734" y="512"/>
                    <a:pt x="3514" y="249"/>
                    <a:pt x="3192" y="176"/>
                  </a:cubicBezTo>
                  <a:cubicBezTo>
                    <a:pt x="3090" y="132"/>
                    <a:pt x="2972" y="132"/>
                    <a:pt x="2885" y="117"/>
                  </a:cubicBezTo>
                  <a:cubicBezTo>
                    <a:pt x="2270" y="44"/>
                    <a:pt x="1640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3263723" y="2072574"/>
              <a:ext cx="18166" cy="17487"/>
            </a:xfrm>
            <a:custGeom>
              <a:avLst/>
              <a:gdLst/>
              <a:ahLst/>
              <a:cxnLst/>
              <a:rect l="l" t="t" r="r" b="b"/>
              <a:pathLst>
                <a:path w="294" h="283" extrusionOk="0">
                  <a:moveTo>
                    <a:pt x="25" y="1"/>
                  </a:moveTo>
                  <a:cubicBezTo>
                    <a:pt x="21" y="1"/>
                    <a:pt x="17" y="3"/>
                    <a:pt x="15" y="8"/>
                  </a:cubicBezTo>
                  <a:cubicBezTo>
                    <a:pt x="0" y="8"/>
                    <a:pt x="15" y="95"/>
                    <a:pt x="103" y="183"/>
                  </a:cubicBezTo>
                  <a:cubicBezTo>
                    <a:pt x="158" y="249"/>
                    <a:pt x="229" y="282"/>
                    <a:pt x="267" y="282"/>
                  </a:cubicBezTo>
                  <a:cubicBezTo>
                    <a:pt x="280" y="282"/>
                    <a:pt x="289" y="278"/>
                    <a:pt x="293" y="271"/>
                  </a:cubicBezTo>
                  <a:cubicBezTo>
                    <a:pt x="293" y="242"/>
                    <a:pt x="235" y="183"/>
                    <a:pt x="161" y="125"/>
                  </a:cubicBezTo>
                  <a:cubicBezTo>
                    <a:pt x="99" y="63"/>
                    <a:pt x="48" y="1"/>
                    <a:pt x="25" y="1"/>
                  </a:cubicBezTo>
                  <a:close/>
                </a:path>
              </a:pathLst>
            </a:custGeom>
            <a:solidFill>
              <a:srgbClr val="FFA3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2410679" y="2189732"/>
              <a:ext cx="763539" cy="532383"/>
            </a:xfrm>
            <a:custGeom>
              <a:avLst/>
              <a:gdLst/>
              <a:ahLst/>
              <a:cxnLst/>
              <a:rect l="l" t="t" r="r" b="b"/>
              <a:pathLst>
                <a:path w="12357" h="8616" extrusionOk="0">
                  <a:moveTo>
                    <a:pt x="9955" y="0"/>
                  </a:moveTo>
                  <a:cubicBezTo>
                    <a:pt x="9955" y="0"/>
                    <a:pt x="7035" y="5008"/>
                    <a:pt x="5938" y="5008"/>
                  </a:cubicBezTo>
                  <a:cubicBezTo>
                    <a:pt x="5863" y="5008"/>
                    <a:pt x="5796" y="4985"/>
                    <a:pt x="5739" y="4934"/>
                  </a:cubicBezTo>
                  <a:cubicBezTo>
                    <a:pt x="3792" y="3177"/>
                    <a:pt x="2240" y="1332"/>
                    <a:pt x="2240" y="1332"/>
                  </a:cubicBezTo>
                  <a:lnTo>
                    <a:pt x="0" y="2972"/>
                  </a:lnTo>
                  <a:cubicBezTo>
                    <a:pt x="0" y="2972"/>
                    <a:pt x="2533" y="5988"/>
                    <a:pt x="3177" y="6749"/>
                  </a:cubicBezTo>
                  <a:cubicBezTo>
                    <a:pt x="3593" y="7242"/>
                    <a:pt x="4832" y="8615"/>
                    <a:pt x="6384" y="8615"/>
                  </a:cubicBezTo>
                  <a:cubicBezTo>
                    <a:pt x="7183" y="8615"/>
                    <a:pt x="8064" y="8252"/>
                    <a:pt x="8960" y="7217"/>
                  </a:cubicBezTo>
                  <a:cubicBezTo>
                    <a:pt x="11595" y="4187"/>
                    <a:pt x="12356" y="1552"/>
                    <a:pt x="12356" y="1552"/>
                  </a:cubicBezTo>
                  <a:lnTo>
                    <a:pt x="9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2359082" y="2150617"/>
              <a:ext cx="200014" cy="237953"/>
            </a:xfrm>
            <a:custGeom>
              <a:avLst/>
              <a:gdLst/>
              <a:ahLst/>
              <a:cxnLst/>
              <a:rect l="l" t="t" r="r" b="b"/>
              <a:pathLst>
                <a:path w="3237" h="3851" extrusionOk="0">
                  <a:moveTo>
                    <a:pt x="903" y="0"/>
                  </a:moveTo>
                  <a:cubicBezTo>
                    <a:pt x="872" y="0"/>
                    <a:pt x="849" y="11"/>
                    <a:pt x="835" y="33"/>
                  </a:cubicBezTo>
                  <a:cubicBezTo>
                    <a:pt x="660" y="311"/>
                    <a:pt x="1816" y="1394"/>
                    <a:pt x="1816" y="1394"/>
                  </a:cubicBezTo>
                  <a:cubicBezTo>
                    <a:pt x="1816" y="1394"/>
                    <a:pt x="851" y="629"/>
                    <a:pt x="514" y="629"/>
                  </a:cubicBezTo>
                  <a:cubicBezTo>
                    <a:pt x="476" y="629"/>
                    <a:pt x="445" y="640"/>
                    <a:pt x="425" y="662"/>
                  </a:cubicBezTo>
                  <a:cubicBezTo>
                    <a:pt x="220" y="882"/>
                    <a:pt x="1245" y="1819"/>
                    <a:pt x="1245" y="1819"/>
                  </a:cubicBezTo>
                  <a:cubicBezTo>
                    <a:pt x="1245" y="1819"/>
                    <a:pt x="402" y="1135"/>
                    <a:pt x="193" y="1135"/>
                  </a:cubicBezTo>
                  <a:cubicBezTo>
                    <a:pt x="165" y="1135"/>
                    <a:pt x="149" y="1147"/>
                    <a:pt x="147" y="1175"/>
                  </a:cubicBezTo>
                  <a:cubicBezTo>
                    <a:pt x="133" y="1409"/>
                    <a:pt x="747" y="2156"/>
                    <a:pt x="747" y="2156"/>
                  </a:cubicBezTo>
                  <a:cubicBezTo>
                    <a:pt x="747" y="2156"/>
                    <a:pt x="240" y="1689"/>
                    <a:pt x="70" y="1689"/>
                  </a:cubicBezTo>
                  <a:cubicBezTo>
                    <a:pt x="38" y="1689"/>
                    <a:pt x="18" y="1706"/>
                    <a:pt x="15" y="1746"/>
                  </a:cubicBezTo>
                  <a:cubicBezTo>
                    <a:pt x="1" y="1980"/>
                    <a:pt x="1011" y="3795"/>
                    <a:pt x="1011" y="3795"/>
                  </a:cubicBezTo>
                  <a:cubicBezTo>
                    <a:pt x="1041" y="3833"/>
                    <a:pt x="1084" y="3850"/>
                    <a:pt x="1137" y="3850"/>
                  </a:cubicBezTo>
                  <a:cubicBezTo>
                    <a:pt x="1667" y="3850"/>
                    <a:pt x="3236" y="2185"/>
                    <a:pt x="3236" y="2185"/>
                  </a:cubicBezTo>
                  <a:cubicBezTo>
                    <a:pt x="3236" y="2185"/>
                    <a:pt x="3090" y="252"/>
                    <a:pt x="2943" y="223"/>
                  </a:cubicBezTo>
                  <a:cubicBezTo>
                    <a:pt x="2936" y="221"/>
                    <a:pt x="2929" y="220"/>
                    <a:pt x="2920" y="220"/>
                  </a:cubicBezTo>
                  <a:cubicBezTo>
                    <a:pt x="2764" y="220"/>
                    <a:pt x="2449" y="619"/>
                    <a:pt x="2519" y="1204"/>
                  </a:cubicBezTo>
                  <a:cubicBezTo>
                    <a:pt x="2519" y="1204"/>
                    <a:pt x="1242" y="0"/>
                    <a:pt x="903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2869302" y="2077826"/>
              <a:ext cx="332925" cy="1055435"/>
            </a:xfrm>
            <a:custGeom>
              <a:avLst/>
              <a:gdLst/>
              <a:ahLst/>
              <a:cxnLst/>
              <a:rect l="l" t="t" r="r" b="b"/>
              <a:pathLst>
                <a:path w="5388" h="17081" extrusionOk="0">
                  <a:moveTo>
                    <a:pt x="5233" y="0"/>
                  </a:moveTo>
                  <a:cubicBezTo>
                    <a:pt x="4395" y="0"/>
                    <a:pt x="3397" y="831"/>
                    <a:pt x="3397" y="845"/>
                  </a:cubicBezTo>
                  <a:cubicBezTo>
                    <a:pt x="2972" y="1138"/>
                    <a:pt x="2738" y="1533"/>
                    <a:pt x="2562" y="1840"/>
                  </a:cubicBezTo>
                  <a:lnTo>
                    <a:pt x="1" y="17080"/>
                  </a:lnTo>
                  <a:lnTo>
                    <a:pt x="1" y="17080"/>
                  </a:lnTo>
                  <a:lnTo>
                    <a:pt x="3002" y="17065"/>
                  </a:lnTo>
                  <a:lnTo>
                    <a:pt x="5388" y="10"/>
                  </a:lnTo>
                  <a:cubicBezTo>
                    <a:pt x="5337" y="3"/>
                    <a:pt x="5285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3403004" y="2078382"/>
              <a:ext cx="251547" cy="1039493"/>
            </a:xfrm>
            <a:custGeom>
              <a:avLst/>
              <a:gdLst/>
              <a:ahLst/>
              <a:cxnLst/>
              <a:rect l="l" t="t" r="r" b="b"/>
              <a:pathLst>
                <a:path w="4071" h="16823" extrusionOk="0">
                  <a:moveTo>
                    <a:pt x="5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821" y="16822"/>
                  </a:lnTo>
                  <a:lnTo>
                    <a:pt x="4071" y="16500"/>
                  </a:lnTo>
                  <a:lnTo>
                    <a:pt x="1948" y="880"/>
                  </a:lnTo>
                  <a:cubicBezTo>
                    <a:pt x="1933" y="865"/>
                    <a:pt x="1210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3097255" y="2078444"/>
              <a:ext cx="104981" cy="364128"/>
            </a:xfrm>
            <a:custGeom>
              <a:avLst/>
              <a:gdLst/>
              <a:ahLst/>
              <a:cxnLst/>
              <a:rect l="l" t="t" r="r" b="b"/>
              <a:pathLst>
                <a:path w="1699" h="5893" extrusionOk="0">
                  <a:moveTo>
                    <a:pt x="1699" y="0"/>
                  </a:moveTo>
                  <a:cubicBezTo>
                    <a:pt x="1699" y="1"/>
                    <a:pt x="1" y="3163"/>
                    <a:pt x="235" y="4041"/>
                  </a:cubicBezTo>
                  <a:cubicBezTo>
                    <a:pt x="487" y="4880"/>
                    <a:pt x="778" y="5892"/>
                    <a:pt x="842" y="5892"/>
                  </a:cubicBezTo>
                  <a:cubicBezTo>
                    <a:pt x="845" y="5892"/>
                    <a:pt x="848" y="5890"/>
                    <a:pt x="850" y="5885"/>
                  </a:cubicBezTo>
                  <a:cubicBezTo>
                    <a:pt x="879" y="5812"/>
                    <a:pt x="1699" y="1"/>
                    <a:pt x="1699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3403004" y="2078444"/>
              <a:ext cx="122221" cy="347383"/>
            </a:xfrm>
            <a:custGeom>
              <a:avLst/>
              <a:gdLst/>
              <a:ahLst/>
              <a:cxnLst/>
              <a:rect l="l" t="t" r="r" b="b"/>
              <a:pathLst>
                <a:path w="1978" h="5622" extrusionOk="0">
                  <a:moveTo>
                    <a:pt x="1" y="0"/>
                  </a:moveTo>
                  <a:lnTo>
                    <a:pt x="264" y="5622"/>
                  </a:lnTo>
                  <a:cubicBezTo>
                    <a:pt x="1977" y="335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3533262" y="2281060"/>
              <a:ext cx="82428" cy="551846"/>
            </a:xfrm>
            <a:custGeom>
              <a:avLst/>
              <a:gdLst/>
              <a:ahLst/>
              <a:cxnLst/>
              <a:rect l="l" t="t" r="r" b="b"/>
              <a:pathLst>
                <a:path w="1334" h="8931" extrusionOk="0">
                  <a:moveTo>
                    <a:pt x="1" y="1"/>
                  </a:moveTo>
                  <a:cubicBezTo>
                    <a:pt x="1" y="1"/>
                    <a:pt x="1" y="30"/>
                    <a:pt x="30" y="103"/>
                  </a:cubicBezTo>
                  <a:cubicBezTo>
                    <a:pt x="30" y="176"/>
                    <a:pt x="45" y="249"/>
                    <a:pt x="59" y="367"/>
                  </a:cubicBezTo>
                  <a:cubicBezTo>
                    <a:pt x="103" y="601"/>
                    <a:pt x="162" y="923"/>
                    <a:pt x="220" y="1318"/>
                  </a:cubicBezTo>
                  <a:cubicBezTo>
                    <a:pt x="367" y="2123"/>
                    <a:pt x="557" y="3236"/>
                    <a:pt x="733" y="4466"/>
                  </a:cubicBezTo>
                  <a:cubicBezTo>
                    <a:pt x="923" y="5710"/>
                    <a:pt x="1070" y="6823"/>
                    <a:pt x="1157" y="7628"/>
                  </a:cubicBezTo>
                  <a:cubicBezTo>
                    <a:pt x="1201" y="8008"/>
                    <a:pt x="1231" y="8330"/>
                    <a:pt x="1275" y="8579"/>
                  </a:cubicBezTo>
                  <a:cubicBezTo>
                    <a:pt x="1289" y="8667"/>
                    <a:pt x="1289" y="8755"/>
                    <a:pt x="1304" y="8828"/>
                  </a:cubicBezTo>
                  <a:cubicBezTo>
                    <a:pt x="1304" y="8887"/>
                    <a:pt x="1333" y="8931"/>
                    <a:pt x="1333" y="8931"/>
                  </a:cubicBezTo>
                  <a:lnTo>
                    <a:pt x="1333" y="8828"/>
                  </a:lnTo>
                  <a:cubicBezTo>
                    <a:pt x="1333" y="8755"/>
                    <a:pt x="1304" y="8682"/>
                    <a:pt x="1304" y="8579"/>
                  </a:cubicBezTo>
                  <a:cubicBezTo>
                    <a:pt x="1289" y="8330"/>
                    <a:pt x="1260" y="8008"/>
                    <a:pt x="1216" y="7613"/>
                  </a:cubicBezTo>
                  <a:cubicBezTo>
                    <a:pt x="1128" y="6808"/>
                    <a:pt x="996" y="5666"/>
                    <a:pt x="821" y="4436"/>
                  </a:cubicBezTo>
                  <a:cubicBezTo>
                    <a:pt x="630" y="3221"/>
                    <a:pt x="455" y="2094"/>
                    <a:pt x="279" y="1289"/>
                  </a:cubicBezTo>
                  <a:cubicBezTo>
                    <a:pt x="191" y="894"/>
                    <a:pt x="133" y="557"/>
                    <a:pt x="89" y="337"/>
                  </a:cubicBezTo>
                  <a:cubicBezTo>
                    <a:pt x="59" y="235"/>
                    <a:pt x="45" y="162"/>
                    <a:pt x="30" y="88"/>
                  </a:cubicBezTo>
                  <a:cubicBezTo>
                    <a:pt x="30" y="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2928994" y="2290144"/>
              <a:ext cx="105908" cy="480417"/>
            </a:xfrm>
            <a:custGeom>
              <a:avLst/>
              <a:gdLst/>
              <a:ahLst/>
              <a:cxnLst/>
              <a:rect l="l" t="t" r="r" b="b"/>
              <a:pathLst>
                <a:path w="1714" h="7775" extrusionOk="0">
                  <a:moveTo>
                    <a:pt x="1714" y="0"/>
                  </a:moveTo>
                  <a:lnTo>
                    <a:pt x="1714" y="0"/>
                  </a:lnTo>
                  <a:cubicBezTo>
                    <a:pt x="1714" y="0"/>
                    <a:pt x="1699" y="103"/>
                    <a:pt x="1611" y="249"/>
                  </a:cubicBezTo>
                  <a:cubicBezTo>
                    <a:pt x="1567" y="468"/>
                    <a:pt x="1523" y="747"/>
                    <a:pt x="1450" y="1098"/>
                  </a:cubicBezTo>
                  <a:cubicBezTo>
                    <a:pt x="1318" y="1801"/>
                    <a:pt x="1099" y="2782"/>
                    <a:pt x="864" y="3850"/>
                  </a:cubicBezTo>
                  <a:cubicBezTo>
                    <a:pt x="616" y="4934"/>
                    <a:pt x="396" y="5900"/>
                    <a:pt x="235" y="6617"/>
                  </a:cubicBezTo>
                  <a:cubicBezTo>
                    <a:pt x="162" y="6968"/>
                    <a:pt x="103" y="7232"/>
                    <a:pt x="59" y="7452"/>
                  </a:cubicBezTo>
                  <a:cubicBezTo>
                    <a:pt x="15" y="7656"/>
                    <a:pt x="1" y="7774"/>
                    <a:pt x="1" y="7774"/>
                  </a:cubicBezTo>
                  <a:cubicBezTo>
                    <a:pt x="1" y="7775"/>
                    <a:pt x="1" y="7775"/>
                    <a:pt x="1" y="7775"/>
                  </a:cubicBezTo>
                  <a:cubicBezTo>
                    <a:pt x="5" y="7775"/>
                    <a:pt x="34" y="7673"/>
                    <a:pt x="89" y="7481"/>
                  </a:cubicBezTo>
                  <a:cubicBezTo>
                    <a:pt x="147" y="7276"/>
                    <a:pt x="220" y="6998"/>
                    <a:pt x="308" y="6661"/>
                  </a:cubicBezTo>
                  <a:cubicBezTo>
                    <a:pt x="498" y="5958"/>
                    <a:pt x="733" y="4992"/>
                    <a:pt x="967" y="3909"/>
                  </a:cubicBezTo>
                  <a:cubicBezTo>
                    <a:pt x="1201" y="2855"/>
                    <a:pt x="1406" y="1859"/>
                    <a:pt x="1538" y="1142"/>
                  </a:cubicBezTo>
                  <a:cubicBezTo>
                    <a:pt x="1611" y="805"/>
                    <a:pt x="1640" y="512"/>
                    <a:pt x="1684" y="307"/>
                  </a:cubicBezTo>
                  <a:cubicBezTo>
                    <a:pt x="1714" y="103"/>
                    <a:pt x="1714" y="0"/>
                    <a:pt x="1714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925410" y="2835583"/>
              <a:ext cx="129388" cy="222877"/>
            </a:xfrm>
            <a:custGeom>
              <a:avLst/>
              <a:gdLst/>
              <a:ahLst/>
              <a:cxnLst/>
              <a:rect l="l" t="t" r="r" b="b"/>
              <a:pathLst>
                <a:path w="2094" h="3607" extrusionOk="0">
                  <a:moveTo>
                    <a:pt x="513" y="250"/>
                  </a:moveTo>
                  <a:cubicBezTo>
                    <a:pt x="502" y="250"/>
                    <a:pt x="499" y="256"/>
                    <a:pt x="508" y="290"/>
                  </a:cubicBezTo>
                  <a:lnTo>
                    <a:pt x="508" y="290"/>
                  </a:lnTo>
                  <a:cubicBezTo>
                    <a:pt x="513" y="263"/>
                    <a:pt x="513" y="250"/>
                    <a:pt x="513" y="250"/>
                  </a:cubicBezTo>
                  <a:close/>
                  <a:moveTo>
                    <a:pt x="508" y="290"/>
                  </a:moveTo>
                  <a:cubicBezTo>
                    <a:pt x="506" y="303"/>
                    <a:pt x="503" y="318"/>
                    <a:pt x="498" y="337"/>
                  </a:cubicBezTo>
                  <a:cubicBezTo>
                    <a:pt x="483" y="411"/>
                    <a:pt x="454" y="498"/>
                    <a:pt x="439" y="586"/>
                  </a:cubicBezTo>
                  <a:cubicBezTo>
                    <a:pt x="401" y="729"/>
                    <a:pt x="357" y="920"/>
                    <a:pt x="311" y="1145"/>
                  </a:cubicBezTo>
                  <a:lnTo>
                    <a:pt x="311" y="1145"/>
                  </a:lnTo>
                  <a:cubicBezTo>
                    <a:pt x="361" y="927"/>
                    <a:pt x="408" y="740"/>
                    <a:pt x="454" y="601"/>
                  </a:cubicBezTo>
                  <a:cubicBezTo>
                    <a:pt x="498" y="498"/>
                    <a:pt x="513" y="411"/>
                    <a:pt x="527" y="352"/>
                  </a:cubicBezTo>
                  <a:cubicBezTo>
                    <a:pt x="518" y="325"/>
                    <a:pt x="512" y="305"/>
                    <a:pt x="508" y="290"/>
                  </a:cubicBezTo>
                  <a:close/>
                  <a:moveTo>
                    <a:pt x="2094" y="1"/>
                  </a:moveTo>
                  <a:lnTo>
                    <a:pt x="2035" y="15"/>
                  </a:lnTo>
                  <a:cubicBezTo>
                    <a:pt x="1581" y="118"/>
                    <a:pt x="1215" y="206"/>
                    <a:pt x="937" y="264"/>
                  </a:cubicBezTo>
                  <a:cubicBezTo>
                    <a:pt x="820" y="293"/>
                    <a:pt x="717" y="308"/>
                    <a:pt x="644" y="337"/>
                  </a:cubicBezTo>
                  <a:cubicBezTo>
                    <a:pt x="571" y="352"/>
                    <a:pt x="527" y="367"/>
                    <a:pt x="527" y="367"/>
                  </a:cubicBezTo>
                  <a:cubicBezTo>
                    <a:pt x="527" y="367"/>
                    <a:pt x="571" y="367"/>
                    <a:pt x="644" y="352"/>
                  </a:cubicBezTo>
                  <a:cubicBezTo>
                    <a:pt x="717" y="337"/>
                    <a:pt x="805" y="308"/>
                    <a:pt x="937" y="293"/>
                  </a:cubicBezTo>
                  <a:cubicBezTo>
                    <a:pt x="1205" y="237"/>
                    <a:pt x="1554" y="194"/>
                    <a:pt x="1985" y="100"/>
                  </a:cubicBezTo>
                  <a:lnTo>
                    <a:pt x="1985" y="100"/>
                  </a:lnTo>
                  <a:cubicBezTo>
                    <a:pt x="1868" y="885"/>
                    <a:pt x="1690" y="1922"/>
                    <a:pt x="1186" y="2972"/>
                  </a:cubicBezTo>
                  <a:cubicBezTo>
                    <a:pt x="1113" y="3090"/>
                    <a:pt x="1040" y="3236"/>
                    <a:pt x="937" y="3338"/>
                  </a:cubicBezTo>
                  <a:cubicBezTo>
                    <a:pt x="820" y="3426"/>
                    <a:pt x="674" y="3499"/>
                    <a:pt x="556" y="3499"/>
                  </a:cubicBezTo>
                  <a:cubicBezTo>
                    <a:pt x="410" y="3499"/>
                    <a:pt x="278" y="3441"/>
                    <a:pt x="205" y="3338"/>
                  </a:cubicBezTo>
                  <a:cubicBezTo>
                    <a:pt x="117" y="3221"/>
                    <a:pt x="73" y="3090"/>
                    <a:pt x="59" y="2972"/>
                  </a:cubicBezTo>
                  <a:cubicBezTo>
                    <a:pt x="44" y="2694"/>
                    <a:pt x="88" y="2445"/>
                    <a:pt x="132" y="2197"/>
                  </a:cubicBezTo>
                  <a:cubicBezTo>
                    <a:pt x="161" y="1962"/>
                    <a:pt x="205" y="1743"/>
                    <a:pt x="234" y="1538"/>
                  </a:cubicBezTo>
                  <a:cubicBezTo>
                    <a:pt x="260" y="1399"/>
                    <a:pt x="286" y="1267"/>
                    <a:pt x="311" y="1145"/>
                  </a:cubicBezTo>
                  <a:lnTo>
                    <a:pt x="311" y="1145"/>
                  </a:lnTo>
                  <a:cubicBezTo>
                    <a:pt x="282" y="1271"/>
                    <a:pt x="252" y="1408"/>
                    <a:pt x="220" y="1552"/>
                  </a:cubicBezTo>
                  <a:cubicBezTo>
                    <a:pt x="161" y="1757"/>
                    <a:pt x="132" y="1977"/>
                    <a:pt x="88" y="2211"/>
                  </a:cubicBezTo>
                  <a:cubicBezTo>
                    <a:pt x="73" y="2328"/>
                    <a:pt x="59" y="2460"/>
                    <a:pt x="29" y="2577"/>
                  </a:cubicBezTo>
                  <a:cubicBezTo>
                    <a:pt x="15" y="2709"/>
                    <a:pt x="0" y="2841"/>
                    <a:pt x="15" y="2987"/>
                  </a:cubicBezTo>
                  <a:cubicBezTo>
                    <a:pt x="15" y="3133"/>
                    <a:pt x="73" y="3280"/>
                    <a:pt x="161" y="3412"/>
                  </a:cubicBezTo>
                  <a:cubicBezTo>
                    <a:pt x="239" y="3515"/>
                    <a:pt x="385" y="3607"/>
                    <a:pt x="529" y="3607"/>
                  </a:cubicBezTo>
                  <a:cubicBezTo>
                    <a:pt x="548" y="3607"/>
                    <a:pt x="567" y="3605"/>
                    <a:pt x="586" y="3602"/>
                  </a:cubicBezTo>
                  <a:cubicBezTo>
                    <a:pt x="747" y="3587"/>
                    <a:pt x="908" y="3514"/>
                    <a:pt x="1025" y="3412"/>
                  </a:cubicBezTo>
                  <a:cubicBezTo>
                    <a:pt x="1142" y="3295"/>
                    <a:pt x="1230" y="3148"/>
                    <a:pt x="1303" y="3002"/>
                  </a:cubicBezTo>
                  <a:cubicBezTo>
                    <a:pt x="1815" y="1918"/>
                    <a:pt x="1976" y="850"/>
                    <a:pt x="2094" y="59"/>
                  </a:cubicBezTo>
                  <a:lnTo>
                    <a:pt x="2094" y="1"/>
                  </a:ln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3675323" y="2620299"/>
              <a:ext cx="39855" cy="83293"/>
            </a:xfrm>
            <a:custGeom>
              <a:avLst/>
              <a:gdLst/>
              <a:ahLst/>
              <a:cxnLst/>
              <a:rect l="l" t="t" r="r" b="b"/>
              <a:pathLst>
                <a:path w="645" h="1348" extrusionOk="0">
                  <a:moveTo>
                    <a:pt x="615" y="0"/>
                  </a:moveTo>
                  <a:cubicBezTo>
                    <a:pt x="601" y="0"/>
                    <a:pt x="396" y="264"/>
                    <a:pt x="235" y="630"/>
                  </a:cubicBezTo>
                  <a:cubicBezTo>
                    <a:pt x="73" y="1025"/>
                    <a:pt x="0" y="1347"/>
                    <a:pt x="15" y="1347"/>
                  </a:cubicBezTo>
                  <a:cubicBezTo>
                    <a:pt x="16" y="1348"/>
                    <a:pt x="17" y="1348"/>
                    <a:pt x="18" y="1348"/>
                  </a:cubicBezTo>
                  <a:cubicBezTo>
                    <a:pt x="64" y="1348"/>
                    <a:pt x="165" y="1046"/>
                    <a:pt x="308" y="674"/>
                  </a:cubicBezTo>
                  <a:cubicBezTo>
                    <a:pt x="498" y="308"/>
                    <a:pt x="644" y="15"/>
                    <a:pt x="615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3708753" y="2611278"/>
              <a:ext cx="12729" cy="104981"/>
            </a:xfrm>
            <a:custGeom>
              <a:avLst/>
              <a:gdLst/>
              <a:ahLst/>
              <a:cxnLst/>
              <a:rect l="l" t="t" r="r" b="b"/>
              <a:pathLst>
                <a:path w="206" h="1699" extrusionOk="0">
                  <a:moveTo>
                    <a:pt x="191" y="0"/>
                  </a:moveTo>
                  <a:lnTo>
                    <a:pt x="191" y="0"/>
                  </a:lnTo>
                  <a:cubicBezTo>
                    <a:pt x="177" y="0"/>
                    <a:pt x="118" y="366"/>
                    <a:pt x="60" y="834"/>
                  </a:cubicBezTo>
                  <a:cubicBezTo>
                    <a:pt x="30" y="1318"/>
                    <a:pt x="1" y="1698"/>
                    <a:pt x="30" y="1698"/>
                  </a:cubicBezTo>
                  <a:cubicBezTo>
                    <a:pt x="45" y="1698"/>
                    <a:pt x="118" y="1318"/>
                    <a:pt x="147" y="849"/>
                  </a:cubicBezTo>
                  <a:cubicBezTo>
                    <a:pt x="191" y="381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711917" y="2665593"/>
              <a:ext cx="178264" cy="58021"/>
            </a:xfrm>
            <a:custGeom>
              <a:avLst/>
              <a:gdLst/>
              <a:ahLst/>
              <a:cxnLst/>
              <a:rect l="l" t="t" r="r" b="b"/>
              <a:pathLst>
                <a:path w="2885" h="939" extrusionOk="0">
                  <a:moveTo>
                    <a:pt x="1597" y="1"/>
                  </a:moveTo>
                  <a:cubicBezTo>
                    <a:pt x="1049" y="1"/>
                    <a:pt x="498" y="184"/>
                    <a:pt x="73" y="541"/>
                  </a:cubicBezTo>
                  <a:lnTo>
                    <a:pt x="73" y="453"/>
                  </a:lnTo>
                  <a:lnTo>
                    <a:pt x="0" y="541"/>
                  </a:lnTo>
                  <a:cubicBezTo>
                    <a:pt x="454" y="702"/>
                    <a:pt x="937" y="878"/>
                    <a:pt x="1406" y="922"/>
                  </a:cubicBezTo>
                  <a:cubicBezTo>
                    <a:pt x="1501" y="933"/>
                    <a:pt x="1598" y="939"/>
                    <a:pt x="1694" y="939"/>
                  </a:cubicBezTo>
                  <a:cubicBezTo>
                    <a:pt x="2096" y="939"/>
                    <a:pt x="2489" y="836"/>
                    <a:pt x="2796" y="600"/>
                  </a:cubicBezTo>
                  <a:cubicBezTo>
                    <a:pt x="2855" y="556"/>
                    <a:pt x="2884" y="512"/>
                    <a:pt x="2884" y="453"/>
                  </a:cubicBezTo>
                  <a:cubicBezTo>
                    <a:pt x="2884" y="395"/>
                    <a:pt x="2840" y="365"/>
                    <a:pt x="2782" y="321"/>
                  </a:cubicBezTo>
                  <a:cubicBezTo>
                    <a:pt x="2428" y="106"/>
                    <a:pt x="2013" y="1"/>
                    <a:pt x="1597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772535" y="2496344"/>
              <a:ext cx="15386" cy="106835"/>
            </a:xfrm>
            <a:custGeom>
              <a:avLst/>
              <a:gdLst/>
              <a:ahLst/>
              <a:cxnLst/>
              <a:rect l="l" t="t" r="r" b="b"/>
              <a:pathLst>
                <a:path w="249" h="1729" extrusionOk="0">
                  <a:moveTo>
                    <a:pt x="190" y="1"/>
                  </a:moveTo>
                  <a:cubicBezTo>
                    <a:pt x="176" y="1"/>
                    <a:pt x="176" y="396"/>
                    <a:pt x="117" y="865"/>
                  </a:cubicBezTo>
                  <a:cubicBezTo>
                    <a:pt x="59" y="1348"/>
                    <a:pt x="0" y="1728"/>
                    <a:pt x="29" y="1728"/>
                  </a:cubicBezTo>
                  <a:cubicBezTo>
                    <a:pt x="44" y="1728"/>
                    <a:pt x="146" y="1362"/>
                    <a:pt x="205" y="879"/>
                  </a:cubicBezTo>
                  <a:cubicBezTo>
                    <a:pt x="249" y="381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784276" y="2496344"/>
              <a:ext cx="35344" cy="96887"/>
            </a:xfrm>
            <a:custGeom>
              <a:avLst/>
              <a:gdLst/>
              <a:ahLst/>
              <a:cxnLst/>
              <a:rect l="l" t="t" r="r" b="b"/>
              <a:pathLst>
                <a:path w="572" h="1568" extrusionOk="0">
                  <a:moveTo>
                    <a:pt x="30" y="1"/>
                  </a:moveTo>
                  <a:cubicBezTo>
                    <a:pt x="0" y="1"/>
                    <a:pt x="88" y="352"/>
                    <a:pt x="235" y="791"/>
                  </a:cubicBezTo>
                  <a:cubicBezTo>
                    <a:pt x="366" y="1231"/>
                    <a:pt x="513" y="1567"/>
                    <a:pt x="527" y="1567"/>
                  </a:cubicBezTo>
                  <a:cubicBezTo>
                    <a:pt x="571" y="1567"/>
                    <a:pt x="469" y="1201"/>
                    <a:pt x="322" y="777"/>
                  </a:cubicBezTo>
                  <a:cubicBezTo>
                    <a:pt x="205" y="338"/>
                    <a:pt x="59" y="1"/>
                    <a:pt x="30" y="1"/>
                  </a:cubicBezTo>
                  <a:close/>
                </a:path>
              </a:pathLst>
            </a:custGeom>
            <a:solidFill>
              <a:srgbClr val="151F29">
                <a:alpha val="382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3282694" y="2125468"/>
              <a:ext cx="29906" cy="710152"/>
            </a:xfrm>
            <a:custGeom>
              <a:avLst/>
              <a:gdLst/>
              <a:ahLst/>
              <a:cxnLst/>
              <a:rect l="l" t="t" r="r" b="b"/>
              <a:pathLst>
                <a:path w="484" h="11493" extrusionOk="0">
                  <a:moveTo>
                    <a:pt x="425" y="1"/>
                  </a:moveTo>
                  <a:cubicBezTo>
                    <a:pt x="367" y="1"/>
                    <a:pt x="235" y="2563"/>
                    <a:pt x="147" y="5754"/>
                  </a:cubicBezTo>
                  <a:cubicBezTo>
                    <a:pt x="30" y="8916"/>
                    <a:pt x="1" y="11493"/>
                    <a:pt x="59" y="11493"/>
                  </a:cubicBezTo>
                  <a:cubicBezTo>
                    <a:pt x="118" y="11493"/>
                    <a:pt x="220" y="8916"/>
                    <a:pt x="337" y="5754"/>
                  </a:cubicBezTo>
                  <a:cubicBezTo>
                    <a:pt x="440" y="2592"/>
                    <a:pt x="484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3322488" y="2351256"/>
              <a:ext cx="29906" cy="28485"/>
            </a:xfrm>
            <a:custGeom>
              <a:avLst/>
              <a:gdLst/>
              <a:ahLst/>
              <a:cxnLst/>
              <a:rect l="l" t="t" r="r" b="b"/>
              <a:pathLst>
                <a:path w="484" h="461" extrusionOk="0">
                  <a:moveTo>
                    <a:pt x="264" y="1"/>
                  </a:moveTo>
                  <a:cubicBezTo>
                    <a:pt x="227" y="1"/>
                    <a:pt x="198" y="14"/>
                    <a:pt x="177" y="36"/>
                  </a:cubicBezTo>
                  <a:cubicBezTo>
                    <a:pt x="162" y="50"/>
                    <a:pt x="162" y="65"/>
                    <a:pt x="162" y="80"/>
                  </a:cubicBezTo>
                  <a:cubicBezTo>
                    <a:pt x="177" y="109"/>
                    <a:pt x="235" y="109"/>
                    <a:pt x="279" y="138"/>
                  </a:cubicBezTo>
                  <a:cubicBezTo>
                    <a:pt x="294" y="153"/>
                    <a:pt x="308" y="197"/>
                    <a:pt x="308" y="211"/>
                  </a:cubicBezTo>
                  <a:cubicBezTo>
                    <a:pt x="308" y="226"/>
                    <a:pt x="308" y="255"/>
                    <a:pt x="279" y="270"/>
                  </a:cubicBezTo>
                  <a:cubicBezTo>
                    <a:pt x="235" y="285"/>
                    <a:pt x="220" y="285"/>
                    <a:pt x="206" y="285"/>
                  </a:cubicBezTo>
                  <a:cubicBezTo>
                    <a:pt x="177" y="285"/>
                    <a:pt x="147" y="255"/>
                    <a:pt x="147" y="226"/>
                  </a:cubicBezTo>
                  <a:cubicBezTo>
                    <a:pt x="118" y="182"/>
                    <a:pt x="147" y="124"/>
                    <a:pt x="118" y="109"/>
                  </a:cubicBezTo>
                  <a:lnTo>
                    <a:pt x="74" y="109"/>
                  </a:lnTo>
                  <a:cubicBezTo>
                    <a:pt x="59" y="124"/>
                    <a:pt x="16" y="153"/>
                    <a:pt x="16" y="211"/>
                  </a:cubicBezTo>
                  <a:cubicBezTo>
                    <a:pt x="1" y="270"/>
                    <a:pt x="16" y="358"/>
                    <a:pt x="89" y="416"/>
                  </a:cubicBezTo>
                  <a:cubicBezTo>
                    <a:pt x="125" y="446"/>
                    <a:pt x="177" y="460"/>
                    <a:pt x="228" y="460"/>
                  </a:cubicBezTo>
                  <a:cubicBezTo>
                    <a:pt x="279" y="460"/>
                    <a:pt x="330" y="446"/>
                    <a:pt x="367" y="416"/>
                  </a:cubicBezTo>
                  <a:cubicBezTo>
                    <a:pt x="440" y="358"/>
                    <a:pt x="484" y="255"/>
                    <a:pt x="455" y="153"/>
                  </a:cubicBezTo>
                  <a:cubicBezTo>
                    <a:pt x="440" y="65"/>
                    <a:pt x="367" y="36"/>
                    <a:pt x="308" y="6"/>
                  </a:cubicBezTo>
                  <a:cubicBezTo>
                    <a:pt x="293" y="3"/>
                    <a:pt x="278" y="1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3331572" y="2233357"/>
              <a:ext cx="29906" cy="27558"/>
            </a:xfrm>
            <a:custGeom>
              <a:avLst/>
              <a:gdLst/>
              <a:ahLst/>
              <a:cxnLst/>
              <a:rect l="l" t="t" r="r" b="b"/>
              <a:pathLst>
                <a:path w="484" h="446" extrusionOk="0">
                  <a:moveTo>
                    <a:pt x="273" y="0"/>
                  </a:moveTo>
                  <a:cubicBezTo>
                    <a:pt x="253" y="0"/>
                    <a:pt x="235" y="4"/>
                    <a:pt x="220" y="11"/>
                  </a:cubicBezTo>
                  <a:cubicBezTo>
                    <a:pt x="176" y="11"/>
                    <a:pt x="176" y="26"/>
                    <a:pt x="176" y="55"/>
                  </a:cubicBezTo>
                  <a:cubicBezTo>
                    <a:pt x="176" y="70"/>
                    <a:pt x="235" y="85"/>
                    <a:pt x="264" y="128"/>
                  </a:cubicBezTo>
                  <a:cubicBezTo>
                    <a:pt x="293" y="143"/>
                    <a:pt x="308" y="187"/>
                    <a:pt x="308" y="202"/>
                  </a:cubicBezTo>
                  <a:cubicBezTo>
                    <a:pt x="308" y="216"/>
                    <a:pt x="308" y="231"/>
                    <a:pt x="264" y="260"/>
                  </a:cubicBezTo>
                  <a:lnTo>
                    <a:pt x="191" y="260"/>
                  </a:lnTo>
                  <a:cubicBezTo>
                    <a:pt x="176" y="260"/>
                    <a:pt x="161" y="216"/>
                    <a:pt x="161" y="202"/>
                  </a:cubicBezTo>
                  <a:cubicBezTo>
                    <a:pt x="147" y="143"/>
                    <a:pt x="176" y="85"/>
                    <a:pt x="161" y="70"/>
                  </a:cubicBezTo>
                  <a:cubicBezTo>
                    <a:pt x="161" y="63"/>
                    <a:pt x="158" y="59"/>
                    <a:pt x="147" y="59"/>
                  </a:cubicBezTo>
                  <a:cubicBezTo>
                    <a:pt x="136" y="59"/>
                    <a:pt x="117" y="63"/>
                    <a:pt x="88" y="70"/>
                  </a:cubicBezTo>
                  <a:cubicBezTo>
                    <a:pt x="44" y="85"/>
                    <a:pt x="30" y="128"/>
                    <a:pt x="15" y="172"/>
                  </a:cubicBezTo>
                  <a:cubicBezTo>
                    <a:pt x="0" y="231"/>
                    <a:pt x="0" y="304"/>
                    <a:pt x="73" y="377"/>
                  </a:cubicBezTo>
                  <a:cubicBezTo>
                    <a:pt x="119" y="423"/>
                    <a:pt x="182" y="446"/>
                    <a:pt x="241" y="446"/>
                  </a:cubicBezTo>
                  <a:cubicBezTo>
                    <a:pt x="276" y="446"/>
                    <a:pt x="310" y="438"/>
                    <a:pt x="337" y="421"/>
                  </a:cubicBezTo>
                  <a:cubicBezTo>
                    <a:pt x="439" y="377"/>
                    <a:pt x="483" y="275"/>
                    <a:pt x="469" y="172"/>
                  </a:cubicBezTo>
                  <a:cubicBezTo>
                    <a:pt x="454" y="85"/>
                    <a:pt x="396" y="26"/>
                    <a:pt x="337" y="11"/>
                  </a:cubicBezTo>
                  <a:cubicBezTo>
                    <a:pt x="315" y="4"/>
                    <a:pt x="293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321623" y="2501288"/>
              <a:ext cx="29906" cy="27744"/>
            </a:xfrm>
            <a:custGeom>
              <a:avLst/>
              <a:gdLst/>
              <a:ahLst/>
              <a:cxnLst/>
              <a:rect l="l" t="t" r="r" b="b"/>
              <a:pathLst>
                <a:path w="484" h="449" extrusionOk="0">
                  <a:moveTo>
                    <a:pt x="215" y="1"/>
                  </a:moveTo>
                  <a:cubicBezTo>
                    <a:pt x="194" y="1"/>
                    <a:pt x="171" y="7"/>
                    <a:pt x="147" y="23"/>
                  </a:cubicBezTo>
                  <a:cubicBezTo>
                    <a:pt x="88" y="38"/>
                    <a:pt x="30" y="96"/>
                    <a:pt x="15" y="184"/>
                  </a:cubicBezTo>
                  <a:cubicBezTo>
                    <a:pt x="0" y="272"/>
                    <a:pt x="44" y="389"/>
                    <a:pt x="147" y="419"/>
                  </a:cubicBezTo>
                  <a:cubicBezTo>
                    <a:pt x="185" y="438"/>
                    <a:pt x="226" y="449"/>
                    <a:pt x="266" y="449"/>
                  </a:cubicBezTo>
                  <a:cubicBezTo>
                    <a:pt x="318" y="449"/>
                    <a:pt x="369" y="431"/>
                    <a:pt x="410" y="389"/>
                  </a:cubicBezTo>
                  <a:cubicBezTo>
                    <a:pt x="483" y="316"/>
                    <a:pt x="483" y="243"/>
                    <a:pt x="483" y="184"/>
                  </a:cubicBezTo>
                  <a:cubicBezTo>
                    <a:pt x="460" y="78"/>
                    <a:pt x="398" y="48"/>
                    <a:pt x="375" y="48"/>
                  </a:cubicBezTo>
                  <a:cubicBezTo>
                    <a:pt x="370" y="48"/>
                    <a:pt x="366" y="50"/>
                    <a:pt x="366" y="53"/>
                  </a:cubicBezTo>
                  <a:cubicBezTo>
                    <a:pt x="337" y="67"/>
                    <a:pt x="366" y="126"/>
                    <a:pt x="337" y="184"/>
                  </a:cubicBezTo>
                  <a:cubicBezTo>
                    <a:pt x="322" y="214"/>
                    <a:pt x="308" y="243"/>
                    <a:pt x="293" y="258"/>
                  </a:cubicBezTo>
                  <a:cubicBezTo>
                    <a:pt x="278" y="265"/>
                    <a:pt x="267" y="268"/>
                    <a:pt x="256" y="268"/>
                  </a:cubicBezTo>
                  <a:cubicBezTo>
                    <a:pt x="245" y="268"/>
                    <a:pt x="234" y="265"/>
                    <a:pt x="220" y="258"/>
                  </a:cubicBezTo>
                  <a:cubicBezTo>
                    <a:pt x="176" y="243"/>
                    <a:pt x="161" y="214"/>
                    <a:pt x="161" y="199"/>
                  </a:cubicBezTo>
                  <a:cubicBezTo>
                    <a:pt x="161" y="184"/>
                    <a:pt x="176" y="140"/>
                    <a:pt x="191" y="126"/>
                  </a:cubicBezTo>
                  <a:cubicBezTo>
                    <a:pt x="234" y="96"/>
                    <a:pt x="264" y="67"/>
                    <a:pt x="293" y="53"/>
                  </a:cubicBezTo>
                  <a:cubicBezTo>
                    <a:pt x="304" y="42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318904" y="2660526"/>
              <a:ext cx="31698" cy="29536"/>
            </a:xfrm>
            <a:custGeom>
              <a:avLst/>
              <a:gdLst/>
              <a:ahLst/>
              <a:cxnLst/>
              <a:rect l="l" t="t" r="r" b="b"/>
              <a:pathLst>
                <a:path w="513" h="478" extrusionOk="0">
                  <a:moveTo>
                    <a:pt x="246" y="1"/>
                  </a:moveTo>
                  <a:cubicBezTo>
                    <a:pt x="220" y="1"/>
                    <a:pt x="191" y="8"/>
                    <a:pt x="161" y="23"/>
                  </a:cubicBezTo>
                  <a:cubicBezTo>
                    <a:pt x="117" y="37"/>
                    <a:pt x="44" y="96"/>
                    <a:pt x="15" y="184"/>
                  </a:cubicBezTo>
                  <a:cubicBezTo>
                    <a:pt x="0" y="301"/>
                    <a:pt x="59" y="389"/>
                    <a:pt x="147" y="447"/>
                  </a:cubicBezTo>
                  <a:cubicBezTo>
                    <a:pt x="179" y="467"/>
                    <a:pt x="222" y="477"/>
                    <a:pt x="266" y="477"/>
                  </a:cubicBezTo>
                  <a:cubicBezTo>
                    <a:pt x="324" y="477"/>
                    <a:pt x="384" y="459"/>
                    <a:pt x="425" y="418"/>
                  </a:cubicBezTo>
                  <a:cubicBezTo>
                    <a:pt x="498" y="374"/>
                    <a:pt x="513" y="272"/>
                    <a:pt x="498" y="228"/>
                  </a:cubicBezTo>
                  <a:cubicBezTo>
                    <a:pt x="483" y="169"/>
                    <a:pt x="454" y="125"/>
                    <a:pt x="425" y="111"/>
                  </a:cubicBezTo>
                  <a:cubicBezTo>
                    <a:pt x="410" y="103"/>
                    <a:pt x="396" y="100"/>
                    <a:pt x="385" y="100"/>
                  </a:cubicBezTo>
                  <a:cubicBezTo>
                    <a:pt x="374" y="100"/>
                    <a:pt x="366" y="103"/>
                    <a:pt x="366" y="111"/>
                  </a:cubicBezTo>
                  <a:cubicBezTo>
                    <a:pt x="352" y="125"/>
                    <a:pt x="381" y="184"/>
                    <a:pt x="366" y="242"/>
                  </a:cubicBezTo>
                  <a:cubicBezTo>
                    <a:pt x="352" y="272"/>
                    <a:pt x="337" y="301"/>
                    <a:pt x="308" y="316"/>
                  </a:cubicBezTo>
                  <a:cubicBezTo>
                    <a:pt x="300" y="323"/>
                    <a:pt x="293" y="327"/>
                    <a:pt x="282" y="327"/>
                  </a:cubicBezTo>
                  <a:cubicBezTo>
                    <a:pt x="271" y="327"/>
                    <a:pt x="257" y="323"/>
                    <a:pt x="235" y="316"/>
                  </a:cubicBezTo>
                  <a:cubicBezTo>
                    <a:pt x="205" y="301"/>
                    <a:pt x="176" y="257"/>
                    <a:pt x="176" y="242"/>
                  </a:cubicBezTo>
                  <a:cubicBezTo>
                    <a:pt x="176" y="228"/>
                    <a:pt x="205" y="184"/>
                    <a:pt x="220" y="169"/>
                  </a:cubicBezTo>
                  <a:cubicBezTo>
                    <a:pt x="278" y="111"/>
                    <a:pt x="308" y="111"/>
                    <a:pt x="337" y="96"/>
                  </a:cubicBezTo>
                  <a:cubicBezTo>
                    <a:pt x="352" y="81"/>
                    <a:pt x="337" y="52"/>
                    <a:pt x="308" y="23"/>
                  </a:cubicBezTo>
                  <a:cubicBezTo>
                    <a:pt x="293" y="8"/>
                    <a:pt x="271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095463" y="2802092"/>
              <a:ext cx="344726" cy="77855"/>
            </a:xfrm>
            <a:custGeom>
              <a:avLst/>
              <a:gdLst/>
              <a:ahLst/>
              <a:cxnLst/>
              <a:rect l="l" t="t" r="r" b="b"/>
              <a:pathLst>
                <a:path w="5579" h="1260" extrusionOk="0">
                  <a:moveTo>
                    <a:pt x="88" y="1"/>
                  </a:moveTo>
                  <a:lnTo>
                    <a:pt x="0" y="630"/>
                  </a:lnTo>
                  <a:lnTo>
                    <a:pt x="5578" y="1260"/>
                  </a:lnTo>
                  <a:lnTo>
                    <a:pt x="5578" y="6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2091693" y="3803683"/>
            <a:ext cx="2875377" cy="2202460"/>
            <a:chOff x="1568769" y="2852762"/>
            <a:chExt cx="2156533" cy="1651845"/>
          </a:xfrm>
        </p:grpSpPr>
        <p:sp>
          <p:nvSpPr>
            <p:cNvPr id="439" name="Google Shape;439;p31"/>
            <p:cNvSpPr/>
            <p:nvPr/>
          </p:nvSpPr>
          <p:spPr>
            <a:xfrm>
              <a:off x="3409629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3444912" y="3192001"/>
              <a:ext cx="192723" cy="170108"/>
            </a:xfrm>
            <a:custGeom>
              <a:avLst/>
              <a:gdLst/>
              <a:ahLst/>
              <a:cxnLst/>
              <a:rect l="l" t="t" r="r" b="b"/>
              <a:pathLst>
                <a:path w="3119" h="2753" extrusionOk="0">
                  <a:moveTo>
                    <a:pt x="2899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19" y="14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3243160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89" y="1"/>
                  </a:moveTo>
                  <a:lnTo>
                    <a:pt x="1" y="235"/>
                  </a:lnTo>
                  <a:lnTo>
                    <a:pt x="2958" y="2563"/>
                  </a:lnTo>
                  <a:lnTo>
                    <a:pt x="3265" y="219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769" y="3150415"/>
              <a:ext cx="2156533" cy="83293"/>
            </a:xfrm>
            <a:custGeom>
              <a:avLst/>
              <a:gdLst/>
              <a:ahLst/>
              <a:cxnLst/>
              <a:rect l="l" t="t" r="r" b="b"/>
              <a:pathLst>
                <a:path w="34901" h="1348" extrusionOk="0">
                  <a:moveTo>
                    <a:pt x="0" y="0"/>
                  </a:moveTo>
                  <a:lnTo>
                    <a:pt x="146" y="1347"/>
                  </a:lnTo>
                  <a:lnTo>
                    <a:pt x="34901" y="952"/>
                  </a:lnTo>
                  <a:lnTo>
                    <a:pt x="34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813900" y="3209179"/>
              <a:ext cx="94106" cy="1295427"/>
            </a:xfrm>
            <a:custGeom>
              <a:avLst/>
              <a:gdLst/>
              <a:ahLst/>
              <a:cxnLst/>
              <a:rect l="l" t="t" r="r" b="b"/>
              <a:pathLst>
                <a:path w="1523" h="20965" extrusionOk="0">
                  <a:moveTo>
                    <a:pt x="0" y="1"/>
                  </a:moveTo>
                  <a:lnTo>
                    <a:pt x="879" y="20965"/>
                  </a:lnTo>
                  <a:lnTo>
                    <a:pt x="1523" y="2096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849184" y="3192001"/>
              <a:ext cx="193650" cy="170108"/>
            </a:xfrm>
            <a:custGeom>
              <a:avLst/>
              <a:gdLst/>
              <a:ahLst/>
              <a:cxnLst/>
              <a:rect l="l" t="t" r="r" b="b"/>
              <a:pathLst>
                <a:path w="3134" h="2753" extrusionOk="0">
                  <a:moveTo>
                    <a:pt x="2914" y="1"/>
                  </a:moveTo>
                  <a:lnTo>
                    <a:pt x="0" y="2387"/>
                  </a:lnTo>
                  <a:lnTo>
                    <a:pt x="293" y="2753"/>
                  </a:lnTo>
                  <a:lnTo>
                    <a:pt x="3133" y="147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647431" y="3201022"/>
              <a:ext cx="201806" cy="158368"/>
            </a:xfrm>
            <a:custGeom>
              <a:avLst/>
              <a:gdLst/>
              <a:ahLst/>
              <a:cxnLst/>
              <a:rect l="l" t="t" r="r" b="b"/>
              <a:pathLst>
                <a:path w="3266" h="2563" extrusionOk="0">
                  <a:moveTo>
                    <a:pt x="103" y="1"/>
                  </a:moveTo>
                  <a:lnTo>
                    <a:pt x="1" y="235"/>
                  </a:lnTo>
                  <a:lnTo>
                    <a:pt x="2973" y="2563"/>
                  </a:lnTo>
                  <a:lnTo>
                    <a:pt x="3265" y="219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10254" y="2852762"/>
              <a:ext cx="695694" cy="299496"/>
            </a:xfrm>
            <a:custGeom>
              <a:avLst/>
              <a:gdLst/>
              <a:ahLst/>
              <a:cxnLst/>
              <a:rect l="l" t="t" r="r" b="b"/>
              <a:pathLst>
                <a:path w="11259" h="4847" extrusionOk="0">
                  <a:moveTo>
                    <a:pt x="5666" y="1"/>
                  </a:moveTo>
                  <a:lnTo>
                    <a:pt x="4466" y="4554"/>
                  </a:lnTo>
                  <a:lnTo>
                    <a:pt x="1" y="4554"/>
                  </a:lnTo>
                  <a:lnTo>
                    <a:pt x="1" y="4846"/>
                  </a:lnTo>
                  <a:lnTo>
                    <a:pt x="9721" y="4773"/>
                  </a:lnTo>
                  <a:lnTo>
                    <a:pt x="11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2270732" y="2977644"/>
              <a:ext cx="63397" cy="62470"/>
            </a:xfrm>
            <a:custGeom>
              <a:avLst/>
              <a:gdLst/>
              <a:ahLst/>
              <a:cxnLst/>
              <a:rect l="l" t="t" r="r" b="b"/>
              <a:pathLst>
                <a:path w="1026" h="1011" extrusionOk="0">
                  <a:moveTo>
                    <a:pt x="513" y="0"/>
                  </a:moveTo>
                  <a:cubicBezTo>
                    <a:pt x="235" y="0"/>
                    <a:pt x="0" y="220"/>
                    <a:pt x="0" y="512"/>
                  </a:cubicBezTo>
                  <a:cubicBezTo>
                    <a:pt x="0" y="791"/>
                    <a:pt x="235" y="1010"/>
                    <a:pt x="513" y="1010"/>
                  </a:cubicBezTo>
                  <a:cubicBezTo>
                    <a:pt x="791" y="1010"/>
                    <a:pt x="1025" y="791"/>
                    <a:pt x="1025" y="512"/>
                  </a:cubicBezTo>
                  <a:cubicBezTo>
                    <a:pt x="1025" y="220"/>
                    <a:pt x="791" y="0"/>
                    <a:pt x="5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8" name="Google Shape;448;p31"/>
          <p:cNvSpPr/>
          <p:nvPr/>
        </p:nvSpPr>
        <p:spPr>
          <a:xfrm>
            <a:off x="6121091" y="3148520"/>
            <a:ext cx="41111" cy="21173"/>
          </a:xfrm>
          <a:custGeom>
            <a:avLst/>
            <a:gdLst/>
            <a:ahLst/>
            <a:cxnLst/>
            <a:rect l="l" t="t" r="r" b="b"/>
            <a:pathLst>
              <a:path w="499" h="257" extrusionOk="0">
                <a:moveTo>
                  <a:pt x="458" y="1"/>
                </a:moveTo>
                <a:cubicBezTo>
                  <a:pt x="426" y="1"/>
                  <a:pt x="334" y="39"/>
                  <a:pt x="220" y="77"/>
                </a:cubicBezTo>
                <a:cubicBezTo>
                  <a:pt x="88" y="165"/>
                  <a:pt x="0" y="238"/>
                  <a:pt x="0" y="252"/>
                </a:cubicBezTo>
                <a:cubicBezTo>
                  <a:pt x="3" y="255"/>
                  <a:pt x="8" y="256"/>
                  <a:pt x="16" y="256"/>
                </a:cubicBezTo>
                <a:cubicBezTo>
                  <a:pt x="55" y="256"/>
                  <a:pt x="152" y="228"/>
                  <a:pt x="249" y="179"/>
                </a:cubicBezTo>
                <a:cubicBezTo>
                  <a:pt x="381" y="106"/>
                  <a:pt x="498" y="33"/>
                  <a:pt x="469" y="4"/>
                </a:cubicBezTo>
                <a:cubicBezTo>
                  <a:pt x="467" y="2"/>
                  <a:pt x="463" y="1"/>
                  <a:pt x="4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49" name="Google Shape;449;p31"/>
          <p:cNvGrpSpPr/>
          <p:nvPr/>
        </p:nvGrpSpPr>
        <p:grpSpPr>
          <a:xfrm>
            <a:off x="4874887" y="3142837"/>
            <a:ext cx="1648853" cy="2923596"/>
            <a:chOff x="3656165" y="2357127"/>
            <a:chExt cx="1236640" cy="2192697"/>
          </a:xfrm>
        </p:grpSpPr>
        <p:sp>
          <p:nvSpPr>
            <p:cNvPr id="450" name="Google Shape;450;p31"/>
            <p:cNvSpPr/>
            <p:nvPr/>
          </p:nvSpPr>
          <p:spPr>
            <a:xfrm>
              <a:off x="4663462" y="3758229"/>
              <a:ext cx="57959" cy="706507"/>
            </a:xfrm>
            <a:custGeom>
              <a:avLst/>
              <a:gdLst/>
              <a:ahLst/>
              <a:cxnLst/>
              <a:rect l="l" t="t" r="r" b="b"/>
              <a:pathLst>
                <a:path w="938" h="11434" extrusionOk="0">
                  <a:moveTo>
                    <a:pt x="484" y="0"/>
                  </a:moveTo>
                  <a:lnTo>
                    <a:pt x="1" y="11434"/>
                  </a:lnTo>
                  <a:lnTo>
                    <a:pt x="337" y="11434"/>
                  </a:lnTo>
                  <a:lnTo>
                    <a:pt x="937" y="59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3824298" y="4391501"/>
              <a:ext cx="330268" cy="102262"/>
            </a:xfrm>
            <a:custGeom>
              <a:avLst/>
              <a:gdLst/>
              <a:ahLst/>
              <a:cxnLst/>
              <a:rect l="l" t="t" r="r" b="b"/>
              <a:pathLst>
                <a:path w="5345" h="1655" extrusionOk="0">
                  <a:moveTo>
                    <a:pt x="1025" y="1"/>
                  </a:moveTo>
                  <a:lnTo>
                    <a:pt x="1245" y="1025"/>
                  </a:lnTo>
                  <a:cubicBezTo>
                    <a:pt x="1245" y="1025"/>
                    <a:pt x="1" y="1655"/>
                    <a:pt x="689" y="1655"/>
                  </a:cubicBezTo>
                  <a:lnTo>
                    <a:pt x="5344" y="1655"/>
                  </a:lnTo>
                  <a:lnTo>
                    <a:pt x="50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3656165" y="4448488"/>
              <a:ext cx="330268" cy="101336"/>
            </a:xfrm>
            <a:custGeom>
              <a:avLst/>
              <a:gdLst/>
              <a:ahLst/>
              <a:cxnLst/>
              <a:rect l="l" t="t" r="r" b="b"/>
              <a:pathLst>
                <a:path w="5345" h="1640" extrusionOk="0">
                  <a:moveTo>
                    <a:pt x="1025" y="0"/>
                  </a:moveTo>
                  <a:lnTo>
                    <a:pt x="1245" y="1025"/>
                  </a:lnTo>
                  <a:cubicBezTo>
                    <a:pt x="1245" y="1025"/>
                    <a:pt x="1" y="1640"/>
                    <a:pt x="703" y="1640"/>
                  </a:cubicBezTo>
                  <a:lnTo>
                    <a:pt x="5344" y="1640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3845255" y="3386522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3673355" y="3427210"/>
              <a:ext cx="980607" cy="1054755"/>
            </a:xfrm>
            <a:custGeom>
              <a:avLst/>
              <a:gdLst/>
              <a:ahLst/>
              <a:cxnLst/>
              <a:rect l="l" t="t" r="r" b="b"/>
              <a:pathLst>
                <a:path w="15870" h="17070" extrusionOk="0">
                  <a:moveTo>
                    <a:pt x="2760" y="0"/>
                  </a:moveTo>
                  <a:cubicBezTo>
                    <a:pt x="1" y="0"/>
                    <a:pt x="512" y="17070"/>
                    <a:pt x="512" y="17070"/>
                  </a:cubicBezTo>
                  <a:lnTo>
                    <a:pt x="4933" y="17070"/>
                  </a:lnTo>
                  <a:cubicBezTo>
                    <a:pt x="4933" y="17070"/>
                    <a:pt x="5168" y="6295"/>
                    <a:pt x="5197" y="5402"/>
                  </a:cubicBezTo>
                  <a:cubicBezTo>
                    <a:pt x="5205" y="5232"/>
                    <a:pt x="5346" y="5168"/>
                    <a:pt x="5594" y="5168"/>
                  </a:cubicBezTo>
                  <a:cubicBezTo>
                    <a:pt x="6381" y="5168"/>
                    <a:pt x="8241" y="5818"/>
                    <a:pt x="10331" y="5818"/>
                  </a:cubicBezTo>
                  <a:cubicBezTo>
                    <a:pt x="11158" y="5818"/>
                    <a:pt x="12021" y="5716"/>
                    <a:pt x="12868" y="5431"/>
                  </a:cubicBezTo>
                  <a:cubicBezTo>
                    <a:pt x="15869" y="4436"/>
                    <a:pt x="14478" y="952"/>
                    <a:pt x="14478" y="952"/>
                  </a:cubicBezTo>
                  <a:cubicBezTo>
                    <a:pt x="14478" y="952"/>
                    <a:pt x="4933" y="44"/>
                    <a:pt x="2767" y="0"/>
                  </a:cubicBezTo>
                  <a:cubicBezTo>
                    <a:pt x="2764" y="0"/>
                    <a:pt x="276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3930282" y="3468830"/>
              <a:ext cx="810561" cy="1001431"/>
            </a:xfrm>
            <a:custGeom>
              <a:avLst/>
              <a:gdLst/>
              <a:ahLst/>
              <a:cxnLst/>
              <a:rect l="l" t="t" r="r" b="b"/>
              <a:pathLst>
                <a:path w="13118" h="16207" extrusionOk="0">
                  <a:moveTo>
                    <a:pt x="13000" y="0"/>
                  </a:moveTo>
                  <a:cubicBezTo>
                    <a:pt x="13000" y="1"/>
                    <a:pt x="13029" y="89"/>
                    <a:pt x="13044" y="278"/>
                  </a:cubicBezTo>
                  <a:cubicBezTo>
                    <a:pt x="13088" y="439"/>
                    <a:pt x="13088" y="718"/>
                    <a:pt x="13015" y="1040"/>
                  </a:cubicBezTo>
                  <a:cubicBezTo>
                    <a:pt x="12927" y="1376"/>
                    <a:pt x="12751" y="1757"/>
                    <a:pt x="12444" y="2123"/>
                  </a:cubicBezTo>
                  <a:cubicBezTo>
                    <a:pt x="12283" y="2313"/>
                    <a:pt x="12092" y="2489"/>
                    <a:pt x="11873" y="2650"/>
                  </a:cubicBezTo>
                  <a:cubicBezTo>
                    <a:pt x="11653" y="2826"/>
                    <a:pt x="11404" y="2972"/>
                    <a:pt x="11126" y="3075"/>
                  </a:cubicBezTo>
                  <a:cubicBezTo>
                    <a:pt x="10584" y="3309"/>
                    <a:pt x="9911" y="3441"/>
                    <a:pt x="9208" y="3514"/>
                  </a:cubicBezTo>
                  <a:cubicBezTo>
                    <a:pt x="8491" y="3587"/>
                    <a:pt x="7715" y="3646"/>
                    <a:pt x="6925" y="3675"/>
                  </a:cubicBezTo>
                  <a:cubicBezTo>
                    <a:pt x="6289" y="3703"/>
                    <a:pt x="5631" y="3719"/>
                    <a:pt x="4955" y="3719"/>
                  </a:cubicBezTo>
                  <a:cubicBezTo>
                    <a:pt x="3903" y="3719"/>
                    <a:pt x="2807" y="3682"/>
                    <a:pt x="1684" y="3602"/>
                  </a:cubicBezTo>
                  <a:cubicBezTo>
                    <a:pt x="1616" y="3597"/>
                    <a:pt x="1547" y="3594"/>
                    <a:pt x="1476" y="3594"/>
                  </a:cubicBezTo>
                  <a:cubicBezTo>
                    <a:pt x="1318" y="3594"/>
                    <a:pt x="1153" y="3610"/>
                    <a:pt x="981" y="3660"/>
                  </a:cubicBezTo>
                  <a:cubicBezTo>
                    <a:pt x="761" y="3719"/>
                    <a:pt x="542" y="3880"/>
                    <a:pt x="454" y="4099"/>
                  </a:cubicBezTo>
                  <a:cubicBezTo>
                    <a:pt x="366" y="4319"/>
                    <a:pt x="351" y="4553"/>
                    <a:pt x="337" y="4773"/>
                  </a:cubicBezTo>
                  <a:cubicBezTo>
                    <a:pt x="337" y="4992"/>
                    <a:pt x="308" y="5212"/>
                    <a:pt x="308" y="5432"/>
                  </a:cubicBezTo>
                  <a:cubicBezTo>
                    <a:pt x="293" y="6310"/>
                    <a:pt x="264" y="7159"/>
                    <a:pt x="234" y="7964"/>
                  </a:cubicBezTo>
                  <a:cubicBezTo>
                    <a:pt x="176" y="9575"/>
                    <a:pt x="146" y="11024"/>
                    <a:pt x="117" y="12239"/>
                  </a:cubicBezTo>
                  <a:cubicBezTo>
                    <a:pt x="73" y="13469"/>
                    <a:pt x="59" y="14435"/>
                    <a:pt x="44" y="15138"/>
                  </a:cubicBezTo>
                  <a:cubicBezTo>
                    <a:pt x="15" y="15489"/>
                    <a:pt x="15" y="15738"/>
                    <a:pt x="15" y="15928"/>
                  </a:cubicBezTo>
                  <a:cubicBezTo>
                    <a:pt x="29" y="15738"/>
                    <a:pt x="29" y="15474"/>
                    <a:pt x="59" y="15138"/>
                  </a:cubicBezTo>
                  <a:cubicBezTo>
                    <a:pt x="88" y="14435"/>
                    <a:pt x="132" y="13454"/>
                    <a:pt x="161" y="12239"/>
                  </a:cubicBezTo>
                  <a:cubicBezTo>
                    <a:pt x="205" y="11024"/>
                    <a:pt x="249" y="9575"/>
                    <a:pt x="308" y="7964"/>
                  </a:cubicBezTo>
                  <a:cubicBezTo>
                    <a:pt x="322" y="7159"/>
                    <a:pt x="351" y="6310"/>
                    <a:pt x="381" y="5432"/>
                  </a:cubicBezTo>
                  <a:cubicBezTo>
                    <a:pt x="381" y="5212"/>
                    <a:pt x="395" y="4992"/>
                    <a:pt x="395" y="4773"/>
                  </a:cubicBezTo>
                  <a:cubicBezTo>
                    <a:pt x="425" y="4553"/>
                    <a:pt x="439" y="4334"/>
                    <a:pt x="527" y="4143"/>
                  </a:cubicBezTo>
                  <a:cubicBezTo>
                    <a:pt x="615" y="3938"/>
                    <a:pt x="791" y="3792"/>
                    <a:pt x="1010" y="3733"/>
                  </a:cubicBezTo>
                  <a:cubicBezTo>
                    <a:pt x="1178" y="3689"/>
                    <a:pt x="1346" y="3670"/>
                    <a:pt x="1520" y="3670"/>
                  </a:cubicBezTo>
                  <a:cubicBezTo>
                    <a:pt x="1574" y="3670"/>
                    <a:pt x="1628" y="3671"/>
                    <a:pt x="1684" y="3675"/>
                  </a:cubicBezTo>
                  <a:cubicBezTo>
                    <a:pt x="2773" y="3761"/>
                    <a:pt x="3837" y="3796"/>
                    <a:pt x="4855" y="3796"/>
                  </a:cubicBezTo>
                  <a:cubicBezTo>
                    <a:pt x="5575" y="3796"/>
                    <a:pt x="6272" y="3778"/>
                    <a:pt x="6939" y="3748"/>
                  </a:cubicBezTo>
                  <a:cubicBezTo>
                    <a:pt x="7744" y="3719"/>
                    <a:pt x="8506" y="3660"/>
                    <a:pt x="9223" y="3587"/>
                  </a:cubicBezTo>
                  <a:cubicBezTo>
                    <a:pt x="9940" y="3514"/>
                    <a:pt x="10599" y="3367"/>
                    <a:pt x="11155" y="3133"/>
                  </a:cubicBezTo>
                  <a:cubicBezTo>
                    <a:pt x="11448" y="3016"/>
                    <a:pt x="11712" y="2870"/>
                    <a:pt x="11931" y="2709"/>
                  </a:cubicBezTo>
                  <a:cubicBezTo>
                    <a:pt x="12151" y="2548"/>
                    <a:pt x="12356" y="2343"/>
                    <a:pt x="12502" y="2167"/>
                  </a:cubicBezTo>
                  <a:cubicBezTo>
                    <a:pt x="12810" y="1772"/>
                    <a:pt x="12971" y="1376"/>
                    <a:pt x="13044" y="1040"/>
                  </a:cubicBezTo>
                  <a:cubicBezTo>
                    <a:pt x="13117" y="718"/>
                    <a:pt x="13102" y="439"/>
                    <a:pt x="13073" y="264"/>
                  </a:cubicBezTo>
                  <a:cubicBezTo>
                    <a:pt x="13030" y="89"/>
                    <a:pt x="13000" y="1"/>
                    <a:pt x="13000" y="0"/>
                  </a:cubicBezTo>
                  <a:close/>
                  <a:moveTo>
                    <a:pt x="15" y="15928"/>
                  </a:moveTo>
                  <a:cubicBezTo>
                    <a:pt x="15" y="16016"/>
                    <a:pt x="15" y="16074"/>
                    <a:pt x="0" y="16133"/>
                  </a:cubicBezTo>
                  <a:cubicBezTo>
                    <a:pt x="15" y="16177"/>
                    <a:pt x="15" y="16206"/>
                    <a:pt x="15" y="16206"/>
                  </a:cubicBezTo>
                  <a:lnTo>
                    <a:pt x="15" y="16133"/>
                  </a:lnTo>
                  <a:lnTo>
                    <a:pt x="15" y="15928"/>
                  </a:lnTo>
                  <a:close/>
                </a:path>
              </a:pathLst>
            </a:custGeom>
            <a:solidFill>
              <a:srgbClr val="954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331933" y="2366890"/>
              <a:ext cx="281330" cy="401511"/>
            </a:xfrm>
            <a:custGeom>
              <a:avLst/>
              <a:gdLst/>
              <a:ahLst/>
              <a:cxnLst/>
              <a:rect l="l" t="t" r="r" b="b"/>
              <a:pathLst>
                <a:path w="4553" h="6498" extrusionOk="0">
                  <a:moveTo>
                    <a:pt x="2505" y="0"/>
                  </a:moveTo>
                  <a:cubicBezTo>
                    <a:pt x="2462" y="0"/>
                    <a:pt x="2418" y="1"/>
                    <a:pt x="2372" y="2"/>
                  </a:cubicBezTo>
                  <a:lnTo>
                    <a:pt x="1039" y="32"/>
                  </a:lnTo>
                  <a:cubicBezTo>
                    <a:pt x="1039" y="32"/>
                    <a:pt x="278" y="32"/>
                    <a:pt x="249" y="398"/>
                  </a:cubicBezTo>
                  <a:cubicBezTo>
                    <a:pt x="249" y="398"/>
                    <a:pt x="0" y="4936"/>
                    <a:pt x="1449" y="5009"/>
                  </a:cubicBezTo>
                  <a:lnTo>
                    <a:pt x="2328" y="5009"/>
                  </a:lnTo>
                  <a:lnTo>
                    <a:pt x="2328" y="5653"/>
                  </a:lnTo>
                  <a:cubicBezTo>
                    <a:pt x="2328" y="5873"/>
                    <a:pt x="2430" y="6078"/>
                    <a:pt x="2620" y="6180"/>
                  </a:cubicBezTo>
                  <a:cubicBezTo>
                    <a:pt x="2852" y="6323"/>
                    <a:pt x="3208" y="6498"/>
                    <a:pt x="3567" y="6498"/>
                  </a:cubicBezTo>
                  <a:cubicBezTo>
                    <a:pt x="3798" y="6498"/>
                    <a:pt x="4030" y="6425"/>
                    <a:pt x="4231" y="6224"/>
                  </a:cubicBezTo>
                  <a:cubicBezTo>
                    <a:pt x="4450" y="6005"/>
                    <a:pt x="4553" y="5668"/>
                    <a:pt x="4524" y="5360"/>
                  </a:cubicBezTo>
                  <a:lnTo>
                    <a:pt x="4333" y="2945"/>
                  </a:lnTo>
                  <a:lnTo>
                    <a:pt x="3792" y="1613"/>
                  </a:lnTo>
                  <a:lnTo>
                    <a:pt x="3792" y="588"/>
                  </a:lnTo>
                  <a:cubicBezTo>
                    <a:pt x="3792" y="588"/>
                    <a:pt x="3737" y="0"/>
                    <a:pt x="2505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219718" y="2705202"/>
              <a:ext cx="547336" cy="757731"/>
            </a:xfrm>
            <a:custGeom>
              <a:avLst/>
              <a:gdLst/>
              <a:ahLst/>
              <a:cxnLst/>
              <a:rect l="l" t="t" r="r" b="b"/>
              <a:pathLst>
                <a:path w="8858" h="12263" extrusionOk="0">
                  <a:moveTo>
                    <a:pt x="4540" y="0"/>
                  </a:moveTo>
                  <a:cubicBezTo>
                    <a:pt x="4182" y="0"/>
                    <a:pt x="3906" y="20"/>
                    <a:pt x="3778" y="61"/>
                  </a:cubicBezTo>
                  <a:cubicBezTo>
                    <a:pt x="2416" y="544"/>
                    <a:pt x="996" y="3794"/>
                    <a:pt x="996" y="3794"/>
                  </a:cubicBezTo>
                  <a:lnTo>
                    <a:pt x="1" y="11319"/>
                  </a:lnTo>
                  <a:cubicBezTo>
                    <a:pt x="1256" y="12101"/>
                    <a:pt x="4090" y="12262"/>
                    <a:pt x="6216" y="12262"/>
                  </a:cubicBezTo>
                  <a:cubicBezTo>
                    <a:pt x="7712" y="12262"/>
                    <a:pt x="8858" y="12183"/>
                    <a:pt x="8858" y="12183"/>
                  </a:cubicBezTo>
                  <a:lnTo>
                    <a:pt x="8506" y="7000"/>
                  </a:lnTo>
                  <a:lnTo>
                    <a:pt x="8301" y="4350"/>
                  </a:lnTo>
                  <a:cubicBezTo>
                    <a:pt x="8536" y="3179"/>
                    <a:pt x="8418" y="2389"/>
                    <a:pt x="8418" y="2389"/>
                  </a:cubicBezTo>
                  <a:lnTo>
                    <a:pt x="8345" y="1950"/>
                  </a:lnTo>
                  <a:cubicBezTo>
                    <a:pt x="8199" y="998"/>
                    <a:pt x="7452" y="251"/>
                    <a:pt x="6501" y="134"/>
                  </a:cubicBezTo>
                  <a:cubicBezTo>
                    <a:pt x="5813" y="46"/>
                    <a:pt x="5083" y="0"/>
                    <a:pt x="4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303879" y="2357127"/>
              <a:ext cx="316674" cy="277622"/>
            </a:xfrm>
            <a:custGeom>
              <a:avLst/>
              <a:gdLst/>
              <a:ahLst/>
              <a:cxnLst/>
              <a:rect l="l" t="t" r="r" b="b"/>
              <a:pathLst>
                <a:path w="5125" h="4493" extrusionOk="0">
                  <a:moveTo>
                    <a:pt x="2778" y="1"/>
                  </a:moveTo>
                  <a:cubicBezTo>
                    <a:pt x="2098" y="1"/>
                    <a:pt x="1417" y="81"/>
                    <a:pt x="761" y="234"/>
                  </a:cubicBezTo>
                  <a:cubicBezTo>
                    <a:pt x="586" y="263"/>
                    <a:pt x="395" y="307"/>
                    <a:pt x="249" y="409"/>
                  </a:cubicBezTo>
                  <a:cubicBezTo>
                    <a:pt x="103" y="497"/>
                    <a:pt x="0" y="687"/>
                    <a:pt x="15" y="863"/>
                  </a:cubicBezTo>
                  <a:cubicBezTo>
                    <a:pt x="29" y="1053"/>
                    <a:pt x="176" y="1200"/>
                    <a:pt x="337" y="1244"/>
                  </a:cubicBezTo>
                  <a:cubicBezTo>
                    <a:pt x="407" y="1265"/>
                    <a:pt x="475" y="1275"/>
                    <a:pt x="541" y="1275"/>
                  </a:cubicBezTo>
                  <a:cubicBezTo>
                    <a:pt x="656" y="1275"/>
                    <a:pt x="767" y="1246"/>
                    <a:pt x="879" y="1200"/>
                  </a:cubicBezTo>
                  <a:lnTo>
                    <a:pt x="879" y="1200"/>
                  </a:lnTo>
                  <a:cubicBezTo>
                    <a:pt x="732" y="1273"/>
                    <a:pt x="732" y="1507"/>
                    <a:pt x="849" y="1595"/>
                  </a:cubicBezTo>
                  <a:cubicBezTo>
                    <a:pt x="906" y="1639"/>
                    <a:pt x="973" y="1659"/>
                    <a:pt x="1041" y="1659"/>
                  </a:cubicBezTo>
                  <a:cubicBezTo>
                    <a:pt x="1131" y="1659"/>
                    <a:pt x="1222" y="1624"/>
                    <a:pt x="1288" y="1566"/>
                  </a:cubicBezTo>
                  <a:cubicBezTo>
                    <a:pt x="1406" y="1449"/>
                    <a:pt x="1479" y="1288"/>
                    <a:pt x="1508" y="1141"/>
                  </a:cubicBezTo>
                  <a:cubicBezTo>
                    <a:pt x="1684" y="1932"/>
                    <a:pt x="1859" y="2737"/>
                    <a:pt x="2313" y="3410"/>
                  </a:cubicBezTo>
                  <a:cubicBezTo>
                    <a:pt x="2715" y="4012"/>
                    <a:pt x="3409" y="4492"/>
                    <a:pt x="4141" y="4492"/>
                  </a:cubicBezTo>
                  <a:cubicBezTo>
                    <a:pt x="4209" y="4492"/>
                    <a:pt x="4279" y="4488"/>
                    <a:pt x="4348" y="4479"/>
                  </a:cubicBezTo>
                  <a:lnTo>
                    <a:pt x="4992" y="4333"/>
                  </a:lnTo>
                  <a:cubicBezTo>
                    <a:pt x="5124" y="3118"/>
                    <a:pt x="5007" y="2181"/>
                    <a:pt x="4904" y="966"/>
                  </a:cubicBezTo>
                  <a:cubicBezTo>
                    <a:pt x="4875" y="746"/>
                    <a:pt x="4421" y="482"/>
                    <a:pt x="4275" y="321"/>
                  </a:cubicBezTo>
                  <a:cubicBezTo>
                    <a:pt x="4099" y="102"/>
                    <a:pt x="3763" y="43"/>
                    <a:pt x="3470" y="29"/>
                  </a:cubicBezTo>
                  <a:cubicBezTo>
                    <a:pt x="3240" y="10"/>
                    <a:pt x="3009" y="1"/>
                    <a:pt x="2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417824" y="2518837"/>
              <a:ext cx="73345" cy="80265"/>
            </a:xfrm>
            <a:custGeom>
              <a:avLst/>
              <a:gdLst/>
              <a:ahLst/>
              <a:cxnLst/>
              <a:rect l="l" t="t" r="r" b="b"/>
              <a:pathLst>
                <a:path w="1187" h="1299" extrusionOk="0">
                  <a:moveTo>
                    <a:pt x="59" y="47"/>
                  </a:moveTo>
                  <a:lnTo>
                    <a:pt x="31" y="110"/>
                  </a:lnTo>
                  <a:lnTo>
                    <a:pt x="31" y="110"/>
                  </a:lnTo>
                  <a:cubicBezTo>
                    <a:pt x="40" y="107"/>
                    <a:pt x="49" y="104"/>
                    <a:pt x="58" y="101"/>
                  </a:cubicBezTo>
                  <a:lnTo>
                    <a:pt x="58" y="101"/>
                  </a:lnTo>
                  <a:cubicBezTo>
                    <a:pt x="59" y="83"/>
                    <a:pt x="59" y="65"/>
                    <a:pt x="59" y="47"/>
                  </a:cubicBezTo>
                  <a:close/>
                  <a:moveTo>
                    <a:pt x="31" y="110"/>
                  </a:moveTo>
                  <a:cubicBezTo>
                    <a:pt x="21" y="113"/>
                    <a:pt x="11" y="117"/>
                    <a:pt x="1" y="120"/>
                  </a:cubicBezTo>
                  <a:lnTo>
                    <a:pt x="1" y="178"/>
                  </a:lnTo>
                  <a:lnTo>
                    <a:pt x="31" y="110"/>
                  </a:lnTo>
                  <a:close/>
                  <a:moveTo>
                    <a:pt x="605" y="1"/>
                  </a:moveTo>
                  <a:cubicBezTo>
                    <a:pt x="425" y="1"/>
                    <a:pt x="238" y="44"/>
                    <a:pt x="58" y="101"/>
                  </a:cubicBezTo>
                  <a:lnTo>
                    <a:pt x="58" y="101"/>
                  </a:lnTo>
                  <a:cubicBezTo>
                    <a:pt x="54" y="264"/>
                    <a:pt x="30" y="448"/>
                    <a:pt x="30" y="632"/>
                  </a:cubicBezTo>
                  <a:cubicBezTo>
                    <a:pt x="30" y="852"/>
                    <a:pt x="30" y="1086"/>
                    <a:pt x="206" y="1218"/>
                  </a:cubicBezTo>
                  <a:cubicBezTo>
                    <a:pt x="269" y="1273"/>
                    <a:pt x="354" y="1299"/>
                    <a:pt x="442" y="1299"/>
                  </a:cubicBezTo>
                  <a:cubicBezTo>
                    <a:pt x="516" y="1299"/>
                    <a:pt x="593" y="1281"/>
                    <a:pt x="660" y="1247"/>
                  </a:cubicBezTo>
                  <a:cubicBezTo>
                    <a:pt x="806" y="1174"/>
                    <a:pt x="908" y="1057"/>
                    <a:pt x="1011" y="925"/>
                  </a:cubicBezTo>
                  <a:cubicBezTo>
                    <a:pt x="1099" y="779"/>
                    <a:pt x="1187" y="618"/>
                    <a:pt x="1172" y="427"/>
                  </a:cubicBezTo>
                  <a:cubicBezTo>
                    <a:pt x="1128" y="193"/>
                    <a:pt x="908" y="47"/>
                    <a:pt x="674" y="3"/>
                  </a:cubicBezTo>
                  <a:cubicBezTo>
                    <a:pt x="651" y="1"/>
                    <a:pt x="628" y="1"/>
                    <a:pt x="605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436856" y="2531566"/>
              <a:ext cx="25396" cy="43438"/>
            </a:xfrm>
            <a:custGeom>
              <a:avLst/>
              <a:gdLst/>
              <a:ahLst/>
              <a:cxnLst/>
              <a:rect l="l" t="t" r="r" b="b"/>
              <a:pathLst>
                <a:path w="411" h="703" extrusionOk="0">
                  <a:moveTo>
                    <a:pt x="256" y="0"/>
                  </a:moveTo>
                  <a:cubicBezTo>
                    <a:pt x="221" y="0"/>
                    <a:pt x="136" y="86"/>
                    <a:pt x="0" y="221"/>
                  </a:cubicBezTo>
                  <a:lnTo>
                    <a:pt x="7" y="228"/>
                  </a:lnTo>
                  <a:lnTo>
                    <a:pt x="7" y="228"/>
                  </a:lnTo>
                  <a:cubicBezTo>
                    <a:pt x="5" y="231"/>
                    <a:pt x="2" y="233"/>
                    <a:pt x="0" y="236"/>
                  </a:cubicBezTo>
                  <a:lnTo>
                    <a:pt x="59" y="295"/>
                  </a:lnTo>
                  <a:cubicBezTo>
                    <a:pt x="73" y="278"/>
                    <a:pt x="86" y="261"/>
                    <a:pt x="99" y="245"/>
                  </a:cubicBezTo>
                  <a:lnTo>
                    <a:pt x="99" y="245"/>
                  </a:lnTo>
                  <a:cubicBezTo>
                    <a:pt x="114" y="239"/>
                    <a:pt x="132" y="236"/>
                    <a:pt x="150" y="236"/>
                  </a:cubicBezTo>
                  <a:cubicBezTo>
                    <a:pt x="191" y="236"/>
                    <a:pt x="234" y="251"/>
                    <a:pt x="264" y="280"/>
                  </a:cubicBezTo>
                  <a:cubicBezTo>
                    <a:pt x="293" y="338"/>
                    <a:pt x="308" y="412"/>
                    <a:pt x="278" y="456"/>
                  </a:cubicBezTo>
                  <a:cubicBezTo>
                    <a:pt x="264" y="514"/>
                    <a:pt x="205" y="558"/>
                    <a:pt x="161" y="587"/>
                  </a:cubicBezTo>
                  <a:cubicBezTo>
                    <a:pt x="73" y="675"/>
                    <a:pt x="0" y="675"/>
                    <a:pt x="0" y="675"/>
                  </a:cubicBezTo>
                  <a:cubicBezTo>
                    <a:pt x="0" y="691"/>
                    <a:pt x="22" y="703"/>
                    <a:pt x="64" y="703"/>
                  </a:cubicBezTo>
                  <a:cubicBezTo>
                    <a:pt x="98" y="703"/>
                    <a:pt x="146" y="695"/>
                    <a:pt x="205" y="675"/>
                  </a:cubicBezTo>
                  <a:cubicBezTo>
                    <a:pt x="264" y="661"/>
                    <a:pt x="337" y="602"/>
                    <a:pt x="366" y="529"/>
                  </a:cubicBezTo>
                  <a:cubicBezTo>
                    <a:pt x="410" y="456"/>
                    <a:pt x="410" y="338"/>
                    <a:pt x="337" y="236"/>
                  </a:cubicBezTo>
                  <a:cubicBezTo>
                    <a:pt x="288" y="187"/>
                    <a:pt x="225" y="165"/>
                    <a:pt x="165" y="165"/>
                  </a:cubicBezTo>
                  <a:cubicBezTo>
                    <a:pt x="164" y="165"/>
                    <a:pt x="163" y="165"/>
                    <a:pt x="163" y="165"/>
                  </a:cubicBezTo>
                  <a:lnTo>
                    <a:pt x="163" y="165"/>
                  </a:lnTo>
                  <a:cubicBezTo>
                    <a:pt x="234" y="73"/>
                    <a:pt x="274" y="12"/>
                    <a:pt x="264" y="2"/>
                  </a:cubicBezTo>
                  <a:cubicBezTo>
                    <a:pt x="262" y="1"/>
                    <a:pt x="25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359060" y="2509939"/>
              <a:ext cx="5499" cy="16436"/>
            </a:xfrm>
            <a:custGeom>
              <a:avLst/>
              <a:gdLst/>
              <a:ahLst/>
              <a:cxnLst/>
              <a:rect l="l" t="t" r="r" b="b"/>
              <a:pathLst>
                <a:path w="89" h="266" extrusionOk="0">
                  <a:moveTo>
                    <a:pt x="29" y="0"/>
                  </a:moveTo>
                  <a:cubicBezTo>
                    <a:pt x="15" y="0"/>
                    <a:pt x="0" y="59"/>
                    <a:pt x="0" y="132"/>
                  </a:cubicBezTo>
                  <a:cubicBezTo>
                    <a:pt x="0" y="199"/>
                    <a:pt x="25" y="266"/>
                    <a:pt x="51" y="266"/>
                  </a:cubicBezTo>
                  <a:cubicBezTo>
                    <a:pt x="54" y="266"/>
                    <a:pt x="56" y="265"/>
                    <a:pt x="59" y="264"/>
                  </a:cubicBezTo>
                  <a:cubicBezTo>
                    <a:pt x="73" y="264"/>
                    <a:pt x="88" y="205"/>
                    <a:pt x="88" y="132"/>
                  </a:cubicBezTo>
                  <a:cubicBezTo>
                    <a:pt x="88" y="59"/>
                    <a:pt x="73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446805" y="2803946"/>
              <a:ext cx="446000" cy="1024046"/>
            </a:xfrm>
            <a:custGeom>
              <a:avLst/>
              <a:gdLst/>
              <a:ahLst/>
              <a:cxnLst/>
              <a:rect l="l" t="t" r="r" b="b"/>
              <a:pathLst>
                <a:path w="7218" h="16573" extrusionOk="0">
                  <a:moveTo>
                    <a:pt x="2152" y="0"/>
                  </a:moveTo>
                  <a:lnTo>
                    <a:pt x="0" y="16382"/>
                  </a:lnTo>
                  <a:lnTo>
                    <a:pt x="5051" y="16572"/>
                  </a:lnTo>
                  <a:lnTo>
                    <a:pt x="7218" y="205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084948" y="3742013"/>
              <a:ext cx="597077" cy="86012"/>
            </a:xfrm>
            <a:custGeom>
              <a:avLst/>
              <a:gdLst/>
              <a:ahLst/>
              <a:cxnLst/>
              <a:rect l="l" t="t" r="r" b="b"/>
              <a:pathLst>
                <a:path w="9663" h="1392" extrusionOk="0">
                  <a:moveTo>
                    <a:pt x="0" y="0"/>
                  </a:moveTo>
                  <a:lnTo>
                    <a:pt x="191" y="908"/>
                  </a:lnTo>
                  <a:lnTo>
                    <a:pt x="9428" y="1391"/>
                  </a:lnTo>
                  <a:lnTo>
                    <a:pt x="9663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32899" y="3787245"/>
              <a:ext cx="28980" cy="706507"/>
            </a:xfrm>
            <a:custGeom>
              <a:avLst/>
              <a:gdLst/>
              <a:ahLst/>
              <a:cxnLst/>
              <a:rect l="l" t="t" r="r" b="b"/>
              <a:pathLst>
                <a:path w="469" h="11434" extrusionOk="0">
                  <a:moveTo>
                    <a:pt x="0" y="0"/>
                  </a:moveTo>
                  <a:lnTo>
                    <a:pt x="88" y="11434"/>
                  </a:lnTo>
                  <a:lnTo>
                    <a:pt x="425" y="11419"/>
                  </a:lnTo>
                  <a:lnTo>
                    <a:pt x="46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47359" y="3788172"/>
              <a:ext cx="552773" cy="499387"/>
            </a:xfrm>
            <a:custGeom>
              <a:avLst/>
              <a:gdLst/>
              <a:ahLst/>
              <a:cxnLst/>
              <a:rect l="l" t="t" r="r" b="b"/>
              <a:pathLst>
                <a:path w="8946" h="8082" extrusionOk="0">
                  <a:moveTo>
                    <a:pt x="235" y="0"/>
                  </a:moveTo>
                  <a:lnTo>
                    <a:pt x="1" y="205"/>
                  </a:lnTo>
                  <a:lnTo>
                    <a:pt x="8945" y="8081"/>
                  </a:lnTo>
                  <a:lnTo>
                    <a:pt x="8945" y="758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2848" y="3808069"/>
              <a:ext cx="587129" cy="432406"/>
            </a:xfrm>
            <a:custGeom>
              <a:avLst/>
              <a:gdLst/>
              <a:ahLst/>
              <a:cxnLst/>
              <a:rect l="l" t="t" r="r" b="b"/>
              <a:pathLst>
                <a:path w="9502" h="6998" extrusionOk="0">
                  <a:moveTo>
                    <a:pt x="9209" y="0"/>
                  </a:moveTo>
                  <a:lnTo>
                    <a:pt x="0" y="6720"/>
                  </a:lnTo>
                  <a:lnTo>
                    <a:pt x="74" y="6998"/>
                  </a:lnTo>
                  <a:lnTo>
                    <a:pt x="9443" y="425"/>
                  </a:lnTo>
                  <a:cubicBezTo>
                    <a:pt x="9501" y="366"/>
                    <a:pt x="9501" y="278"/>
                    <a:pt x="9443" y="220"/>
                  </a:cubicBezTo>
                  <a:lnTo>
                    <a:pt x="9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3708632" y="2702545"/>
              <a:ext cx="199952" cy="239066"/>
            </a:xfrm>
            <a:custGeom>
              <a:avLst/>
              <a:gdLst/>
              <a:ahLst/>
              <a:cxnLst/>
              <a:rect l="l" t="t" r="r" b="b"/>
              <a:pathLst>
                <a:path w="3236" h="3869" extrusionOk="0">
                  <a:moveTo>
                    <a:pt x="1037" y="1"/>
                  </a:moveTo>
                  <a:cubicBezTo>
                    <a:pt x="1007" y="1"/>
                    <a:pt x="983" y="10"/>
                    <a:pt x="967" y="31"/>
                  </a:cubicBezTo>
                  <a:cubicBezTo>
                    <a:pt x="791" y="309"/>
                    <a:pt x="1874" y="1436"/>
                    <a:pt x="1874" y="1436"/>
                  </a:cubicBezTo>
                  <a:cubicBezTo>
                    <a:pt x="1874" y="1436"/>
                    <a:pt x="943" y="600"/>
                    <a:pt x="601" y="600"/>
                  </a:cubicBezTo>
                  <a:cubicBezTo>
                    <a:pt x="564" y="600"/>
                    <a:pt x="534" y="610"/>
                    <a:pt x="513" y="631"/>
                  </a:cubicBezTo>
                  <a:cubicBezTo>
                    <a:pt x="293" y="851"/>
                    <a:pt x="1259" y="1832"/>
                    <a:pt x="1259" y="1832"/>
                  </a:cubicBezTo>
                  <a:cubicBezTo>
                    <a:pt x="1259" y="1832"/>
                    <a:pt x="450" y="1091"/>
                    <a:pt x="249" y="1091"/>
                  </a:cubicBezTo>
                  <a:cubicBezTo>
                    <a:pt x="224" y="1091"/>
                    <a:pt x="209" y="1103"/>
                    <a:pt x="205" y="1129"/>
                  </a:cubicBezTo>
                  <a:cubicBezTo>
                    <a:pt x="161" y="1363"/>
                    <a:pt x="747" y="2154"/>
                    <a:pt x="747" y="2154"/>
                  </a:cubicBezTo>
                  <a:cubicBezTo>
                    <a:pt x="747" y="2154"/>
                    <a:pt x="255" y="1651"/>
                    <a:pt x="94" y="1651"/>
                  </a:cubicBezTo>
                  <a:cubicBezTo>
                    <a:pt x="66" y="1651"/>
                    <a:pt x="49" y="1666"/>
                    <a:pt x="44" y="1700"/>
                  </a:cubicBezTo>
                  <a:cubicBezTo>
                    <a:pt x="0" y="1934"/>
                    <a:pt x="923" y="3808"/>
                    <a:pt x="923" y="3808"/>
                  </a:cubicBezTo>
                  <a:cubicBezTo>
                    <a:pt x="953" y="3850"/>
                    <a:pt x="1000" y="3868"/>
                    <a:pt x="1059" y="3868"/>
                  </a:cubicBezTo>
                  <a:cubicBezTo>
                    <a:pt x="1605" y="3868"/>
                    <a:pt x="3236" y="2285"/>
                    <a:pt x="3236" y="2285"/>
                  </a:cubicBezTo>
                  <a:cubicBezTo>
                    <a:pt x="3236" y="2285"/>
                    <a:pt x="3206" y="368"/>
                    <a:pt x="3060" y="324"/>
                  </a:cubicBezTo>
                  <a:cubicBezTo>
                    <a:pt x="3055" y="323"/>
                    <a:pt x="3049" y="322"/>
                    <a:pt x="3043" y="322"/>
                  </a:cubicBezTo>
                  <a:cubicBezTo>
                    <a:pt x="2888" y="322"/>
                    <a:pt x="2550" y="698"/>
                    <a:pt x="2606" y="1305"/>
                  </a:cubicBezTo>
                  <a:cubicBezTo>
                    <a:pt x="2606" y="1305"/>
                    <a:pt x="1389" y="1"/>
                    <a:pt x="1037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3765605" y="2788560"/>
              <a:ext cx="782509" cy="518542"/>
            </a:xfrm>
            <a:custGeom>
              <a:avLst/>
              <a:gdLst/>
              <a:ahLst/>
              <a:cxnLst/>
              <a:rect l="l" t="t" r="r" b="b"/>
              <a:pathLst>
                <a:path w="12664" h="8392" extrusionOk="0">
                  <a:moveTo>
                    <a:pt x="10117" y="0"/>
                  </a:moveTo>
                  <a:cubicBezTo>
                    <a:pt x="10117" y="0"/>
                    <a:pt x="6953" y="4771"/>
                    <a:pt x="5826" y="4771"/>
                  </a:cubicBezTo>
                  <a:cubicBezTo>
                    <a:pt x="5741" y="4771"/>
                    <a:pt x="5667" y="4744"/>
                    <a:pt x="5608" y="4685"/>
                  </a:cubicBezTo>
                  <a:cubicBezTo>
                    <a:pt x="3763" y="2840"/>
                    <a:pt x="2314" y="893"/>
                    <a:pt x="2314" y="893"/>
                  </a:cubicBezTo>
                  <a:lnTo>
                    <a:pt x="1" y="2416"/>
                  </a:lnTo>
                  <a:cubicBezTo>
                    <a:pt x="1" y="2416"/>
                    <a:pt x="2358" y="5578"/>
                    <a:pt x="2958" y="6354"/>
                  </a:cubicBezTo>
                  <a:cubicBezTo>
                    <a:pt x="3366" y="6882"/>
                    <a:pt x="4580" y="8391"/>
                    <a:pt x="6195" y="8391"/>
                  </a:cubicBezTo>
                  <a:cubicBezTo>
                    <a:pt x="6954" y="8391"/>
                    <a:pt x="7802" y="8057"/>
                    <a:pt x="8697" y="7130"/>
                  </a:cubicBezTo>
                  <a:cubicBezTo>
                    <a:pt x="11507" y="4246"/>
                    <a:pt x="12664" y="1830"/>
                    <a:pt x="12664" y="1830"/>
                  </a:cubicBezTo>
                  <a:lnTo>
                    <a:pt x="10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239615" y="2755315"/>
              <a:ext cx="323903" cy="523547"/>
            </a:xfrm>
            <a:custGeom>
              <a:avLst/>
              <a:gdLst/>
              <a:ahLst/>
              <a:cxnLst/>
              <a:rect l="l" t="t" r="r" b="b"/>
              <a:pathLst>
                <a:path w="5242" h="8473" extrusionOk="0">
                  <a:moveTo>
                    <a:pt x="3624" y="0"/>
                  </a:moveTo>
                  <a:cubicBezTo>
                    <a:pt x="3438" y="0"/>
                    <a:pt x="3259" y="37"/>
                    <a:pt x="3104" y="99"/>
                  </a:cubicBezTo>
                  <a:cubicBezTo>
                    <a:pt x="2812" y="202"/>
                    <a:pt x="2563" y="392"/>
                    <a:pt x="2387" y="553"/>
                  </a:cubicBezTo>
                  <a:cubicBezTo>
                    <a:pt x="2197" y="743"/>
                    <a:pt x="2065" y="904"/>
                    <a:pt x="1948" y="1036"/>
                  </a:cubicBezTo>
                  <a:cubicBezTo>
                    <a:pt x="1816" y="1153"/>
                    <a:pt x="1743" y="1270"/>
                    <a:pt x="1699" y="1344"/>
                  </a:cubicBezTo>
                  <a:cubicBezTo>
                    <a:pt x="1640" y="1417"/>
                    <a:pt x="1626" y="1446"/>
                    <a:pt x="1626" y="1446"/>
                  </a:cubicBezTo>
                  <a:lnTo>
                    <a:pt x="1699" y="1373"/>
                  </a:lnTo>
                  <a:cubicBezTo>
                    <a:pt x="1743" y="1300"/>
                    <a:pt x="1831" y="1197"/>
                    <a:pt x="1948" y="1065"/>
                  </a:cubicBezTo>
                  <a:cubicBezTo>
                    <a:pt x="2080" y="919"/>
                    <a:pt x="2226" y="773"/>
                    <a:pt x="2402" y="612"/>
                  </a:cubicBezTo>
                  <a:cubicBezTo>
                    <a:pt x="2607" y="451"/>
                    <a:pt x="2826" y="275"/>
                    <a:pt x="3119" y="172"/>
                  </a:cubicBezTo>
                  <a:cubicBezTo>
                    <a:pt x="3267" y="126"/>
                    <a:pt x="3439" y="92"/>
                    <a:pt x="3616" y="92"/>
                  </a:cubicBezTo>
                  <a:cubicBezTo>
                    <a:pt x="3773" y="92"/>
                    <a:pt x="3934" y="118"/>
                    <a:pt x="4085" y="187"/>
                  </a:cubicBezTo>
                  <a:cubicBezTo>
                    <a:pt x="4437" y="319"/>
                    <a:pt x="4715" y="612"/>
                    <a:pt x="4890" y="978"/>
                  </a:cubicBezTo>
                  <a:cubicBezTo>
                    <a:pt x="5081" y="1344"/>
                    <a:pt x="5169" y="1783"/>
                    <a:pt x="5095" y="2222"/>
                  </a:cubicBezTo>
                  <a:cubicBezTo>
                    <a:pt x="5037" y="2661"/>
                    <a:pt x="4861" y="3100"/>
                    <a:pt x="4598" y="3496"/>
                  </a:cubicBezTo>
                  <a:cubicBezTo>
                    <a:pt x="4349" y="3905"/>
                    <a:pt x="4056" y="4271"/>
                    <a:pt x="3763" y="4623"/>
                  </a:cubicBezTo>
                  <a:cubicBezTo>
                    <a:pt x="3470" y="4960"/>
                    <a:pt x="3178" y="5296"/>
                    <a:pt x="2899" y="5604"/>
                  </a:cubicBezTo>
                  <a:cubicBezTo>
                    <a:pt x="2343" y="6233"/>
                    <a:pt x="1831" y="6760"/>
                    <a:pt x="1377" y="7199"/>
                  </a:cubicBezTo>
                  <a:cubicBezTo>
                    <a:pt x="938" y="7639"/>
                    <a:pt x="557" y="7961"/>
                    <a:pt x="294" y="8209"/>
                  </a:cubicBezTo>
                  <a:cubicBezTo>
                    <a:pt x="191" y="8312"/>
                    <a:pt x="74" y="8400"/>
                    <a:pt x="1" y="8473"/>
                  </a:cubicBezTo>
                  <a:cubicBezTo>
                    <a:pt x="74" y="8429"/>
                    <a:pt x="191" y="8327"/>
                    <a:pt x="323" y="8224"/>
                  </a:cubicBezTo>
                  <a:cubicBezTo>
                    <a:pt x="586" y="8005"/>
                    <a:pt x="982" y="7668"/>
                    <a:pt x="1435" y="7229"/>
                  </a:cubicBezTo>
                  <a:cubicBezTo>
                    <a:pt x="1889" y="6789"/>
                    <a:pt x="2416" y="6262"/>
                    <a:pt x="2973" y="5648"/>
                  </a:cubicBezTo>
                  <a:cubicBezTo>
                    <a:pt x="3251" y="5325"/>
                    <a:pt x="3544" y="5003"/>
                    <a:pt x="3836" y="4652"/>
                  </a:cubicBezTo>
                  <a:cubicBezTo>
                    <a:pt x="4129" y="4301"/>
                    <a:pt x="4422" y="3964"/>
                    <a:pt x="4671" y="3539"/>
                  </a:cubicBezTo>
                  <a:cubicBezTo>
                    <a:pt x="4934" y="3115"/>
                    <a:pt x="5110" y="2676"/>
                    <a:pt x="5183" y="2222"/>
                  </a:cubicBezTo>
                  <a:cubicBezTo>
                    <a:pt x="5242" y="1768"/>
                    <a:pt x="5169" y="1300"/>
                    <a:pt x="4964" y="919"/>
                  </a:cubicBezTo>
                  <a:cubicBezTo>
                    <a:pt x="4788" y="553"/>
                    <a:pt x="4495" y="246"/>
                    <a:pt x="4129" y="99"/>
                  </a:cubicBezTo>
                  <a:cubicBezTo>
                    <a:pt x="3963" y="30"/>
                    <a:pt x="3791" y="0"/>
                    <a:pt x="36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3798169" y="2892556"/>
              <a:ext cx="140263" cy="89657"/>
            </a:xfrm>
            <a:custGeom>
              <a:avLst/>
              <a:gdLst/>
              <a:ahLst/>
              <a:cxnLst/>
              <a:rect l="l" t="t" r="r" b="b"/>
              <a:pathLst>
                <a:path w="2270" h="1451" extrusionOk="0">
                  <a:moveTo>
                    <a:pt x="2268" y="0"/>
                  </a:moveTo>
                  <a:cubicBezTo>
                    <a:pt x="2234" y="0"/>
                    <a:pt x="1745" y="332"/>
                    <a:pt x="1157" y="733"/>
                  </a:cubicBezTo>
                  <a:cubicBezTo>
                    <a:pt x="528" y="1128"/>
                    <a:pt x="1" y="1421"/>
                    <a:pt x="15" y="1450"/>
                  </a:cubicBezTo>
                  <a:cubicBezTo>
                    <a:pt x="30" y="1450"/>
                    <a:pt x="162" y="1392"/>
                    <a:pt x="381" y="1275"/>
                  </a:cubicBezTo>
                  <a:cubicBezTo>
                    <a:pt x="601" y="1172"/>
                    <a:pt x="894" y="996"/>
                    <a:pt x="1201" y="806"/>
                  </a:cubicBezTo>
                  <a:cubicBezTo>
                    <a:pt x="1523" y="601"/>
                    <a:pt x="1787" y="396"/>
                    <a:pt x="1977" y="250"/>
                  </a:cubicBezTo>
                  <a:cubicBezTo>
                    <a:pt x="2153" y="103"/>
                    <a:pt x="2270" y="16"/>
                    <a:pt x="2270" y="1"/>
                  </a:cubicBezTo>
                  <a:cubicBezTo>
                    <a:pt x="2270" y="1"/>
                    <a:pt x="2269" y="0"/>
                    <a:pt x="2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3886842" y="2867715"/>
              <a:ext cx="25396" cy="22677"/>
            </a:xfrm>
            <a:custGeom>
              <a:avLst/>
              <a:gdLst/>
              <a:ahLst/>
              <a:cxnLst/>
              <a:rect l="l" t="t" r="r" b="b"/>
              <a:pathLst>
                <a:path w="411" h="367" extrusionOk="0">
                  <a:moveTo>
                    <a:pt x="222" y="49"/>
                  </a:moveTo>
                  <a:cubicBezTo>
                    <a:pt x="226" y="50"/>
                    <a:pt x="230" y="51"/>
                    <a:pt x="235" y="52"/>
                  </a:cubicBezTo>
                  <a:cubicBezTo>
                    <a:pt x="264" y="95"/>
                    <a:pt x="308" y="125"/>
                    <a:pt x="308" y="169"/>
                  </a:cubicBezTo>
                  <a:cubicBezTo>
                    <a:pt x="308" y="198"/>
                    <a:pt x="264" y="242"/>
                    <a:pt x="205" y="257"/>
                  </a:cubicBezTo>
                  <a:cubicBezTo>
                    <a:pt x="147" y="257"/>
                    <a:pt x="118" y="242"/>
                    <a:pt x="103" y="198"/>
                  </a:cubicBezTo>
                  <a:cubicBezTo>
                    <a:pt x="74" y="169"/>
                    <a:pt x="118" y="125"/>
                    <a:pt x="132" y="95"/>
                  </a:cubicBezTo>
                  <a:cubicBezTo>
                    <a:pt x="162" y="66"/>
                    <a:pt x="196" y="55"/>
                    <a:pt x="222" y="49"/>
                  </a:cubicBezTo>
                  <a:close/>
                  <a:moveTo>
                    <a:pt x="187" y="0"/>
                  </a:moveTo>
                  <a:cubicBezTo>
                    <a:pt x="165" y="0"/>
                    <a:pt x="147" y="8"/>
                    <a:pt x="132" y="22"/>
                  </a:cubicBezTo>
                  <a:cubicBezTo>
                    <a:pt x="103" y="37"/>
                    <a:pt x="103" y="52"/>
                    <a:pt x="103" y="52"/>
                  </a:cubicBezTo>
                  <a:cubicBezTo>
                    <a:pt x="59" y="95"/>
                    <a:pt x="0" y="139"/>
                    <a:pt x="30" y="242"/>
                  </a:cubicBezTo>
                  <a:cubicBezTo>
                    <a:pt x="30" y="314"/>
                    <a:pt x="99" y="367"/>
                    <a:pt x="181" y="367"/>
                  </a:cubicBezTo>
                  <a:cubicBezTo>
                    <a:pt x="198" y="367"/>
                    <a:pt x="216" y="364"/>
                    <a:pt x="235" y="359"/>
                  </a:cubicBezTo>
                  <a:cubicBezTo>
                    <a:pt x="322" y="344"/>
                    <a:pt x="410" y="271"/>
                    <a:pt x="396" y="183"/>
                  </a:cubicBezTo>
                  <a:cubicBezTo>
                    <a:pt x="381" y="95"/>
                    <a:pt x="322" y="37"/>
                    <a:pt x="264" y="22"/>
                  </a:cubicBezTo>
                  <a:cubicBezTo>
                    <a:pt x="235" y="8"/>
                    <a:pt x="209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389770" y="3082567"/>
              <a:ext cx="45292" cy="372717"/>
            </a:xfrm>
            <a:custGeom>
              <a:avLst/>
              <a:gdLst/>
              <a:ahLst/>
              <a:cxnLst/>
              <a:rect l="l" t="t" r="r" b="b"/>
              <a:pathLst>
                <a:path w="733" h="6032" extrusionOk="0">
                  <a:moveTo>
                    <a:pt x="733" y="0"/>
                  </a:moveTo>
                  <a:lnTo>
                    <a:pt x="733" y="0"/>
                  </a:lnTo>
                  <a:cubicBezTo>
                    <a:pt x="733" y="0"/>
                    <a:pt x="704" y="88"/>
                    <a:pt x="674" y="234"/>
                  </a:cubicBezTo>
                  <a:cubicBezTo>
                    <a:pt x="630" y="381"/>
                    <a:pt x="601" y="600"/>
                    <a:pt x="557" y="879"/>
                  </a:cubicBezTo>
                  <a:cubicBezTo>
                    <a:pt x="484" y="1406"/>
                    <a:pt x="382" y="2152"/>
                    <a:pt x="264" y="3001"/>
                  </a:cubicBezTo>
                  <a:cubicBezTo>
                    <a:pt x="177" y="3836"/>
                    <a:pt x="103" y="4597"/>
                    <a:pt x="45" y="5139"/>
                  </a:cubicBezTo>
                  <a:cubicBezTo>
                    <a:pt x="16" y="5417"/>
                    <a:pt x="1" y="5651"/>
                    <a:pt x="1" y="5797"/>
                  </a:cubicBezTo>
                  <a:lnTo>
                    <a:pt x="1" y="6032"/>
                  </a:lnTo>
                  <a:cubicBezTo>
                    <a:pt x="16" y="6032"/>
                    <a:pt x="16" y="5944"/>
                    <a:pt x="30" y="5783"/>
                  </a:cubicBezTo>
                  <a:cubicBezTo>
                    <a:pt x="45" y="5622"/>
                    <a:pt x="74" y="5402"/>
                    <a:pt x="103" y="5139"/>
                  </a:cubicBezTo>
                  <a:cubicBezTo>
                    <a:pt x="177" y="4568"/>
                    <a:pt x="264" y="3821"/>
                    <a:pt x="367" y="3001"/>
                  </a:cubicBezTo>
                  <a:cubicBezTo>
                    <a:pt x="469" y="2182"/>
                    <a:pt x="557" y="1450"/>
                    <a:pt x="630" y="879"/>
                  </a:cubicBezTo>
                  <a:cubicBezTo>
                    <a:pt x="660" y="615"/>
                    <a:pt x="689" y="395"/>
                    <a:pt x="704" y="234"/>
                  </a:cubicBezTo>
                  <a:cubicBezTo>
                    <a:pt x="733" y="88"/>
                    <a:pt x="733" y="0"/>
                    <a:pt x="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492037" y="2729177"/>
              <a:ext cx="194515" cy="38928"/>
            </a:xfrm>
            <a:custGeom>
              <a:avLst/>
              <a:gdLst/>
              <a:ahLst/>
              <a:cxnLst/>
              <a:rect l="l" t="t" r="r" b="b"/>
              <a:pathLst>
                <a:path w="3148" h="630" extrusionOk="0">
                  <a:moveTo>
                    <a:pt x="1911" y="0"/>
                  </a:moveTo>
                  <a:cubicBezTo>
                    <a:pt x="1786" y="0"/>
                    <a:pt x="1656" y="7"/>
                    <a:pt x="1523" y="24"/>
                  </a:cubicBezTo>
                  <a:cubicBezTo>
                    <a:pt x="1069" y="83"/>
                    <a:pt x="659" y="215"/>
                    <a:pt x="410" y="347"/>
                  </a:cubicBezTo>
                  <a:cubicBezTo>
                    <a:pt x="264" y="434"/>
                    <a:pt x="176" y="478"/>
                    <a:pt x="103" y="537"/>
                  </a:cubicBezTo>
                  <a:lnTo>
                    <a:pt x="0" y="625"/>
                  </a:lnTo>
                  <a:cubicBezTo>
                    <a:pt x="4" y="628"/>
                    <a:pt x="9" y="630"/>
                    <a:pt x="15" y="630"/>
                  </a:cubicBezTo>
                  <a:cubicBezTo>
                    <a:pt x="65" y="630"/>
                    <a:pt x="207" y="538"/>
                    <a:pt x="439" y="434"/>
                  </a:cubicBezTo>
                  <a:cubicBezTo>
                    <a:pt x="718" y="303"/>
                    <a:pt x="1098" y="171"/>
                    <a:pt x="1537" y="112"/>
                  </a:cubicBezTo>
                  <a:cubicBezTo>
                    <a:pt x="1684" y="98"/>
                    <a:pt x="1827" y="91"/>
                    <a:pt x="1964" y="91"/>
                  </a:cubicBezTo>
                  <a:cubicBezTo>
                    <a:pt x="2237" y="91"/>
                    <a:pt x="2484" y="117"/>
                    <a:pt x="2679" y="156"/>
                  </a:cubicBezTo>
                  <a:cubicBezTo>
                    <a:pt x="2934" y="207"/>
                    <a:pt x="3099" y="247"/>
                    <a:pt x="3139" y="247"/>
                  </a:cubicBezTo>
                  <a:cubicBezTo>
                    <a:pt x="3145" y="247"/>
                    <a:pt x="3148" y="246"/>
                    <a:pt x="3148" y="244"/>
                  </a:cubicBezTo>
                  <a:cubicBezTo>
                    <a:pt x="3148" y="229"/>
                    <a:pt x="3118" y="215"/>
                    <a:pt x="3031" y="185"/>
                  </a:cubicBezTo>
                  <a:cubicBezTo>
                    <a:pt x="2957" y="156"/>
                    <a:pt x="2840" y="112"/>
                    <a:pt x="2694" y="83"/>
                  </a:cubicBezTo>
                  <a:cubicBezTo>
                    <a:pt x="2487" y="42"/>
                    <a:pt x="2214" y="0"/>
                    <a:pt x="1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5" name="Google Shape;475;p31"/>
          <p:cNvGrpSpPr/>
          <p:nvPr/>
        </p:nvGrpSpPr>
        <p:grpSpPr>
          <a:xfrm>
            <a:off x="970049" y="2370434"/>
            <a:ext cx="1814052" cy="3643423"/>
            <a:chOff x="727536" y="1777825"/>
            <a:chExt cx="1360539" cy="2732567"/>
          </a:xfrm>
        </p:grpSpPr>
        <p:sp>
          <p:nvSpPr>
            <p:cNvPr id="476" name="Google Shape;476;p31"/>
            <p:cNvSpPr/>
            <p:nvPr/>
          </p:nvSpPr>
          <p:spPr>
            <a:xfrm>
              <a:off x="1890840" y="2861845"/>
              <a:ext cx="197234" cy="123271"/>
            </a:xfrm>
            <a:custGeom>
              <a:avLst/>
              <a:gdLst/>
              <a:ahLst/>
              <a:cxnLst/>
              <a:rect l="l" t="t" r="r" b="b"/>
              <a:pathLst>
                <a:path w="3192" h="1995" extrusionOk="0">
                  <a:moveTo>
                    <a:pt x="1538" y="0"/>
                  </a:moveTo>
                  <a:lnTo>
                    <a:pt x="44" y="527"/>
                  </a:lnTo>
                  <a:cubicBezTo>
                    <a:pt x="44" y="527"/>
                    <a:pt x="0" y="952"/>
                    <a:pt x="44" y="1186"/>
                  </a:cubicBezTo>
                  <a:cubicBezTo>
                    <a:pt x="118" y="1449"/>
                    <a:pt x="776" y="1537"/>
                    <a:pt x="776" y="1537"/>
                  </a:cubicBezTo>
                  <a:cubicBezTo>
                    <a:pt x="776" y="1537"/>
                    <a:pt x="615" y="1611"/>
                    <a:pt x="557" y="1889"/>
                  </a:cubicBezTo>
                  <a:cubicBezTo>
                    <a:pt x="546" y="1964"/>
                    <a:pt x="583" y="1994"/>
                    <a:pt x="651" y="1994"/>
                  </a:cubicBezTo>
                  <a:cubicBezTo>
                    <a:pt x="850" y="1994"/>
                    <a:pt x="1309" y="1733"/>
                    <a:pt x="1582" y="1537"/>
                  </a:cubicBezTo>
                  <a:cubicBezTo>
                    <a:pt x="1977" y="1303"/>
                    <a:pt x="1991" y="732"/>
                    <a:pt x="1991" y="732"/>
                  </a:cubicBezTo>
                  <a:cubicBezTo>
                    <a:pt x="1991" y="732"/>
                    <a:pt x="2701" y="1326"/>
                    <a:pt x="2957" y="1326"/>
                  </a:cubicBezTo>
                  <a:cubicBezTo>
                    <a:pt x="2974" y="1326"/>
                    <a:pt x="2989" y="1323"/>
                    <a:pt x="3002" y="1318"/>
                  </a:cubicBezTo>
                  <a:cubicBezTo>
                    <a:pt x="3192" y="1230"/>
                    <a:pt x="1977" y="88"/>
                    <a:pt x="1977" y="88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249497" y="2814327"/>
              <a:ext cx="266871" cy="203351"/>
            </a:xfrm>
            <a:custGeom>
              <a:avLst/>
              <a:gdLst/>
              <a:ahLst/>
              <a:cxnLst/>
              <a:rect l="l" t="t" r="r" b="b"/>
              <a:pathLst>
                <a:path w="4319" h="3291" extrusionOk="0">
                  <a:moveTo>
                    <a:pt x="3153" y="0"/>
                  </a:moveTo>
                  <a:cubicBezTo>
                    <a:pt x="2756" y="0"/>
                    <a:pt x="1318" y="389"/>
                    <a:pt x="1318" y="389"/>
                  </a:cubicBezTo>
                  <a:cubicBezTo>
                    <a:pt x="1318" y="389"/>
                    <a:pt x="0" y="2863"/>
                    <a:pt x="512" y="3009"/>
                  </a:cubicBezTo>
                  <a:cubicBezTo>
                    <a:pt x="512" y="3009"/>
                    <a:pt x="2089" y="3291"/>
                    <a:pt x="2625" y="3291"/>
                  </a:cubicBezTo>
                  <a:cubicBezTo>
                    <a:pt x="2700" y="3291"/>
                    <a:pt x="2755" y="3285"/>
                    <a:pt x="2782" y="3273"/>
                  </a:cubicBezTo>
                  <a:cubicBezTo>
                    <a:pt x="3001" y="3185"/>
                    <a:pt x="2138" y="2731"/>
                    <a:pt x="2137" y="2731"/>
                  </a:cubicBezTo>
                  <a:lnTo>
                    <a:pt x="2137" y="2731"/>
                  </a:lnTo>
                  <a:cubicBezTo>
                    <a:pt x="2138" y="2731"/>
                    <a:pt x="2840" y="2980"/>
                    <a:pt x="3159" y="2980"/>
                  </a:cubicBezTo>
                  <a:cubicBezTo>
                    <a:pt x="3202" y="2980"/>
                    <a:pt x="3238" y="2976"/>
                    <a:pt x="3265" y="2965"/>
                  </a:cubicBezTo>
                  <a:cubicBezTo>
                    <a:pt x="3484" y="2877"/>
                    <a:pt x="2299" y="2145"/>
                    <a:pt x="2298" y="2145"/>
                  </a:cubicBezTo>
                  <a:lnTo>
                    <a:pt x="2298" y="2145"/>
                  </a:lnTo>
                  <a:cubicBezTo>
                    <a:pt x="2299" y="2145"/>
                    <a:pt x="3142" y="2603"/>
                    <a:pt x="3508" y="2603"/>
                  </a:cubicBezTo>
                  <a:cubicBezTo>
                    <a:pt x="3581" y="2603"/>
                    <a:pt x="3636" y="2584"/>
                    <a:pt x="3660" y="2541"/>
                  </a:cubicBezTo>
                  <a:cubicBezTo>
                    <a:pt x="3806" y="2277"/>
                    <a:pt x="2504" y="1472"/>
                    <a:pt x="2503" y="1472"/>
                  </a:cubicBezTo>
                  <a:lnTo>
                    <a:pt x="2503" y="1472"/>
                  </a:lnTo>
                  <a:cubicBezTo>
                    <a:pt x="2504" y="1472"/>
                    <a:pt x="3513" y="1998"/>
                    <a:pt x="3945" y="1998"/>
                  </a:cubicBezTo>
                  <a:cubicBezTo>
                    <a:pt x="4023" y="1998"/>
                    <a:pt x="4082" y="1981"/>
                    <a:pt x="4114" y="1940"/>
                  </a:cubicBezTo>
                  <a:cubicBezTo>
                    <a:pt x="4319" y="1691"/>
                    <a:pt x="2445" y="740"/>
                    <a:pt x="2445" y="740"/>
                  </a:cubicBezTo>
                  <a:cubicBezTo>
                    <a:pt x="3074" y="608"/>
                    <a:pt x="3352" y="154"/>
                    <a:pt x="3250" y="23"/>
                  </a:cubicBezTo>
                  <a:cubicBezTo>
                    <a:pt x="3240" y="7"/>
                    <a:pt x="3205" y="0"/>
                    <a:pt x="3153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727536" y="2241266"/>
              <a:ext cx="603379" cy="761685"/>
            </a:xfrm>
            <a:custGeom>
              <a:avLst/>
              <a:gdLst/>
              <a:ahLst/>
              <a:cxnLst/>
              <a:rect l="l" t="t" r="r" b="b"/>
              <a:pathLst>
                <a:path w="9765" h="12327" extrusionOk="0">
                  <a:moveTo>
                    <a:pt x="6002" y="0"/>
                  </a:moveTo>
                  <a:cubicBezTo>
                    <a:pt x="6002" y="0"/>
                    <a:pt x="4011" y="1757"/>
                    <a:pt x="2006" y="5256"/>
                  </a:cubicBezTo>
                  <a:cubicBezTo>
                    <a:pt x="0" y="8726"/>
                    <a:pt x="3426" y="10190"/>
                    <a:pt x="4348" y="10556"/>
                  </a:cubicBezTo>
                  <a:cubicBezTo>
                    <a:pt x="5256" y="10922"/>
                    <a:pt x="8945" y="12327"/>
                    <a:pt x="8945" y="12327"/>
                  </a:cubicBezTo>
                  <a:lnTo>
                    <a:pt x="9765" y="9677"/>
                  </a:lnTo>
                  <a:cubicBezTo>
                    <a:pt x="9765" y="9677"/>
                    <a:pt x="7510" y="8799"/>
                    <a:pt x="5226" y="7540"/>
                  </a:cubicBezTo>
                  <a:cubicBezTo>
                    <a:pt x="4187" y="6954"/>
                    <a:pt x="7861" y="2694"/>
                    <a:pt x="7861" y="2694"/>
                  </a:cubicBezTo>
                  <a:lnTo>
                    <a:pt x="6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026920" y="1965364"/>
              <a:ext cx="323347" cy="346086"/>
            </a:xfrm>
            <a:custGeom>
              <a:avLst/>
              <a:gdLst/>
              <a:ahLst/>
              <a:cxnLst/>
              <a:rect l="l" t="t" r="r" b="b"/>
              <a:pathLst>
                <a:path w="5233" h="5601" extrusionOk="0">
                  <a:moveTo>
                    <a:pt x="3690" y="0"/>
                  </a:moveTo>
                  <a:lnTo>
                    <a:pt x="3675" y="74"/>
                  </a:lnTo>
                  <a:cubicBezTo>
                    <a:pt x="3713" y="98"/>
                    <a:pt x="3750" y="123"/>
                    <a:pt x="3786" y="149"/>
                  </a:cubicBezTo>
                  <a:lnTo>
                    <a:pt x="3786" y="149"/>
                  </a:lnTo>
                  <a:cubicBezTo>
                    <a:pt x="3767" y="93"/>
                    <a:pt x="3736" y="43"/>
                    <a:pt x="3690" y="0"/>
                  </a:cubicBezTo>
                  <a:close/>
                  <a:moveTo>
                    <a:pt x="3786" y="149"/>
                  </a:moveTo>
                  <a:cubicBezTo>
                    <a:pt x="3844" y="323"/>
                    <a:pt x="3776" y="540"/>
                    <a:pt x="3631" y="674"/>
                  </a:cubicBezTo>
                  <a:cubicBezTo>
                    <a:pt x="3456" y="864"/>
                    <a:pt x="3192" y="908"/>
                    <a:pt x="2943" y="937"/>
                  </a:cubicBezTo>
                  <a:cubicBezTo>
                    <a:pt x="2680" y="952"/>
                    <a:pt x="2446" y="937"/>
                    <a:pt x="2197" y="1011"/>
                  </a:cubicBezTo>
                  <a:cubicBezTo>
                    <a:pt x="1494" y="1186"/>
                    <a:pt x="1055" y="2050"/>
                    <a:pt x="1348" y="2709"/>
                  </a:cubicBezTo>
                  <a:cubicBezTo>
                    <a:pt x="1307" y="2704"/>
                    <a:pt x="1266" y="2701"/>
                    <a:pt x="1226" y="2701"/>
                  </a:cubicBezTo>
                  <a:cubicBezTo>
                    <a:pt x="689" y="2701"/>
                    <a:pt x="212" y="3144"/>
                    <a:pt x="103" y="3675"/>
                  </a:cubicBezTo>
                  <a:cubicBezTo>
                    <a:pt x="1" y="4246"/>
                    <a:pt x="264" y="4846"/>
                    <a:pt x="747" y="5197"/>
                  </a:cubicBezTo>
                  <a:cubicBezTo>
                    <a:pt x="1110" y="5479"/>
                    <a:pt x="1586" y="5600"/>
                    <a:pt x="2046" y="5600"/>
                  </a:cubicBezTo>
                  <a:cubicBezTo>
                    <a:pt x="2162" y="5600"/>
                    <a:pt x="2276" y="5593"/>
                    <a:pt x="2387" y="5578"/>
                  </a:cubicBezTo>
                  <a:cubicBezTo>
                    <a:pt x="3617" y="5432"/>
                    <a:pt x="4700" y="4465"/>
                    <a:pt x="4978" y="3265"/>
                  </a:cubicBezTo>
                  <a:cubicBezTo>
                    <a:pt x="5232" y="2123"/>
                    <a:pt x="4739" y="831"/>
                    <a:pt x="3786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264450" y="1777825"/>
              <a:ext cx="459100" cy="470407"/>
            </a:xfrm>
            <a:custGeom>
              <a:avLst/>
              <a:gdLst/>
              <a:ahLst/>
              <a:cxnLst/>
              <a:rect l="l" t="t" r="r" b="b"/>
              <a:pathLst>
                <a:path w="7430" h="7613" extrusionOk="0">
                  <a:moveTo>
                    <a:pt x="3802" y="1"/>
                  </a:moveTo>
                  <a:cubicBezTo>
                    <a:pt x="3298" y="1"/>
                    <a:pt x="2797" y="123"/>
                    <a:pt x="2320" y="269"/>
                  </a:cubicBezTo>
                  <a:cubicBezTo>
                    <a:pt x="2148" y="322"/>
                    <a:pt x="1960" y="384"/>
                    <a:pt x="1774" y="384"/>
                  </a:cubicBezTo>
                  <a:cubicBezTo>
                    <a:pt x="1707" y="384"/>
                    <a:pt x="1640" y="376"/>
                    <a:pt x="1573" y="356"/>
                  </a:cubicBezTo>
                  <a:cubicBezTo>
                    <a:pt x="1442" y="342"/>
                    <a:pt x="1324" y="269"/>
                    <a:pt x="1222" y="225"/>
                  </a:cubicBezTo>
                  <a:cubicBezTo>
                    <a:pt x="1169" y="211"/>
                    <a:pt x="1115" y="204"/>
                    <a:pt x="1062" y="204"/>
                  </a:cubicBezTo>
                  <a:cubicBezTo>
                    <a:pt x="782" y="204"/>
                    <a:pt x="516" y="388"/>
                    <a:pt x="344" y="635"/>
                  </a:cubicBezTo>
                  <a:cubicBezTo>
                    <a:pt x="0" y="1135"/>
                    <a:pt x="48" y="1859"/>
                    <a:pt x="460" y="2302"/>
                  </a:cubicBezTo>
                  <a:lnTo>
                    <a:pt x="460" y="2302"/>
                  </a:lnTo>
                  <a:cubicBezTo>
                    <a:pt x="766" y="2933"/>
                    <a:pt x="724" y="3672"/>
                    <a:pt x="724" y="4382"/>
                  </a:cubicBezTo>
                  <a:cubicBezTo>
                    <a:pt x="724" y="5114"/>
                    <a:pt x="768" y="5905"/>
                    <a:pt x="1178" y="6490"/>
                  </a:cubicBezTo>
                  <a:cubicBezTo>
                    <a:pt x="1471" y="6915"/>
                    <a:pt x="1939" y="7178"/>
                    <a:pt x="2422" y="7354"/>
                  </a:cubicBezTo>
                  <a:cubicBezTo>
                    <a:pt x="2920" y="7515"/>
                    <a:pt x="3433" y="7544"/>
                    <a:pt x="3945" y="7588"/>
                  </a:cubicBezTo>
                  <a:cubicBezTo>
                    <a:pt x="4145" y="7603"/>
                    <a:pt x="4347" y="7613"/>
                    <a:pt x="4548" y="7613"/>
                  </a:cubicBezTo>
                  <a:cubicBezTo>
                    <a:pt x="4952" y="7613"/>
                    <a:pt x="5355" y="7574"/>
                    <a:pt x="5746" y="7457"/>
                  </a:cubicBezTo>
                  <a:cubicBezTo>
                    <a:pt x="6331" y="7310"/>
                    <a:pt x="6873" y="6944"/>
                    <a:pt x="7151" y="6417"/>
                  </a:cubicBezTo>
                  <a:cubicBezTo>
                    <a:pt x="7429" y="5861"/>
                    <a:pt x="7341" y="5158"/>
                    <a:pt x="6902" y="4748"/>
                  </a:cubicBezTo>
                  <a:cubicBezTo>
                    <a:pt x="6609" y="4470"/>
                    <a:pt x="6199" y="4382"/>
                    <a:pt x="5833" y="4221"/>
                  </a:cubicBezTo>
                  <a:cubicBezTo>
                    <a:pt x="5467" y="4060"/>
                    <a:pt x="5101" y="3753"/>
                    <a:pt x="5101" y="3343"/>
                  </a:cubicBezTo>
                  <a:cubicBezTo>
                    <a:pt x="5101" y="2918"/>
                    <a:pt x="5497" y="2611"/>
                    <a:pt x="5702" y="2230"/>
                  </a:cubicBezTo>
                  <a:cubicBezTo>
                    <a:pt x="5965" y="1732"/>
                    <a:pt x="5804" y="1088"/>
                    <a:pt x="5438" y="678"/>
                  </a:cubicBezTo>
                  <a:cubicBezTo>
                    <a:pt x="5072" y="269"/>
                    <a:pt x="4516" y="49"/>
                    <a:pt x="3960" y="5"/>
                  </a:cubicBezTo>
                  <a:cubicBezTo>
                    <a:pt x="3907" y="2"/>
                    <a:pt x="3854" y="1"/>
                    <a:pt x="3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052255" y="2162914"/>
              <a:ext cx="598004" cy="839417"/>
            </a:xfrm>
            <a:custGeom>
              <a:avLst/>
              <a:gdLst/>
              <a:ahLst/>
              <a:cxnLst/>
              <a:rect l="l" t="t" r="r" b="b"/>
              <a:pathLst>
                <a:path w="9678" h="13585" extrusionOk="0">
                  <a:moveTo>
                    <a:pt x="5478" y="0"/>
                  </a:moveTo>
                  <a:cubicBezTo>
                    <a:pt x="4158" y="0"/>
                    <a:pt x="2567" y="129"/>
                    <a:pt x="1713" y="610"/>
                  </a:cubicBezTo>
                  <a:cubicBezTo>
                    <a:pt x="1713" y="610"/>
                    <a:pt x="264" y="1225"/>
                    <a:pt x="1" y="2088"/>
                  </a:cubicBezTo>
                  <a:lnTo>
                    <a:pt x="2826" y="8222"/>
                  </a:lnTo>
                  <a:lnTo>
                    <a:pt x="689" y="13009"/>
                  </a:lnTo>
                  <a:cubicBezTo>
                    <a:pt x="689" y="13009"/>
                    <a:pt x="3730" y="13584"/>
                    <a:pt x="6387" y="13584"/>
                  </a:cubicBezTo>
                  <a:cubicBezTo>
                    <a:pt x="7730" y="13584"/>
                    <a:pt x="8974" y="13437"/>
                    <a:pt x="9677" y="12995"/>
                  </a:cubicBezTo>
                  <a:lnTo>
                    <a:pt x="8038" y="7856"/>
                  </a:lnTo>
                  <a:cubicBezTo>
                    <a:pt x="9556" y="4662"/>
                    <a:pt x="8327" y="179"/>
                    <a:pt x="7794" y="179"/>
                  </a:cubicBezTo>
                  <a:cubicBezTo>
                    <a:pt x="7782" y="179"/>
                    <a:pt x="7771" y="181"/>
                    <a:pt x="7760" y="185"/>
                  </a:cubicBezTo>
                  <a:cubicBezTo>
                    <a:pt x="7754" y="186"/>
                    <a:pt x="7749" y="187"/>
                    <a:pt x="7744" y="187"/>
                  </a:cubicBezTo>
                  <a:cubicBezTo>
                    <a:pt x="7690" y="187"/>
                    <a:pt x="7637" y="127"/>
                    <a:pt x="7584" y="127"/>
                  </a:cubicBezTo>
                  <a:cubicBezTo>
                    <a:pt x="7343" y="76"/>
                    <a:pt x="6490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237694" y="2162420"/>
              <a:ext cx="194577" cy="387362"/>
            </a:xfrm>
            <a:custGeom>
              <a:avLst/>
              <a:gdLst/>
              <a:ahLst/>
              <a:cxnLst/>
              <a:rect l="l" t="t" r="r" b="b"/>
              <a:pathLst>
                <a:path w="3149" h="6269" extrusionOk="0">
                  <a:moveTo>
                    <a:pt x="2206" y="0"/>
                  </a:moveTo>
                  <a:cubicBezTo>
                    <a:pt x="1444" y="0"/>
                    <a:pt x="431" y="36"/>
                    <a:pt x="1" y="208"/>
                  </a:cubicBezTo>
                  <a:lnTo>
                    <a:pt x="3148" y="6269"/>
                  </a:lnTo>
                  <a:lnTo>
                    <a:pt x="3148" y="17"/>
                  </a:lnTo>
                  <a:cubicBezTo>
                    <a:pt x="3148" y="17"/>
                    <a:pt x="2739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873180" y="2878096"/>
              <a:ext cx="742716" cy="1570393"/>
            </a:xfrm>
            <a:custGeom>
              <a:avLst/>
              <a:gdLst/>
              <a:ahLst/>
              <a:cxnLst/>
              <a:rect l="l" t="t" r="r" b="b"/>
              <a:pathLst>
                <a:path w="12020" h="25415" extrusionOk="0">
                  <a:moveTo>
                    <a:pt x="12019" y="1"/>
                  </a:moveTo>
                  <a:lnTo>
                    <a:pt x="8154" y="718"/>
                  </a:lnTo>
                  <a:cubicBezTo>
                    <a:pt x="5973" y="10658"/>
                    <a:pt x="0" y="23380"/>
                    <a:pt x="0" y="23380"/>
                  </a:cubicBezTo>
                  <a:lnTo>
                    <a:pt x="3309" y="25415"/>
                  </a:lnTo>
                  <a:cubicBezTo>
                    <a:pt x="11009" y="10205"/>
                    <a:pt x="12019" y="1"/>
                    <a:pt x="12019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1110155" y="2858199"/>
              <a:ext cx="789738" cy="1628290"/>
            </a:xfrm>
            <a:custGeom>
              <a:avLst/>
              <a:gdLst/>
              <a:ahLst/>
              <a:cxnLst/>
              <a:rect l="l" t="t" r="r" b="b"/>
              <a:pathLst>
                <a:path w="12781" h="26352" extrusionOk="0">
                  <a:moveTo>
                    <a:pt x="5168" y="1"/>
                  </a:moveTo>
                  <a:lnTo>
                    <a:pt x="1" y="1743"/>
                  </a:lnTo>
                  <a:cubicBezTo>
                    <a:pt x="1" y="1743"/>
                    <a:pt x="2855" y="15006"/>
                    <a:pt x="9794" y="26352"/>
                  </a:cubicBezTo>
                  <a:lnTo>
                    <a:pt x="12781" y="24741"/>
                  </a:lnTo>
                  <a:cubicBezTo>
                    <a:pt x="12781" y="24741"/>
                    <a:pt x="4905" y="8243"/>
                    <a:pt x="5168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235902" y="1833253"/>
              <a:ext cx="311236" cy="393170"/>
            </a:xfrm>
            <a:custGeom>
              <a:avLst/>
              <a:gdLst/>
              <a:ahLst/>
              <a:cxnLst/>
              <a:rect l="l" t="t" r="r" b="b"/>
              <a:pathLst>
                <a:path w="5037" h="6363" extrusionOk="0">
                  <a:moveTo>
                    <a:pt x="2619" y="0"/>
                  </a:moveTo>
                  <a:cubicBezTo>
                    <a:pt x="1389" y="0"/>
                    <a:pt x="1333" y="587"/>
                    <a:pt x="1333" y="587"/>
                  </a:cubicBezTo>
                  <a:lnTo>
                    <a:pt x="1333" y="1582"/>
                  </a:lnTo>
                  <a:cubicBezTo>
                    <a:pt x="1333" y="1582"/>
                    <a:pt x="999" y="1350"/>
                    <a:pt x="682" y="1350"/>
                  </a:cubicBezTo>
                  <a:cubicBezTo>
                    <a:pt x="447" y="1350"/>
                    <a:pt x="222" y="1477"/>
                    <a:pt x="147" y="1919"/>
                  </a:cubicBezTo>
                  <a:cubicBezTo>
                    <a:pt x="0" y="2724"/>
                    <a:pt x="791" y="2885"/>
                    <a:pt x="791" y="2885"/>
                  </a:cubicBezTo>
                  <a:lnTo>
                    <a:pt x="601" y="5242"/>
                  </a:lnTo>
                  <a:cubicBezTo>
                    <a:pt x="586" y="5564"/>
                    <a:pt x="674" y="5871"/>
                    <a:pt x="893" y="6091"/>
                  </a:cubicBezTo>
                  <a:cubicBezTo>
                    <a:pt x="1098" y="6290"/>
                    <a:pt x="1332" y="6362"/>
                    <a:pt x="1565" y="6362"/>
                  </a:cubicBezTo>
                  <a:cubicBezTo>
                    <a:pt x="1915" y="6362"/>
                    <a:pt x="2260" y="6197"/>
                    <a:pt x="2489" y="6047"/>
                  </a:cubicBezTo>
                  <a:cubicBezTo>
                    <a:pt x="2665" y="5930"/>
                    <a:pt x="2782" y="5740"/>
                    <a:pt x="2782" y="5520"/>
                  </a:cubicBezTo>
                  <a:lnTo>
                    <a:pt x="2782" y="4905"/>
                  </a:lnTo>
                  <a:lnTo>
                    <a:pt x="3646" y="4905"/>
                  </a:lnTo>
                  <a:cubicBezTo>
                    <a:pt x="5036" y="4832"/>
                    <a:pt x="4788" y="382"/>
                    <a:pt x="4788" y="382"/>
                  </a:cubicBezTo>
                  <a:cubicBezTo>
                    <a:pt x="4788" y="43"/>
                    <a:pt x="4135" y="30"/>
                    <a:pt x="4038" y="30"/>
                  </a:cubicBezTo>
                  <a:cubicBezTo>
                    <a:pt x="4030" y="30"/>
                    <a:pt x="4026" y="30"/>
                    <a:pt x="4026" y="30"/>
                  </a:cubicBezTo>
                  <a:lnTo>
                    <a:pt x="2709" y="1"/>
                  </a:lnTo>
                  <a:cubicBezTo>
                    <a:pt x="2678" y="0"/>
                    <a:pt x="2648" y="0"/>
                    <a:pt x="2619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467500" y="1960853"/>
              <a:ext cx="16313" cy="81439"/>
            </a:xfrm>
            <a:custGeom>
              <a:avLst/>
              <a:gdLst/>
              <a:ahLst/>
              <a:cxnLst/>
              <a:rect l="l" t="t" r="r" b="b"/>
              <a:pathLst>
                <a:path w="264" h="1318" extrusionOk="0">
                  <a:moveTo>
                    <a:pt x="205" y="0"/>
                  </a:moveTo>
                  <a:cubicBezTo>
                    <a:pt x="190" y="0"/>
                    <a:pt x="161" y="322"/>
                    <a:pt x="161" y="732"/>
                  </a:cubicBezTo>
                  <a:cubicBezTo>
                    <a:pt x="161" y="908"/>
                    <a:pt x="205" y="1113"/>
                    <a:pt x="147" y="1201"/>
                  </a:cubicBezTo>
                  <a:cubicBezTo>
                    <a:pt x="132" y="1245"/>
                    <a:pt x="88" y="1274"/>
                    <a:pt x="59" y="1274"/>
                  </a:cubicBezTo>
                  <a:cubicBezTo>
                    <a:pt x="15" y="1288"/>
                    <a:pt x="0" y="1288"/>
                    <a:pt x="0" y="1288"/>
                  </a:cubicBezTo>
                  <a:cubicBezTo>
                    <a:pt x="0" y="1288"/>
                    <a:pt x="15" y="1318"/>
                    <a:pt x="59" y="1318"/>
                  </a:cubicBezTo>
                  <a:cubicBezTo>
                    <a:pt x="88" y="1318"/>
                    <a:pt x="147" y="1274"/>
                    <a:pt x="205" y="1215"/>
                  </a:cubicBezTo>
                  <a:cubicBezTo>
                    <a:pt x="234" y="1171"/>
                    <a:pt x="264" y="1084"/>
                    <a:pt x="264" y="981"/>
                  </a:cubicBezTo>
                  <a:lnTo>
                    <a:pt x="264" y="718"/>
                  </a:lnTo>
                  <a:cubicBezTo>
                    <a:pt x="264" y="322"/>
                    <a:pt x="220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418623" y="1962645"/>
              <a:ext cx="6426" cy="20885"/>
            </a:xfrm>
            <a:custGeom>
              <a:avLst/>
              <a:gdLst/>
              <a:ahLst/>
              <a:cxnLst/>
              <a:rect l="l" t="t" r="r" b="b"/>
              <a:pathLst>
                <a:path w="104" h="338" extrusionOk="0">
                  <a:moveTo>
                    <a:pt x="45" y="0"/>
                  </a:moveTo>
                  <a:cubicBezTo>
                    <a:pt x="30" y="0"/>
                    <a:pt x="1" y="103"/>
                    <a:pt x="1" y="176"/>
                  </a:cubicBezTo>
                  <a:cubicBezTo>
                    <a:pt x="1" y="264"/>
                    <a:pt x="45" y="337"/>
                    <a:pt x="59" y="337"/>
                  </a:cubicBezTo>
                  <a:cubicBezTo>
                    <a:pt x="74" y="337"/>
                    <a:pt x="103" y="264"/>
                    <a:pt x="103" y="176"/>
                  </a:cubicBezTo>
                  <a:cubicBezTo>
                    <a:pt x="103" y="74"/>
                    <a:pt x="59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507295" y="1961719"/>
              <a:ext cx="6364" cy="20885"/>
            </a:xfrm>
            <a:custGeom>
              <a:avLst/>
              <a:gdLst/>
              <a:ahLst/>
              <a:cxnLst/>
              <a:rect l="l" t="t" r="r" b="b"/>
              <a:pathLst>
                <a:path w="103" h="338" extrusionOk="0">
                  <a:moveTo>
                    <a:pt x="59" y="1"/>
                  </a:moveTo>
                  <a:cubicBezTo>
                    <a:pt x="15" y="1"/>
                    <a:pt x="0" y="74"/>
                    <a:pt x="15" y="162"/>
                  </a:cubicBezTo>
                  <a:cubicBezTo>
                    <a:pt x="15" y="264"/>
                    <a:pt x="59" y="338"/>
                    <a:pt x="74" y="338"/>
                  </a:cubicBezTo>
                  <a:cubicBezTo>
                    <a:pt x="88" y="338"/>
                    <a:pt x="103" y="264"/>
                    <a:pt x="103" y="162"/>
                  </a:cubicBezTo>
                  <a:cubicBezTo>
                    <a:pt x="103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361650" y="2105571"/>
              <a:ext cx="48011" cy="86012"/>
            </a:xfrm>
            <a:custGeom>
              <a:avLst/>
              <a:gdLst/>
              <a:ahLst/>
              <a:cxnLst/>
              <a:rect l="l" t="t" r="r" b="b"/>
              <a:pathLst>
                <a:path w="777" h="1392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35"/>
                    <a:pt x="0" y="498"/>
                    <a:pt x="74" y="733"/>
                  </a:cubicBezTo>
                  <a:cubicBezTo>
                    <a:pt x="147" y="967"/>
                    <a:pt x="293" y="1186"/>
                    <a:pt x="513" y="1303"/>
                  </a:cubicBezTo>
                  <a:cubicBezTo>
                    <a:pt x="586" y="1333"/>
                    <a:pt x="703" y="1391"/>
                    <a:pt x="703" y="1391"/>
                  </a:cubicBezTo>
                  <a:cubicBezTo>
                    <a:pt x="703" y="1377"/>
                    <a:pt x="747" y="1230"/>
                    <a:pt x="747" y="1201"/>
                  </a:cubicBezTo>
                  <a:cubicBezTo>
                    <a:pt x="776" y="967"/>
                    <a:pt x="776" y="762"/>
                    <a:pt x="747" y="469"/>
                  </a:cubicBezTo>
                  <a:cubicBezTo>
                    <a:pt x="454" y="396"/>
                    <a:pt x="191" y="220"/>
                    <a:pt x="15" y="1"/>
                  </a:cubicBezTo>
                  <a:close/>
                </a:path>
              </a:pathLst>
            </a:custGeom>
            <a:solidFill>
              <a:srgbClr val="BA6136">
                <a:alpha val="25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272113" y="1940956"/>
              <a:ext cx="40720" cy="55240"/>
            </a:xfrm>
            <a:custGeom>
              <a:avLst/>
              <a:gdLst/>
              <a:ahLst/>
              <a:cxnLst/>
              <a:rect l="l" t="t" r="r" b="b"/>
              <a:pathLst>
                <a:path w="659" h="894" extrusionOk="0">
                  <a:moveTo>
                    <a:pt x="73" y="0"/>
                  </a:moveTo>
                  <a:cubicBezTo>
                    <a:pt x="73" y="29"/>
                    <a:pt x="132" y="44"/>
                    <a:pt x="220" y="103"/>
                  </a:cubicBezTo>
                  <a:cubicBezTo>
                    <a:pt x="276" y="140"/>
                    <a:pt x="337" y="189"/>
                    <a:pt x="397" y="261"/>
                  </a:cubicBezTo>
                  <a:lnTo>
                    <a:pt x="397" y="261"/>
                  </a:lnTo>
                  <a:cubicBezTo>
                    <a:pt x="383" y="256"/>
                    <a:pt x="368" y="252"/>
                    <a:pt x="351" y="249"/>
                  </a:cubicBezTo>
                  <a:cubicBezTo>
                    <a:pt x="332" y="245"/>
                    <a:pt x="312" y="243"/>
                    <a:pt x="293" y="243"/>
                  </a:cubicBezTo>
                  <a:cubicBezTo>
                    <a:pt x="240" y="243"/>
                    <a:pt x="189" y="257"/>
                    <a:pt x="146" y="278"/>
                  </a:cubicBezTo>
                  <a:cubicBezTo>
                    <a:pt x="88" y="322"/>
                    <a:pt x="59" y="381"/>
                    <a:pt x="29" y="425"/>
                  </a:cubicBezTo>
                  <a:cubicBezTo>
                    <a:pt x="0" y="542"/>
                    <a:pt x="29" y="644"/>
                    <a:pt x="88" y="717"/>
                  </a:cubicBezTo>
                  <a:cubicBezTo>
                    <a:pt x="176" y="864"/>
                    <a:pt x="293" y="893"/>
                    <a:pt x="293" y="893"/>
                  </a:cubicBezTo>
                  <a:cubicBezTo>
                    <a:pt x="307" y="864"/>
                    <a:pt x="220" y="820"/>
                    <a:pt x="146" y="703"/>
                  </a:cubicBezTo>
                  <a:cubicBezTo>
                    <a:pt x="103" y="630"/>
                    <a:pt x="88" y="556"/>
                    <a:pt x="132" y="469"/>
                  </a:cubicBezTo>
                  <a:cubicBezTo>
                    <a:pt x="145" y="379"/>
                    <a:pt x="213" y="334"/>
                    <a:pt x="289" y="334"/>
                  </a:cubicBezTo>
                  <a:cubicBezTo>
                    <a:pt x="300" y="334"/>
                    <a:pt x="311" y="335"/>
                    <a:pt x="322" y="337"/>
                  </a:cubicBezTo>
                  <a:cubicBezTo>
                    <a:pt x="395" y="351"/>
                    <a:pt x="454" y="395"/>
                    <a:pt x="512" y="425"/>
                  </a:cubicBezTo>
                  <a:lnTo>
                    <a:pt x="659" y="513"/>
                  </a:lnTo>
                  <a:lnTo>
                    <a:pt x="586" y="366"/>
                  </a:lnTo>
                  <a:cubicBezTo>
                    <a:pt x="498" y="190"/>
                    <a:pt x="366" y="103"/>
                    <a:pt x="249" y="44"/>
                  </a:cubicBezTo>
                  <a:cubicBezTo>
                    <a:pt x="146" y="0"/>
                    <a:pt x="7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426779" y="2036796"/>
              <a:ext cx="48011" cy="38372"/>
            </a:xfrm>
            <a:custGeom>
              <a:avLst/>
              <a:gdLst/>
              <a:ahLst/>
              <a:cxnLst/>
              <a:rect l="l" t="t" r="r" b="b"/>
              <a:pathLst>
                <a:path w="777" h="621" extrusionOk="0">
                  <a:moveTo>
                    <a:pt x="44" y="1"/>
                  </a:moveTo>
                  <a:cubicBezTo>
                    <a:pt x="15" y="1"/>
                    <a:pt x="0" y="45"/>
                    <a:pt x="15" y="162"/>
                  </a:cubicBezTo>
                  <a:cubicBezTo>
                    <a:pt x="44" y="264"/>
                    <a:pt x="118" y="411"/>
                    <a:pt x="235" y="513"/>
                  </a:cubicBezTo>
                  <a:cubicBezTo>
                    <a:pt x="339" y="595"/>
                    <a:pt x="453" y="621"/>
                    <a:pt x="554" y="621"/>
                  </a:cubicBezTo>
                  <a:cubicBezTo>
                    <a:pt x="580" y="621"/>
                    <a:pt x="606" y="619"/>
                    <a:pt x="630" y="616"/>
                  </a:cubicBezTo>
                  <a:cubicBezTo>
                    <a:pt x="718" y="616"/>
                    <a:pt x="776" y="572"/>
                    <a:pt x="776" y="557"/>
                  </a:cubicBezTo>
                  <a:cubicBezTo>
                    <a:pt x="776" y="550"/>
                    <a:pt x="762" y="550"/>
                    <a:pt x="734" y="550"/>
                  </a:cubicBezTo>
                  <a:cubicBezTo>
                    <a:pt x="707" y="550"/>
                    <a:pt x="666" y="550"/>
                    <a:pt x="615" y="543"/>
                  </a:cubicBezTo>
                  <a:cubicBezTo>
                    <a:pt x="527" y="543"/>
                    <a:pt x="396" y="513"/>
                    <a:pt x="293" y="425"/>
                  </a:cubicBezTo>
                  <a:cubicBezTo>
                    <a:pt x="191" y="338"/>
                    <a:pt x="132" y="235"/>
                    <a:pt x="88" y="147"/>
                  </a:cubicBezTo>
                  <a:cubicBezTo>
                    <a:pt x="59" y="45"/>
                    <a:pt x="5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15904" y="2033212"/>
              <a:ext cx="24469" cy="15447"/>
            </a:xfrm>
            <a:custGeom>
              <a:avLst/>
              <a:gdLst/>
              <a:ahLst/>
              <a:cxnLst/>
              <a:rect l="l" t="t" r="r" b="b"/>
              <a:pathLst>
                <a:path w="396" h="250" extrusionOk="0">
                  <a:moveTo>
                    <a:pt x="323" y="0"/>
                  </a:moveTo>
                  <a:cubicBezTo>
                    <a:pt x="279" y="0"/>
                    <a:pt x="220" y="0"/>
                    <a:pt x="132" y="30"/>
                  </a:cubicBezTo>
                  <a:cubicBezTo>
                    <a:pt x="59" y="74"/>
                    <a:pt x="30" y="132"/>
                    <a:pt x="15" y="176"/>
                  </a:cubicBezTo>
                  <a:cubicBezTo>
                    <a:pt x="1" y="220"/>
                    <a:pt x="1" y="249"/>
                    <a:pt x="15" y="249"/>
                  </a:cubicBezTo>
                  <a:cubicBezTo>
                    <a:pt x="30" y="249"/>
                    <a:pt x="74" y="161"/>
                    <a:pt x="176" y="103"/>
                  </a:cubicBezTo>
                  <a:cubicBezTo>
                    <a:pt x="294" y="59"/>
                    <a:pt x="396" y="59"/>
                    <a:pt x="396" y="30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094768" y="2737890"/>
              <a:ext cx="550981" cy="1049627"/>
            </a:xfrm>
            <a:custGeom>
              <a:avLst/>
              <a:gdLst/>
              <a:ahLst/>
              <a:cxnLst/>
              <a:rect l="l" t="t" r="r" b="b"/>
              <a:pathLst>
                <a:path w="8917" h="16987" extrusionOk="0">
                  <a:moveTo>
                    <a:pt x="7804" y="1"/>
                  </a:moveTo>
                  <a:lnTo>
                    <a:pt x="1" y="3543"/>
                  </a:lnTo>
                  <a:cubicBezTo>
                    <a:pt x="1" y="3543"/>
                    <a:pt x="777" y="6442"/>
                    <a:pt x="1977" y="10043"/>
                  </a:cubicBezTo>
                  <a:cubicBezTo>
                    <a:pt x="2094" y="12107"/>
                    <a:pt x="1260" y="13996"/>
                    <a:pt x="250" y="15855"/>
                  </a:cubicBezTo>
                  <a:lnTo>
                    <a:pt x="1538" y="16353"/>
                  </a:lnTo>
                  <a:cubicBezTo>
                    <a:pt x="2634" y="16774"/>
                    <a:pt x="3787" y="16986"/>
                    <a:pt x="4939" y="16986"/>
                  </a:cubicBezTo>
                  <a:cubicBezTo>
                    <a:pt x="6111" y="16986"/>
                    <a:pt x="7282" y="16767"/>
                    <a:pt x="8389" y="16324"/>
                  </a:cubicBezTo>
                  <a:cubicBezTo>
                    <a:pt x="8726" y="16192"/>
                    <a:pt x="8916" y="16075"/>
                    <a:pt x="8902" y="16045"/>
                  </a:cubicBezTo>
                  <a:cubicBezTo>
                    <a:pt x="8828" y="15884"/>
                    <a:pt x="8887" y="8711"/>
                    <a:pt x="8740" y="3338"/>
                  </a:cubicBezTo>
                  <a:cubicBezTo>
                    <a:pt x="8711" y="2387"/>
                    <a:pt x="7862" y="747"/>
                    <a:pt x="7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093903" y="2939641"/>
              <a:ext cx="563587" cy="63458"/>
            </a:xfrm>
            <a:custGeom>
              <a:avLst/>
              <a:gdLst/>
              <a:ahLst/>
              <a:cxnLst/>
              <a:rect l="l" t="t" r="r" b="b"/>
              <a:pathLst>
                <a:path w="9121" h="1027" extrusionOk="0">
                  <a:moveTo>
                    <a:pt x="6149" y="0"/>
                  </a:moveTo>
                  <a:lnTo>
                    <a:pt x="6134" y="29"/>
                  </a:lnTo>
                  <a:cubicBezTo>
                    <a:pt x="5768" y="395"/>
                    <a:pt x="5241" y="630"/>
                    <a:pt x="4670" y="761"/>
                  </a:cubicBezTo>
                  <a:cubicBezTo>
                    <a:pt x="4144" y="893"/>
                    <a:pt x="3637" y="927"/>
                    <a:pt x="3158" y="927"/>
                  </a:cubicBezTo>
                  <a:cubicBezTo>
                    <a:pt x="3051" y="927"/>
                    <a:pt x="2945" y="925"/>
                    <a:pt x="2840" y="922"/>
                  </a:cubicBezTo>
                  <a:cubicBezTo>
                    <a:pt x="2269" y="879"/>
                    <a:pt x="1786" y="791"/>
                    <a:pt x="1362" y="703"/>
                  </a:cubicBezTo>
                  <a:cubicBezTo>
                    <a:pt x="937" y="615"/>
                    <a:pt x="615" y="498"/>
                    <a:pt x="366" y="439"/>
                  </a:cubicBezTo>
                  <a:cubicBezTo>
                    <a:pt x="264" y="410"/>
                    <a:pt x="176" y="395"/>
                    <a:pt x="103" y="366"/>
                  </a:cubicBezTo>
                  <a:cubicBezTo>
                    <a:pt x="44" y="352"/>
                    <a:pt x="0" y="352"/>
                    <a:pt x="0" y="352"/>
                  </a:cubicBezTo>
                  <a:lnTo>
                    <a:pt x="0" y="352"/>
                  </a:lnTo>
                  <a:cubicBezTo>
                    <a:pt x="0" y="352"/>
                    <a:pt x="44" y="366"/>
                    <a:pt x="103" y="395"/>
                  </a:cubicBezTo>
                  <a:cubicBezTo>
                    <a:pt x="146" y="410"/>
                    <a:pt x="249" y="439"/>
                    <a:pt x="351" y="483"/>
                  </a:cubicBezTo>
                  <a:cubicBezTo>
                    <a:pt x="586" y="571"/>
                    <a:pt x="922" y="659"/>
                    <a:pt x="1347" y="776"/>
                  </a:cubicBezTo>
                  <a:cubicBezTo>
                    <a:pt x="1757" y="864"/>
                    <a:pt x="2284" y="981"/>
                    <a:pt x="2840" y="1010"/>
                  </a:cubicBezTo>
                  <a:cubicBezTo>
                    <a:pt x="2980" y="1021"/>
                    <a:pt x="3124" y="1027"/>
                    <a:pt x="3272" y="1027"/>
                  </a:cubicBezTo>
                  <a:cubicBezTo>
                    <a:pt x="3726" y="1027"/>
                    <a:pt x="4209" y="974"/>
                    <a:pt x="4685" y="864"/>
                  </a:cubicBezTo>
                  <a:cubicBezTo>
                    <a:pt x="5247" y="734"/>
                    <a:pt x="5794" y="491"/>
                    <a:pt x="6174" y="135"/>
                  </a:cubicBezTo>
                  <a:lnTo>
                    <a:pt x="6174" y="135"/>
                  </a:lnTo>
                  <a:cubicBezTo>
                    <a:pt x="6931" y="457"/>
                    <a:pt x="7617" y="650"/>
                    <a:pt x="8146" y="650"/>
                  </a:cubicBezTo>
                  <a:cubicBezTo>
                    <a:pt x="8199" y="650"/>
                    <a:pt x="8251" y="648"/>
                    <a:pt x="8301" y="644"/>
                  </a:cubicBezTo>
                  <a:cubicBezTo>
                    <a:pt x="8593" y="630"/>
                    <a:pt x="8798" y="542"/>
                    <a:pt x="8916" y="469"/>
                  </a:cubicBezTo>
                  <a:cubicBezTo>
                    <a:pt x="8974" y="439"/>
                    <a:pt x="9033" y="410"/>
                    <a:pt x="9062" y="395"/>
                  </a:cubicBezTo>
                  <a:cubicBezTo>
                    <a:pt x="9106" y="366"/>
                    <a:pt x="9120" y="352"/>
                    <a:pt x="9120" y="352"/>
                  </a:cubicBezTo>
                  <a:cubicBezTo>
                    <a:pt x="9120" y="349"/>
                    <a:pt x="9118" y="348"/>
                    <a:pt x="9113" y="348"/>
                  </a:cubicBezTo>
                  <a:cubicBezTo>
                    <a:pt x="9092" y="348"/>
                    <a:pt x="9019" y="374"/>
                    <a:pt x="8886" y="410"/>
                  </a:cubicBezTo>
                  <a:cubicBezTo>
                    <a:pt x="8754" y="483"/>
                    <a:pt x="8550" y="556"/>
                    <a:pt x="8271" y="571"/>
                  </a:cubicBezTo>
                  <a:cubicBezTo>
                    <a:pt x="8252" y="572"/>
                    <a:pt x="8233" y="572"/>
                    <a:pt x="8214" y="572"/>
                  </a:cubicBezTo>
                  <a:cubicBezTo>
                    <a:pt x="7691" y="572"/>
                    <a:pt x="6968" y="382"/>
                    <a:pt x="6178" y="29"/>
                  </a:cubicBezTo>
                  <a:lnTo>
                    <a:pt x="6149" y="0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433082" y="2538857"/>
              <a:ext cx="43500" cy="405342"/>
            </a:xfrm>
            <a:custGeom>
              <a:avLst/>
              <a:gdLst/>
              <a:ahLst/>
              <a:cxnLst/>
              <a:rect l="l" t="t" r="r" b="b"/>
              <a:pathLst>
                <a:path w="704" h="6560" extrusionOk="0">
                  <a:moveTo>
                    <a:pt x="1" y="1"/>
                  </a:moveTo>
                  <a:cubicBezTo>
                    <a:pt x="1" y="1"/>
                    <a:pt x="1" y="89"/>
                    <a:pt x="30" y="250"/>
                  </a:cubicBezTo>
                  <a:cubicBezTo>
                    <a:pt x="45" y="440"/>
                    <a:pt x="59" y="660"/>
                    <a:pt x="103" y="952"/>
                  </a:cubicBezTo>
                  <a:cubicBezTo>
                    <a:pt x="162" y="1553"/>
                    <a:pt x="264" y="2358"/>
                    <a:pt x="352" y="3265"/>
                  </a:cubicBezTo>
                  <a:cubicBezTo>
                    <a:pt x="455" y="4158"/>
                    <a:pt x="528" y="4993"/>
                    <a:pt x="572" y="5593"/>
                  </a:cubicBezTo>
                  <a:cubicBezTo>
                    <a:pt x="616" y="5886"/>
                    <a:pt x="630" y="6120"/>
                    <a:pt x="645" y="6310"/>
                  </a:cubicBezTo>
                  <a:cubicBezTo>
                    <a:pt x="674" y="6472"/>
                    <a:pt x="689" y="6559"/>
                    <a:pt x="689" y="6559"/>
                  </a:cubicBezTo>
                  <a:cubicBezTo>
                    <a:pt x="704" y="6559"/>
                    <a:pt x="704" y="6472"/>
                    <a:pt x="704" y="6310"/>
                  </a:cubicBezTo>
                  <a:cubicBezTo>
                    <a:pt x="704" y="6149"/>
                    <a:pt x="689" y="5886"/>
                    <a:pt x="660" y="5593"/>
                  </a:cubicBezTo>
                  <a:cubicBezTo>
                    <a:pt x="630" y="5008"/>
                    <a:pt x="557" y="4188"/>
                    <a:pt x="469" y="3265"/>
                  </a:cubicBezTo>
                  <a:cubicBezTo>
                    <a:pt x="367" y="2358"/>
                    <a:pt x="264" y="1538"/>
                    <a:pt x="177" y="952"/>
                  </a:cubicBezTo>
                  <a:cubicBezTo>
                    <a:pt x="133" y="660"/>
                    <a:pt x="103" y="411"/>
                    <a:pt x="59" y="250"/>
                  </a:cubicBezTo>
                  <a:cubicBezTo>
                    <a:pt x="30" y="8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187951" y="2754203"/>
              <a:ext cx="120367" cy="132354"/>
            </a:xfrm>
            <a:custGeom>
              <a:avLst/>
              <a:gdLst/>
              <a:ahLst/>
              <a:cxnLst/>
              <a:rect l="l" t="t" r="r" b="b"/>
              <a:pathLst>
                <a:path w="1948" h="2142" extrusionOk="0">
                  <a:moveTo>
                    <a:pt x="191" y="44"/>
                  </a:moveTo>
                  <a:cubicBezTo>
                    <a:pt x="179" y="44"/>
                    <a:pt x="148" y="102"/>
                    <a:pt x="144" y="248"/>
                  </a:cubicBezTo>
                  <a:lnTo>
                    <a:pt x="144" y="248"/>
                  </a:lnTo>
                  <a:cubicBezTo>
                    <a:pt x="179" y="116"/>
                    <a:pt x="191" y="44"/>
                    <a:pt x="191" y="44"/>
                  </a:cubicBezTo>
                  <a:close/>
                  <a:moveTo>
                    <a:pt x="144" y="248"/>
                  </a:moveTo>
                  <a:cubicBezTo>
                    <a:pt x="141" y="262"/>
                    <a:pt x="137" y="277"/>
                    <a:pt x="132" y="293"/>
                  </a:cubicBezTo>
                  <a:cubicBezTo>
                    <a:pt x="117" y="386"/>
                    <a:pt x="97" y="496"/>
                    <a:pt x="80" y="625"/>
                  </a:cubicBezTo>
                  <a:lnTo>
                    <a:pt x="80" y="625"/>
                  </a:lnTo>
                  <a:cubicBezTo>
                    <a:pt x="99" y="527"/>
                    <a:pt x="122" y="441"/>
                    <a:pt x="147" y="366"/>
                  </a:cubicBezTo>
                  <a:cubicBezTo>
                    <a:pt x="144" y="321"/>
                    <a:pt x="144" y="282"/>
                    <a:pt x="144" y="248"/>
                  </a:cubicBezTo>
                  <a:close/>
                  <a:moveTo>
                    <a:pt x="118" y="0"/>
                  </a:moveTo>
                  <a:cubicBezTo>
                    <a:pt x="118" y="0"/>
                    <a:pt x="206" y="29"/>
                    <a:pt x="367" y="44"/>
                  </a:cubicBezTo>
                  <a:cubicBezTo>
                    <a:pt x="557" y="44"/>
                    <a:pt x="791" y="73"/>
                    <a:pt x="1084" y="88"/>
                  </a:cubicBezTo>
                  <a:cubicBezTo>
                    <a:pt x="1230" y="117"/>
                    <a:pt x="1391" y="117"/>
                    <a:pt x="1582" y="132"/>
                  </a:cubicBezTo>
                  <a:cubicBezTo>
                    <a:pt x="1669" y="146"/>
                    <a:pt x="1757" y="146"/>
                    <a:pt x="1801" y="205"/>
                  </a:cubicBezTo>
                  <a:cubicBezTo>
                    <a:pt x="1831" y="264"/>
                    <a:pt x="1831" y="366"/>
                    <a:pt x="1831" y="469"/>
                  </a:cubicBezTo>
                  <a:cubicBezTo>
                    <a:pt x="1816" y="659"/>
                    <a:pt x="1816" y="878"/>
                    <a:pt x="1772" y="1083"/>
                  </a:cubicBezTo>
                  <a:cubicBezTo>
                    <a:pt x="1728" y="1288"/>
                    <a:pt x="1655" y="1508"/>
                    <a:pt x="1494" y="1654"/>
                  </a:cubicBezTo>
                  <a:cubicBezTo>
                    <a:pt x="1318" y="1815"/>
                    <a:pt x="1128" y="1903"/>
                    <a:pt x="923" y="1962"/>
                  </a:cubicBezTo>
                  <a:cubicBezTo>
                    <a:pt x="826" y="1989"/>
                    <a:pt x="726" y="2004"/>
                    <a:pt x="630" y="2004"/>
                  </a:cubicBezTo>
                  <a:cubicBezTo>
                    <a:pt x="524" y="2004"/>
                    <a:pt x="422" y="1986"/>
                    <a:pt x="337" y="1947"/>
                  </a:cubicBezTo>
                  <a:cubicBezTo>
                    <a:pt x="162" y="1859"/>
                    <a:pt x="74" y="1669"/>
                    <a:pt x="59" y="1508"/>
                  </a:cubicBezTo>
                  <a:cubicBezTo>
                    <a:pt x="30" y="1318"/>
                    <a:pt x="44" y="1157"/>
                    <a:pt x="44" y="1010"/>
                  </a:cubicBezTo>
                  <a:cubicBezTo>
                    <a:pt x="51" y="866"/>
                    <a:pt x="65" y="738"/>
                    <a:pt x="80" y="625"/>
                  </a:cubicBezTo>
                  <a:lnTo>
                    <a:pt x="80" y="625"/>
                  </a:lnTo>
                  <a:cubicBezTo>
                    <a:pt x="53" y="756"/>
                    <a:pt x="32" y="908"/>
                    <a:pt x="15" y="1083"/>
                  </a:cubicBezTo>
                  <a:cubicBezTo>
                    <a:pt x="1" y="1230"/>
                    <a:pt x="1" y="1391"/>
                    <a:pt x="15" y="1581"/>
                  </a:cubicBezTo>
                  <a:cubicBezTo>
                    <a:pt x="44" y="1757"/>
                    <a:pt x="132" y="1962"/>
                    <a:pt x="337" y="2079"/>
                  </a:cubicBezTo>
                  <a:cubicBezTo>
                    <a:pt x="432" y="2123"/>
                    <a:pt x="535" y="2141"/>
                    <a:pt x="641" y="2141"/>
                  </a:cubicBezTo>
                  <a:cubicBezTo>
                    <a:pt x="747" y="2141"/>
                    <a:pt x="857" y="2123"/>
                    <a:pt x="967" y="2094"/>
                  </a:cubicBezTo>
                  <a:cubicBezTo>
                    <a:pt x="1186" y="2035"/>
                    <a:pt x="1406" y="1932"/>
                    <a:pt x="1582" y="1757"/>
                  </a:cubicBezTo>
                  <a:cubicBezTo>
                    <a:pt x="1757" y="1581"/>
                    <a:pt x="1845" y="1362"/>
                    <a:pt x="1889" y="1142"/>
                  </a:cubicBezTo>
                  <a:cubicBezTo>
                    <a:pt x="1918" y="922"/>
                    <a:pt x="1918" y="703"/>
                    <a:pt x="1918" y="498"/>
                  </a:cubicBezTo>
                  <a:cubicBezTo>
                    <a:pt x="1918" y="395"/>
                    <a:pt x="1948" y="278"/>
                    <a:pt x="1874" y="190"/>
                  </a:cubicBezTo>
                  <a:cubicBezTo>
                    <a:pt x="1831" y="132"/>
                    <a:pt x="1772" y="88"/>
                    <a:pt x="1728" y="88"/>
                  </a:cubicBezTo>
                  <a:cubicBezTo>
                    <a:pt x="1669" y="73"/>
                    <a:pt x="1611" y="73"/>
                    <a:pt x="1582" y="73"/>
                  </a:cubicBezTo>
                  <a:cubicBezTo>
                    <a:pt x="1391" y="59"/>
                    <a:pt x="1230" y="44"/>
                    <a:pt x="1084" y="44"/>
                  </a:cubicBezTo>
                  <a:cubicBezTo>
                    <a:pt x="791" y="15"/>
                    <a:pt x="557" y="0"/>
                    <a:pt x="367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432217" y="2163470"/>
              <a:ext cx="61543" cy="310309"/>
            </a:xfrm>
            <a:custGeom>
              <a:avLst/>
              <a:gdLst/>
              <a:ahLst/>
              <a:cxnLst/>
              <a:rect l="l" t="t" r="r" b="b"/>
              <a:pathLst>
                <a:path w="996" h="5022" extrusionOk="0">
                  <a:moveTo>
                    <a:pt x="0" y="0"/>
                  </a:moveTo>
                  <a:lnTo>
                    <a:pt x="0" y="5022"/>
                  </a:lnTo>
                  <a:cubicBezTo>
                    <a:pt x="0" y="5022"/>
                    <a:pt x="996" y="2079"/>
                    <a:pt x="776" y="1552"/>
                  </a:cubicBezTo>
                  <a:cubicBezTo>
                    <a:pt x="586" y="10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715350" y="4380944"/>
              <a:ext cx="281392" cy="105599"/>
            </a:xfrm>
            <a:custGeom>
              <a:avLst/>
              <a:gdLst/>
              <a:ahLst/>
              <a:cxnLst/>
              <a:rect l="l" t="t" r="r" b="b"/>
              <a:pathLst>
                <a:path w="4554" h="1709" extrusionOk="0">
                  <a:moveTo>
                    <a:pt x="4060" y="1"/>
                  </a:moveTo>
                  <a:cubicBezTo>
                    <a:pt x="3618" y="1"/>
                    <a:pt x="2987" y="98"/>
                    <a:pt x="2987" y="98"/>
                  </a:cubicBezTo>
                  <a:lnTo>
                    <a:pt x="0" y="1709"/>
                  </a:lnTo>
                  <a:cubicBezTo>
                    <a:pt x="0" y="1709"/>
                    <a:pt x="4553" y="303"/>
                    <a:pt x="4480" y="98"/>
                  </a:cubicBezTo>
                  <a:cubicBezTo>
                    <a:pt x="4456" y="25"/>
                    <a:pt x="4282" y="1"/>
                    <a:pt x="4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871327" y="4314641"/>
              <a:ext cx="243391" cy="195751"/>
            </a:xfrm>
            <a:custGeom>
              <a:avLst/>
              <a:gdLst/>
              <a:ahLst/>
              <a:cxnLst/>
              <a:rect l="l" t="t" r="r" b="b"/>
              <a:pathLst>
                <a:path w="3939" h="3168" extrusionOk="0">
                  <a:moveTo>
                    <a:pt x="1" y="0"/>
                  </a:moveTo>
                  <a:lnTo>
                    <a:pt x="1" y="132"/>
                  </a:lnTo>
                  <a:cubicBezTo>
                    <a:pt x="1" y="132"/>
                    <a:pt x="3451" y="3168"/>
                    <a:pt x="3820" y="3168"/>
                  </a:cubicBezTo>
                  <a:cubicBezTo>
                    <a:pt x="3837" y="3168"/>
                    <a:pt x="3848" y="3161"/>
                    <a:pt x="3851" y="3148"/>
                  </a:cubicBezTo>
                  <a:cubicBezTo>
                    <a:pt x="3939" y="2840"/>
                    <a:pt x="3324" y="2167"/>
                    <a:pt x="3324" y="21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299239" y="1803407"/>
              <a:ext cx="255131" cy="136803"/>
            </a:xfrm>
            <a:custGeom>
              <a:avLst/>
              <a:gdLst/>
              <a:ahLst/>
              <a:cxnLst/>
              <a:rect l="l" t="t" r="r" b="b"/>
              <a:pathLst>
                <a:path w="4129" h="2214" extrusionOk="0">
                  <a:moveTo>
                    <a:pt x="2123" y="1"/>
                  </a:moveTo>
                  <a:cubicBezTo>
                    <a:pt x="1742" y="1"/>
                    <a:pt x="1376" y="30"/>
                    <a:pt x="1010" y="162"/>
                  </a:cubicBezTo>
                  <a:cubicBezTo>
                    <a:pt x="659" y="294"/>
                    <a:pt x="322" y="528"/>
                    <a:pt x="161" y="879"/>
                  </a:cubicBezTo>
                  <a:cubicBezTo>
                    <a:pt x="0" y="1231"/>
                    <a:pt x="30" y="1670"/>
                    <a:pt x="293" y="1933"/>
                  </a:cubicBezTo>
                  <a:lnTo>
                    <a:pt x="293" y="1992"/>
                  </a:lnTo>
                  <a:cubicBezTo>
                    <a:pt x="381" y="2094"/>
                    <a:pt x="469" y="2168"/>
                    <a:pt x="586" y="2197"/>
                  </a:cubicBezTo>
                  <a:cubicBezTo>
                    <a:pt x="613" y="2208"/>
                    <a:pt x="644" y="2214"/>
                    <a:pt x="677" y="2214"/>
                  </a:cubicBezTo>
                  <a:cubicBezTo>
                    <a:pt x="770" y="2214"/>
                    <a:pt x="872" y="2170"/>
                    <a:pt x="893" y="2094"/>
                  </a:cubicBezTo>
                  <a:cubicBezTo>
                    <a:pt x="952" y="1977"/>
                    <a:pt x="893" y="1846"/>
                    <a:pt x="864" y="1743"/>
                  </a:cubicBezTo>
                  <a:cubicBezTo>
                    <a:pt x="791" y="1538"/>
                    <a:pt x="805" y="1304"/>
                    <a:pt x="879" y="1099"/>
                  </a:cubicBezTo>
                  <a:cubicBezTo>
                    <a:pt x="1098" y="1377"/>
                    <a:pt x="1391" y="1582"/>
                    <a:pt x="1713" y="1626"/>
                  </a:cubicBezTo>
                  <a:cubicBezTo>
                    <a:pt x="1765" y="1635"/>
                    <a:pt x="1819" y="1640"/>
                    <a:pt x="1873" y="1640"/>
                  </a:cubicBezTo>
                  <a:cubicBezTo>
                    <a:pt x="2163" y="1640"/>
                    <a:pt x="2455" y="1507"/>
                    <a:pt x="2591" y="1260"/>
                  </a:cubicBezTo>
                  <a:cubicBezTo>
                    <a:pt x="2635" y="1582"/>
                    <a:pt x="2899" y="1802"/>
                    <a:pt x="3206" y="1889"/>
                  </a:cubicBezTo>
                  <a:cubicBezTo>
                    <a:pt x="3291" y="1920"/>
                    <a:pt x="3389" y="1938"/>
                    <a:pt x="3487" y="1938"/>
                  </a:cubicBezTo>
                  <a:cubicBezTo>
                    <a:pt x="3627" y="1938"/>
                    <a:pt x="3768" y="1902"/>
                    <a:pt x="3880" y="1816"/>
                  </a:cubicBezTo>
                  <a:cubicBezTo>
                    <a:pt x="4055" y="1684"/>
                    <a:pt x="4129" y="1450"/>
                    <a:pt x="4114" y="1231"/>
                  </a:cubicBezTo>
                  <a:cubicBezTo>
                    <a:pt x="4099" y="791"/>
                    <a:pt x="3763" y="425"/>
                    <a:pt x="3382" y="221"/>
                  </a:cubicBezTo>
                  <a:cubicBezTo>
                    <a:pt x="3001" y="30"/>
                    <a:pt x="2547" y="1"/>
                    <a:pt x="2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1256726" y="1996137"/>
              <a:ext cx="35344" cy="40225"/>
            </a:xfrm>
            <a:custGeom>
              <a:avLst/>
              <a:gdLst/>
              <a:ahLst/>
              <a:cxnLst/>
              <a:rect l="l" t="t" r="r" b="b"/>
              <a:pathLst>
                <a:path w="572" h="651" extrusionOk="0">
                  <a:moveTo>
                    <a:pt x="381" y="0"/>
                  </a:moveTo>
                  <a:cubicBezTo>
                    <a:pt x="337" y="0"/>
                    <a:pt x="322" y="15"/>
                    <a:pt x="322" y="15"/>
                  </a:cubicBezTo>
                  <a:cubicBezTo>
                    <a:pt x="322" y="15"/>
                    <a:pt x="410" y="15"/>
                    <a:pt x="469" y="147"/>
                  </a:cubicBezTo>
                  <a:cubicBezTo>
                    <a:pt x="483" y="190"/>
                    <a:pt x="483" y="264"/>
                    <a:pt x="469" y="337"/>
                  </a:cubicBezTo>
                  <a:cubicBezTo>
                    <a:pt x="439" y="439"/>
                    <a:pt x="410" y="527"/>
                    <a:pt x="337" y="556"/>
                  </a:cubicBezTo>
                  <a:cubicBezTo>
                    <a:pt x="315" y="569"/>
                    <a:pt x="294" y="575"/>
                    <a:pt x="273" y="575"/>
                  </a:cubicBezTo>
                  <a:cubicBezTo>
                    <a:pt x="222" y="575"/>
                    <a:pt x="173" y="544"/>
                    <a:pt x="132" y="513"/>
                  </a:cubicBezTo>
                  <a:cubicBezTo>
                    <a:pt x="88" y="439"/>
                    <a:pt x="88" y="366"/>
                    <a:pt x="88" y="308"/>
                  </a:cubicBezTo>
                  <a:cubicBezTo>
                    <a:pt x="103" y="176"/>
                    <a:pt x="117" y="88"/>
                    <a:pt x="103" y="88"/>
                  </a:cubicBezTo>
                  <a:cubicBezTo>
                    <a:pt x="103" y="87"/>
                    <a:pt x="102" y="86"/>
                    <a:pt x="101" y="86"/>
                  </a:cubicBezTo>
                  <a:cubicBezTo>
                    <a:pt x="93" y="86"/>
                    <a:pt x="43" y="159"/>
                    <a:pt x="29" y="293"/>
                  </a:cubicBezTo>
                  <a:cubicBezTo>
                    <a:pt x="0" y="366"/>
                    <a:pt x="29" y="454"/>
                    <a:pt x="73" y="542"/>
                  </a:cubicBezTo>
                  <a:cubicBezTo>
                    <a:pt x="103" y="586"/>
                    <a:pt x="147" y="615"/>
                    <a:pt x="205" y="630"/>
                  </a:cubicBezTo>
                  <a:cubicBezTo>
                    <a:pt x="231" y="643"/>
                    <a:pt x="261" y="650"/>
                    <a:pt x="290" y="650"/>
                  </a:cubicBezTo>
                  <a:cubicBezTo>
                    <a:pt x="327" y="650"/>
                    <a:pt x="363" y="639"/>
                    <a:pt x="395" y="615"/>
                  </a:cubicBezTo>
                  <a:cubicBezTo>
                    <a:pt x="498" y="542"/>
                    <a:pt x="542" y="439"/>
                    <a:pt x="556" y="337"/>
                  </a:cubicBezTo>
                  <a:cubicBezTo>
                    <a:pt x="571" y="249"/>
                    <a:pt x="556" y="161"/>
                    <a:pt x="513" y="88"/>
                  </a:cubicBezTo>
                  <a:cubicBezTo>
                    <a:pt x="483" y="29"/>
                    <a:pt x="410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204264" y="2175210"/>
              <a:ext cx="195442" cy="310371"/>
            </a:xfrm>
            <a:custGeom>
              <a:avLst/>
              <a:gdLst/>
              <a:ahLst/>
              <a:cxnLst/>
              <a:rect l="l" t="t" r="r" b="b"/>
              <a:pathLst>
                <a:path w="3163" h="5023" extrusionOk="0">
                  <a:moveTo>
                    <a:pt x="542" y="1"/>
                  </a:moveTo>
                  <a:cubicBezTo>
                    <a:pt x="439" y="15"/>
                    <a:pt x="0" y="1816"/>
                    <a:pt x="454" y="2328"/>
                  </a:cubicBezTo>
                  <a:cubicBezTo>
                    <a:pt x="966" y="2914"/>
                    <a:pt x="3162" y="5022"/>
                    <a:pt x="3162" y="502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532630" y="2211421"/>
              <a:ext cx="453230" cy="761685"/>
            </a:xfrm>
            <a:custGeom>
              <a:avLst/>
              <a:gdLst/>
              <a:ahLst/>
              <a:cxnLst/>
              <a:rect l="l" t="t" r="r" b="b"/>
              <a:pathLst>
                <a:path w="7335" h="12327" extrusionOk="0">
                  <a:moveTo>
                    <a:pt x="439" y="0"/>
                  </a:moveTo>
                  <a:lnTo>
                    <a:pt x="0" y="5710"/>
                  </a:lnTo>
                  <a:cubicBezTo>
                    <a:pt x="0" y="5710"/>
                    <a:pt x="161" y="7745"/>
                    <a:pt x="425" y="8272"/>
                  </a:cubicBezTo>
                  <a:cubicBezTo>
                    <a:pt x="703" y="8813"/>
                    <a:pt x="5944" y="12327"/>
                    <a:pt x="5944" y="12327"/>
                  </a:cubicBezTo>
                  <a:lnTo>
                    <a:pt x="7335" y="10321"/>
                  </a:lnTo>
                  <a:cubicBezTo>
                    <a:pt x="7335" y="10321"/>
                    <a:pt x="2972" y="7013"/>
                    <a:pt x="2445" y="6647"/>
                  </a:cubicBezTo>
                  <a:cubicBezTo>
                    <a:pt x="1903" y="6281"/>
                    <a:pt x="439" y="0"/>
                    <a:pt x="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545297" y="2222296"/>
              <a:ext cx="36209" cy="481282"/>
            </a:xfrm>
            <a:custGeom>
              <a:avLst/>
              <a:gdLst/>
              <a:ahLst/>
              <a:cxnLst/>
              <a:rect l="l" t="t" r="r" b="b"/>
              <a:pathLst>
                <a:path w="586" h="7789" extrusionOk="0">
                  <a:moveTo>
                    <a:pt x="0" y="0"/>
                  </a:moveTo>
                  <a:lnTo>
                    <a:pt x="88" y="264"/>
                  </a:lnTo>
                  <a:cubicBezTo>
                    <a:pt x="161" y="454"/>
                    <a:pt x="264" y="732"/>
                    <a:pt x="337" y="1069"/>
                  </a:cubicBezTo>
                  <a:cubicBezTo>
                    <a:pt x="410" y="1420"/>
                    <a:pt x="454" y="1845"/>
                    <a:pt x="454" y="2313"/>
                  </a:cubicBezTo>
                  <a:cubicBezTo>
                    <a:pt x="483" y="2796"/>
                    <a:pt x="439" y="3309"/>
                    <a:pt x="381" y="3850"/>
                  </a:cubicBezTo>
                  <a:cubicBezTo>
                    <a:pt x="337" y="4407"/>
                    <a:pt x="278" y="4919"/>
                    <a:pt x="234" y="5387"/>
                  </a:cubicBezTo>
                  <a:cubicBezTo>
                    <a:pt x="205" y="5870"/>
                    <a:pt x="190" y="6295"/>
                    <a:pt x="205" y="6661"/>
                  </a:cubicBezTo>
                  <a:cubicBezTo>
                    <a:pt x="220" y="6998"/>
                    <a:pt x="264" y="7291"/>
                    <a:pt x="293" y="7495"/>
                  </a:cubicBezTo>
                  <a:cubicBezTo>
                    <a:pt x="322" y="7583"/>
                    <a:pt x="337" y="7657"/>
                    <a:pt x="352" y="7715"/>
                  </a:cubicBezTo>
                  <a:cubicBezTo>
                    <a:pt x="352" y="7774"/>
                    <a:pt x="366" y="7788"/>
                    <a:pt x="366" y="7788"/>
                  </a:cubicBezTo>
                  <a:cubicBezTo>
                    <a:pt x="366" y="7788"/>
                    <a:pt x="352" y="7686"/>
                    <a:pt x="337" y="7481"/>
                  </a:cubicBezTo>
                  <a:cubicBezTo>
                    <a:pt x="308" y="7276"/>
                    <a:pt x="278" y="6983"/>
                    <a:pt x="278" y="6632"/>
                  </a:cubicBezTo>
                  <a:cubicBezTo>
                    <a:pt x="278" y="6295"/>
                    <a:pt x="293" y="5870"/>
                    <a:pt x="337" y="5387"/>
                  </a:cubicBezTo>
                  <a:cubicBezTo>
                    <a:pt x="366" y="4919"/>
                    <a:pt x="439" y="4407"/>
                    <a:pt x="498" y="3850"/>
                  </a:cubicBezTo>
                  <a:cubicBezTo>
                    <a:pt x="556" y="3309"/>
                    <a:pt x="586" y="2796"/>
                    <a:pt x="571" y="2313"/>
                  </a:cubicBezTo>
                  <a:cubicBezTo>
                    <a:pt x="556" y="1859"/>
                    <a:pt x="513" y="1420"/>
                    <a:pt x="425" y="1069"/>
                  </a:cubicBezTo>
                  <a:cubicBezTo>
                    <a:pt x="337" y="732"/>
                    <a:pt x="234" y="454"/>
                    <a:pt x="147" y="264"/>
                  </a:cubicBezTo>
                  <a:cubicBezTo>
                    <a:pt x="117" y="176"/>
                    <a:pt x="59" y="117"/>
                    <a:pt x="44" y="73"/>
                  </a:cubicBezTo>
                  <a:cubicBezTo>
                    <a:pt x="29" y="1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617656" y="2606582"/>
              <a:ext cx="62470" cy="87062"/>
            </a:xfrm>
            <a:custGeom>
              <a:avLst/>
              <a:gdLst/>
              <a:ahLst/>
              <a:cxnLst/>
              <a:rect l="l" t="t" r="r" b="b"/>
              <a:pathLst>
                <a:path w="1011" h="1409" extrusionOk="0">
                  <a:moveTo>
                    <a:pt x="992" y="1"/>
                  </a:moveTo>
                  <a:cubicBezTo>
                    <a:pt x="954" y="1"/>
                    <a:pt x="690" y="271"/>
                    <a:pt x="425" y="662"/>
                  </a:cubicBezTo>
                  <a:cubicBezTo>
                    <a:pt x="176" y="1042"/>
                    <a:pt x="0" y="1394"/>
                    <a:pt x="30" y="1408"/>
                  </a:cubicBezTo>
                  <a:cubicBezTo>
                    <a:pt x="30" y="1409"/>
                    <a:pt x="31" y="1409"/>
                    <a:pt x="32" y="1409"/>
                  </a:cubicBezTo>
                  <a:cubicBezTo>
                    <a:pt x="68" y="1409"/>
                    <a:pt x="269" y="1092"/>
                    <a:pt x="513" y="706"/>
                  </a:cubicBezTo>
                  <a:cubicBezTo>
                    <a:pt x="791" y="325"/>
                    <a:pt x="1010" y="17"/>
                    <a:pt x="996" y="3"/>
                  </a:cubicBezTo>
                  <a:cubicBezTo>
                    <a:pt x="995" y="1"/>
                    <a:pt x="994" y="1"/>
                    <a:pt x="992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652940" y="2613008"/>
              <a:ext cx="19958" cy="72480"/>
            </a:xfrm>
            <a:custGeom>
              <a:avLst/>
              <a:gdLst/>
              <a:ahLst/>
              <a:cxnLst/>
              <a:rect l="l" t="t" r="r" b="b"/>
              <a:pathLst>
                <a:path w="323" h="1173" extrusionOk="0">
                  <a:moveTo>
                    <a:pt x="306" y="1"/>
                  </a:moveTo>
                  <a:cubicBezTo>
                    <a:pt x="287" y="1"/>
                    <a:pt x="188" y="245"/>
                    <a:pt x="88" y="572"/>
                  </a:cubicBezTo>
                  <a:cubicBezTo>
                    <a:pt x="15" y="894"/>
                    <a:pt x="0" y="1172"/>
                    <a:pt x="15" y="1172"/>
                  </a:cubicBezTo>
                  <a:cubicBezTo>
                    <a:pt x="44" y="1172"/>
                    <a:pt x="88" y="924"/>
                    <a:pt x="191" y="587"/>
                  </a:cubicBezTo>
                  <a:cubicBezTo>
                    <a:pt x="249" y="279"/>
                    <a:pt x="322" y="16"/>
                    <a:pt x="308" y="1"/>
                  </a:cubicBezTo>
                  <a:cubicBezTo>
                    <a:pt x="307" y="1"/>
                    <a:pt x="307" y="1"/>
                    <a:pt x="306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0" name="Google Shape;550;p31"/>
          <p:cNvGrpSpPr/>
          <p:nvPr/>
        </p:nvGrpSpPr>
        <p:grpSpPr>
          <a:xfrm>
            <a:off x="9282524" y="-12965"/>
            <a:ext cx="1090000" cy="1083600"/>
            <a:chOff x="6961893" y="-9724"/>
            <a:chExt cx="817500" cy="812700"/>
          </a:xfrm>
        </p:grpSpPr>
        <p:sp>
          <p:nvSpPr>
            <p:cNvPr id="551" name="Google Shape;551;p31"/>
            <p:cNvSpPr/>
            <p:nvPr/>
          </p:nvSpPr>
          <p:spPr>
            <a:xfrm rot="2515456">
              <a:off x="7066219" y="123855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31"/>
            <p:cNvSpPr/>
            <p:nvPr/>
          </p:nvSpPr>
          <p:spPr>
            <a:xfrm rot="1928159">
              <a:off x="7287991" y="249965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31"/>
            <p:cNvSpPr/>
            <p:nvPr/>
          </p:nvSpPr>
          <p:spPr>
            <a:xfrm rot="1928159">
              <a:off x="7212611" y="271762"/>
              <a:ext cx="62999" cy="167130"/>
            </a:xfrm>
            <a:custGeom>
              <a:avLst/>
              <a:gdLst/>
              <a:ahLst/>
              <a:cxnLst/>
              <a:rect l="l" t="t" r="r" b="b"/>
              <a:pathLst>
                <a:path w="337" h="894" extrusionOk="0">
                  <a:moveTo>
                    <a:pt x="0" y="0"/>
                  </a:moveTo>
                  <a:lnTo>
                    <a:pt x="88" y="893"/>
                  </a:lnTo>
                  <a:lnTo>
                    <a:pt x="337" y="893"/>
                  </a:lnTo>
                  <a:lnTo>
                    <a:pt x="33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54" name="Google Shape;554;p31"/>
          <p:cNvSpPr/>
          <p:nvPr/>
        </p:nvSpPr>
        <p:spPr>
          <a:xfrm rot="-2700000">
            <a:off x="11568891" y="1538462"/>
            <a:ext cx="389757" cy="3490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 rot="2452909">
            <a:off x="10597371" y="6246417"/>
            <a:ext cx="389916" cy="34908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5" name="Google Shape;923;p50"/>
          <p:cNvGrpSpPr/>
          <p:nvPr/>
        </p:nvGrpSpPr>
        <p:grpSpPr>
          <a:xfrm>
            <a:off x="8915467" y="4546201"/>
            <a:ext cx="2138503" cy="2092212"/>
            <a:chOff x="4667475" y="1531525"/>
            <a:chExt cx="2710625" cy="2651950"/>
          </a:xfrm>
        </p:grpSpPr>
        <p:sp>
          <p:nvSpPr>
            <p:cNvPr id="166" name="Google Shape;924;p50"/>
            <p:cNvSpPr/>
            <p:nvPr/>
          </p:nvSpPr>
          <p:spPr>
            <a:xfrm>
              <a:off x="4741275" y="1531525"/>
              <a:ext cx="2636825" cy="2651950"/>
            </a:xfrm>
            <a:custGeom>
              <a:avLst/>
              <a:gdLst/>
              <a:ahLst/>
              <a:cxnLst/>
              <a:rect l="l" t="t" r="r" b="b"/>
              <a:pathLst>
                <a:path w="105473" h="106078" extrusionOk="0">
                  <a:moveTo>
                    <a:pt x="52775" y="0"/>
                  </a:moveTo>
                  <a:lnTo>
                    <a:pt x="50049" y="76"/>
                  </a:lnTo>
                  <a:lnTo>
                    <a:pt x="47323" y="228"/>
                  </a:lnTo>
                  <a:lnTo>
                    <a:pt x="44749" y="606"/>
                  </a:lnTo>
                  <a:lnTo>
                    <a:pt x="42099" y="1060"/>
                  </a:lnTo>
                  <a:lnTo>
                    <a:pt x="39600" y="1666"/>
                  </a:lnTo>
                  <a:lnTo>
                    <a:pt x="37026" y="2348"/>
                  </a:lnTo>
                  <a:lnTo>
                    <a:pt x="34603" y="3180"/>
                  </a:lnTo>
                  <a:lnTo>
                    <a:pt x="32180" y="4165"/>
                  </a:lnTo>
                  <a:lnTo>
                    <a:pt x="29909" y="5225"/>
                  </a:lnTo>
                  <a:lnTo>
                    <a:pt x="27637" y="6361"/>
                  </a:lnTo>
                  <a:lnTo>
                    <a:pt x="25366" y="7648"/>
                  </a:lnTo>
                  <a:lnTo>
                    <a:pt x="23246" y="9011"/>
                  </a:lnTo>
                  <a:lnTo>
                    <a:pt x="21201" y="10525"/>
                  </a:lnTo>
                  <a:lnTo>
                    <a:pt x="19233" y="12115"/>
                  </a:lnTo>
                  <a:lnTo>
                    <a:pt x="17264" y="13781"/>
                  </a:lnTo>
                  <a:lnTo>
                    <a:pt x="15447" y="15522"/>
                  </a:lnTo>
                  <a:lnTo>
                    <a:pt x="13705" y="17339"/>
                  </a:lnTo>
                  <a:lnTo>
                    <a:pt x="12040" y="19308"/>
                  </a:lnTo>
                  <a:lnTo>
                    <a:pt x="10450" y="21276"/>
                  </a:lnTo>
                  <a:lnTo>
                    <a:pt x="9011" y="23396"/>
                  </a:lnTo>
                  <a:lnTo>
                    <a:pt x="7648" y="25516"/>
                  </a:lnTo>
                  <a:lnTo>
                    <a:pt x="6361" y="27712"/>
                  </a:lnTo>
                  <a:lnTo>
                    <a:pt x="5225" y="30059"/>
                  </a:lnTo>
                  <a:lnTo>
                    <a:pt x="4165" y="32407"/>
                  </a:lnTo>
                  <a:lnTo>
                    <a:pt x="3181" y="34829"/>
                  </a:lnTo>
                  <a:lnTo>
                    <a:pt x="2348" y="37252"/>
                  </a:lnTo>
                  <a:lnTo>
                    <a:pt x="1667" y="39751"/>
                  </a:lnTo>
                  <a:lnTo>
                    <a:pt x="1061" y="42325"/>
                  </a:lnTo>
                  <a:lnTo>
                    <a:pt x="607" y="44975"/>
                  </a:lnTo>
                  <a:lnTo>
                    <a:pt x="304" y="47625"/>
                  </a:lnTo>
                  <a:lnTo>
                    <a:pt x="77" y="50275"/>
                  </a:lnTo>
                  <a:lnTo>
                    <a:pt x="1" y="53077"/>
                  </a:lnTo>
                  <a:lnTo>
                    <a:pt x="77" y="55803"/>
                  </a:lnTo>
                  <a:lnTo>
                    <a:pt x="304" y="58453"/>
                  </a:lnTo>
                  <a:lnTo>
                    <a:pt x="607" y="61103"/>
                  </a:lnTo>
                  <a:lnTo>
                    <a:pt x="1061" y="63753"/>
                  </a:lnTo>
                  <a:lnTo>
                    <a:pt x="1667" y="66327"/>
                  </a:lnTo>
                  <a:lnTo>
                    <a:pt x="2348" y="68826"/>
                  </a:lnTo>
                  <a:lnTo>
                    <a:pt x="3181" y="71249"/>
                  </a:lnTo>
                  <a:lnTo>
                    <a:pt x="4165" y="73671"/>
                  </a:lnTo>
                  <a:lnTo>
                    <a:pt x="5225" y="76019"/>
                  </a:lnTo>
                  <a:lnTo>
                    <a:pt x="6361" y="78366"/>
                  </a:lnTo>
                  <a:lnTo>
                    <a:pt x="7648" y="80562"/>
                  </a:lnTo>
                  <a:lnTo>
                    <a:pt x="9011" y="82682"/>
                  </a:lnTo>
                  <a:lnTo>
                    <a:pt x="10450" y="84802"/>
                  </a:lnTo>
                  <a:lnTo>
                    <a:pt x="12040" y="86770"/>
                  </a:lnTo>
                  <a:lnTo>
                    <a:pt x="13705" y="88739"/>
                  </a:lnTo>
                  <a:lnTo>
                    <a:pt x="15447" y="90556"/>
                  </a:lnTo>
                  <a:lnTo>
                    <a:pt x="17264" y="92297"/>
                  </a:lnTo>
                  <a:lnTo>
                    <a:pt x="19233" y="93963"/>
                  </a:lnTo>
                  <a:lnTo>
                    <a:pt x="21201" y="95553"/>
                  </a:lnTo>
                  <a:lnTo>
                    <a:pt x="23246" y="97067"/>
                  </a:lnTo>
                  <a:lnTo>
                    <a:pt x="25366" y="98430"/>
                  </a:lnTo>
                  <a:lnTo>
                    <a:pt x="27637" y="99717"/>
                  </a:lnTo>
                  <a:lnTo>
                    <a:pt x="29909" y="100853"/>
                  </a:lnTo>
                  <a:lnTo>
                    <a:pt x="32180" y="101913"/>
                  </a:lnTo>
                  <a:lnTo>
                    <a:pt x="34603" y="102898"/>
                  </a:lnTo>
                  <a:lnTo>
                    <a:pt x="37026" y="103730"/>
                  </a:lnTo>
                  <a:lnTo>
                    <a:pt x="39600" y="104412"/>
                  </a:lnTo>
                  <a:lnTo>
                    <a:pt x="42099" y="105018"/>
                  </a:lnTo>
                  <a:lnTo>
                    <a:pt x="44749" y="105472"/>
                  </a:lnTo>
                  <a:lnTo>
                    <a:pt x="47323" y="105850"/>
                  </a:lnTo>
                  <a:lnTo>
                    <a:pt x="50049" y="106002"/>
                  </a:lnTo>
                  <a:lnTo>
                    <a:pt x="52775" y="106078"/>
                  </a:lnTo>
                  <a:lnTo>
                    <a:pt x="55425" y="106002"/>
                  </a:lnTo>
                  <a:lnTo>
                    <a:pt x="58150" y="105850"/>
                  </a:lnTo>
                  <a:lnTo>
                    <a:pt x="60800" y="105472"/>
                  </a:lnTo>
                  <a:lnTo>
                    <a:pt x="63375" y="105018"/>
                  </a:lnTo>
                  <a:lnTo>
                    <a:pt x="65949" y="104412"/>
                  </a:lnTo>
                  <a:lnTo>
                    <a:pt x="68448" y="103730"/>
                  </a:lnTo>
                  <a:lnTo>
                    <a:pt x="70871" y="102898"/>
                  </a:lnTo>
                  <a:lnTo>
                    <a:pt x="73294" y="101913"/>
                  </a:lnTo>
                  <a:lnTo>
                    <a:pt x="75641" y="100853"/>
                  </a:lnTo>
                  <a:lnTo>
                    <a:pt x="77912" y="99717"/>
                  </a:lnTo>
                  <a:lnTo>
                    <a:pt x="80108" y="98430"/>
                  </a:lnTo>
                  <a:lnTo>
                    <a:pt x="82228" y="97067"/>
                  </a:lnTo>
                  <a:lnTo>
                    <a:pt x="84272" y="95553"/>
                  </a:lnTo>
                  <a:lnTo>
                    <a:pt x="86317" y="93963"/>
                  </a:lnTo>
                  <a:lnTo>
                    <a:pt x="88209" y="92297"/>
                  </a:lnTo>
                  <a:lnTo>
                    <a:pt x="90027" y="90556"/>
                  </a:lnTo>
                  <a:lnTo>
                    <a:pt x="91768" y="88739"/>
                  </a:lnTo>
                  <a:lnTo>
                    <a:pt x="93434" y="86770"/>
                  </a:lnTo>
                  <a:lnTo>
                    <a:pt x="95024" y="84802"/>
                  </a:lnTo>
                  <a:lnTo>
                    <a:pt x="96462" y="82682"/>
                  </a:lnTo>
                  <a:lnTo>
                    <a:pt x="97825" y="80562"/>
                  </a:lnTo>
                  <a:lnTo>
                    <a:pt x="99112" y="78366"/>
                  </a:lnTo>
                  <a:lnTo>
                    <a:pt x="100248" y="76019"/>
                  </a:lnTo>
                  <a:lnTo>
                    <a:pt x="101308" y="73671"/>
                  </a:lnTo>
                  <a:lnTo>
                    <a:pt x="102293" y="71249"/>
                  </a:lnTo>
                  <a:lnTo>
                    <a:pt x="103125" y="68826"/>
                  </a:lnTo>
                  <a:lnTo>
                    <a:pt x="103807" y="66327"/>
                  </a:lnTo>
                  <a:lnTo>
                    <a:pt x="104413" y="63753"/>
                  </a:lnTo>
                  <a:lnTo>
                    <a:pt x="104867" y="61103"/>
                  </a:lnTo>
                  <a:lnTo>
                    <a:pt x="105170" y="58453"/>
                  </a:lnTo>
                  <a:lnTo>
                    <a:pt x="105397" y="55803"/>
                  </a:lnTo>
                  <a:lnTo>
                    <a:pt x="105473" y="53077"/>
                  </a:lnTo>
                  <a:lnTo>
                    <a:pt x="105397" y="50275"/>
                  </a:lnTo>
                  <a:lnTo>
                    <a:pt x="105170" y="47625"/>
                  </a:lnTo>
                  <a:lnTo>
                    <a:pt x="104867" y="44975"/>
                  </a:lnTo>
                  <a:lnTo>
                    <a:pt x="104413" y="42325"/>
                  </a:lnTo>
                  <a:lnTo>
                    <a:pt x="103807" y="39751"/>
                  </a:lnTo>
                  <a:lnTo>
                    <a:pt x="103125" y="37252"/>
                  </a:lnTo>
                  <a:lnTo>
                    <a:pt x="102293" y="34829"/>
                  </a:lnTo>
                  <a:lnTo>
                    <a:pt x="101308" y="32407"/>
                  </a:lnTo>
                  <a:lnTo>
                    <a:pt x="100248" y="30059"/>
                  </a:lnTo>
                  <a:lnTo>
                    <a:pt x="99112" y="27712"/>
                  </a:lnTo>
                  <a:lnTo>
                    <a:pt x="97825" y="25516"/>
                  </a:lnTo>
                  <a:lnTo>
                    <a:pt x="96462" y="23396"/>
                  </a:lnTo>
                  <a:lnTo>
                    <a:pt x="95024" y="21276"/>
                  </a:lnTo>
                  <a:lnTo>
                    <a:pt x="93434" y="19308"/>
                  </a:lnTo>
                  <a:lnTo>
                    <a:pt x="91768" y="17339"/>
                  </a:lnTo>
                  <a:lnTo>
                    <a:pt x="90027" y="15522"/>
                  </a:lnTo>
                  <a:lnTo>
                    <a:pt x="88209" y="13781"/>
                  </a:lnTo>
                  <a:lnTo>
                    <a:pt x="86317" y="12115"/>
                  </a:lnTo>
                  <a:lnTo>
                    <a:pt x="84272" y="10525"/>
                  </a:lnTo>
                  <a:lnTo>
                    <a:pt x="82228" y="9011"/>
                  </a:lnTo>
                  <a:lnTo>
                    <a:pt x="80108" y="7648"/>
                  </a:lnTo>
                  <a:lnTo>
                    <a:pt x="77912" y="6361"/>
                  </a:lnTo>
                  <a:lnTo>
                    <a:pt x="75641" y="5225"/>
                  </a:lnTo>
                  <a:lnTo>
                    <a:pt x="73294" y="4165"/>
                  </a:lnTo>
                  <a:lnTo>
                    <a:pt x="70871" y="3180"/>
                  </a:lnTo>
                  <a:lnTo>
                    <a:pt x="68448" y="2348"/>
                  </a:lnTo>
                  <a:lnTo>
                    <a:pt x="65949" y="1666"/>
                  </a:lnTo>
                  <a:lnTo>
                    <a:pt x="63375" y="1060"/>
                  </a:lnTo>
                  <a:lnTo>
                    <a:pt x="60800" y="606"/>
                  </a:lnTo>
                  <a:lnTo>
                    <a:pt x="58150" y="228"/>
                  </a:lnTo>
                  <a:lnTo>
                    <a:pt x="55425" y="76"/>
                  </a:lnTo>
                  <a:lnTo>
                    <a:pt x="52775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925;p50"/>
            <p:cNvSpPr/>
            <p:nvPr/>
          </p:nvSpPr>
          <p:spPr>
            <a:xfrm>
              <a:off x="4667475" y="1531525"/>
              <a:ext cx="2636800" cy="2651950"/>
            </a:xfrm>
            <a:custGeom>
              <a:avLst/>
              <a:gdLst/>
              <a:ahLst/>
              <a:cxnLst/>
              <a:rect l="l" t="t" r="r" b="b"/>
              <a:pathLst>
                <a:path w="105472" h="106078" extrusionOk="0">
                  <a:moveTo>
                    <a:pt x="52698" y="0"/>
                  </a:moveTo>
                  <a:lnTo>
                    <a:pt x="49972" y="76"/>
                  </a:lnTo>
                  <a:lnTo>
                    <a:pt x="47322" y="228"/>
                  </a:lnTo>
                  <a:lnTo>
                    <a:pt x="44672" y="606"/>
                  </a:lnTo>
                  <a:lnTo>
                    <a:pt x="42098" y="1060"/>
                  </a:lnTo>
                  <a:lnTo>
                    <a:pt x="39524" y="1666"/>
                  </a:lnTo>
                  <a:lnTo>
                    <a:pt x="37025" y="2348"/>
                  </a:lnTo>
                  <a:lnTo>
                    <a:pt x="34602" y="3180"/>
                  </a:lnTo>
                  <a:lnTo>
                    <a:pt x="32179" y="4165"/>
                  </a:lnTo>
                  <a:lnTo>
                    <a:pt x="29832" y="5225"/>
                  </a:lnTo>
                  <a:lnTo>
                    <a:pt x="27561" y="6361"/>
                  </a:lnTo>
                  <a:lnTo>
                    <a:pt x="25365" y="7648"/>
                  </a:lnTo>
                  <a:lnTo>
                    <a:pt x="23245" y="9011"/>
                  </a:lnTo>
                  <a:lnTo>
                    <a:pt x="21200" y="10525"/>
                  </a:lnTo>
                  <a:lnTo>
                    <a:pt x="19156" y="12115"/>
                  </a:lnTo>
                  <a:lnTo>
                    <a:pt x="17263" y="13781"/>
                  </a:lnTo>
                  <a:lnTo>
                    <a:pt x="15446" y="15522"/>
                  </a:lnTo>
                  <a:lnTo>
                    <a:pt x="13705" y="17339"/>
                  </a:lnTo>
                  <a:lnTo>
                    <a:pt x="12039" y="19308"/>
                  </a:lnTo>
                  <a:lnTo>
                    <a:pt x="10449" y="21276"/>
                  </a:lnTo>
                  <a:lnTo>
                    <a:pt x="9010" y="23396"/>
                  </a:lnTo>
                  <a:lnTo>
                    <a:pt x="7647" y="25516"/>
                  </a:lnTo>
                  <a:lnTo>
                    <a:pt x="6360" y="27712"/>
                  </a:lnTo>
                  <a:lnTo>
                    <a:pt x="5224" y="30059"/>
                  </a:lnTo>
                  <a:lnTo>
                    <a:pt x="4164" y="32407"/>
                  </a:lnTo>
                  <a:lnTo>
                    <a:pt x="3180" y="34829"/>
                  </a:lnTo>
                  <a:lnTo>
                    <a:pt x="2347" y="37252"/>
                  </a:lnTo>
                  <a:lnTo>
                    <a:pt x="1666" y="39751"/>
                  </a:lnTo>
                  <a:lnTo>
                    <a:pt x="1060" y="42325"/>
                  </a:lnTo>
                  <a:lnTo>
                    <a:pt x="606" y="44975"/>
                  </a:lnTo>
                  <a:lnTo>
                    <a:pt x="227" y="47625"/>
                  </a:lnTo>
                  <a:lnTo>
                    <a:pt x="76" y="50275"/>
                  </a:lnTo>
                  <a:lnTo>
                    <a:pt x="0" y="53077"/>
                  </a:lnTo>
                  <a:lnTo>
                    <a:pt x="76" y="55803"/>
                  </a:lnTo>
                  <a:lnTo>
                    <a:pt x="227" y="58453"/>
                  </a:lnTo>
                  <a:lnTo>
                    <a:pt x="606" y="61103"/>
                  </a:lnTo>
                  <a:lnTo>
                    <a:pt x="1060" y="63753"/>
                  </a:lnTo>
                  <a:lnTo>
                    <a:pt x="1666" y="66327"/>
                  </a:lnTo>
                  <a:lnTo>
                    <a:pt x="2347" y="68826"/>
                  </a:lnTo>
                  <a:lnTo>
                    <a:pt x="3180" y="71249"/>
                  </a:lnTo>
                  <a:lnTo>
                    <a:pt x="4164" y="73671"/>
                  </a:lnTo>
                  <a:lnTo>
                    <a:pt x="5224" y="76019"/>
                  </a:lnTo>
                  <a:lnTo>
                    <a:pt x="6360" y="78366"/>
                  </a:lnTo>
                  <a:lnTo>
                    <a:pt x="7647" y="80562"/>
                  </a:lnTo>
                  <a:lnTo>
                    <a:pt x="9010" y="82682"/>
                  </a:lnTo>
                  <a:lnTo>
                    <a:pt x="10449" y="84802"/>
                  </a:lnTo>
                  <a:lnTo>
                    <a:pt x="12039" y="86770"/>
                  </a:lnTo>
                  <a:lnTo>
                    <a:pt x="13705" y="88739"/>
                  </a:lnTo>
                  <a:lnTo>
                    <a:pt x="15446" y="90556"/>
                  </a:lnTo>
                  <a:lnTo>
                    <a:pt x="17263" y="92297"/>
                  </a:lnTo>
                  <a:lnTo>
                    <a:pt x="19156" y="93963"/>
                  </a:lnTo>
                  <a:lnTo>
                    <a:pt x="21200" y="95553"/>
                  </a:lnTo>
                  <a:lnTo>
                    <a:pt x="23245" y="97067"/>
                  </a:lnTo>
                  <a:lnTo>
                    <a:pt x="25365" y="98430"/>
                  </a:lnTo>
                  <a:lnTo>
                    <a:pt x="27561" y="99717"/>
                  </a:lnTo>
                  <a:lnTo>
                    <a:pt x="29832" y="100853"/>
                  </a:lnTo>
                  <a:lnTo>
                    <a:pt x="32179" y="101913"/>
                  </a:lnTo>
                  <a:lnTo>
                    <a:pt x="34602" y="102898"/>
                  </a:lnTo>
                  <a:lnTo>
                    <a:pt x="37025" y="103730"/>
                  </a:lnTo>
                  <a:lnTo>
                    <a:pt x="39524" y="104412"/>
                  </a:lnTo>
                  <a:lnTo>
                    <a:pt x="42098" y="105018"/>
                  </a:lnTo>
                  <a:lnTo>
                    <a:pt x="44672" y="105472"/>
                  </a:lnTo>
                  <a:lnTo>
                    <a:pt x="47322" y="105850"/>
                  </a:lnTo>
                  <a:lnTo>
                    <a:pt x="49972" y="106002"/>
                  </a:lnTo>
                  <a:lnTo>
                    <a:pt x="52698" y="106078"/>
                  </a:lnTo>
                  <a:lnTo>
                    <a:pt x="55424" y="106002"/>
                  </a:lnTo>
                  <a:lnTo>
                    <a:pt x="58074" y="105850"/>
                  </a:lnTo>
                  <a:lnTo>
                    <a:pt x="60724" y="105472"/>
                  </a:lnTo>
                  <a:lnTo>
                    <a:pt x="63374" y="105018"/>
                  </a:lnTo>
                  <a:lnTo>
                    <a:pt x="65873" y="104412"/>
                  </a:lnTo>
                  <a:lnTo>
                    <a:pt x="68371" y="103730"/>
                  </a:lnTo>
                  <a:lnTo>
                    <a:pt x="70870" y="102898"/>
                  </a:lnTo>
                  <a:lnTo>
                    <a:pt x="73217" y="101913"/>
                  </a:lnTo>
                  <a:lnTo>
                    <a:pt x="75564" y="100853"/>
                  </a:lnTo>
                  <a:lnTo>
                    <a:pt x="77836" y="99717"/>
                  </a:lnTo>
                  <a:lnTo>
                    <a:pt x="80031" y="98430"/>
                  </a:lnTo>
                  <a:lnTo>
                    <a:pt x="82227" y="97067"/>
                  </a:lnTo>
                  <a:lnTo>
                    <a:pt x="84271" y="95553"/>
                  </a:lnTo>
                  <a:lnTo>
                    <a:pt x="86240" y="93963"/>
                  </a:lnTo>
                  <a:lnTo>
                    <a:pt x="88209" y="92297"/>
                  </a:lnTo>
                  <a:lnTo>
                    <a:pt x="90026" y="90556"/>
                  </a:lnTo>
                  <a:lnTo>
                    <a:pt x="91767" y="88739"/>
                  </a:lnTo>
                  <a:lnTo>
                    <a:pt x="93433" y="86770"/>
                  </a:lnTo>
                  <a:lnTo>
                    <a:pt x="94947" y="84802"/>
                  </a:lnTo>
                  <a:lnTo>
                    <a:pt x="96462" y="82682"/>
                  </a:lnTo>
                  <a:lnTo>
                    <a:pt x="97824" y="80562"/>
                  </a:lnTo>
                  <a:lnTo>
                    <a:pt x="99112" y="78366"/>
                  </a:lnTo>
                  <a:lnTo>
                    <a:pt x="100247" y="76019"/>
                  </a:lnTo>
                  <a:lnTo>
                    <a:pt x="101307" y="73671"/>
                  </a:lnTo>
                  <a:lnTo>
                    <a:pt x="102292" y="71249"/>
                  </a:lnTo>
                  <a:lnTo>
                    <a:pt x="103049" y="68826"/>
                  </a:lnTo>
                  <a:lnTo>
                    <a:pt x="103806" y="66327"/>
                  </a:lnTo>
                  <a:lnTo>
                    <a:pt x="104412" y="63753"/>
                  </a:lnTo>
                  <a:lnTo>
                    <a:pt x="104866" y="61103"/>
                  </a:lnTo>
                  <a:lnTo>
                    <a:pt x="105169" y="58453"/>
                  </a:lnTo>
                  <a:lnTo>
                    <a:pt x="105396" y="55803"/>
                  </a:lnTo>
                  <a:lnTo>
                    <a:pt x="105472" y="53077"/>
                  </a:lnTo>
                  <a:lnTo>
                    <a:pt x="105396" y="50275"/>
                  </a:lnTo>
                  <a:lnTo>
                    <a:pt x="105169" y="47625"/>
                  </a:lnTo>
                  <a:lnTo>
                    <a:pt x="104866" y="44975"/>
                  </a:lnTo>
                  <a:lnTo>
                    <a:pt x="104412" y="42325"/>
                  </a:lnTo>
                  <a:lnTo>
                    <a:pt x="103806" y="39751"/>
                  </a:lnTo>
                  <a:lnTo>
                    <a:pt x="103049" y="37252"/>
                  </a:lnTo>
                  <a:lnTo>
                    <a:pt x="102292" y="34829"/>
                  </a:lnTo>
                  <a:lnTo>
                    <a:pt x="101307" y="32407"/>
                  </a:lnTo>
                  <a:lnTo>
                    <a:pt x="100247" y="30059"/>
                  </a:lnTo>
                  <a:lnTo>
                    <a:pt x="99112" y="27712"/>
                  </a:lnTo>
                  <a:lnTo>
                    <a:pt x="97824" y="25516"/>
                  </a:lnTo>
                  <a:lnTo>
                    <a:pt x="96462" y="23396"/>
                  </a:lnTo>
                  <a:lnTo>
                    <a:pt x="94947" y="21276"/>
                  </a:lnTo>
                  <a:lnTo>
                    <a:pt x="93433" y="19308"/>
                  </a:lnTo>
                  <a:lnTo>
                    <a:pt x="91767" y="17339"/>
                  </a:lnTo>
                  <a:lnTo>
                    <a:pt x="90026" y="15522"/>
                  </a:lnTo>
                  <a:lnTo>
                    <a:pt x="88209" y="13781"/>
                  </a:lnTo>
                  <a:lnTo>
                    <a:pt x="86240" y="12115"/>
                  </a:lnTo>
                  <a:lnTo>
                    <a:pt x="84271" y="10525"/>
                  </a:lnTo>
                  <a:lnTo>
                    <a:pt x="82227" y="9011"/>
                  </a:lnTo>
                  <a:lnTo>
                    <a:pt x="80031" y="7648"/>
                  </a:lnTo>
                  <a:lnTo>
                    <a:pt x="77836" y="6361"/>
                  </a:lnTo>
                  <a:lnTo>
                    <a:pt x="75564" y="5225"/>
                  </a:lnTo>
                  <a:lnTo>
                    <a:pt x="73217" y="4165"/>
                  </a:lnTo>
                  <a:lnTo>
                    <a:pt x="70870" y="3180"/>
                  </a:lnTo>
                  <a:lnTo>
                    <a:pt x="68371" y="2348"/>
                  </a:lnTo>
                  <a:lnTo>
                    <a:pt x="65873" y="1666"/>
                  </a:lnTo>
                  <a:lnTo>
                    <a:pt x="63374" y="1060"/>
                  </a:lnTo>
                  <a:lnTo>
                    <a:pt x="60724" y="606"/>
                  </a:lnTo>
                  <a:lnTo>
                    <a:pt x="58074" y="228"/>
                  </a:lnTo>
                  <a:lnTo>
                    <a:pt x="55424" y="76"/>
                  </a:lnTo>
                  <a:lnTo>
                    <a:pt x="52698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926;p50"/>
            <p:cNvSpPr/>
            <p:nvPr/>
          </p:nvSpPr>
          <p:spPr>
            <a:xfrm>
              <a:off x="4898400" y="1764350"/>
              <a:ext cx="2173050" cy="2186300"/>
            </a:xfrm>
            <a:custGeom>
              <a:avLst/>
              <a:gdLst/>
              <a:ahLst/>
              <a:cxnLst/>
              <a:rect l="l" t="t" r="r" b="b"/>
              <a:pathLst>
                <a:path w="86922" h="87452" extrusionOk="0">
                  <a:moveTo>
                    <a:pt x="43461" y="0"/>
                  </a:moveTo>
                  <a:lnTo>
                    <a:pt x="41265" y="76"/>
                  </a:lnTo>
                  <a:lnTo>
                    <a:pt x="39070" y="228"/>
                  </a:lnTo>
                  <a:lnTo>
                    <a:pt x="36874" y="530"/>
                  </a:lnTo>
                  <a:lnTo>
                    <a:pt x="34754" y="909"/>
                  </a:lnTo>
                  <a:lnTo>
                    <a:pt x="32634" y="1363"/>
                  </a:lnTo>
                  <a:lnTo>
                    <a:pt x="30589" y="1969"/>
                  </a:lnTo>
                  <a:lnTo>
                    <a:pt x="28545" y="2650"/>
                  </a:lnTo>
                  <a:lnTo>
                    <a:pt x="26576" y="3408"/>
                  </a:lnTo>
                  <a:lnTo>
                    <a:pt x="24608" y="4316"/>
                  </a:lnTo>
                  <a:lnTo>
                    <a:pt x="22791" y="5300"/>
                  </a:lnTo>
                  <a:lnTo>
                    <a:pt x="20974" y="6361"/>
                  </a:lnTo>
                  <a:lnTo>
                    <a:pt x="19156" y="7496"/>
                  </a:lnTo>
                  <a:lnTo>
                    <a:pt x="17491" y="8708"/>
                  </a:lnTo>
                  <a:lnTo>
                    <a:pt x="15825" y="9995"/>
                  </a:lnTo>
                  <a:lnTo>
                    <a:pt x="14235" y="11358"/>
                  </a:lnTo>
                  <a:lnTo>
                    <a:pt x="12721" y="12796"/>
                  </a:lnTo>
                  <a:lnTo>
                    <a:pt x="11282" y="14311"/>
                  </a:lnTo>
                  <a:lnTo>
                    <a:pt x="9919" y="15901"/>
                  </a:lnTo>
                  <a:lnTo>
                    <a:pt x="8632" y="17566"/>
                  </a:lnTo>
                  <a:lnTo>
                    <a:pt x="7420" y="19308"/>
                  </a:lnTo>
                  <a:lnTo>
                    <a:pt x="6285" y="21049"/>
                  </a:lnTo>
                  <a:lnTo>
                    <a:pt x="5300" y="22866"/>
                  </a:lnTo>
                  <a:lnTo>
                    <a:pt x="4316" y="24759"/>
                  </a:lnTo>
                  <a:lnTo>
                    <a:pt x="3408" y="26728"/>
                  </a:lnTo>
                  <a:lnTo>
                    <a:pt x="2650" y="28697"/>
                  </a:lnTo>
                  <a:lnTo>
                    <a:pt x="1969" y="30741"/>
                  </a:lnTo>
                  <a:lnTo>
                    <a:pt x="1363" y="32785"/>
                  </a:lnTo>
                  <a:lnTo>
                    <a:pt x="909" y="34905"/>
                  </a:lnTo>
                  <a:lnTo>
                    <a:pt x="530" y="37101"/>
                  </a:lnTo>
                  <a:lnTo>
                    <a:pt x="228" y="39221"/>
                  </a:lnTo>
                  <a:lnTo>
                    <a:pt x="76" y="41492"/>
                  </a:lnTo>
                  <a:lnTo>
                    <a:pt x="0" y="43764"/>
                  </a:lnTo>
                  <a:lnTo>
                    <a:pt x="76" y="45960"/>
                  </a:lnTo>
                  <a:lnTo>
                    <a:pt x="228" y="48231"/>
                  </a:lnTo>
                  <a:lnTo>
                    <a:pt x="530" y="50351"/>
                  </a:lnTo>
                  <a:lnTo>
                    <a:pt x="909" y="52547"/>
                  </a:lnTo>
                  <a:lnTo>
                    <a:pt x="1363" y="54667"/>
                  </a:lnTo>
                  <a:lnTo>
                    <a:pt x="1969" y="56711"/>
                  </a:lnTo>
                  <a:lnTo>
                    <a:pt x="2650" y="58755"/>
                  </a:lnTo>
                  <a:lnTo>
                    <a:pt x="3408" y="60724"/>
                  </a:lnTo>
                  <a:lnTo>
                    <a:pt x="4316" y="62693"/>
                  </a:lnTo>
                  <a:lnTo>
                    <a:pt x="5300" y="64586"/>
                  </a:lnTo>
                  <a:lnTo>
                    <a:pt x="6285" y="66403"/>
                  </a:lnTo>
                  <a:lnTo>
                    <a:pt x="7420" y="68144"/>
                  </a:lnTo>
                  <a:lnTo>
                    <a:pt x="8632" y="69886"/>
                  </a:lnTo>
                  <a:lnTo>
                    <a:pt x="9919" y="71551"/>
                  </a:lnTo>
                  <a:lnTo>
                    <a:pt x="11282" y="73141"/>
                  </a:lnTo>
                  <a:lnTo>
                    <a:pt x="12721" y="74656"/>
                  </a:lnTo>
                  <a:lnTo>
                    <a:pt x="14235" y="76094"/>
                  </a:lnTo>
                  <a:lnTo>
                    <a:pt x="15825" y="77457"/>
                  </a:lnTo>
                  <a:lnTo>
                    <a:pt x="17491" y="78744"/>
                  </a:lnTo>
                  <a:lnTo>
                    <a:pt x="19156" y="79956"/>
                  </a:lnTo>
                  <a:lnTo>
                    <a:pt x="20974" y="81092"/>
                  </a:lnTo>
                  <a:lnTo>
                    <a:pt x="22791" y="82152"/>
                  </a:lnTo>
                  <a:lnTo>
                    <a:pt x="24608" y="83136"/>
                  </a:lnTo>
                  <a:lnTo>
                    <a:pt x="26576" y="84044"/>
                  </a:lnTo>
                  <a:lnTo>
                    <a:pt x="28545" y="84802"/>
                  </a:lnTo>
                  <a:lnTo>
                    <a:pt x="30589" y="85483"/>
                  </a:lnTo>
                  <a:lnTo>
                    <a:pt x="32634" y="86089"/>
                  </a:lnTo>
                  <a:lnTo>
                    <a:pt x="34754" y="86543"/>
                  </a:lnTo>
                  <a:lnTo>
                    <a:pt x="36874" y="86922"/>
                  </a:lnTo>
                  <a:lnTo>
                    <a:pt x="39070" y="87224"/>
                  </a:lnTo>
                  <a:lnTo>
                    <a:pt x="41265" y="87376"/>
                  </a:lnTo>
                  <a:lnTo>
                    <a:pt x="43461" y="87452"/>
                  </a:lnTo>
                  <a:lnTo>
                    <a:pt x="45732" y="87376"/>
                  </a:lnTo>
                  <a:lnTo>
                    <a:pt x="47928" y="87224"/>
                  </a:lnTo>
                  <a:lnTo>
                    <a:pt x="50124" y="86922"/>
                  </a:lnTo>
                  <a:lnTo>
                    <a:pt x="52244" y="86543"/>
                  </a:lnTo>
                  <a:lnTo>
                    <a:pt x="54364" y="86089"/>
                  </a:lnTo>
                  <a:lnTo>
                    <a:pt x="56408" y="85483"/>
                  </a:lnTo>
                  <a:lnTo>
                    <a:pt x="58453" y="84802"/>
                  </a:lnTo>
                  <a:lnTo>
                    <a:pt x="60421" y="84044"/>
                  </a:lnTo>
                  <a:lnTo>
                    <a:pt x="62314" y="83136"/>
                  </a:lnTo>
                  <a:lnTo>
                    <a:pt x="64207" y="82152"/>
                  </a:lnTo>
                  <a:lnTo>
                    <a:pt x="66024" y="81092"/>
                  </a:lnTo>
                  <a:lnTo>
                    <a:pt x="67766" y="79956"/>
                  </a:lnTo>
                  <a:lnTo>
                    <a:pt x="69507" y="78744"/>
                  </a:lnTo>
                  <a:lnTo>
                    <a:pt x="71097" y="77457"/>
                  </a:lnTo>
                  <a:lnTo>
                    <a:pt x="72687" y="76094"/>
                  </a:lnTo>
                  <a:lnTo>
                    <a:pt x="74201" y="74656"/>
                  </a:lnTo>
                  <a:lnTo>
                    <a:pt x="75640" y="73141"/>
                  </a:lnTo>
                  <a:lnTo>
                    <a:pt x="77003" y="71551"/>
                  </a:lnTo>
                  <a:lnTo>
                    <a:pt x="78290" y="69886"/>
                  </a:lnTo>
                  <a:lnTo>
                    <a:pt x="79502" y="68144"/>
                  </a:lnTo>
                  <a:lnTo>
                    <a:pt x="80637" y="66403"/>
                  </a:lnTo>
                  <a:lnTo>
                    <a:pt x="81697" y="64586"/>
                  </a:lnTo>
                  <a:lnTo>
                    <a:pt x="82682" y="62693"/>
                  </a:lnTo>
                  <a:lnTo>
                    <a:pt x="83514" y="60724"/>
                  </a:lnTo>
                  <a:lnTo>
                    <a:pt x="84272" y="58755"/>
                  </a:lnTo>
                  <a:lnTo>
                    <a:pt x="84953" y="56711"/>
                  </a:lnTo>
                  <a:lnTo>
                    <a:pt x="85559" y="54667"/>
                  </a:lnTo>
                  <a:lnTo>
                    <a:pt x="86089" y="52547"/>
                  </a:lnTo>
                  <a:lnTo>
                    <a:pt x="86467" y="50351"/>
                  </a:lnTo>
                  <a:lnTo>
                    <a:pt x="86695" y="48231"/>
                  </a:lnTo>
                  <a:lnTo>
                    <a:pt x="86846" y="45960"/>
                  </a:lnTo>
                  <a:lnTo>
                    <a:pt x="86922" y="43764"/>
                  </a:lnTo>
                  <a:lnTo>
                    <a:pt x="86846" y="41492"/>
                  </a:lnTo>
                  <a:lnTo>
                    <a:pt x="86695" y="39221"/>
                  </a:lnTo>
                  <a:lnTo>
                    <a:pt x="86467" y="37101"/>
                  </a:lnTo>
                  <a:lnTo>
                    <a:pt x="86089" y="34905"/>
                  </a:lnTo>
                  <a:lnTo>
                    <a:pt x="85559" y="32785"/>
                  </a:lnTo>
                  <a:lnTo>
                    <a:pt x="84953" y="30741"/>
                  </a:lnTo>
                  <a:lnTo>
                    <a:pt x="84272" y="28697"/>
                  </a:lnTo>
                  <a:lnTo>
                    <a:pt x="83514" y="26728"/>
                  </a:lnTo>
                  <a:lnTo>
                    <a:pt x="82682" y="24759"/>
                  </a:lnTo>
                  <a:lnTo>
                    <a:pt x="81697" y="22866"/>
                  </a:lnTo>
                  <a:lnTo>
                    <a:pt x="80637" y="21049"/>
                  </a:lnTo>
                  <a:lnTo>
                    <a:pt x="79502" y="19308"/>
                  </a:lnTo>
                  <a:lnTo>
                    <a:pt x="78290" y="17566"/>
                  </a:lnTo>
                  <a:lnTo>
                    <a:pt x="77003" y="15901"/>
                  </a:lnTo>
                  <a:lnTo>
                    <a:pt x="75640" y="14311"/>
                  </a:lnTo>
                  <a:lnTo>
                    <a:pt x="74201" y="12796"/>
                  </a:lnTo>
                  <a:lnTo>
                    <a:pt x="72687" y="11358"/>
                  </a:lnTo>
                  <a:lnTo>
                    <a:pt x="71097" y="9995"/>
                  </a:lnTo>
                  <a:lnTo>
                    <a:pt x="69507" y="8708"/>
                  </a:lnTo>
                  <a:lnTo>
                    <a:pt x="67766" y="7496"/>
                  </a:lnTo>
                  <a:lnTo>
                    <a:pt x="66024" y="6361"/>
                  </a:lnTo>
                  <a:lnTo>
                    <a:pt x="64207" y="5300"/>
                  </a:lnTo>
                  <a:lnTo>
                    <a:pt x="62314" y="4316"/>
                  </a:lnTo>
                  <a:lnTo>
                    <a:pt x="60421" y="3408"/>
                  </a:lnTo>
                  <a:lnTo>
                    <a:pt x="58453" y="2650"/>
                  </a:lnTo>
                  <a:lnTo>
                    <a:pt x="56408" y="1969"/>
                  </a:lnTo>
                  <a:lnTo>
                    <a:pt x="54364" y="1363"/>
                  </a:lnTo>
                  <a:lnTo>
                    <a:pt x="52244" y="909"/>
                  </a:lnTo>
                  <a:lnTo>
                    <a:pt x="50124" y="530"/>
                  </a:lnTo>
                  <a:lnTo>
                    <a:pt x="47928" y="228"/>
                  </a:lnTo>
                  <a:lnTo>
                    <a:pt x="45732" y="76"/>
                  </a:lnTo>
                  <a:lnTo>
                    <a:pt x="43461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927;p50"/>
            <p:cNvSpPr/>
            <p:nvPr/>
          </p:nvSpPr>
          <p:spPr>
            <a:xfrm>
              <a:off x="5538200" y="2177000"/>
              <a:ext cx="834775" cy="1402650"/>
            </a:xfrm>
            <a:custGeom>
              <a:avLst/>
              <a:gdLst/>
              <a:ahLst/>
              <a:cxnLst/>
              <a:rect l="l" t="t" r="r" b="b"/>
              <a:pathLst>
                <a:path w="33391" h="56106" extrusionOk="0">
                  <a:moveTo>
                    <a:pt x="13326" y="0"/>
                  </a:moveTo>
                  <a:lnTo>
                    <a:pt x="13326" y="8253"/>
                  </a:lnTo>
                  <a:lnTo>
                    <a:pt x="12115" y="8556"/>
                  </a:lnTo>
                  <a:lnTo>
                    <a:pt x="10979" y="8859"/>
                  </a:lnTo>
                  <a:lnTo>
                    <a:pt x="9843" y="9313"/>
                  </a:lnTo>
                  <a:lnTo>
                    <a:pt x="8783" y="9768"/>
                  </a:lnTo>
                  <a:lnTo>
                    <a:pt x="7875" y="10298"/>
                  </a:lnTo>
                  <a:lnTo>
                    <a:pt x="6966" y="10828"/>
                  </a:lnTo>
                  <a:lnTo>
                    <a:pt x="6133" y="11509"/>
                  </a:lnTo>
                  <a:lnTo>
                    <a:pt x="5376" y="12191"/>
                  </a:lnTo>
                  <a:lnTo>
                    <a:pt x="4695" y="12948"/>
                  </a:lnTo>
                  <a:lnTo>
                    <a:pt x="4089" y="13781"/>
                  </a:lnTo>
                  <a:lnTo>
                    <a:pt x="3559" y="14613"/>
                  </a:lnTo>
                  <a:lnTo>
                    <a:pt x="3180" y="15522"/>
                  </a:lnTo>
                  <a:lnTo>
                    <a:pt x="2802" y="16506"/>
                  </a:lnTo>
                  <a:lnTo>
                    <a:pt x="2575" y="17491"/>
                  </a:lnTo>
                  <a:lnTo>
                    <a:pt x="2423" y="18551"/>
                  </a:lnTo>
                  <a:lnTo>
                    <a:pt x="2423" y="19686"/>
                  </a:lnTo>
                  <a:lnTo>
                    <a:pt x="2499" y="20898"/>
                  </a:lnTo>
                  <a:lnTo>
                    <a:pt x="2650" y="22109"/>
                  </a:lnTo>
                  <a:lnTo>
                    <a:pt x="2877" y="23094"/>
                  </a:lnTo>
                  <a:lnTo>
                    <a:pt x="3256" y="24078"/>
                  </a:lnTo>
                  <a:lnTo>
                    <a:pt x="3786" y="24986"/>
                  </a:lnTo>
                  <a:lnTo>
                    <a:pt x="4316" y="25744"/>
                  </a:lnTo>
                  <a:lnTo>
                    <a:pt x="4922" y="26501"/>
                  </a:lnTo>
                  <a:lnTo>
                    <a:pt x="5603" y="27182"/>
                  </a:lnTo>
                  <a:lnTo>
                    <a:pt x="6360" y="27788"/>
                  </a:lnTo>
                  <a:lnTo>
                    <a:pt x="7193" y="28318"/>
                  </a:lnTo>
                  <a:lnTo>
                    <a:pt x="8026" y="28772"/>
                  </a:lnTo>
                  <a:lnTo>
                    <a:pt x="8935" y="29226"/>
                  </a:lnTo>
                  <a:lnTo>
                    <a:pt x="10752" y="29984"/>
                  </a:lnTo>
                  <a:lnTo>
                    <a:pt x="12720" y="30589"/>
                  </a:lnTo>
                  <a:lnTo>
                    <a:pt x="16506" y="31649"/>
                  </a:lnTo>
                  <a:lnTo>
                    <a:pt x="18172" y="32179"/>
                  </a:lnTo>
                  <a:lnTo>
                    <a:pt x="19762" y="32785"/>
                  </a:lnTo>
                  <a:lnTo>
                    <a:pt x="20443" y="33088"/>
                  </a:lnTo>
                  <a:lnTo>
                    <a:pt x="21049" y="33391"/>
                  </a:lnTo>
                  <a:lnTo>
                    <a:pt x="21655" y="33769"/>
                  </a:lnTo>
                  <a:lnTo>
                    <a:pt x="22109" y="34224"/>
                  </a:lnTo>
                  <a:lnTo>
                    <a:pt x="22488" y="34678"/>
                  </a:lnTo>
                  <a:lnTo>
                    <a:pt x="22715" y="35208"/>
                  </a:lnTo>
                  <a:lnTo>
                    <a:pt x="22942" y="35738"/>
                  </a:lnTo>
                  <a:lnTo>
                    <a:pt x="23018" y="36344"/>
                  </a:lnTo>
                  <a:lnTo>
                    <a:pt x="22942" y="36798"/>
                  </a:lnTo>
                  <a:lnTo>
                    <a:pt x="22866" y="37177"/>
                  </a:lnTo>
                  <a:lnTo>
                    <a:pt x="22791" y="37479"/>
                  </a:lnTo>
                  <a:lnTo>
                    <a:pt x="22639" y="37858"/>
                  </a:lnTo>
                  <a:lnTo>
                    <a:pt x="22412" y="38161"/>
                  </a:lnTo>
                  <a:lnTo>
                    <a:pt x="22185" y="38388"/>
                  </a:lnTo>
                  <a:lnTo>
                    <a:pt x="21655" y="38918"/>
                  </a:lnTo>
                  <a:lnTo>
                    <a:pt x="20898" y="39297"/>
                  </a:lnTo>
                  <a:lnTo>
                    <a:pt x="19989" y="39524"/>
                  </a:lnTo>
                  <a:lnTo>
                    <a:pt x="19005" y="39675"/>
                  </a:lnTo>
                  <a:lnTo>
                    <a:pt x="17945" y="39751"/>
                  </a:lnTo>
                  <a:lnTo>
                    <a:pt x="17112" y="39751"/>
                  </a:lnTo>
                  <a:lnTo>
                    <a:pt x="16279" y="39675"/>
                  </a:lnTo>
                  <a:lnTo>
                    <a:pt x="14538" y="39372"/>
                  </a:lnTo>
                  <a:lnTo>
                    <a:pt x="12720" y="38842"/>
                  </a:lnTo>
                  <a:lnTo>
                    <a:pt x="10903" y="38161"/>
                  </a:lnTo>
                  <a:lnTo>
                    <a:pt x="9010" y="37328"/>
                  </a:lnTo>
                  <a:lnTo>
                    <a:pt x="7193" y="36268"/>
                  </a:lnTo>
                  <a:lnTo>
                    <a:pt x="5452" y="35132"/>
                  </a:lnTo>
                  <a:lnTo>
                    <a:pt x="4619" y="34527"/>
                  </a:lnTo>
                  <a:lnTo>
                    <a:pt x="3862" y="33921"/>
                  </a:lnTo>
                  <a:lnTo>
                    <a:pt x="0" y="41568"/>
                  </a:lnTo>
                  <a:lnTo>
                    <a:pt x="1439" y="42628"/>
                  </a:lnTo>
                  <a:lnTo>
                    <a:pt x="2877" y="43612"/>
                  </a:lnTo>
                  <a:lnTo>
                    <a:pt x="4467" y="44521"/>
                  </a:lnTo>
                  <a:lnTo>
                    <a:pt x="6133" y="45278"/>
                  </a:lnTo>
                  <a:lnTo>
                    <a:pt x="7875" y="46035"/>
                  </a:lnTo>
                  <a:lnTo>
                    <a:pt x="9692" y="46565"/>
                  </a:lnTo>
                  <a:lnTo>
                    <a:pt x="11509" y="47095"/>
                  </a:lnTo>
                  <a:lnTo>
                    <a:pt x="13326" y="47398"/>
                  </a:lnTo>
                  <a:lnTo>
                    <a:pt x="13326" y="56105"/>
                  </a:lnTo>
                  <a:lnTo>
                    <a:pt x="20670" y="56105"/>
                  </a:lnTo>
                  <a:lnTo>
                    <a:pt x="20670" y="47625"/>
                  </a:lnTo>
                  <a:lnTo>
                    <a:pt x="22033" y="47474"/>
                  </a:lnTo>
                  <a:lnTo>
                    <a:pt x="23321" y="47171"/>
                  </a:lnTo>
                  <a:lnTo>
                    <a:pt x="24608" y="46868"/>
                  </a:lnTo>
                  <a:lnTo>
                    <a:pt x="25743" y="46414"/>
                  </a:lnTo>
                  <a:lnTo>
                    <a:pt x="26879" y="45960"/>
                  </a:lnTo>
                  <a:lnTo>
                    <a:pt x="27939" y="45354"/>
                  </a:lnTo>
                  <a:lnTo>
                    <a:pt x="28923" y="44748"/>
                  </a:lnTo>
                  <a:lnTo>
                    <a:pt x="29756" y="44067"/>
                  </a:lnTo>
                  <a:lnTo>
                    <a:pt x="30589" y="43234"/>
                  </a:lnTo>
                  <a:lnTo>
                    <a:pt x="31271" y="42401"/>
                  </a:lnTo>
                  <a:lnTo>
                    <a:pt x="31876" y="41492"/>
                  </a:lnTo>
                  <a:lnTo>
                    <a:pt x="32406" y="40508"/>
                  </a:lnTo>
                  <a:lnTo>
                    <a:pt x="32861" y="39448"/>
                  </a:lnTo>
                  <a:lnTo>
                    <a:pt x="33164" y="38312"/>
                  </a:lnTo>
                  <a:lnTo>
                    <a:pt x="33315" y="37101"/>
                  </a:lnTo>
                  <a:lnTo>
                    <a:pt x="33391" y="35814"/>
                  </a:lnTo>
                  <a:lnTo>
                    <a:pt x="33315" y="34602"/>
                  </a:lnTo>
                  <a:lnTo>
                    <a:pt x="33164" y="33391"/>
                  </a:lnTo>
                  <a:lnTo>
                    <a:pt x="32861" y="32331"/>
                  </a:lnTo>
                  <a:lnTo>
                    <a:pt x="32482" y="31346"/>
                  </a:lnTo>
                  <a:lnTo>
                    <a:pt x="32028" y="30438"/>
                  </a:lnTo>
                  <a:lnTo>
                    <a:pt x="31498" y="29605"/>
                  </a:lnTo>
                  <a:lnTo>
                    <a:pt x="30892" y="28848"/>
                  </a:lnTo>
                  <a:lnTo>
                    <a:pt x="30135" y="28166"/>
                  </a:lnTo>
                  <a:lnTo>
                    <a:pt x="29378" y="27561"/>
                  </a:lnTo>
                  <a:lnTo>
                    <a:pt x="28621" y="26955"/>
                  </a:lnTo>
                  <a:lnTo>
                    <a:pt x="27788" y="26501"/>
                  </a:lnTo>
                  <a:lnTo>
                    <a:pt x="26879" y="26046"/>
                  </a:lnTo>
                  <a:lnTo>
                    <a:pt x="25971" y="25592"/>
                  </a:lnTo>
                  <a:lnTo>
                    <a:pt x="24986" y="25214"/>
                  </a:lnTo>
                  <a:lnTo>
                    <a:pt x="23093" y="24532"/>
                  </a:lnTo>
                  <a:lnTo>
                    <a:pt x="19308" y="23396"/>
                  </a:lnTo>
                  <a:lnTo>
                    <a:pt x="17566" y="22866"/>
                  </a:lnTo>
                  <a:lnTo>
                    <a:pt x="16052" y="22336"/>
                  </a:lnTo>
                  <a:lnTo>
                    <a:pt x="15295" y="22034"/>
                  </a:lnTo>
                  <a:lnTo>
                    <a:pt x="14689" y="21655"/>
                  </a:lnTo>
                  <a:lnTo>
                    <a:pt x="14159" y="21276"/>
                  </a:lnTo>
                  <a:lnTo>
                    <a:pt x="13705" y="20898"/>
                  </a:lnTo>
                  <a:lnTo>
                    <a:pt x="13326" y="20443"/>
                  </a:lnTo>
                  <a:lnTo>
                    <a:pt x="13023" y="19913"/>
                  </a:lnTo>
                  <a:lnTo>
                    <a:pt x="12872" y="19383"/>
                  </a:lnTo>
                  <a:lnTo>
                    <a:pt x="12796" y="18778"/>
                  </a:lnTo>
                  <a:lnTo>
                    <a:pt x="12872" y="18096"/>
                  </a:lnTo>
                  <a:lnTo>
                    <a:pt x="13099" y="17566"/>
                  </a:lnTo>
                  <a:lnTo>
                    <a:pt x="13478" y="17036"/>
                  </a:lnTo>
                  <a:lnTo>
                    <a:pt x="14008" y="16658"/>
                  </a:lnTo>
                  <a:lnTo>
                    <a:pt x="14613" y="16355"/>
                  </a:lnTo>
                  <a:lnTo>
                    <a:pt x="15370" y="16128"/>
                  </a:lnTo>
                  <a:lnTo>
                    <a:pt x="16203" y="15976"/>
                  </a:lnTo>
                  <a:lnTo>
                    <a:pt x="17112" y="15901"/>
                  </a:lnTo>
                  <a:lnTo>
                    <a:pt x="18399" y="15976"/>
                  </a:lnTo>
                  <a:lnTo>
                    <a:pt x="19762" y="16203"/>
                  </a:lnTo>
                  <a:lnTo>
                    <a:pt x="21352" y="16582"/>
                  </a:lnTo>
                  <a:lnTo>
                    <a:pt x="22942" y="17036"/>
                  </a:lnTo>
                  <a:lnTo>
                    <a:pt x="24608" y="17642"/>
                  </a:lnTo>
                  <a:lnTo>
                    <a:pt x="26273" y="18323"/>
                  </a:lnTo>
                  <a:lnTo>
                    <a:pt x="27939" y="19156"/>
                  </a:lnTo>
                  <a:lnTo>
                    <a:pt x="29529" y="19989"/>
                  </a:lnTo>
                  <a:lnTo>
                    <a:pt x="33239" y="12266"/>
                  </a:lnTo>
                  <a:lnTo>
                    <a:pt x="31952" y="11433"/>
                  </a:lnTo>
                  <a:lnTo>
                    <a:pt x="30589" y="10752"/>
                  </a:lnTo>
                  <a:lnTo>
                    <a:pt x="29075" y="10070"/>
                  </a:lnTo>
                  <a:lnTo>
                    <a:pt x="27485" y="9465"/>
                  </a:lnTo>
                  <a:lnTo>
                    <a:pt x="25819" y="9010"/>
                  </a:lnTo>
                  <a:lnTo>
                    <a:pt x="24153" y="8556"/>
                  </a:lnTo>
                  <a:lnTo>
                    <a:pt x="22412" y="8253"/>
                  </a:lnTo>
                  <a:lnTo>
                    <a:pt x="20670" y="7950"/>
                  </a:lnTo>
                  <a:lnTo>
                    <a:pt x="20670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0" name="Google Shape;930;p50">
            <a:hlinkClick r:id="rId3" action="ppaction://hlinksldjump"/>
          </p:cNvPr>
          <p:cNvSpPr/>
          <p:nvPr/>
        </p:nvSpPr>
        <p:spPr>
          <a:xfrm>
            <a:off x="6934188" y="3599575"/>
            <a:ext cx="4320971" cy="4983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133" kern="0" dirty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Dhea Hafishah (152010783026)</a:t>
            </a:r>
            <a:endParaRPr sz="2133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171" name="Google Shape;395;p31"/>
          <p:cNvGrpSpPr/>
          <p:nvPr/>
        </p:nvGrpSpPr>
        <p:grpSpPr>
          <a:xfrm>
            <a:off x="6025064" y="2394747"/>
            <a:ext cx="729808" cy="700696"/>
            <a:chOff x="3522263" y="1128388"/>
            <a:chExt cx="547356" cy="525522"/>
          </a:xfrm>
        </p:grpSpPr>
        <p:sp>
          <p:nvSpPr>
            <p:cNvPr id="172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5" name="Google Shape;395;p31"/>
          <p:cNvGrpSpPr/>
          <p:nvPr/>
        </p:nvGrpSpPr>
        <p:grpSpPr>
          <a:xfrm>
            <a:off x="1680912" y="1458113"/>
            <a:ext cx="729808" cy="700696"/>
            <a:chOff x="3522263" y="1128388"/>
            <a:chExt cx="547356" cy="525522"/>
          </a:xfrm>
        </p:grpSpPr>
        <p:sp>
          <p:nvSpPr>
            <p:cNvPr id="176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60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48"/>
          <p:cNvGrpSpPr/>
          <p:nvPr/>
        </p:nvGrpSpPr>
        <p:grpSpPr>
          <a:xfrm>
            <a:off x="131191" y="4834114"/>
            <a:ext cx="970047" cy="2281092"/>
            <a:chOff x="8416475" y="3483007"/>
            <a:chExt cx="727535" cy="1710819"/>
          </a:xfrm>
        </p:grpSpPr>
        <p:sp>
          <p:nvSpPr>
            <p:cNvPr id="1351" name="Google Shape;1351;p48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5" y="1222069"/>
            <a:ext cx="830400" cy="826000"/>
            <a:chOff x="-43146" y="1139477"/>
            <a:chExt cx="622800" cy="619500"/>
          </a:xfrm>
        </p:grpSpPr>
        <p:sp>
          <p:nvSpPr>
            <p:cNvPr id="1355" name="Google Shape;1355;p48"/>
            <p:cNvSpPr/>
            <p:nvPr/>
          </p:nvSpPr>
          <p:spPr>
            <a:xfrm rot="2517580">
              <a:off x="36280" y="1241357"/>
              <a:ext cx="463949" cy="415739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 rot="1928195">
              <a:off x="205388" y="1337374"/>
              <a:ext cx="166963" cy="223526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930;p50">
            <a:hlinkClick r:id="rId3" action="ppaction://hlinksldjump"/>
          </p:cNvPr>
          <p:cNvSpPr/>
          <p:nvPr/>
        </p:nvSpPr>
        <p:spPr>
          <a:xfrm>
            <a:off x="1252053" y="2724829"/>
            <a:ext cx="5025944" cy="91438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Thanks You </a:t>
            </a:r>
            <a:endParaRPr sz="4000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49" name="Google Shape;840;p34"/>
          <p:cNvGrpSpPr/>
          <p:nvPr/>
        </p:nvGrpSpPr>
        <p:grpSpPr>
          <a:xfrm>
            <a:off x="6183901" y="368436"/>
            <a:ext cx="6727335" cy="5689979"/>
            <a:chOff x="4089562" y="596016"/>
            <a:chExt cx="5045501" cy="4267484"/>
          </a:xfrm>
        </p:grpSpPr>
        <p:grpSp>
          <p:nvGrpSpPr>
            <p:cNvPr id="50" name="Google Shape;841;p34"/>
            <p:cNvGrpSpPr/>
            <p:nvPr/>
          </p:nvGrpSpPr>
          <p:grpSpPr>
            <a:xfrm>
              <a:off x="6472501" y="1326053"/>
              <a:ext cx="1000385" cy="883233"/>
              <a:chOff x="6472501" y="1326053"/>
              <a:chExt cx="1000385" cy="883233"/>
            </a:xfrm>
          </p:grpSpPr>
          <p:sp>
            <p:nvSpPr>
              <p:cNvPr id="240" name="Google Shape;842;p34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19896" extrusionOk="0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1" name="Google Shape;843;p34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15163" extrusionOk="0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2" name="Google Shape;844;p34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2203" extrusionOk="0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3" name="Google Shape;845;p34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9677" extrusionOk="0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846;p34"/>
            <p:cNvGrpSpPr/>
            <p:nvPr/>
          </p:nvGrpSpPr>
          <p:grpSpPr>
            <a:xfrm>
              <a:off x="4694531" y="2250235"/>
              <a:ext cx="1090502" cy="1018186"/>
              <a:chOff x="4694531" y="2250235"/>
              <a:chExt cx="1090502" cy="1018186"/>
            </a:xfrm>
          </p:grpSpPr>
          <p:sp>
            <p:nvSpPr>
              <p:cNvPr id="236" name="Google Shape;847;p34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7" name="Google Shape;848;p34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8" name="Google Shape;849;p34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9" name="Google Shape;850;p34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851;p34"/>
            <p:cNvGrpSpPr/>
            <p:nvPr/>
          </p:nvGrpSpPr>
          <p:grpSpPr>
            <a:xfrm>
              <a:off x="6256625" y="616414"/>
              <a:ext cx="546250" cy="503056"/>
              <a:chOff x="6256625" y="616414"/>
              <a:chExt cx="546250" cy="503056"/>
            </a:xfrm>
          </p:grpSpPr>
          <p:sp>
            <p:nvSpPr>
              <p:cNvPr id="232" name="Google Shape;852;p34"/>
              <p:cNvSpPr/>
              <p:nvPr/>
            </p:nvSpPr>
            <p:spPr>
              <a:xfrm>
                <a:off x="6256625" y="616414"/>
                <a:ext cx="546250" cy="503056"/>
              </a:xfrm>
              <a:custGeom>
                <a:avLst/>
                <a:gdLst/>
                <a:ahLst/>
                <a:cxnLst/>
                <a:rect l="l" t="t" r="r" b="b"/>
                <a:pathLst>
                  <a:path w="12305" h="11332" extrusionOk="0">
                    <a:moveTo>
                      <a:pt x="6142" y="0"/>
                    </a:moveTo>
                    <a:cubicBezTo>
                      <a:pt x="3460" y="0"/>
                      <a:pt x="1077" y="1903"/>
                      <a:pt x="571" y="4630"/>
                    </a:cubicBezTo>
                    <a:cubicBezTo>
                      <a:pt x="1" y="7706"/>
                      <a:pt x="2035" y="10663"/>
                      <a:pt x="5119" y="11234"/>
                    </a:cubicBezTo>
                    <a:cubicBezTo>
                      <a:pt x="5471" y="11300"/>
                      <a:pt x="5822" y="11332"/>
                      <a:pt x="6167" y="11332"/>
                    </a:cubicBezTo>
                    <a:cubicBezTo>
                      <a:pt x="8847" y="11332"/>
                      <a:pt x="11228" y="9429"/>
                      <a:pt x="11733" y="6705"/>
                    </a:cubicBezTo>
                    <a:cubicBezTo>
                      <a:pt x="12305" y="3629"/>
                      <a:pt x="10269" y="671"/>
                      <a:pt x="7186" y="97"/>
                    </a:cubicBezTo>
                    <a:cubicBezTo>
                      <a:pt x="6835" y="32"/>
                      <a:pt x="6486" y="0"/>
                      <a:pt x="6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3" name="Google Shape;853;p34"/>
              <p:cNvSpPr/>
              <p:nvPr/>
            </p:nvSpPr>
            <p:spPr>
              <a:xfrm>
                <a:off x="6321659" y="676342"/>
                <a:ext cx="416224" cy="38328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634" extrusionOk="0">
                    <a:moveTo>
                      <a:pt x="4678" y="0"/>
                    </a:moveTo>
                    <a:cubicBezTo>
                      <a:pt x="2635" y="0"/>
                      <a:pt x="819" y="1451"/>
                      <a:pt x="434" y="3528"/>
                    </a:cubicBezTo>
                    <a:cubicBezTo>
                      <a:pt x="0" y="5872"/>
                      <a:pt x="1551" y="8125"/>
                      <a:pt x="3898" y="8559"/>
                    </a:cubicBezTo>
                    <a:cubicBezTo>
                      <a:pt x="4167" y="8610"/>
                      <a:pt x="4434" y="8634"/>
                      <a:pt x="4698" y="8634"/>
                    </a:cubicBezTo>
                    <a:cubicBezTo>
                      <a:pt x="6741" y="8634"/>
                      <a:pt x="8556" y="7183"/>
                      <a:pt x="8941" y="5107"/>
                    </a:cubicBezTo>
                    <a:cubicBezTo>
                      <a:pt x="9375" y="2763"/>
                      <a:pt x="7825" y="509"/>
                      <a:pt x="5477" y="74"/>
                    </a:cubicBezTo>
                    <a:cubicBezTo>
                      <a:pt x="5209" y="24"/>
                      <a:pt x="4942" y="0"/>
                      <a:pt x="46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4" name="Google Shape;854;p34"/>
              <p:cNvSpPr/>
              <p:nvPr/>
            </p:nvSpPr>
            <p:spPr>
              <a:xfrm>
                <a:off x="6339016" y="668929"/>
                <a:ext cx="386881" cy="228266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5142" extrusionOk="0">
                    <a:moveTo>
                      <a:pt x="4257" y="1"/>
                    </a:moveTo>
                    <a:cubicBezTo>
                      <a:pt x="4020" y="4"/>
                      <a:pt x="3787" y="26"/>
                      <a:pt x="3561" y="66"/>
                    </a:cubicBezTo>
                    <a:cubicBezTo>
                      <a:pt x="3335" y="102"/>
                      <a:pt x="3115" y="159"/>
                      <a:pt x="2908" y="227"/>
                    </a:cubicBezTo>
                    <a:cubicBezTo>
                      <a:pt x="2696" y="296"/>
                      <a:pt x="2498" y="382"/>
                      <a:pt x="2312" y="478"/>
                    </a:cubicBezTo>
                    <a:cubicBezTo>
                      <a:pt x="1935" y="665"/>
                      <a:pt x="1608" y="902"/>
                      <a:pt x="1332" y="1154"/>
                    </a:cubicBezTo>
                    <a:cubicBezTo>
                      <a:pt x="1059" y="1404"/>
                      <a:pt x="837" y="1674"/>
                      <a:pt x="660" y="1936"/>
                    </a:cubicBezTo>
                    <a:cubicBezTo>
                      <a:pt x="309" y="2459"/>
                      <a:pt x="148" y="2951"/>
                      <a:pt x="72" y="3289"/>
                    </a:cubicBezTo>
                    <a:cubicBezTo>
                      <a:pt x="0" y="3630"/>
                      <a:pt x="0" y="3824"/>
                      <a:pt x="22" y="3827"/>
                    </a:cubicBezTo>
                    <a:cubicBezTo>
                      <a:pt x="22" y="3827"/>
                      <a:pt x="22" y="3827"/>
                      <a:pt x="23" y="3827"/>
                    </a:cubicBezTo>
                    <a:cubicBezTo>
                      <a:pt x="48" y="3827"/>
                      <a:pt x="91" y="3641"/>
                      <a:pt x="198" y="3325"/>
                    </a:cubicBezTo>
                    <a:cubicBezTo>
                      <a:pt x="309" y="3006"/>
                      <a:pt x="496" y="2550"/>
                      <a:pt x="851" y="2068"/>
                    </a:cubicBezTo>
                    <a:cubicBezTo>
                      <a:pt x="1031" y="1828"/>
                      <a:pt x="1249" y="1584"/>
                      <a:pt x="1515" y="1358"/>
                    </a:cubicBezTo>
                    <a:cubicBezTo>
                      <a:pt x="1780" y="1132"/>
                      <a:pt x="2093" y="920"/>
                      <a:pt x="2448" y="751"/>
                    </a:cubicBezTo>
                    <a:cubicBezTo>
                      <a:pt x="2624" y="665"/>
                      <a:pt x="2810" y="590"/>
                      <a:pt x="3004" y="529"/>
                    </a:cubicBezTo>
                    <a:cubicBezTo>
                      <a:pt x="3201" y="468"/>
                      <a:pt x="3403" y="418"/>
                      <a:pt x="3615" y="385"/>
                    </a:cubicBezTo>
                    <a:cubicBezTo>
                      <a:pt x="3826" y="353"/>
                      <a:pt x="4041" y="332"/>
                      <a:pt x="4261" y="332"/>
                    </a:cubicBezTo>
                    <a:cubicBezTo>
                      <a:pt x="4480" y="332"/>
                      <a:pt x="4702" y="349"/>
                      <a:pt x="4929" y="382"/>
                    </a:cubicBezTo>
                    <a:cubicBezTo>
                      <a:pt x="5151" y="418"/>
                      <a:pt x="5366" y="468"/>
                      <a:pt x="5578" y="532"/>
                    </a:cubicBezTo>
                    <a:cubicBezTo>
                      <a:pt x="5786" y="600"/>
                      <a:pt x="5987" y="683"/>
                      <a:pt x="6178" y="780"/>
                    </a:cubicBezTo>
                    <a:cubicBezTo>
                      <a:pt x="6367" y="870"/>
                      <a:pt x="6547" y="981"/>
                      <a:pt x="6716" y="1099"/>
                    </a:cubicBezTo>
                    <a:cubicBezTo>
                      <a:pt x="6884" y="1215"/>
                      <a:pt x="7039" y="1344"/>
                      <a:pt x="7182" y="1477"/>
                    </a:cubicBezTo>
                    <a:cubicBezTo>
                      <a:pt x="7470" y="1745"/>
                      <a:pt x="7699" y="2040"/>
                      <a:pt x="7889" y="2335"/>
                    </a:cubicBezTo>
                    <a:cubicBezTo>
                      <a:pt x="8073" y="2632"/>
                      <a:pt x="8209" y="2930"/>
                      <a:pt x="8310" y="3213"/>
                    </a:cubicBezTo>
                    <a:cubicBezTo>
                      <a:pt x="8504" y="3777"/>
                      <a:pt x="8547" y="4273"/>
                      <a:pt x="8557" y="4606"/>
                    </a:cubicBezTo>
                    <a:cubicBezTo>
                      <a:pt x="8564" y="4947"/>
                      <a:pt x="8547" y="5138"/>
                      <a:pt x="8575" y="5141"/>
                    </a:cubicBezTo>
                    <a:cubicBezTo>
                      <a:pt x="8575" y="5141"/>
                      <a:pt x="8575" y="5141"/>
                      <a:pt x="8576" y="5141"/>
                    </a:cubicBezTo>
                    <a:cubicBezTo>
                      <a:pt x="8594" y="5141"/>
                      <a:pt x="8655" y="4954"/>
                      <a:pt x="8686" y="4613"/>
                    </a:cubicBezTo>
                    <a:cubicBezTo>
                      <a:pt x="8715" y="4265"/>
                      <a:pt x="8708" y="3748"/>
                      <a:pt x="8532" y="3142"/>
                    </a:cubicBezTo>
                    <a:cubicBezTo>
                      <a:pt x="8442" y="2840"/>
                      <a:pt x="8310" y="2517"/>
                      <a:pt x="8123" y="2194"/>
                    </a:cubicBezTo>
                    <a:cubicBezTo>
                      <a:pt x="7936" y="1875"/>
                      <a:pt x="7695" y="1552"/>
                      <a:pt x="7394" y="1258"/>
                    </a:cubicBezTo>
                    <a:cubicBezTo>
                      <a:pt x="7243" y="1110"/>
                      <a:pt x="7078" y="970"/>
                      <a:pt x="6899" y="841"/>
                    </a:cubicBezTo>
                    <a:cubicBezTo>
                      <a:pt x="6719" y="712"/>
                      <a:pt x="6529" y="594"/>
                      <a:pt x="6324" y="489"/>
                    </a:cubicBezTo>
                    <a:cubicBezTo>
                      <a:pt x="6120" y="385"/>
                      <a:pt x="5905" y="292"/>
                      <a:pt x="5678" y="220"/>
                    </a:cubicBezTo>
                    <a:cubicBezTo>
                      <a:pt x="5452" y="148"/>
                      <a:pt x="5219" y="91"/>
                      <a:pt x="4979" y="55"/>
                    </a:cubicBezTo>
                    <a:cubicBezTo>
                      <a:pt x="4735" y="19"/>
                      <a:pt x="4494" y="1"/>
                      <a:pt x="4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5" name="Google Shape;855;p34"/>
              <p:cNvSpPr/>
              <p:nvPr/>
            </p:nvSpPr>
            <p:spPr>
              <a:xfrm>
                <a:off x="6431261" y="735693"/>
                <a:ext cx="191864" cy="281937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6351" extrusionOk="0">
                    <a:moveTo>
                      <a:pt x="2226" y="1620"/>
                    </a:moveTo>
                    <a:lnTo>
                      <a:pt x="2064" y="2560"/>
                    </a:lnTo>
                    <a:cubicBezTo>
                      <a:pt x="1791" y="2420"/>
                      <a:pt x="1612" y="2259"/>
                      <a:pt x="1651" y="2025"/>
                    </a:cubicBezTo>
                    <a:cubicBezTo>
                      <a:pt x="1691" y="1807"/>
                      <a:pt x="1863" y="1638"/>
                      <a:pt x="2226" y="1620"/>
                    </a:cubicBezTo>
                    <a:close/>
                    <a:moveTo>
                      <a:pt x="2534" y="3816"/>
                    </a:moveTo>
                    <a:cubicBezTo>
                      <a:pt x="2803" y="3964"/>
                      <a:pt x="2972" y="4121"/>
                      <a:pt x="2932" y="4355"/>
                    </a:cubicBezTo>
                    <a:cubicBezTo>
                      <a:pt x="2897" y="4567"/>
                      <a:pt x="2721" y="4714"/>
                      <a:pt x="2377" y="4732"/>
                    </a:cubicBezTo>
                    <a:lnTo>
                      <a:pt x="2534" y="3816"/>
                    </a:lnTo>
                    <a:close/>
                    <a:moveTo>
                      <a:pt x="2502" y="1"/>
                    </a:moveTo>
                    <a:lnTo>
                      <a:pt x="2377" y="737"/>
                    </a:lnTo>
                    <a:cubicBezTo>
                      <a:pt x="2323" y="734"/>
                      <a:pt x="2270" y="732"/>
                      <a:pt x="2218" y="732"/>
                    </a:cubicBezTo>
                    <a:cubicBezTo>
                      <a:pt x="1249" y="732"/>
                      <a:pt x="691" y="1228"/>
                      <a:pt x="575" y="1896"/>
                    </a:cubicBezTo>
                    <a:cubicBezTo>
                      <a:pt x="413" y="2847"/>
                      <a:pt x="1192" y="3231"/>
                      <a:pt x="1899" y="3536"/>
                    </a:cubicBezTo>
                    <a:lnTo>
                      <a:pt x="1709" y="4646"/>
                    </a:lnTo>
                    <a:cubicBezTo>
                      <a:pt x="1239" y="4517"/>
                      <a:pt x="793" y="4255"/>
                      <a:pt x="503" y="3953"/>
                    </a:cubicBezTo>
                    <a:lnTo>
                      <a:pt x="0" y="4699"/>
                    </a:lnTo>
                    <a:cubicBezTo>
                      <a:pt x="316" y="5047"/>
                      <a:pt x="912" y="5360"/>
                      <a:pt x="1562" y="5514"/>
                    </a:cubicBezTo>
                    <a:lnTo>
                      <a:pt x="1440" y="6236"/>
                    </a:lnTo>
                    <a:lnTo>
                      <a:pt x="2100" y="6351"/>
                    </a:lnTo>
                    <a:lnTo>
                      <a:pt x="2229" y="5607"/>
                    </a:lnTo>
                    <a:cubicBezTo>
                      <a:pt x="2278" y="5610"/>
                      <a:pt x="2326" y="5611"/>
                      <a:pt x="2373" y="5611"/>
                    </a:cubicBezTo>
                    <a:cubicBezTo>
                      <a:pt x="3346" y="5611"/>
                      <a:pt x="3904" y="5116"/>
                      <a:pt x="4017" y="4459"/>
                    </a:cubicBezTo>
                    <a:cubicBezTo>
                      <a:pt x="4175" y="3523"/>
                      <a:pt x="3406" y="3138"/>
                      <a:pt x="2700" y="2840"/>
                    </a:cubicBezTo>
                    <a:lnTo>
                      <a:pt x="2894" y="1714"/>
                    </a:lnTo>
                    <a:cubicBezTo>
                      <a:pt x="3220" y="1810"/>
                      <a:pt x="3543" y="1982"/>
                      <a:pt x="3848" y="2230"/>
                    </a:cubicBezTo>
                    <a:lnTo>
                      <a:pt x="4322" y="1472"/>
                    </a:lnTo>
                    <a:cubicBezTo>
                      <a:pt x="3995" y="1179"/>
                      <a:pt x="3532" y="963"/>
                      <a:pt x="3044" y="837"/>
                    </a:cubicBezTo>
                    <a:lnTo>
                      <a:pt x="3166" y="116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856;p34"/>
            <p:cNvGrpSpPr/>
            <p:nvPr/>
          </p:nvGrpSpPr>
          <p:grpSpPr>
            <a:xfrm>
              <a:off x="4321997" y="3141168"/>
              <a:ext cx="921144" cy="1561106"/>
              <a:chOff x="4321997" y="3141168"/>
              <a:chExt cx="921144" cy="1561106"/>
            </a:xfrm>
          </p:grpSpPr>
          <p:sp>
            <p:nvSpPr>
              <p:cNvPr id="226" name="Google Shape;857;p34"/>
              <p:cNvSpPr/>
              <p:nvPr/>
            </p:nvSpPr>
            <p:spPr>
              <a:xfrm>
                <a:off x="4321997" y="3141168"/>
                <a:ext cx="921144" cy="1187366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26747" extrusionOk="0">
                    <a:moveTo>
                      <a:pt x="2574" y="0"/>
                    </a:moveTo>
                    <a:cubicBezTo>
                      <a:pt x="1560" y="0"/>
                      <a:pt x="524" y="638"/>
                      <a:pt x="269" y="1627"/>
                    </a:cubicBezTo>
                    <a:cubicBezTo>
                      <a:pt x="0" y="2664"/>
                      <a:pt x="607" y="3716"/>
                      <a:pt x="1264" y="4552"/>
                    </a:cubicBezTo>
                    <a:cubicBezTo>
                      <a:pt x="2240" y="5797"/>
                      <a:pt x="3396" y="6900"/>
                      <a:pt x="4680" y="7811"/>
                    </a:cubicBezTo>
                    <a:cubicBezTo>
                      <a:pt x="4910" y="7977"/>
                      <a:pt x="5162" y="8152"/>
                      <a:pt x="5251" y="8425"/>
                    </a:cubicBezTo>
                    <a:cubicBezTo>
                      <a:pt x="5412" y="8913"/>
                      <a:pt x="4946" y="9402"/>
                      <a:pt x="4461" y="9563"/>
                    </a:cubicBezTo>
                    <a:cubicBezTo>
                      <a:pt x="3916" y="9746"/>
                      <a:pt x="3320" y="9688"/>
                      <a:pt x="2745" y="9756"/>
                    </a:cubicBezTo>
                    <a:cubicBezTo>
                      <a:pt x="2175" y="9824"/>
                      <a:pt x="1554" y="10076"/>
                      <a:pt x="1335" y="10618"/>
                    </a:cubicBezTo>
                    <a:cubicBezTo>
                      <a:pt x="1034" y="11368"/>
                      <a:pt x="1662" y="12158"/>
                      <a:pt x="2283" y="12672"/>
                    </a:cubicBezTo>
                    <a:cubicBezTo>
                      <a:pt x="3521" y="13705"/>
                      <a:pt x="4935" y="14519"/>
                      <a:pt x="6443" y="15072"/>
                    </a:cubicBezTo>
                    <a:cubicBezTo>
                      <a:pt x="6981" y="15270"/>
                      <a:pt x="7552" y="15445"/>
                      <a:pt x="7986" y="15826"/>
                    </a:cubicBezTo>
                    <a:cubicBezTo>
                      <a:pt x="8424" y="16207"/>
                      <a:pt x="8686" y="16867"/>
                      <a:pt x="8424" y="17384"/>
                    </a:cubicBezTo>
                    <a:cubicBezTo>
                      <a:pt x="8209" y="17803"/>
                      <a:pt x="7723" y="17991"/>
                      <a:pt x="7244" y="17991"/>
                    </a:cubicBezTo>
                    <a:cubicBezTo>
                      <a:pt x="7133" y="17991"/>
                      <a:pt x="7023" y="17981"/>
                      <a:pt x="6917" y="17962"/>
                    </a:cubicBezTo>
                    <a:cubicBezTo>
                      <a:pt x="6350" y="17857"/>
                      <a:pt x="5843" y="17549"/>
                      <a:pt x="5305" y="17348"/>
                    </a:cubicBezTo>
                    <a:cubicBezTo>
                      <a:pt x="4931" y="17206"/>
                      <a:pt x="4517" y="17126"/>
                      <a:pt x="4111" y="17126"/>
                    </a:cubicBezTo>
                    <a:cubicBezTo>
                      <a:pt x="3419" y="17126"/>
                      <a:pt x="2751" y="17358"/>
                      <a:pt x="2344" y="17908"/>
                    </a:cubicBezTo>
                    <a:cubicBezTo>
                      <a:pt x="1917" y="18482"/>
                      <a:pt x="1881" y="19279"/>
                      <a:pt x="2096" y="19964"/>
                    </a:cubicBezTo>
                    <a:cubicBezTo>
                      <a:pt x="2308" y="20650"/>
                      <a:pt x="2745" y="21238"/>
                      <a:pt x="3209" y="21781"/>
                    </a:cubicBezTo>
                    <a:cubicBezTo>
                      <a:pt x="4828" y="23680"/>
                      <a:pt x="6902" y="25209"/>
                      <a:pt x="9246" y="26024"/>
                    </a:cubicBezTo>
                    <a:cubicBezTo>
                      <a:pt x="10555" y="26477"/>
                      <a:pt x="11811" y="26747"/>
                      <a:pt x="13072" y="26747"/>
                    </a:cubicBezTo>
                    <a:cubicBezTo>
                      <a:pt x="14065" y="26747"/>
                      <a:pt x="15061" y="26579"/>
                      <a:pt x="16087" y="26203"/>
                    </a:cubicBezTo>
                    <a:cubicBezTo>
                      <a:pt x="19885" y="23551"/>
                      <a:pt x="20749" y="18626"/>
                      <a:pt x="20599" y="14196"/>
                    </a:cubicBezTo>
                    <a:cubicBezTo>
                      <a:pt x="20574" y="13457"/>
                      <a:pt x="20653" y="12678"/>
                      <a:pt x="20301" y="12029"/>
                    </a:cubicBezTo>
                    <a:cubicBezTo>
                      <a:pt x="20028" y="11528"/>
                      <a:pt x="19475" y="11148"/>
                      <a:pt x="18933" y="11148"/>
                    </a:cubicBezTo>
                    <a:cubicBezTo>
                      <a:pt x="18776" y="11148"/>
                      <a:pt x="18619" y="11180"/>
                      <a:pt x="18471" y="11250"/>
                    </a:cubicBezTo>
                    <a:cubicBezTo>
                      <a:pt x="17921" y="11509"/>
                      <a:pt x="17681" y="12147"/>
                      <a:pt x="17373" y="12675"/>
                    </a:cubicBezTo>
                    <a:cubicBezTo>
                      <a:pt x="16967" y="13378"/>
                      <a:pt x="16356" y="13959"/>
                      <a:pt x="15639" y="14330"/>
                    </a:cubicBezTo>
                    <a:cubicBezTo>
                      <a:pt x="15341" y="14484"/>
                      <a:pt x="15000" y="14601"/>
                      <a:pt x="14672" y="14601"/>
                    </a:cubicBezTo>
                    <a:cubicBezTo>
                      <a:pt x="14481" y="14601"/>
                      <a:pt x="14294" y="14561"/>
                      <a:pt x="14124" y="14466"/>
                    </a:cubicBezTo>
                    <a:cubicBezTo>
                      <a:pt x="13485" y="14114"/>
                      <a:pt x="13410" y="13235"/>
                      <a:pt x="13413" y="12499"/>
                    </a:cubicBezTo>
                    <a:cubicBezTo>
                      <a:pt x="13424" y="11128"/>
                      <a:pt x="13432" y="9760"/>
                      <a:pt x="13442" y="8389"/>
                    </a:cubicBezTo>
                    <a:cubicBezTo>
                      <a:pt x="13445" y="7654"/>
                      <a:pt x="13445" y="6903"/>
                      <a:pt x="13220" y="6206"/>
                    </a:cubicBezTo>
                    <a:cubicBezTo>
                      <a:pt x="12990" y="5507"/>
                      <a:pt x="12484" y="4861"/>
                      <a:pt x="11784" y="4664"/>
                    </a:cubicBezTo>
                    <a:cubicBezTo>
                      <a:pt x="11666" y="4631"/>
                      <a:pt x="11543" y="4615"/>
                      <a:pt x="11419" y="4615"/>
                    </a:cubicBezTo>
                    <a:cubicBezTo>
                      <a:pt x="10815" y="4615"/>
                      <a:pt x="10198" y="4993"/>
                      <a:pt x="10075" y="5590"/>
                    </a:cubicBezTo>
                    <a:cubicBezTo>
                      <a:pt x="10011" y="5891"/>
                      <a:pt x="10072" y="6203"/>
                      <a:pt x="10054" y="6505"/>
                    </a:cubicBezTo>
                    <a:cubicBezTo>
                      <a:pt x="10032" y="6814"/>
                      <a:pt x="9888" y="7151"/>
                      <a:pt x="9602" y="7233"/>
                    </a:cubicBezTo>
                    <a:cubicBezTo>
                      <a:pt x="9555" y="7247"/>
                      <a:pt x="9508" y="7253"/>
                      <a:pt x="9462" y="7253"/>
                    </a:cubicBezTo>
                    <a:cubicBezTo>
                      <a:pt x="9216" y="7253"/>
                      <a:pt x="8978" y="7077"/>
                      <a:pt x="8794" y="6896"/>
                    </a:cubicBezTo>
                    <a:cubicBezTo>
                      <a:pt x="8033" y="6156"/>
                      <a:pt x="7520" y="5199"/>
                      <a:pt x="7039" y="4247"/>
                    </a:cubicBezTo>
                    <a:cubicBezTo>
                      <a:pt x="6557" y="3296"/>
                      <a:pt x="6091" y="2323"/>
                      <a:pt x="5402" y="1516"/>
                    </a:cubicBezTo>
                    <a:cubicBezTo>
                      <a:pt x="4713" y="704"/>
                      <a:pt x="3762" y="62"/>
                      <a:pt x="2710" y="4"/>
                    </a:cubicBezTo>
                    <a:cubicBezTo>
                      <a:pt x="2665" y="2"/>
                      <a:pt x="2619" y="0"/>
                      <a:pt x="2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7" name="Google Shape;858;p34"/>
              <p:cNvSpPr/>
              <p:nvPr/>
            </p:nvSpPr>
            <p:spPr>
              <a:xfrm>
                <a:off x="4380949" y="3168602"/>
                <a:ext cx="665088" cy="1533672"/>
              </a:xfrm>
              <a:custGeom>
                <a:avLst/>
                <a:gdLst/>
                <a:ahLst/>
                <a:cxnLst/>
                <a:rect l="l" t="t" r="r" b="b"/>
                <a:pathLst>
                  <a:path w="14982" h="34548" extrusionOk="0">
                    <a:moveTo>
                      <a:pt x="0" y="0"/>
                    </a:moveTo>
                    <a:cubicBezTo>
                      <a:pt x="0" y="4"/>
                      <a:pt x="25" y="25"/>
                      <a:pt x="72" y="72"/>
                    </a:cubicBezTo>
                    <a:cubicBezTo>
                      <a:pt x="125" y="118"/>
                      <a:pt x="201" y="183"/>
                      <a:pt x="291" y="266"/>
                    </a:cubicBezTo>
                    <a:cubicBezTo>
                      <a:pt x="485" y="434"/>
                      <a:pt x="768" y="686"/>
                      <a:pt x="1124" y="1019"/>
                    </a:cubicBezTo>
                    <a:cubicBezTo>
                      <a:pt x="1838" y="1684"/>
                      <a:pt x="2843" y="2681"/>
                      <a:pt x="3934" y="4049"/>
                    </a:cubicBezTo>
                    <a:cubicBezTo>
                      <a:pt x="4480" y="4731"/>
                      <a:pt x="5047" y="5502"/>
                      <a:pt x="5643" y="6342"/>
                    </a:cubicBezTo>
                    <a:cubicBezTo>
                      <a:pt x="6238" y="7182"/>
                      <a:pt x="6866" y="8083"/>
                      <a:pt x="7491" y="9056"/>
                    </a:cubicBezTo>
                    <a:cubicBezTo>
                      <a:pt x="8115" y="10029"/>
                      <a:pt x="8744" y="11073"/>
                      <a:pt x="9304" y="12200"/>
                    </a:cubicBezTo>
                    <a:cubicBezTo>
                      <a:pt x="9587" y="12760"/>
                      <a:pt x="9842" y="13349"/>
                      <a:pt x="10096" y="13949"/>
                    </a:cubicBezTo>
                    <a:cubicBezTo>
                      <a:pt x="10355" y="14547"/>
                      <a:pt x="10613" y="15158"/>
                      <a:pt x="10879" y="15771"/>
                    </a:cubicBezTo>
                    <a:cubicBezTo>
                      <a:pt x="11924" y="18238"/>
                      <a:pt x="12843" y="20620"/>
                      <a:pt x="13499" y="22846"/>
                    </a:cubicBezTo>
                    <a:cubicBezTo>
                      <a:pt x="14160" y="25072"/>
                      <a:pt x="14551" y="27132"/>
                      <a:pt x="14723" y="28876"/>
                    </a:cubicBezTo>
                    <a:cubicBezTo>
                      <a:pt x="14899" y="30624"/>
                      <a:pt x="14864" y="32053"/>
                      <a:pt x="14791" y="33029"/>
                    </a:cubicBezTo>
                    <a:cubicBezTo>
                      <a:pt x="14752" y="33517"/>
                      <a:pt x="14716" y="33898"/>
                      <a:pt x="14680" y="34156"/>
                    </a:cubicBezTo>
                    <a:cubicBezTo>
                      <a:pt x="14666" y="34279"/>
                      <a:pt x="14655" y="34375"/>
                      <a:pt x="14648" y="34447"/>
                    </a:cubicBezTo>
                    <a:cubicBezTo>
                      <a:pt x="14640" y="34515"/>
                      <a:pt x="14637" y="34547"/>
                      <a:pt x="14640" y="34547"/>
                    </a:cubicBezTo>
                    <a:cubicBezTo>
                      <a:pt x="14645" y="34547"/>
                      <a:pt x="14652" y="34515"/>
                      <a:pt x="14662" y="34451"/>
                    </a:cubicBezTo>
                    <a:cubicBezTo>
                      <a:pt x="14673" y="34378"/>
                      <a:pt x="14688" y="34282"/>
                      <a:pt x="14709" y="34160"/>
                    </a:cubicBezTo>
                    <a:cubicBezTo>
                      <a:pt x="14752" y="33905"/>
                      <a:pt x="14799" y="33525"/>
                      <a:pt x="14845" y="33033"/>
                    </a:cubicBezTo>
                    <a:cubicBezTo>
                      <a:pt x="14932" y="32053"/>
                      <a:pt x="14982" y="30624"/>
                      <a:pt x="14817" y="28869"/>
                    </a:cubicBezTo>
                    <a:cubicBezTo>
                      <a:pt x="14659" y="27114"/>
                      <a:pt x="14274" y="25043"/>
                      <a:pt x="13618" y="22810"/>
                    </a:cubicBezTo>
                    <a:cubicBezTo>
                      <a:pt x="12965" y="20574"/>
                      <a:pt x="12049" y="18183"/>
                      <a:pt x="11001" y="15718"/>
                    </a:cubicBezTo>
                    <a:cubicBezTo>
                      <a:pt x="10739" y="15104"/>
                      <a:pt x="10477" y="14494"/>
                      <a:pt x="10222" y="13894"/>
                    </a:cubicBezTo>
                    <a:cubicBezTo>
                      <a:pt x="9964" y="13295"/>
                      <a:pt x="9709" y="12703"/>
                      <a:pt x="9422" y="12140"/>
                    </a:cubicBezTo>
                    <a:cubicBezTo>
                      <a:pt x="8855" y="11009"/>
                      <a:pt x="8227" y="9960"/>
                      <a:pt x="7595" y="8988"/>
                    </a:cubicBezTo>
                    <a:cubicBezTo>
                      <a:pt x="6967" y="8015"/>
                      <a:pt x="6332" y="7114"/>
                      <a:pt x="5732" y="6274"/>
                    </a:cubicBezTo>
                    <a:cubicBezTo>
                      <a:pt x="5133" y="5438"/>
                      <a:pt x="4558" y="4670"/>
                      <a:pt x="4006" y="3988"/>
                    </a:cubicBezTo>
                    <a:cubicBezTo>
                      <a:pt x="2903" y="2624"/>
                      <a:pt x="1884" y="1634"/>
                      <a:pt x="1159" y="980"/>
                    </a:cubicBezTo>
                    <a:cubicBezTo>
                      <a:pt x="797" y="653"/>
                      <a:pt x="506" y="406"/>
                      <a:pt x="309" y="244"/>
                    </a:cubicBezTo>
                    <a:cubicBezTo>
                      <a:pt x="211" y="166"/>
                      <a:pt x="140" y="105"/>
                      <a:pt x="82" y="61"/>
                    </a:cubicBezTo>
                    <a:cubicBezTo>
                      <a:pt x="29" y="18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8" name="Google Shape;859;p34"/>
              <p:cNvSpPr/>
              <p:nvPr/>
            </p:nvSpPr>
            <p:spPr>
              <a:xfrm>
                <a:off x="4797120" y="3348164"/>
                <a:ext cx="48477" cy="359002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087" extrusionOk="0">
                    <a:moveTo>
                      <a:pt x="1081" y="1"/>
                    </a:moveTo>
                    <a:lnTo>
                      <a:pt x="1081" y="1"/>
                    </a:lnTo>
                    <a:cubicBezTo>
                      <a:pt x="1074" y="1"/>
                      <a:pt x="1041" y="108"/>
                      <a:pt x="991" y="309"/>
                    </a:cubicBezTo>
                    <a:cubicBezTo>
                      <a:pt x="937" y="510"/>
                      <a:pt x="876" y="801"/>
                      <a:pt x="808" y="1167"/>
                    </a:cubicBezTo>
                    <a:cubicBezTo>
                      <a:pt x="668" y="1892"/>
                      <a:pt x="528" y="2908"/>
                      <a:pt x="413" y="4028"/>
                    </a:cubicBezTo>
                    <a:cubicBezTo>
                      <a:pt x="302" y="5133"/>
                      <a:pt x="198" y="6135"/>
                      <a:pt x="123" y="6899"/>
                    </a:cubicBezTo>
                    <a:cubicBezTo>
                      <a:pt x="87" y="7244"/>
                      <a:pt x="54" y="7535"/>
                      <a:pt x="29" y="7767"/>
                    </a:cubicBezTo>
                    <a:cubicBezTo>
                      <a:pt x="7" y="7972"/>
                      <a:pt x="0" y="8087"/>
                      <a:pt x="7" y="8087"/>
                    </a:cubicBezTo>
                    <a:cubicBezTo>
                      <a:pt x="7" y="8087"/>
                      <a:pt x="8" y="8087"/>
                      <a:pt x="8" y="8087"/>
                    </a:cubicBezTo>
                    <a:cubicBezTo>
                      <a:pt x="19" y="8087"/>
                      <a:pt x="44" y="7976"/>
                      <a:pt x="80" y="7775"/>
                    </a:cubicBezTo>
                    <a:cubicBezTo>
                      <a:pt x="118" y="7570"/>
                      <a:pt x="166" y="7276"/>
                      <a:pt x="216" y="6910"/>
                    </a:cubicBezTo>
                    <a:cubicBezTo>
                      <a:pt x="320" y="6178"/>
                      <a:pt x="431" y="5161"/>
                      <a:pt x="546" y="4042"/>
                    </a:cubicBezTo>
                    <a:cubicBezTo>
                      <a:pt x="661" y="2922"/>
                      <a:pt x="786" y="1910"/>
                      <a:pt x="901" y="1182"/>
                    </a:cubicBezTo>
                    <a:cubicBezTo>
                      <a:pt x="955" y="819"/>
                      <a:pt x="1006" y="524"/>
                      <a:pt x="1041" y="320"/>
                    </a:cubicBezTo>
                    <a:cubicBezTo>
                      <a:pt x="1077" y="119"/>
                      <a:pt x="1092" y="4"/>
                      <a:pt x="1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9" name="Google Shape;860;p34"/>
              <p:cNvSpPr/>
              <p:nvPr/>
            </p:nvSpPr>
            <p:spPr>
              <a:xfrm>
                <a:off x="4377886" y="3628362"/>
                <a:ext cx="419731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778" extrusionOk="0">
                    <a:moveTo>
                      <a:pt x="209" y="1"/>
                    </a:moveTo>
                    <a:cubicBezTo>
                      <a:pt x="74" y="1"/>
                      <a:pt x="0" y="4"/>
                      <a:pt x="0" y="9"/>
                    </a:cubicBezTo>
                    <a:cubicBezTo>
                      <a:pt x="0" y="20"/>
                      <a:pt x="137" y="34"/>
                      <a:pt x="378" y="55"/>
                    </a:cubicBezTo>
                    <a:cubicBezTo>
                      <a:pt x="622" y="77"/>
                      <a:pt x="974" y="106"/>
                      <a:pt x="1405" y="156"/>
                    </a:cubicBezTo>
                    <a:cubicBezTo>
                      <a:pt x="2270" y="249"/>
                      <a:pt x="3461" y="422"/>
                      <a:pt x="4768" y="666"/>
                    </a:cubicBezTo>
                    <a:cubicBezTo>
                      <a:pt x="6074" y="917"/>
                      <a:pt x="7248" y="1190"/>
                      <a:pt x="8088" y="1417"/>
                    </a:cubicBezTo>
                    <a:cubicBezTo>
                      <a:pt x="8511" y="1524"/>
                      <a:pt x="8848" y="1621"/>
                      <a:pt x="9085" y="1685"/>
                    </a:cubicBezTo>
                    <a:cubicBezTo>
                      <a:pt x="9288" y="1745"/>
                      <a:pt x="9415" y="1777"/>
                      <a:pt x="9445" y="1777"/>
                    </a:cubicBezTo>
                    <a:cubicBezTo>
                      <a:pt x="9449" y="1777"/>
                      <a:pt x="9451" y="1776"/>
                      <a:pt x="9451" y="1775"/>
                    </a:cubicBezTo>
                    <a:cubicBezTo>
                      <a:pt x="9455" y="1768"/>
                      <a:pt x="9330" y="1718"/>
                      <a:pt x="9100" y="1635"/>
                    </a:cubicBezTo>
                    <a:cubicBezTo>
                      <a:pt x="8870" y="1553"/>
                      <a:pt x="8533" y="1442"/>
                      <a:pt x="8113" y="1319"/>
                    </a:cubicBezTo>
                    <a:cubicBezTo>
                      <a:pt x="7276" y="1072"/>
                      <a:pt x="6103" y="781"/>
                      <a:pt x="4793" y="534"/>
                    </a:cubicBezTo>
                    <a:cubicBezTo>
                      <a:pt x="3482" y="285"/>
                      <a:pt x="2283" y="128"/>
                      <a:pt x="1415" y="60"/>
                    </a:cubicBezTo>
                    <a:cubicBezTo>
                      <a:pt x="981" y="24"/>
                      <a:pt x="625" y="9"/>
                      <a:pt x="381" y="2"/>
                    </a:cubicBezTo>
                    <a:cubicBezTo>
                      <a:pt x="316" y="1"/>
                      <a:pt x="258" y="1"/>
                      <a:pt x="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0" name="Google Shape;861;p34"/>
              <p:cNvSpPr/>
              <p:nvPr/>
            </p:nvSpPr>
            <p:spPr>
              <a:xfrm>
                <a:off x="4980013" y="3637507"/>
                <a:ext cx="211663" cy="535906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12072" extrusionOk="0">
                    <a:moveTo>
                      <a:pt x="4764" y="0"/>
                    </a:moveTo>
                    <a:lnTo>
                      <a:pt x="4764" y="0"/>
                    </a:lnTo>
                    <a:cubicBezTo>
                      <a:pt x="4760" y="0"/>
                      <a:pt x="4739" y="40"/>
                      <a:pt x="4699" y="119"/>
                    </a:cubicBezTo>
                    <a:cubicBezTo>
                      <a:pt x="4656" y="209"/>
                      <a:pt x="4602" y="323"/>
                      <a:pt x="4538" y="460"/>
                    </a:cubicBezTo>
                    <a:cubicBezTo>
                      <a:pt x="4397" y="758"/>
                      <a:pt x="4208" y="1192"/>
                      <a:pt x="3981" y="1734"/>
                    </a:cubicBezTo>
                    <a:cubicBezTo>
                      <a:pt x="3526" y="2818"/>
                      <a:pt x="2944" y="4333"/>
                      <a:pt x="2323" y="6013"/>
                    </a:cubicBezTo>
                    <a:cubicBezTo>
                      <a:pt x="1702" y="7696"/>
                      <a:pt x="1132" y="9214"/>
                      <a:pt x="701" y="10306"/>
                    </a:cubicBezTo>
                    <a:cubicBezTo>
                      <a:pt x="489" y="10833"/>
                      <a:pt x="313" y="11271"/>
                      <a:pt x="184" y="11594"/>
                    </a:cubicBezTo>
                    <a:cubicBezTo>
                      <a:pt x="130" y="11734"/>
                      <a:pt x="83" y="11853"/>
                      <a:pt x="47" y="11946"/>
                    </a:cubicBezTo>
                    <a:cubicBezTo>
                      <a:pt x="15" y="12028"/>
                      <a:pt x="1" y="12072"/>
                      <a:pt x="4" y="12072"/>
                    </a:cubicBezTo>
                    <a:cubicBezTo>
                      <a:pt x="4" y="12072"/>
                      <a:pt x="5" y="12072"/>
                      <a:pt x="5" y="12072"/>
                    </a:cubicBezTo>
                    <a:cubicBezTo>
                      <a:pt x="14" y="12072"/>
                      <a:pt x="35" y="12032"/>
                      <a:pt x="69" y="11957"/>
                    </a:cubicBezTo>
                    <a:cubicBezTo>
                      <a:pt x="116" y="11866"/>
                      <a:pt x="169" y="11752"/>
                      <a:pt x="231" y="11616"/>
                    </a:cubicBezTo>
                    <a:cubicBezTo>
                      <a:pt x="370" y="11318"/>
                      <a:pt x="561" y="10884"/>
                      <a:pt x="791" y="10342"/>
                    </a:cubicBezTo>
                    <a:cubicBezTo>
                      <a:pt x="1246" y="9257"/>
                      <a:pt x="1828" y="7743"/>
                      <a:pt x="2449" y="6063"/>
                    </a:cubicBezTo>
                    <a:cubicBezTo>
                      <a:pt x="3070" y="4380"/>
                      <a:pt x="3637" y="2861"/>
                      <a:pt x="4071" y="1770"/>
                    </a:cubicBezTo>
                    <a:cubicBezTo>
                      <a:pt x="4283" y="1242"/>
                      <a:pt x="4455" y="805"/>
                      <a:pt x="4584" y="482"/>
                    </a:cubicBezTo>
                    <a:cubicBezTo>
                      <a:pt x="4642" y="341"/>
                      <a:pt x="4689" y="223"/>
                      <a:pt x="4725" y="129"/>
                    </a:cubicBezTo>
                    <a:cubicBezTo>
                      <a:pt x="4753" y="48"/>
                      <a:pt x="4768" y="5"/>
                      <a:pt x="4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1" name="Google Shape;862;p34"/>
              <p:cNvSpPr/>
              <p:nvPr/>
            </p:nvSpPr>
            <p:spPr>
              <a:xfrm>
                <a:off x="4422677" y="3993702"/>
                <a:ext cx="557747" cy="179790"/>
              </a:xfrm>
              <a:custGeom>
                <a:avLst/>
                <a:gdLst/>
                <a:ahLst/>
                <a:cxnLst/>
                <a:rect l="l" t="t" r="r" b="b"/>
                <a:pathLst>
                  <a:path w="12564" h="4050" extrusionOk="0">
                    <a:moveTo>
                      <a:pt x="8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6"/>
                      <a:pt x="43" y="24"/>
                      <a:pt x="126" y="52"/>
                    </a:cubicBezTo>
                    <a:cubicBezTo>
                      <a:pt x="227" y="85"/>
                      <a:pt x="345" y="125"/>
                      <a:pt x="492" y="175"/>
                    </a:cubicBezTo>
                    <a:cubicBezTo>
                      <a:pt x="830" y="286"/>
                      <a:pt x="1282" y="433"/>
                      <a:pt x="1834" y="612"/>
                    </a:cubicBezTo>
                    <a:cubicBezTo>
                      <a:pt x="2972" y="978"/>
                      <a:pt x="4534" y="1506"/>
                      <a:pt x="6260" y="2091"/>
                    </a:cubicBezTo>
                    <a:cubicBezTo>
                      <a:pt x="7987" y="2676"/>
                      <a:pt x="9555" y="3186"/>
                      <a:pt x="10700" y="3531"/>
                    </a:cubicBezTo>
                    <a:cubicBezTo>
                      <a:pt x="11271" y="3706"/>
                      <a:pt x="11734" y="3839"/>
                      <a:pt x="12057" y="3925"/>
                    </a:cubicBezTo>
                    <a:cubicBezTo>
                      <a:pt x="12204" y="3965"/>
                      <a:pt x="12330" y="3998"/>
                      <a:pt x="12430" y="4026"/>
                    </a:cubicBezTo>
                    <a:cubicBezTo>
                      <a:pt x="12495" y="4040"/>
                      <a:pt x="12538" y="4050"/>
                      <a:pt x="12553" y="4050"/>
                    </a:cubicBezTo>
                    <a:cubicBezTo>
                      <a:pt x="12557" y="4050"/>
                      <a:pt x="12559" y="4049"/>
                      <a:pt x="12559" y="4048"/>
                    </a:cubicBezTo>
                    <a:cubicBezTo>
                      <a:pt x="12563" y="4044"/>
                      <a:pt x="12520" y="4026"/>
                      <a:pt x="12438" y="3998"/>
                    </a:cubicBezTo>
                    <a:cubicBezTo>
                      <a:pt x="12337" y="3965"/>
                      <a:pt x="12219" y="3925"/>
                      <a:pt x="12072" y="3875"/>
                    </a:cubicBezTo>
                    <a:cubicBezTo>
                      <a:pt x="11734" y="3768"/>
                      <a:pt x="11282" y="3620"/>
                      <a:pt x="10725" y="3441"/>
                    </a:cubicBezTo>
                    <a:cubicBezTo>
                      <a:pt x="9591" y="3072"/>
                      <a:pt x="8030" y="2543"/>
                      <a:pt x="6303" y="1962"/>
                    </a:cubicBezTo>
                    <a:cubicBezTo>
                      <a:pt x="4577" y="1377"/>
                      <a:pt x="3008" y="864"/>
                      <a:pt x="1864" y="519"/>
                    </a:cubicBezTo>
                    <a:cubicBezTo>
                      <a:pt x="1292" y="347"/>
                      <a:pt x="830" y="211"/>
                      <a:pt x="507" y="125"/>
                    </a:cubicBezTo>
                    <a:cubicBezTo>
                      <a:pt x="356" y="85"/>
                      <a:pt x="234" y="52"/>
                      <a:pt x="133" y="27"/>
                    </a:cubicBezTo>
                    <a:cubicBezTo>
                      <a:pt x="65" y="10"/>
                      <a:pt x="23" y="0"/>
                      <a:pt x="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863;p34"/>
            <p:cNvSpPr/>
            <p:nvPr/>
          </p:nvSpPr>
          <p:spPr>
            <a:xfrm>
              <a:off x="5853639" y="2701250"/>
              <a:ext cx="365927" cy="41463"/>
            </a:xfrm>
            <a:custGeom>
              <a:avLst/>
              <a:gdLst/>
              <a:ahLst/>
              <a:cxnLst/>
              <a:rect l="l" t="t" r="r" b="b"/>
              <a:pathLst>
                <a:path w="8243" h="934" extrusionOk="0">
                  <a:moveTo>
                    <a:pt x="1" y="1"/>
                  </a:moveTo>
                  <a:lnTo>
                    <a:pt x="1" y="934"/>
                  </a:lnTo>
                  <a:lnTo>
                    <a:pt x="8242" y="934"/>
                  </a:lnTo>
                  <a:lnTo>
                    <a:pt x="8242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864;p34"/>
            <p:cNvSpPr/>
            <p:nvPr/>
          </p:nvSpPr>
          <p:spPr>
            <a:xfrm>
              <a:off x="5919915" y="2773786"/>
              <a:ext cx="233505" cy="39065"/>
            </a:xfrm>
            <a:custGeom>
              <a:avLst/>
              <a:gdLst/>
              <a:ahLst/>
              <a:cxnLst/>
              <a:rect l="l" t="t" r="r" b="b"/>
              <a:pathLst>
                <a:path w="5260" h="880" extrusionOk="0">
                  <a:moveTo>
                    <a:pt x="1" y="0"/>
                  </a:moveTo>
                  <a:lnTo>
                    <a:pt x="1" y="880"/>
                  </a:lnTo>
                  <a:lnTo>
                    <a:pt x="5260" y="880"/>
                  </a:lnTo>
                  <a:lnTo>
                    <a:pt x="5260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6" name="Google Shape;865;p34"/>
            <p:cNvGrpSpPr/>
            <p:nvPr/>
          </p:nvGrpSpPr>
          <p:grpSpPr>
            <a:xfrm>
              <a:off x="4089562" y="596016"/>
              <a:ext cx="4545076" cy="4119899"/>
              <a:chOff x="4089562" y="596016"/>
              <a:chExt cx="4545076" cy="4119899"/>
            </a:xfrm>
          </p:grpSpPr>
          <p:grpSp>
            <p:nvGrpSpPr>
              <p:cNvPr id="206" name="Google Shape;866;p34"/>
              <p:cNvGrpSpPr/>
              <p:nvPr/>
            </p:nvGrpSpPr>
            <p:grpSpPr>
              <a:xfrm>
                <a:off x="6208458" y="4139123"/>
                <a:ext cx="623499" cy="576793"/>
                <a:chOff x="2681574" y="1237063"/>
                <a:chExt cx="340338" cy="314998"/>
              </a:xfrm>
            </p:grpSpPr>
            <p:sp>
              <p:nvSpPr>
                <p:cNvPr id="222" name="Google Shape;867;p3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868;p3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869;p3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870;p3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7" name="Google Shape;871;p34"/>
              <p:cNvGrpSpPr/>
              <p:nvPr/>
            </p:nvGrpSpPr>
            <p:grpSpPr>
              <a:xfrm rot="756199">
                <a:off x="8106510" y="1414495"/>
                <a:ext cx="502396" cy="423275"/>
                <a:chOff x="2681574" y="1237063"/>
                <a:chExt cx="340338" cy="314998"/>
              </a:xfrm>
            </p:grpSpPr>
            <p:sp>
              <p:nvSpPr>
                <p:cNvPr id="218" name="Google Shape;872;p3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873;p3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874;p3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875;p3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8" name="Google Shape;876;p34"/>
              <p:cNvGrpSpPr/>
              <p:nvPr/>
            </p:nvGrpSpPr>
            <p:grpSpPr>
              <a:xfrm rot="4421280">
                <a:off x="4109838" y="1944564"/>
                <a:ext cx="569153" cy="479566"/>
                <a:chOff x="2681574" y="1237063"/>
                <a:chExt cx="340338" cy="314998"/>
              </a:xfrm>
            </p:grpSpPr>
            <p:sp>
              <p:nvSpPr>
                <p:cNvPr id="214" name="Google Shape;877;p3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878;p3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879;p3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880;p3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" name="Google Shape;881;p34"/>
              <p:cNvGrpSpPr/>
              <p:nvPr/>
            </p:nvGrpSpPr>
            <p:grpSpPr>
              <a:xfrm>
                <a:off x="4980432" y="596016"/>
                <a:ext cx="773384" cy="715644"/>
                <a:chOff x="2681574" y="1237063"/>
                <a:chExt cx="340338" cy="314998"/>
              </a:xfrm>
            </p:grpSpPr>
            <p:sp>
              <p:nvSpPr>
                <p:cNvPr id="210" name="Google Shape;882;p34"/>
                <p:cNvSpPr/>
                <p:nvPr/>
              </p:nvSpPr>
              <p:spPr>
                <a:xfrm>
                  <a:off x="2681574" y="1237063"/>
                  <a:ext cx="340338" cy="3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7" h="8540" extrusionOk="0">
                      <a:moveTo>
                        <a:pt x="6425" y="0"/>
                      </a:moveTo>
                      <a:cubicBezTo>
                        <a:pt x="6425" y="0"/>
                        <a:pt x="6228" y="2011"/>
                        <a:pt x="3964" y="2884"/>
                      </a:cubicBezTo>
                      <a:cubicBezTo>
                        <a:pt x="2562" y="3427"/>
                        <a:pt x="1" y="4855"/>
                        <a:pt x="254" y="5974"/>
                      </a:cubicBezTo>
                      <a:lnTo>
                        <a:pt x="2369" y="8540"/>
                      </a:lnTo>
                      <a:cubicBezTo>
                        <a:pt x="2369" y="8540"/>
                        <a:pt x="3746" y="7084"/>
                        <a:pt x="5677" y="6442"/>
                      </a:cubicBezTo>
                      <a:cubicBezTo>
                        <a:pt x="7574" y="5813"/>
                        <a:pt x="9226" y="3160"/>
                        <a:pt x="9226" y="3160"/>
                      </a:cubicBezTo>
                      <a:lnTo>
                        <a:pt x="6425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883;p34"/>
                <p:cNvSpPr/>
                <p:nvPr/>
              </p:nvSpPr>
              <p:spPr>
                <a:xfrm>
                  <a:off x="2798758" y="1347238"/>
                  <a:ext cx="136733" cy="114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7" h="3115" extrusionOk="0">
                      <a:moveTo>
                        <a:pt x="2035" y="1"/>
                      </a:moveTo>
                      <a:cubicBezTo>
                        <a:pt x="1894" y="1"/>
                        <a:pt x="1751" y="21"/>
                        <a:pt x="1608" y="63"/>
                      </a:cubicBezTo>
                      <a:cubicBezTo>
                        <a:pt x="813" y="299"/>
                        <a:pt x="1" y="1239"/>
                        <a:pt x="232" y="2035"/>
                      </a:cubicBezTo>
                      <a:cubicBezTo>
                        <a:pt x="409" y="2631"/>
                        <a:pt x="1028" y="3114"/>
                        <a:pt x="1736" y="3114"/>
                      </a:cubicBezTo>
                      <a:cubicBezTo>
                        <a:pt x="1972" y="3114"/>
                        <a:pt x="2218" y="3061"/>
                        <a:pt x="2461" y="2939"/>
                      </a:cubicBezTo>
                      <a:cubicBezTo>
                        <a:pt x="3200" y="2568"/>
                        <a:pt x="3706" y="1868"/>
                        <a:pt x="3470" y="1077"/>
                      </a:cubicBezTo>
                      <a:cubicBezTo>
                        <a:pt x="3276" y="424"/>
                        <a:pt x="2682" y="1"/>
                        <a:pt x="20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884;p34"/>
                <p:cNvSpPr/>
                <p:nvPr/>
              </p:nvSpPr>
              <p:spPr>
                <a:xfrm>
                  <a:off x="2831807" y="1370734"/>
                  <a:ext cx="68385" cy="7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" h="2032" extrusionOk="0">
                      <a:moveTo>
                        <a:pt x="529" y="422"/>
                      </a:moveTo>
                      <a:cubicBezTo>
                        <a:pt x="613" y="541"/>
                        <a:pt x="712" y="676"/>
                        <a:pt x="827" y="825"/>
                      </a:cubicBezTo>
                      <a:cubicBezTo>
                        <a:pt x="796" y="842"/>
                        <a:pt x="770" y="856"/>
                        <a:pt x="744" y="873"/>
                      </a:cubicBezTo>
                      <a:cubicBezTo>
                        <a:pt x="630" y="737"/>
                        <a:pt x="525" y="615"/>
                        <a:pt x="433" y="523"/>
                      </a:cubicBezTo>
                      <a:cubicBezTo>
                        <a:pt x="442" y="515"/>
                        <a:pt x="446" y="501"/>
                        <a:pt x="450" y="493"/>
                      </a:cubicBezTo>
                      <a:cubicBezTo>
                        <a:pt x="476" y="467"/>
                        <a:pt x="503" y="445"/>
                        <a:pt x="529" y="422"/>
                      </a:cubicBezTo>
                      <a:close/>
                      <a:moveTo>
                        <a:pt x="363" y="642"/>
                      </a:moveTo>
                      <a:cubicBezTo>
                        <a:pt x="424" y="733"/>
                        <a:pt x="503" y="838"/>
                        <a:pt x="587" y="952"/>
                      </a:cubicBezTo>
                      <a:cubicBezTo>
                        <a:pt x="569" y="956"/>
                        <a:pt x="547" y="969"/>
                        <a:pt x="534" y="973"/>
                      </a:cubicBezTo>
                      <a:cubicBezTo>
                        <a:pt x="512" y="978"/>
                        <a:pt x="494" y="978"/>
                        <a:pt x="476" y="978"/>
                      </a:cubicBezTo>
                      <a:cubicBezTo>
                        <a:pt x="460" y="978"/>
                        <a:pt x="446" y="973"/>
                        <a:pt x="433" y="969"/>
                      </a:cubicBezTo>
                      <a:cubicBezTo>
                        <a:pt x="407" y="961"/>
                        <a:pt x="377" y="939"/>
                        <a:pt x="359" y="908"/>
                      </a:cubicBezTo>
                      <a:cubicBezTo>
                        <a:pt x="315" y="851"/>
                        <a:pt x="302" y="785"/>
                        <a:pt x="329" y="707"/>
                      </a:cubicBezTo>
                      <a:cubicBezTo>
                        <a:pt x="333" y="685"/>
                        <a:pt x="355" y="664"/>
                        <a:pt x="363" y="642"/>
                      </a:cubicBezTo>
                      <a:close/>
                      <a:moveTo>
                        <a:pt x="1286" y="1027"/>
                      </a:moveTo>
                      <a:cubicBezTo>
                        <a:pt x="1295" y="1027"/>
                        <a:pt x="1303" y="1028"/>
                        <a:pt x="1311" y="1031"/>
                      </a:cubicBezTo>
                      <a:cubicBezTo>
                        <a:pt x="1382" y="1039"/>
                        <a:pt x="1456" y="1100"/>
                        <a:pt x="1482" y="1170"/>
                      </a:cubicBezTo>
                      <a:cubicBezTo>
                        <a:pt x="1513" y="1227"/>
                        <a:pt x="1509" y="1310"/>
                        <a:pt x="1486" y="1384"/>
                      </a:cubicBezTo>
                      <a:cubicBezTo>
                        <a:pt x="1408" y="1279"/>
                        <a:pt x="1321" y="1162"/>
                        <a:pt x="1224" y="1035"/>
                      </a:cubicBezTo>
                      <a:cubicBezTo>
                        <a:pt x="1245" y="1032"/>
                        <a:pt x="1266" y="1027"/>
                        <a:pt x="1286" y="1027"/>
                      </a:cubicBezTo>
                      <a:close/>
                      <a:moveTo>
                        <a:pt x="1053" y="1104"/>
                      </a:moveTo>
                      <a:cubicBezTo>
                        <a:pt x="1180" y="1262"/>
                        <a:pt x="1303" y="1406"/>
                        <a:pt x="1408" y="1524"/>
                      </a:cubicBezTo>
                      <a:cubicBezTo>
                        <a:pt x="1386" y="1555"/>
                        <a:pt x="1373" y="1594"/>
                        <a:pt x="1347" y="1620"/>
                      </a:cubicBezTo>
                      <a:cubicBezTo>
                        <a:pt x="1342" y="1624"/>
                        <a:pt x="1338" y="1629"/>
                        <a:pt x="1333" y="1638"/>
                      </a:cubicBezTo>
                      <a:cubicBezTo>
                        <a:pt x="1233" y="1498"/>
                        <a:pt x="1111" y="1332"/>
                        <a:pt x="970" y="1152"/>
                      </a:cubicBezTo>
                      <a:cubicBezTo>
                        <a:pt x="992" y="1140"/>
                        <a:pt x="1015" y="1126"/>
                        <a:pt x="1037" y="1114"/>
                      </a:cubicBezTo>
                      <a:cubicBezTo>
                        <a:pt x="1041" y="1109"/>
                        <a:pt x="1045" y="1109"/>
                        <a:pt x="1053" y="1104"/>
                      </a:cubicBezTo>
                      <a:close/>
                      <a:moveTo>
                        <a:pt x="290" y="1"/>
                      </a:moveTo>
                      <a:cubicBezTo>
                        <a:pt x="288" y="1"/>
                        <a:pt x="286" y="1"/>
                        <a:pt x="285" y="3"/>
                      </a:cubicBezTo>
                      <a:cubicBezTo>
                        <a:pt x="267" y="12"/>
                        <a:pt x="315" y="104"/>
                        <a:pt x="403" y="235"/>
                      </a:cubicBezTo>
                      <a:cubicBezTo>
                        <a:pt x="363" y="261"/>
                        <a:pt x="324" y="275"/>
                        <a:pt x="280" y="305"/>
                      </a:cubicBezTo>
                      <a:cubicBezTo>
                        <a:pt x="272" y="313"/>
                        <a:pt x="258" y="327"/>
                        <a:pt x="250" y="340"/>
                      </a:cubicBezTo>
                      <a:cubicBezTo>
                        <a:pt x="217" y="311"/>
                        <a:pt x="194" y="294"/>
                        <a:pt x="179" y="294"/>
                      </a:cubicBezTo>
                      <a:cubicBezTo>
                        <a:pt x="176" y="294"/>
                        <a:pt x="173" y="295"/>
                        <a:pt x="171" y="297"/>
                      </a:cubicBezTo>
                      <a:cubicBezTo>
                        <a:pt x="162" y="305"/>
                        <a:pt x="175" y="335"/>
                        <a:pt x="202" y="388"/>
                      </a:cubicBezTo>
                      <a:cubicBezTo>
                        <a:pt x="145" y="445"/>
                        <a:pt x="88" y="511"/>
                        <a:pt x="49" y="602"/>
                      </a:cubicBezTo>
                      <a:cubicBezTo>
                        <a:pt x="22" y="672"/>
                        <a:pt x="0" y="747"/>
                        <a:pt x="4" y="838"/>
                      </a:cubicBezTo>
                      <a:cubicBezTo>
                        <a:pt x="10" y="926"/>
                        <a:pt x="36" y="1013"/>
                        <a:pt x="79" y="1092"/>
                      </a:cubicBezTo>
                      <a:cubicBezTo>
                        <a:pt x="131" y="1166"/>
                        <a:pt x="202" y="1235"/>
                        <a:pt x="298" y="1279"/>
                      </a:cubicBezTo>
                      <a:cubicBezTo>
                        <a:pt x="341" y="1301"/>
                        <a:pt x="394" y="1314"/>
                        <a:pt x="446" y="1323"/>
                      </a:cubicBezTo>
                      <a:cubicBezTo>
                        <a:pt x="466" y="1325"/>
                        <a:pt x="487" y="1326"/>
                        <a:pt x="508" y="1326"/>
                      </a:cubicBezTo>
                      <a:cubicBezTo>
                        <a:pt x="537" y="1326"/>
                        <a:pt x="567" y="1324"/>
                        <a:pt x="595" y="1319"/>
                      </a:cubicBezTo>
                      <a:cubicBezTo>
                        <a:pt x="678" y="1301"/>
                        <a:pt x="748" y="1271"/>
                        <a:pt x="809" y="1241"/>
                      </a:cubicBezTo>
                      <a:cubicBezTo>
                        <a:pt x="962" y="1428"/>
                        <a:pt x="1106" y="1598"/>
                        <a:pt x="1228" y="1729"/>
                      </a:cubicBezTo>
                      <a:cubicBezTo>
                        <a:pt x="1150" y="1791"/>
                        <a:pt x="1075" y="1848"/>
                        <a:pt x="1023" y="1887"/>
                      </a:cubicBezTo>
                      <a:cubicBezTo>
                        <a:pt x="932" y="1949"/>
                        <a:pt x="883" y="1987"/>
                        <a:pt x="892" y="2009"/>
                      </a:cubicBezTo>
                      <a:cubicBezTo>
                        <a:pt x="897" y="2024"/>
                        <a:pt x="918" y="2031"/>
                        <a:pt x="954" y="2031"/>
                      </a:cubicBezTo>
                      <a:cubicBezTo>
                        <a:pt x="984" y="2031"/>
                        <a:pt x="1025" y="2026"/>
                        <a:pt x="1075" y="2014"/>
                      </a:cubicBezTo>
                      <a:cubicBezTo>
                        <a:pt x="1154" y="1996"/>
                        <a:pt x="1263" y="1953"/>
                        <a:pt x="1377" y="1891"/>
                      </a:cubicBezTo>
                      <a:cubicBezTo>
                        <a:pt x="1461" y="1972"/>
                        <a:pt x="1516" y="2015"/>
                        <a:pt x="1538" y="2015"/>
                      </a:cubicBezTo>
                      <a:cubicBezTo>
                        <a:pt x="1540" y="2015"/>
                        <a:pt x="1542" y="2014"/>
                        <a:pt x="1543" y="2014"/>
                      </a:cubicBezTo>
                      <a:cubicBezTo>
                        <a:pt x="1557" y="2001"/>
                        <a:pt x="1525" y="1939"/>
                        <a:pt x="1464" y="1838"/>
                      </a:cubicBezTo>
                      <a:cubicBezTo>
                        <a:pt x="1486" y="1826"/>
                        <a:pt x="1499" y="1822"/>
                        <a:pt x="1521" y="1808"/>
                      </a:cubicBezTo>
                      <a:cubicBezTo>
                        <a:pt x="1547" y="1786"/>
                        <a:pt x="1569" y="1756"/>
                        <a:pt x="1596" y="1729"/>
                      </a:cubicBezTo>
                      <a:cubicBezTo>
                        <a:pt x="1695" y="1833"/>
                        <a:pt x="1762" y="1893"/>
                        <a:pt x="1786" y="1893"/>
                      </a:cubicBezTo>
                      <a:cubicBezTo>
                        <a:pt x="1789" y="1893"/>
                        <a:pt x="1791" y="1892"/>
                        <a:pt x="1793" y="1891"/>
                      </a:cubicBezTo>
                      <a:cubicBezTo>
                        <a:pt x="1810" y="1878"/>
                        <a:pt x="1761" y="1786"/>
                        <a:pt x="1670" y="1646"/>
                      </a:cubicBezTo>
                      <a:cubicBezTo>
                        <a:pt x="1700" y="1608"/>
                        <a:pt x="1727" y="1568"/>
                        <a:pt x="1753" y="1520"/>
                      </a:cubicBezTo>
                      <a:cubicBezTo>
                        <a:pt x="1814" y="1398"/>
                        <a:pt x="1854" y="1231"/>
                        <a:pt x="1793" y="1052"/>
                      </a:cubicBezTo>
                      <a:cubicBezTo>
                        <a:pt x="1731" y="882"/>
                        <a:pt x="1587" y="737"/>
                        <a:pt x="1390" y="690"/>
                      </a:cubicBezTo>
                      <a:cubicBezTo>
                        <a:pt x="1338" y="676"/>
                        <a:pt x="1285" y="672"/>
                        <a:pt x="1237" y="672"/>
                      </a:cubicBezTo>
                      <a:cubicBezTo>
                        <a:pt x="1184" y="676"/>
                        <a:pt x="1137" y="685"/>
                        <a:pt x="1093" y="698"/>
                      </a:cubicBezTo>
                      <a:cubicBezTo>
                        <a:pt x="1053" y="711"/>
                        <a:pt x="1023" y="729"/>
                        <a:pt x="988" y="747"/>
                      </a:cubicBezTo>
                      <a:cubicBezTo>
                        <a:pt x="861" y="589"/>
                        <a:pt x="739" y="449"/>
                        <a:pt x="639" y="331"/>
                      </a:cubicBezTo>
                      <a:cubicBezTo>
                        <a:pt x="691" y="291"/>
                        <a:pt x="739" y="257"/>
                        <a:pt x="783" y="231"/>
                      </a:cubicBezTo>
                      <a:cubicBezTo>
                        <a:pt x="870" y="166"/>
                        <a:pt x="914" y="121"/>
                        <a:pt x="905" y="99"/>
                      </a:cubicBezTo>
                      <a:cubicBezTo>
                        <a:pt x="901" y="88"/>
                        <a:pt x="883" y="83"/>
                        <a:pt x="853" y="83"/>
                      </a:cubicBezTo>
                      <a:cubicBezTo>
                        <a:pt x="823" y="83"/>
                        <a:pt x="781" y="88"/>
                        <a:pt x="726" y="99"/>
                      </a:cubicBezTo>
                      <a:cubicBezTo>
                        <a:pt x="669" y="113"/>
                        <a:pt x="603" y="134"/>
                        <a:pt x="529" y="166"/>
                      </a:cubicBezTo>
                      <a:cubicBezTo>
                        <a:pt x="521" y="170"/>
                        <a:pt x="508" y="178"/>
                        <a:pt x="498" y="182"/>
                      </a:cubicBezTo>
                      <a:cubicBezTo>
                        <a:pt x="392" y="72"/>
                        <a:pt x="314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885;p34"/>
                <p:cNvSpPr/>
                <p:nvPr/>
              </p:nvSpPr>
              <p:spPr>
                <a:xfrm>
                  <a:off x="2700128" y="1258825"/>
                  <a:ext cx="302900" cy="27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2" h="7504" extrusionOk="0">
                      <a:moveTo>
                        <a:pt x="6123" y="179"/>
                      </a:moveTo>
                      <a:lnTo>
                        <a:pt x="8090" y="2504"/>
                      </a:lnTo>
                      <a:cubicBezTo>
                        <a:pt x="7251" y="4309"/>
                        <a:pt x="5573" y="5340"/>
                        <a:pt x="4379" y="5673"/>
                      </a:cubicBezTo>
                      <a:cubicBezTo>
                        <a:pt x="3318" y="5974"/>
                        <a:pt x="2159" y="7106"/>
                        <a:pt x="1923" y="7347"/>
                      </a:cubicBezTo>
                      <a:lnTo>
                        <a:pt x="123" y="5144"/>
                      </a:lnTo>
                      <a:cubicBezTo>
                        <a:pt x="660" y="3859"/>
                        <a:pt x="2636" y="3046"/>
                        <a:pt x="3942" y="2508"/>
                      </a:cubicBezTo>
                      <a:cubicBezTo>
                        <a:pt x="4173" y="2413"/>
                        <a:pt x="4393" y="2321"/>
                        <a:pt x="4580" y="2238"/>
                      </a:cubicBezTo>
                      <a:cubicBezTo>
                        <a:pt x="4803" y="2141"/>
                        <a:pt x="4996" y="2014"/>
                        <a:pt x="5157" y="1875"/>
                      </a:cubicBezTo>
                      <a:cubicBezTo>
                        <a:pt x="5742" y="1377"/>
                        <a:pt x="5983" y="709"/>
                        <a:pt x="6053" y="477"/>
                      </a:cubicBezTo>
                      <a:cubicBezTo>
                        <a:pt x="6065" y="437"/>
                        <a:pt x="6105" y="302"/>
                        <a:pt x="6123" y="179"/>
                      </a:cubicBezTo>
                      <a:close/>
                      <a:moveTo>
                        <a:pt x="6105" y="1"/>
                      </a:moveTo>
                      <a:lnTo>
                        <a:pt x="6018" y="57"/>
                      </a:lnTo>
                      <a:cubicBezTo>
                        <a:pt x="6061" y="175"/>
                        <a:pt x="5769" y="1595"/>
                        <a:pt x="4536" y="2141"/>
                      </a:cubicBezTo>
                      <a:cubicBezTo>
                        <a:pt x="4353" y="2224"/>
                        <a:pt x="4135" y="2316"/>
                        <a:pt x="3903" y="2408"/>
                      </a:cubicBezTo>
                      <a:cubicBezTo>
                        <a:pt x="2977" y="2793"/>
                        <a:pt x="1718" y="3309"/>
                        <a:pt x="857" y="4043"/>
                      </a:cubicBezTo>
                      <a:cubicBezTo>
                        <a:pt x="476" y="4362"/>
                        <a:pt x="175" y="4725"/>
                        <a:pt x="14" y="5135"/>
                      </a:cubicBezTo>
                      <a:lnTo>
                        <a:pt x="0" y="5166"/>
                      </a:lnTo>
                      <a:lnTo>
                        <a:pt x="1914" y="7504"/>
                      </a:lnTo>
                      <a:lnTo>
                        <a:pt x="1958" y="7460"/>
                      </a:lnTo>
                      <a:cubicBezTo>
                        <a:pt x="1971" y="7447"/>
                        <a:pt x="3273" y="6096"/>
                        <a:pt x="4409" y="5778"/>
                      </a:cubicBezTo>
                      <a:cubicBezTo>
                        <a:pt x="5629" y="5432"/>
                        <a:pt x="7350" y="4374"/>
                        <a:pt x="8199" y="2518"/>
                      </a:cubicBezTo>
                      <a:lnTo>
                        <a:pt x="8211" y="2486"/>
                      </a:lnTo>
                      <a:lnTo>
                        <a:pt x="610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7" name="Google Shape;886;p34"/>
            <p:cNvSpPr/>
            <p:nvPr/>
          </p:nvSpPr>
          <p:spPr>
            <a:xfrm>
              <a:off x="5593637" y="1744796"/>
              <a:ext cx="208467" cy="16114"/>
            </a:xfrm>
            <a:custGeom>
              <a:avLst/>
              <a:gdLst/>
              <a:ahLst/>
              <a:cxnLst/>
              <a:rect l="l" t="t" r="r" b="b"/>
              <a:pathLst>
                <a:path w="4696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695" y="362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887;p34"/>
            <p:cNvSpPr/>
            <p:nvPr/>
          </p:nvSpPr>
          <p:spPr>
            <a:xfrm>
              <a:off x="5634877" y="1773917"/>
              <a:ext cx="129449" cy="16026"/>
            </a:xfrm>
            <a:custGeom>
              <a:avLst/>
              <a:gdLst/>
              <a:ahLst/>
              <a:cxnLst/>
              <a:rect l="l" t="t" r="r" b="b"/>
              <a:pathLst>
                <a:path w="2916" h="361" extrusionOk="0">
                  <a:moveTo>
                    <a:pt x="1" y="1"/>
                  </a:moveTo>
                  <a:lnTo>
                    <a:pt x="1" y="360"/>
                  </a:lnTo>
                  <a:lnTo>
                    <a:pt x="2916" y="360"/>
                  </a:lnTo>
                  <a:lnTo>
                    <a:pt x="2916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888;p34"/>
            <p:cNvSpPr/>
            <p:nvPr/>
          </p:nvSpPr>
          <p:spPr>
            <a:xfrm>
              <a:off x="5899229" y="1639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33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889;p34"/>
            <p:cNvSpPr/>
            <p:nvPr/>
          </p:nvSpPr>
          <p:spPr>
            <a:xfrm>
              <a:off x="5851597" y="1694145"/>
              <a:ext cx="5283" cy="156173"/>
            </a:xfrm>
            <a:custGeom>
              <a:avLst/>
              <a:gdLst/>
              <a:ahLst/>
              <a:cxnLst/>
              <a:rect l="l" t="t" r="r" b="b"/>
              <a:pathLst>
                <a:path w="119" h="3518" extrusionOk="0">
                  <a:moveTo>
                    <a:pt x="58" y="0"/>
                  </a:moveTo>
                  <a:cubicBezTo>
                    <a:pt x="25" y="0"/>
                    <a:pt x="0" y="786"/>
                    <a:pt x="0" y="1758"/>
                  </a:cubicBezTo>
                  <a:cubicBezTo>
                    <a:pt x="0" y="2727"/>
                    <a:pt x="25" y="3517"/>
                    <a:pt x="58" y="3517"/>
                  </a:cubicBezTo>
                  <a:cubicBezTo>
                    <a:pt x="93" y="3517"/>
                    <a:pt x="118" y="2727"/>
                    <a:pt x="118" y="1758"/>
                  </a:cubicBezTo>
                  <a:cubicBezTo>
                    <a:pt x="118" y="786"/>
                    <a:pt x="93" y="0"/>
                    <a:pt x="58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890;p34"/>
            <p:cNvSpPr/>
            <p:nvPr/>
          </p:nvSpPr>
          <p:spPr>
            <a:xfrm>
              <a:off x="6073687" y="1706042"/>
              <a:ext cx="110937" cy="16159"/>
            </a:xfrm>
            <a:custGeom>
              <a:avLst/>
              <a:gdLst/>
              <a:ahLst/>
              <a:cxnLst/>
              <a:rect l="l" t="t" r="r" b="b"/>
              <a:pathLst>
                <a:path w="2499" h="364" extrusionOk="0">
                  <a:moveTo>
                    <a:pt x="1" y="1"/>
                  </a:moveTo>
                  <a:lnTo>
                    <a:pt x="1" y="364"/>
                  </a:lnTo>
                  <a:lnTo>
                    <a:pt x="2499" y="364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891;p34"/>
            <p:cNvSpPr/>
            <p:nvPr/>
          </p:nvSpPr>
          <p:spPr>
            <a:xfrm>
              <a:off x="6095528" y="1735252"/>
              <a:ext cx="69030" cy="16070"/>
            </a:xfrm>
            <a:custGeom>
              <a:avLst/>
              <a:gdLst/>
              <a:ahLst/>
              <a:cxnLst/>
              <a:rect l="l" t="t" r="r" b="b"/>
              <a:pathLst>
                <a:path w="155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1555" y="362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892;p34"/>
            <p:cNvSpPr/>
            <p:nvPr/>
          </p:nvSpPr>
          <p:spPr>
            <a:xfrm>
              <a:off x="6242775" y="1608381"/>
              <a:ext cx="5283" cy="241939"/>
            </a:xfrm>
            <a:custGeom>
              <a:avLst/>
              <a:gdLst/>
              <a:ahLst/>
              <a:cxnLst/>
              <a:rect l="l" t="t" r="r" b="b"/>
              <a:pathLst>
                <a:path w="119" h="5450" extrusionOk="0">
                  <a:moveTo>
                    <a:pt x="61" y="1"/>
                  </a:moveTo>
                  <a:cubicBezTo>
                    <a:pt x="28" y="1"/>
                    <a:pt x="0" y="1221"/>
                    <a:pt x="0" y="2725"/>
                  </a:cubicBezTo>
                  <a:cubicBezTo>
                    <a:pt x="0" y="4229"/>
                    <a:pt x="28" y="5449"/>
                    <a:pt x="61" y="5449"/>
                  </a:cubicBezTo>
                  <a:cubicBezTo>
                    <a:pt x="93" y="5449"/>
                    <a:pt x="119" y="4229"/>
                    <a:pt x="119" y="2725"/>
                  </a:cubicBezTo>
                  <a:cubicBezTo>
                    <a:pt x="119" y="1221"/>
                    <a:pt x="93" y="1"/>
                    <a:pt x="61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893;p34"/>
            <p:cNvSpPr/>
            <p:nvPr/>
          </p:nvSpPr>
          <p:spPr>
            <a:xfrm>
              <a:off x="6841350" y="964486"/>
              <a:ext cx="113023" cy="113068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1275" y="1"/>
                  </a:moveTo>
                  <a:lnTo>
                    <a:pt x="823" y="824"/>
                  </a:lnTo>
                  <a:lnTo>
                    <a:pt x="1" y="1276"/>
                  </a:lnTo>
                  <a:lnTo>
                    <a:pt x="823" y="1724"/>
                  </a:lnTo>
                  <a:lnTo>
                    <a:pt x="1275" y="2546"/>
                  </a:lnTo>
                  <a:lnTo>
                    <a:pt x="1724" y="1724"/>
                  </a:lnTo>
                  <a:lnTo>
                    <a:pt x="2546" y="1276"/>
                  </a:lnTo>
                  <a:lnTo>
                    <a:pt x="1724" y="824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894;p34"/>
            <p:cNvSpPr/>
            <p:nvPr/>
          </p:nvSpPr>
          <p:spPr>
            <a:xfrm>
              <a:off x="5132542" y="1904471"/>
              <a:ext cx="113156" cy="112979"/>
            </a:xfrm>
            <a:custGeom>
              <a:avLst/>
              <a:gdLst/>
              <a:ahLst/>
              <a:cxnLst/>
              <a:rect l="l" t="t" r="r" b="b"/>
              <a:pathLst>
                <a:path w="2549" h="2545" extrusionOk="0">
                  <a:moveTo>
                    <a:pt x="1274" y="0"/>
                  </a:moveTo>
                  <a:lnTo>
                    <a:pt x="825" y="822"/>
                  </a:lnTo>
                  <a:lnTo>
                    <a:pt x="0" y="1271"/>
                  </a:lnTo>
                  <a:lnTo>
                    <a:pt x="825" y="1723"/>
                  </a:lnTo>
                  <a:lnTo>
                    <a:pt x="1274" y="2545"/>
                  </a:lnTo>
                  <a:lnTo>
                    <a:pt x="1723" y="1723"/>
                  </a:lnTo>
                  <a:lnTo>
                    <a:pt x="2548" y="1271"/>
                  </a:lnTo>
                  <a:lnTo>
                    <a:pt x="1723" y="822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895;p34"/>
            <p:cNvSpPr/>
            <p:nvPr/>
          </p:nvSpPr>
          <p:spPr>
            <a:xfrm>
              <a:off x="7008840" y="1119367"/>
              <a:ext cx="69519" cy="69519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lnTo>
                    <a:pt x="507" y="507"/>
                  </a:lnTo>
                  <a:lnTo>
                    <a:pt x="0" y="784"/>
                  </a:lnTo>
                  <a:lnTo>
                    <a:pt x="507" y="1060"/>
                  </a:lnTo>
                  <a:lnTo>
                    <a:pt x="783" y="1566"/>
                  </a:lnTo>
                  <a:lnTo>
                    <a:pt x="1060" y="1060"/>
                  </a:lnTo>
                  <a:lnTo>
                    <a:pt x="1565" y="784"/>
                  </a:lnTo>
                  <a:lnTo>
                    <a:pt x="1060" y="507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896;p34"/>
            <p:cNvSpPr/>
            <p:nvPr/>
          </p:nvSpPr>
          <p:spPr>
            <a:xfrm>
              <a:off x="5044736" y="1694456"/>
              <a:ext cx="69519" cy="69297"/>
            </a:xfrm>
            <a:custGeom>
              <a:avLst/>
              <a:gdLst/>
              <a:ahLst/>
              <a:cxnLst/>
              <a:rect l="l" t="t" r="r" b="b"/>
              <a:pathLst>
                <a:path w="1566" h="1561" extrusionOk="0">
                  <a:moveTo>
                    <a:pt x="782" y="0"/>
                  </a:moveTo>
                  <a:lnTo>
                    <a:pt x="506" y="506"/>
                  </a:lnTo>
                  <a:lnTo>
                    <a:pt x="0" y="782"/>
                  </a:lnTo>
                  <a:lnTo>
                    <a:pt x="506" y="1059"/>
                  </a:lnTo>
                  <a:lnTo>
                    <a:pt x="782" y="1561"/>
                  </a:lnTo>
                  <a:lnTo>
                    <a:pt x="1059" y="1059"/>
                  </a:lnTo>
                  <a:lnTo>
                    <a:pt x="1565" y="782"/>
                  </a:lnTo>
                  <a:lnTo>
                    <a:pt x="1059" y="506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8" name="Google Shape;897;p34"/>
            <p:cNvGrpSpPr/>
            <p:nvPr/>
          </p:nvGrpSpPr>
          <p:grpSpPr>
            <a:xfrm>
              <a:off x="5310641" y="1002130"/>
              <a:ext cx="1577976" cy="3213440"/>
              <a:chOff x="5310641" y="1002130"/>
              <a:chExt cx="1577976" cy="3213440"/>
            </a:xfrm>
          </p:grpSpPr>
          <p:sp>
            <p:nvSpPr>
              <p:cNvPr id="152" name="Google Shape;898;p34"/>
              <p:cNvSpPr/>
              <p:nvPr/>
            </p:nvSpPr>
            <p:spPr>
              <a:xfrm>
                <a:off x="5310641" y="1002130"/>
                <a:ext cx="1577976" cy="3213440"/>
              </a:xfrm>
              <a:custGeom>
                <a:avLst/>
                <a:gdLst/>
                <a:ahLst/>
                <a:cxnLst/>
                <a:rect l="l" t="t" r="r" b="b"/>
                <a:pathLst>
                  <a:path w="35546" h="72387" extrusionOk="0">
                    <a:moveTo>
                      <a:pt x="5629" y="1"/>
                    </a:moveTo>
                    <a:cubicBezTo>
                      <a:pt x="2681" y="1"/>
                      <a:pt x="287" y="2380"/>
                      <a:pt x="274" y="5330"/>
                    </a:cubicBezTo>
                    <a:lnTo>
                      <a:pt x="15" y="66898"/>
                    </a:lnTo>
                    <a:cubicBezTo>
                      <a:pt x="1" y="69852"/>
                      <a:pt x="2388" y="72257"/>
                      <a:pt x="5338" y="72272"/>
                    </a:cubicBezTo>
                    <a:lnTo>
                      <a:pt x="29899" y="72386"/>
                    </a:lnTo>
                    <a:cubicBezTo>
                      <a:pt x="29906" y="72386"/>
                      <a:pt x="29912" y="72386"/>
                      <a:pt x="29918" y="72386"/>
                    </a:cubicBezTo>
                    <a:cubicBezTo>
                      <a:pt x="32864" y="72386"/>
                      <a:pt x="35262" y="70007"/>
                      <a:pt x="35273" y="67060"/>
                    </a:cubicBezTo>
                    <a:lnTo>
                      <a:pt x="35535" y="5489"/>
                    </a:lnTo>
                    <a:cubicBezTo>
                      <a:pt x="35546" y="2534"/>
                      <a:pt x="33162" y="130"/>
                      <a:pt x="30209" y="115"/>
                    </a:cubicBezTo>
                    <a:lnTo>
                      <a:pt x="5650" y="1"/>
                    </a:lnTo>
                    <a:cubicBezTo>
                      <a:pt x="5643" y="1"/>
                      <a:pt x="5636" y="1"/>
                      <a:pt x="562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53" name="Google Shape;899;p34"/>
              <p:cNvGrpSpPr/>
              <p:nvPr/>
            </p:nvGrpSpPr>
            <p:grpSpPr>
              <a:xfrm>
                <a:off x="5383310" y="1096639"/>
                <a:ext cx="1432812" cy="3005461"/>
                <a:chOff x="5383310" y="1096639"/>
                <a:chExt cx="1432812" cy="3005461"/>
              </a:xfrm>
            </p:grpSpPr>
            <p:sp>
              <p:nvSpPr>
                <p:cNvPr id="154" name="Google Shape;900;p34"/>
                <p:cNvSpPr/>
                <p:nvPr/>
              </p:nvSpPr>
              <p:spPr>
                <a:xfrm>
                  <a:off x="5383310" y="1096639"/>
                  <a:ext cx="1432812" cy="300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6" h="67702" extrusionOk="0">
                      <a:moveTo>
                        <a:pt x="4007" y="0"/>
                      </a:moveTo>
                      <a:cubicBezTo>
                        <a:pt x="1945" y="0"/>
                        <a:pt x="270" y="1665"/>
                        <a:pt x="262" y="3729"/>
                      </a:cubicBezTo>
                      <a:lnTo>
                        <a:pt x="7" y="63825"/>
                      </a:lnTo>
                      <a:cubicBezTo>
                        <a:pt x="0" y="65896"/>
                        <a:pt x="1670" y="67580"/>
                        <a:pt x="3737" y="67587"/>
                      </a:cubicBezTo>
                      <a:lnTo>
                        <a:pt x="28248" y="67701"/>
                      </a:lnTo>
                      <a:cubicBezTo>
                        <a:pt x="28255" y="67701"/>
                        <a:pt x="28262" y="67701"/>
                        <a:pt x="28269" y="67701"/>
                      </a:cubicBezTo>
                      <a:cubicBezTo>
                        <a:pt x="30327" y="67701"/>
                        <a:pt x="32003" y="66033"/>
                        <a:pt x="32009" y="63972"/>
                      </a:cubicBezTo>
                      <a:lnTo>
                        <a:pt x="32264" y="3872"/>
                      </a:lnTo>
                      <a:cubicBezTo>
                        <a:pt x="32276" y="1805"/>
                        <a:pt x="30606" y="122"/>
                        <a:pt x="28535" y="111"/>
                      </a:cubicBezTo>
                      <a:lnTo>
                        <a:pt x="23776" y="90"/>
                      </a:lnTo>
                      <a:cubicBezTo>
                        <a:pt x="23774" y="90"/>
                        <a:pt x="23772" y="90"/>
                        <a:pt x="23770" y="90"/>
                      </a:cubicBezTo>
                      <a:cubicBezTo>
                        <a:pt x="23133" y="90"/>
                        <a:pt x="22616" y="627"/>
                        <a:pt x="22613" y="1292"/>
                      </a:cubicBezTo>
                      <a:lnTo>
                        <a:pt x="22610" y="2157"/>
                      </a:lnTo>
                      <a:cubicBezTo>
                        <a:pt x="22606" y="2823"/>
                        <a:pt x="22089" y="3360"/>
                        <a:pt x="21456" y="3360"/>
                      </a:cubicBezTo>
                      <a:cubicBezTo>
                        <a:pt x="21454" y="3360"/>
                        <a:pt x="21452" y="3360"/>
                        <a:pt x="21450" y="3360"/>
                      </a:cubicBezTo>
                      <a:lnTo>
                        <a:pt x="12168" y="3317"/>
                      </a:lnTo>
                      <a:cubicBezTo>
                        <a:pt x="11529" y="3312"/>
                        <a:pt x="11012" y="2771"/>
                        <a:pt x="11016" y="2103"/>
                      </a:cubicBezTo>
                      <a:lnTo>
                        <a:pt x="11020" y="1238"/>
                      </a:lnTo>
                      <a:cubicBezTo>
                        <a:pt x="11023" y="570"/>
                        <a:pt x="10506" y="29"/>
                        <a:pt x="9867" y="25"/>
                      </a:cubicBezTo>
                      <a:lnTo>
                        <a:pt x="8195" y="17"/>
                      </a:lnTo>
                      <a:lnTo>
                        <a:pt x="4028" y="0"/>
                      </a:lnTo>
                      <a:cubicBezTo>
                        <a:pt x="4021" y="0"/>
                        <a:pt x="4014" y="0"/>
                        <a:pt x="40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55" name="Google Shape;901;p34"/>
                <p:cNvGrpSpPr/>
                <p:nvPr/>
              </p:nvGrpSpPr>
              <p:grpSpPr>
                <a:xfrm>
                  <a:off x="5702130" y="2232834"/>
                  <a:ext cx="834668" cy="863168"/>
                  <a:chOff x="5702130" y="2232834"/>
                  <a:chExt cx="834668" cy="863168"/>
                </a:xfrm>
              </p:grpSpPr>
              <p:sp>
                <p:nvSpPr>
                  <p:cNvPr id="201" name="Google Shape;902;p34"/>
                  <p:cNvSpPr/>
                  <p:nvPr/>
                </p:nvSpPr>
                <p:spPr>
                  <a:xfrm>
                    <a:off x="5702130" y="2421008"/>
                    <a:ext cx="700647" cy="674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83" h="15205" extrusionOk="0">
                        <a:moveTo>
                          <a:pt x="1" y="0"/>
                        </a:moveTo>
                        <a:lnTo>
                          <a:pt x="1" y="15205"/>
                        </a:lnTo>
                        <a:lnTo>
                          <a:pt x="15782" y="15205"/>
                        </a:lnTo>
                        <a:lnTo>
                          <a:pt x="15782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2" name="Google Shape;903;p34"/>
                  <p:cNvSpPr/>
                  <p:nvPr/>
                </p:nvSpPr>
                <p:spPr>
                  <a:xfrm>
                    <a:off x="5702130" y="2232834"/>
                    <a:ext cx="834668" cy="188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02" h="4240" extrusionOk="0">
                        <a:moveTo>
                          <a:pt x="4351" y="0"/>
                        </a:moveTo>
                        <a:lnTo>
                          <a:pt x="1" y="4239"/>
                        </a:lnTo>
                        <a:lnTo>
                          <a:pt x="15782" y="4239"/>
                        </a:lnTo>
                        <a:lnTo>
                          <a:pt x="18802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3" name="Google Shape;904;p34"/>
                  <p:cNvSpPr/>
                  <p:nvPr/>
                </p:nvSpPr>
                <p:spPr>
                  <a:xfrm>
                    <a:off x="6402718" y="2232834"/>
                    <a:ext cx="134065" cy="863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19444" extrusionOk="0">
                        <a:moveTo>
                          <a:pt x="3020" y="0"/>
                        </a:moveTo>
                        <a:lnTo>
                          <a:pt x="0" y="4239"/>
                        </a:lnTo>
                        <a:lnTo>
                          <a:pt x="0" y="19444"/>
                        </a:lnTo>
                        <a:lnTo>
                          <a:pt x="3020" y="15147"/>
                        </a:lnTo>
                        <a:lnTo>
                          <a:pt x="302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4" name="Google Shape;905;p34"/>
                  <p:cNvSpPr/>
                  <p:nvPr/>
                </p:nvSpPr>
                <p:spPr>
                  <a:xfrm>
                    <a:off x="5853639" y="2701250"/>
                    <a:ext cx="365927" cy="41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3" h="934" extrusionOk="0">
                        <a:moveTo>
                          <a:pt x="1" y="1"/>
                        </a:moveTo>
                        <a:lnTo>
                          <a:pt x="1" y="934"/>
                        </a:lnTo>
                        <a:lnTo>
                          <a:pt x="8242" y="934"/>
                        </a:lnTo>
                        <a:lnTo>
                          <a:pt x="824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5" name="Google Shape;906;p34"/>
                  <p:cNvSpPr/>
                  <p:nvPr/>
                </p:nvSpPr>
                <p:spPr>
                  <a:xfrm>
                    <a:off x="5919915" y="2773786"/>
                    <a:ext cx="233505" cy="39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" h="880" extrusionOk="0">
                        <a:moveTo>
                          <a:pt x="1" y="0"/>
                        </a:moveTo>
                        <a:lnTo>
                          <a:pt x="1" y="880"/>
                        </a:lnTo>
                        <a:lnTo>
                          <a:pt x="5260" y="880"/>
                        </a:lnTo>
                        <a:lnTo>
                          <a:pt x="526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6" name="Google Shape;907;p34"/>
                <p:cNvGrpSpPr/>
                <p:nvPr/>
              </p:nvGrpSpPr>
              <p:grpSpPr>
                <a:xfrm>
                  <a:off x="5632169" y="2098772"/>
                  <a:ext cx="214194" cy="214460"/>
                  <a:chOff x="5632169" y="2098772"/>
                  <a:chExt cx="214194" cy="214460"/>
                </a:xfrm>
              </p:grpSpPr>
              <p:sp>
                <p:nvSpPr>
                  <p:cNvPr id="199" name="Google Shape;908;p34"/>
                  <p:cNvSpPr/>
                  <p:nvPr/>
                </p:nvSpPr>
                <p:spPr>
                  <a:xfrm>
                    <a:off x="5632169" y="2098772"/>
                    <a:ext cx="214194" cy="2144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5" h="4831" extrusionOk="0">
                        <a:moveTo>
                          <a:pt x="2434" y="102"/>
                        </a:moveTo>
                        <a:cubicBezTo>
                          <a:pt x="2579" y="102"/>
                          <a:pt x="2720" y="115"/>
                          <a:pt x="2854" y="138"/>
                        </a:cubicBezTo>
                        <a:cubicBezTo>
                          <a:pt x="3239" y="206"/>
                          <a:pt x="3572" y="371"/>
                          <a:pt x="3834" y="569"/>
                        </a:cubicBezTo>
                        <a:cubicBezTo>
                          <a:pt x="4369" y="967"/>
                          <a:pt x="4606" y="1488"/>
                          <a:pt x="4700" y="1843"/>
                        </a:cubicBezTo>
                        <a:cubicBezTo>
                          <a:pt x="4792" y="2202"/>
                          <a:pt x="4778" y="2414"/>
                          <a:pt x="4796" y="2414"/>
                        </a:cubicBezTo>
                        <a:lnTo>
                          <a:pt x="4796" y="2414"/>
                        </a:lnTo>
                        <a:cubicBezTo>
                          <a:pt x="4778" y="2417"/>
                          <a:pt x="4792" y="2629"/>
                          <a:pt x="4700" y="2988"/>
                        </a:cubicBezTo>
                        <a:cubicBezTo>
                          <a:pt x="4606" y="3343"/>
                          <a:pt x="4369" y="3860"/>
                          <a:pt x="3834" y="4262"/>
                        </a:cubicBezTo>
                        <a:cubicBezTo>
                          <a:pt x="3572" y="4460"/>
                          <a:pt x="3239" y="4625"/>
                          <a:pt x="2854" y="4693"/>
                        </a:cubicBezTo>
                        <a:cubicBezTo>
                          <a:pt x="2720" y="4716"/>
                          <a:pt x="2579" y="4729"/>
                          <a:pt x="2434" y="4729"/>
                        </a:cubicBezTo>
                        <a:cubicBezTo>
                          <a:pt x="2173" y="4729"/>
                          <a:pt x="1902" y="4687"/>
                          <a:pt x="1642" y="4585"/>
                        </a:cubicBezTo>
                        <a:cubicBezTo>
                          <a:pt x="1437" y="4517"/>
                          <a:pt x="1239" y="4405"/>
                          <a:pt x="1056" y="4269"/>
                        </a:cubicBezTo>
                        <a:cubicBezTo>
                          <a:pt x="873" y="4137"/>
                          <a:pt x="704" y="3971"/>
                          <a:pt x="568" y="3781"/>
                        </a:cubicBezTo>
                        <a:cubicBezTo>
                          <a:pt x="285" y="3401"/>
                          <a:pt x="126" y="2916"/>
                          <a:pt x="119" y="2414"/>
                        </a:cubicBezTo>
                        <a:cubicBezTo>
                          <a:pt x="126" y="1915"/>
                          <a:pt x="285" y="1430"/>
                          <a:pt x="568" y="1050"/>
                        </a:cubicBezTo>
                        <a:cubicBezTo>
                          <a:pt x="708" y="860"/>
                          <a:pt x="873" y="694"/>
                          <a:pt x="1056" y="558"/>
                        </a:cubicBezTo>
                        <a:cubicBezTo>
                          <a:pt x="1239" y="426"/>
                          <a:pt x="1437" y="314"/>
                          <a:pt x="1642" y="245"/>
                        </a:cubicBezTo>
                        <a:cubicBezTo>
                          <a:pt x="1902" y="144"/>
                          <a:pt x="2173" y="102"/>
                          <a:pt x="2434" y="102"/>
                        </a:cubicBezTo>
                        <a:close/>
                        <a:moveTo>
                          <a:pt x="2406" y="1"/>
                        </a:moveTo>
                        <a:cubicBezTo>
                          <a:pt x="2143" y="1"/>
                          <a:pt x="1870" y="41"/>
                          <a:pt x="1602" y="141"/>
                        </a:cubicBezTo>
                        <a:cubicBezTo>
                          <a:pt x="1387" y="214"/>
                          <a:pt x="1182" y="328"/>
                          <a:pt x="988" y="469"/>
                        </a:cubicBezTo>
                        <a:cubicBezTo>
                          <a:pt x="797" y="608"/>
                          <a:pt x="622" y="780"/>
                          <a:pt x="474" y="981"/>
                        </a:cubicBezTo>
                        <a:cubicBezTo>
                          <a:pt x="177" y="1377"/>
                          <a:pt x="8" y="1890"/>
                          <a:pt x="1" y="2414"/>
                        </a:cubicBezTo>
                        <a:cubicBezTo>
                          <a:pt x="8" y="2941"/>
                          <a:pt x="177" y="3451"/>
                          <a:pt x="474" y="3850"/>
                        </a:cubicBezTo>
                        <a:cubicBezTo>
                          <a:pt x="622" y="4050"/>
                          <a:pt x="794" y="4223"/>
                          <a:pt x="988" y="4362"/>
                        </a:cubicBezTo>
                        <a:cubicBezTo>
                          <a:pt x="1182" y="4503"/>
                          <a:pt x="1387" y="4617"/>
                          <a:pt x="1602" y="4690"/>
                        </a:cubicBezTo>
                        <a:cubicBezTo>
                          <a:pt x="1870" y="4790"/>
                          <a:pt x="2143" y="4830"/>
                          <a:pt x="2406" y="4830"/>
                        </a:cubicBezTo>
                        <a:cubicBezTo>
                          <a:pt x="2566" y="4830"/>
                          <a:pt x="2723" y="4815"/>
                          <a:pt x="2873" y="4790"/>
                        </a:cubicBezTo>
                        <a:cubicBezTo>
                          <a:pt x="3271" y="4715"/>
                          <a:pt x="3615" y="4539"/>
                          <a:pt x="3885" y="4330"/>
                        </a:cubicBezTo>
                        <a:cubicBezTo>
                          <a:pt x="4430" y="3907"/>
                          <a:pt x="4663" y="3365"/>
                          <a:pt x="4743" y="2999"/>
                        </a:cubicBezTo>
                        <a:cubicBezTo>
                          <a:pt x="4825" y="2626"/>
                          <a:pt x="4796" y="2414"/>
                          <a:pt x="4796" y="2414"/>
                        </a:cubicBezTo>
                        <a:cubicBezTo>
                          <a:pt x="4796" y="2414"/>
                          <a:pt x="4825" y="2205"/>
                          <a:pt x="4743" y="1832"/>
                        </a:cubicBezTo>
                        <a:cubicBezTo>
                          <a:pt x="4663" y="1466"/>
                          <a:pt x="4430" y="924"/>
                          <a:pt x="3885" y="500"/>
                        </a:cubicBezTo>
                        <a:cubicBezTo>
                          <a:pt x="3615" y="292"/>
                          <a:pt x="3271" y="116"/>
                          <a:pt x="2873" y="41"/>
                        </a:cubicBezTo>
                        <a:cubicBezTo>
                          <a:pt x="2723" y="16"/>
                          <a:pt x="2566" y="1"/>
                          <a:pt x="2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909;p34"/>
                  <p:cNvSpPr/>
                  <p:nvPr/>
                </p:nvSpPr>
                <p:spPr>
                  <a:xfrm>
                    <a:off x="5692897" y="2167179"/>
                    <a:ext cx="96287" cy="91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2065" extrusionOk="0">
                        <a:moveTo>
                          <a:pt x="460" y="129"/>
                        </a:moveTo>
                        <a:cubicBezTo>
                          <a:pt x="650" y="129"/>
                          <a:pt x="776" y="288"/>
                          <a:pt x="776" y="553"/>
                        </a:cubicBezTo>
                        <a:cubicBezTo>
                          <a:pt x="776" y="815"/>
                          <a:pt x="650" y="973"/>
                          <a:pt x="460" y="973"/>
                        </a:cubicBezTo>
                        <a:cubicBezTo>
                          <a:pt x="269" y="973"/>
                          <a:pt x="148" y="815"/>
                          <a:pt x="148" y="553"/>
                        </a:cubicBezTo>
                        <a:cubicBezTo>
                          <a:pt x="148" y="291"/>
                          <a:pt x="269" y="129"/>
                          <a:pt x="460" y="129"/>
                        </a:cubicBezTo>
                        <a:close/>
                        <a:moveTo>
                          <a:pt x="460" y="0"/>
                        </a:moveTo>
                        <a:cubicBezTo>
                          <a:pt x="187" y="0"/>
                          <a:pt x="0" y="220"/>
                          <a:pt x="0" y="553"/>
                        </a:cubicBezTo>
                        <a:cubicBezTo>
                          <a:pt x="0" y="883"/>
                          <a:pt x="187" y="1106"/>
                          <a:pt x="460" y="1106"/>
                        </a:cubicBezTo>
                        <a:cubicBezTo>
                          <a:pt x="733" y="1106"/>
                          <a:pt x="920" y="887"/>
                          <a:pt x="920" y="553"/>
                        </a:cubicBezTo>
                        <a:cubicBezTo>
                          <a:pt x="920" y="215"/>
                          <a:pt x="733" y="0"/>
                          <a:pt x="460" y="0"/>
                        </a:cubicBezTo>
                        <a:close/>
                        <a:moveTo>
                          <a:pt x="1709" y="1092"/>
                        </a:moveTo>
                        <a:cubicBezTo>
                          <a:pt x="1903" y="1092"/>
                          <a:pt x="2025" y="1249"/>
                          <a:pt x="2025" y="1512"/>
                        </a:cubicBezTo>
                        <a:cubicBezTo>
                          <a:pt x="2025" y="1774"/>
                          <a:pt x="1903" y="1935"/>
                          <a:pt x="1709" y="1935"/>
                        </a:cubicBezTo>
                        <a:cubicBezTo>
                          <a:pt x="1518" y="1935"/>
                          <a:pt x="1393" y="1777"/>
                          <a:pt x="1393" y="1512"/>
                        </a:cubicBezTo>
                        <a:cubicBezTo>
                          <a:pt x="1393" y="1249"/>
                          <a:pt x="1518" y="1092"/>
                          <a:pt x="1709" y="1092"/>
                        </a:cubicBezTo>
                        <a:close/>
                        <a:moveTo>
                          <a:pt x="1695" y="15"/>
                        </a:moveTo>
                        <a:lnTo>
                          <a:pt x="302" y="2050"/>
                        </a:lnTo>
                        <a:lnTo>
                          <a:pt x="474" y="2050"/>
                        </a:lnTo>
                        <a:lnTo>
                          <a:pt x="1867" y="15"/>
                        </a:lnTo>
                        <a:close/>
                        <a:moveTo>
                          <a:pt x="1709" y="959"/>
                        </a:moveTo>
                        <a:cubicBezTo>
                          <a:pt x="1440" y="959"/>
                          <a:pt x="1250" y="1181"/>
                          <a:pt x="1250" y="1512"/>
                        </a:cubicBezTo>
                        <a:cubicBezTo>
                          <a:pt x="1250" y="1845"/>
                          <a:pt x="1440" y="2064"/>
                          <a:pt x="1709" y="2064"/>
                        </a:cubicBezTo>
                        <a:cubicBezTo>
                          <a:pt x="1982" y="2064"/>
                          <a:pt x="2169" y="1845"/>
                          <a:pt x="2169" y="1512"/>
                        </a:cubicBezTo>
                        <a:cubicBezTo>
                          <a:pt x="2169" y="1181"/>
                          <a:pt x="1982" y="959"/>
                          <a:pt x="1709" y="95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7" name="Google Shape;910;p34"/>
                <p:cNvGrpSpPr/>
                <p:nvPr/>
              </p:nvGrpSpPr>
              <p:grpSpPr>
                <a:xfrm>
                  <a:off x="5652722" y="3247130"/>
                  <a:ext cx="850898" cy="113512"/>
                  <a:chOff x="5652722" y="3247130"/>
                  <a:chExt cx="850898" cy="113512"/>
                </a:xfrm>
              </p:grpSpPr>
              <p:sp>
                <p:nvSpPr>
                  <p:cNvPr id="192" name="Google Shape;911;p34"/>
                  <p:cNvSpPr/>
                  <p:nvPr/>
                </p:nvSpPr>
                <p:spPr>
                  <a:xfrm>
                    <a:off x="6426023" y="3250814"/>
                    <a:ext cx="36979" cy="4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3" h="1042" extrusionOk="0">
                        <a:moveTo>
                          <a:pt x="395" y="176"/>
                        </a:moveTo>
                        <a:cubicBezTo>
                          <a:pt x="506" y="176"/>
                          <a:pt x="570" y="237"/>
                          <a:pt x="570" y="323"/>
                        </a:cubicBezTo>
                        <a:cubicBezTo>
                          <a:pt x="570" y="413"/>
                          <a:pt x="502" y="474"/>
                          <a:pt x="398" y="474"/>
                        </a:cubicBezTo>
                        <a:cubicBezTo>
                          <a:pt x="294" y="474"/>
                          <a:pt x="229" y="416"/>
                          <a:pt x="229" y="323"/>
                        </a:cubicBezTo>
                        <a:cubicBezTo>
                          <a:pt x="229" y="234"/>
                          <a:pt x="298" y="176"/>
                          <a:pt x="395" y="176"/>
                        </a:cubicBezTo>
                        <a:close/>
                        <a:moveTo>
                          <a:pt x="380" y="0"/>
                        </a:moveTo>
                        <a:cubicBezTo>
                          <a:pt x="169" y="0"/>
                          <a:pt x="0" y="130"/>
                          <a:pt x="0" y="338"/>
                        </a:cubicBezTo>
                        <a:cubicBezTo>
                          <a:pt x="0" y="524"/>
                          <a:pt x="154" y="650"/>
                          <a:pt x="348" y="650"/>
                        </a:cubicBezTo>
                        <a:cubicBezTo>
                          <a:pt x="452" y="650"/>
                          <a:pt x="538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2" y="754"/>
                          <a:pt x="481" y="851"/>
                          <a:pt x="315" y="851"/>
                        </a:cubicBezTo>
                        <a:cubicBezTo>
                          <a:pt x="244" y="851"/>
                          <a:pt x="179" y="840"/>
                          <a:pt x="126" y="801"/>
                        </a:cubicBezTo>
                        <a:lnTo>
                          <a:pt x="40" y="973"/>
                        </a:lnTo>
                        <a:cubicBezTo>
                          <a:pt x="111" y="1016"/>
                          <a:pt x="212" y="1041"/>
                          <a:pt x="320" y="1041"/>
                        </a:cubicBezTo>
                        <a:cubicBezTo>
                          <a:pt x="625" y="1041"/>
                          <a:pt x="832" y="847"/>
                          <a:pt x="832" y="499"/>
                        </a:cubicBezTo>
                        <a:cubicBezTo>
                          <a:pt x="832" y="176"/>
                          <a:pt x="660" y="0"/>
                          <a:pt x="38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" name="Google Shape;912;p34"/>
                  <p:cNvSpPr/>
                  <p:nvPr/>
                </p:nvSpPr>
                <p:spPr>
                  <a:xfrm>
                    <a:off x="6205308" y="3248905"/>
                    <a:ext cx="87498" cy="111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1" h="2517" extrusionOk="0">
                        <a:moveTo>
                          <a:pt x="309" y="0"/>
                        </a:moveTo>
                        <a:lnTo>
                          <a:pt x="183" y="1393"/>
                        </a:lnTo>
                        <a:lnTo>
                          <a:pt x="816" y="1393"/>
                        </a:lnTo>
                        <a:cubicBezTo>
                          <a:pt x="1264" y="1393"/>
                          <a:pt x="1389" y="1522"/>
                          <a:pt x="1389" y="1716"/>
                        </a:cubicBezTo>
                        <a:cubicBezTo>
                          <a:pt x="1389" y="1917"/>
                          <a:pt x="1214" y="2035"/>
                          <a:pt x="927" y="2035"/>
                        </a:cubicBezTo>
                        <a:cubicBezTo>
                          <a:pt x="672" y="2035"/>
                          <a:pt x="413" y="1957"/>
                          <a:pt x="226" y="1813"/>
                        </a:cubicBezTo>
                        <a:lnTo>
                          <a:pt x="1" y="2250"/>
                        </a:lnTo>
                        <a:cubicBezTo>
                          <a:pt x="241" y="2423"/>
                          <a:pt x="600" y="2517"/>
                          <a:pt x="941" y="2517"/>
                        </a:cubicBezTo>
                        <a:cubicBezTo>
                          <a:pt x="1648" y="2517"/>
                          <a:pt x="1971" y="2136"/>
                          <a:pt x="1971" y="1698"/>
                        </a:cubicBezTo>
                        <a:cubicBezTo>
                          <a:pt x="1971" y="1260"/>
                          <a:pt x="1681" y="930"/>
                          <a:pt x="948" y="930"/>
                        </a:cubicBezTo>
                        <a:lnTo>
                          <a:pt x="748" y="930"/>
                        </a:lnTo>
                        <a:lnTo>
                          <a:pt x="786" y="459"/>
                        </a:lnTo>
                        <a:lnTo>
                          <a:pt x="1820" y="459"/>
                        </a:lnTo>
                        <a:lnTo>
                          <a:pt x="18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913;p34"/>
                  <p:cNvSpPr/>
                  <p:nvPr/>
                </p:nvSpPr>
                <p:spPr>
                  <a:xfrm>
                    <a:off x="6303147" y="3247130"/>
                    <a:ext cx="94068" cy="113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9" h="2557" extrusionOk="0">
                        <a:moveTo>
                          <a:pt x="1059" y="481"/>
                        </a:moveTo>
                        <a:cubicBezTo>
                          <a:pt x="1347" y="481"/>
                          <a:pt x="1544" y="715"/>
                          <a:pt x="1544" y="1278"/>
                        </a:cubicBezTo>
                        <a:cubicBezTo>
                          <a:pt x="1544" y="1838"/>
                          <a:pt x="1347" y="2072"/>
                          <a:pt x="1059" y="2072"/>
                        </a:cubicBezTo>
                        <a:cubicBezTo>
                          <a:pt x="776" y="2072"/>
                          <a:pt x="578" y="1838"/>
                          <a:pt x="578" y="1278"/>
                        </a:cubicBezTo>
                        <a:cubicBezTo>
                          <a:pt x="578" y="715"/>
                          <a:pt x="776" y="481"/>
                          <a:pt x="1059" y="481"/>
                        </a:cubicBezTo>
                        <a:close/>
                        <a:moveTo>
                          <a:pt x="1059" y="1"/>
                        </a:moveTo>
                        <a:cubicBezTo>
                          <a:pt x="453" y="1"/>
                          <a:pt x="0" y="460"/>
                          <a:pt x="0" y="1278"/>
                        </a:cubicBezTo>
                        <a:cubicBezTo>
                          <a:pt x="0" y="2093"/>
                          <a:pt x="453" y="2557"/>
                          <a:pt x="1059" y="2557"/>
                        </a:cubicBezTo>
                        <a:cubicBezTo>
                          <a:pt x="1670" y="2557"/>
                          <a:pt x="2119" y="2093"/>
                          <a:pt x="2119" y="1278"/>
                        </a:cubicBezTo>
                        <a:cubicBezTo>
                          <a:pt x="2119" y="460"/>
                          <a:pt x="1670" y="1"/>
                          <a:pt x="105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914;p34"/>
                  <p:cNvSpPr/>
                  <p:nvPr/>
                </p:nvSpPr>
                <p:spPr>
                  <a:xfrm>
                    <a:off x="6466597" y="3250814"/>
                    <a:ext cx="37023" cy="4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" h="1042" extrusionOk="0">
                        <a:moveTo>
                          <a:pt x="396" y="176"/>
                        </a:moveTo>
                        <a:cubicBezTo>
                          <a:pt x="507" y="176"/>
                          <a:pt x="572" y="237"/>
                          <a:pt x="572" y="323"/>
                        </a:cubicBezTo>
                        <a:cubicBezTo>
                          <a:pt x="572" y="413"/>
                          <a:pt x="504" y="474"/>
                          <a:pt x="400" y="474"/>
                        </a:cubicBezTo>
                        <a:cubicBezTo>
                          <a:pt x="296" y="474"/>
                          <a:pt x="231" y="416"/>
                          <a:pt x="231" y="323"/>
                        </a:cubicBezTo>
                        <a:cubicBezTo>
                          <a:pt x="231" y="234"/>
                          <a:pt x="299" y="176"/>
                          <a:pt x="396" y="176"/>
                        </a:cubicBezTo>
                        <a:close/>
                        <a:moveTo>
                          <a:pt x="382" y="0"/>
                        </a:moveTo>
                        <a:cubicBezTo>
                          <a:pt x="170" y="0"/>
                          <a:pt x="1" y="130"/>
                          <a:pt x="1" y="338"/>
                        </a:cubicBezTo>
                        <a:cubicBezTo>
                          <a:pt x="1" y="524"/>
                          <a:pt x="155" y="650"/>
                          <a:pt x="349" y="650"/>
                        </a:cubicBezTo>
                        <a:cubicBezTo>
                          <a:pt x="453" y="650"/>
                          <a:pt x="539" y="618"/>
                          <a:pt x="600" y="560"/>
                        </a:cubicBezTo>
                        <a:lnTo>
                          <a:pt x="600" y="560"/>
                        </a:lnTo>
                        <a:cubicBezTo>
                          <a:pt x="594" y="754"/>
                          <a:pt x="482" y="851"/>
                          <a:pt x="317" y="851"/>
                        </a:cubicBezTo>
                        <a:cubicBezTo>
                          <a:pt x="246" y="851"/>
                          <a:pt x="181" y="840"/>
                          <a:pt x="127" y="801"/>
                        </a:cubicBezTo>
                        <a:lnTo>
                          <a:pt x="41" y="973"/>
                        </a:lnTo>
                        <a:cubicBezTo>
                          <a:pt x="112" y="1016"/>
                          <a:pt x="213" y="1041"/>
                          <a:pt x="320" y="1041"/>
                        </a:cubicBezTo>
                        <a:cubicBezTo>
                          <a:pt x="625" y="1041"/>
                          <a:pt x="834" y="847"/>
                          <a:pt x="834" y="499"/>
                        </a:cubicBezTo>
                        <a:cubicBezTo>
                          <a:pt x="834" y="176"/>
                          <a:pt x="662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915;p34"/>
                  <p:cNvSpPr/>
                  <p:nvPr/>
                </p:nvSpPr>
                <p:spPr>
                  <a:xfrm>
                    <a:off x="6424691" y="3312296"/>
                    <a:ext cx="78442" cy="99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7" h="224" extrusionOk="0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1767" y="224"/>
                        </a:lnTo>
                        <a:lnTo>
                          <a:pt x="17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916;p34"/>
                  <p:cNvSpPr/>
                  <p:nvPr/>
                </p:nvSpPr>
                <p:spPr>
                  <a:xfrm>
                    <a:off x="5652722" y="3281089"/>
                    <a:ext cx="404771" cy="12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18" h="285" extrusionOk="0">
                        <a:moveTo>
                          <a:pt x="1" y="1"/>
                        </a:moveTo>
                        <a:lnTo>
                          <a:pt x="1" y="284"/>
                        </a:lnTo>
                        <a:lnTo>
                          <a:pt x="9118" y="284"/>
                        </a:lnTo>
                        <a:lnTo>
                          <a:pt x="911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917;p34"/>
                  <p:cNvSpPr/>
                  <p:nvPr/>
                </p:nvSpPr>
                <p:spPr>
                  <a:xfrm>
                    <a:off x="5652722" y="3321263"/>
                    <a:ext cx="245757" cy="1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284" extrusionOk="0">
                        <a:moveTo>
                          <a:pt x="1" y="0"/>
                        </a:moveTo>
                        <a:lnTo>
                          <a:pt x="1" y="284"/>
                        </a:lnTo>
                        <a:lnTo>
                          <a:pt x="5536" y="284"/>
                        </a:lnTo>
                        <a:lnTo>
                          <a:pt x="55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434343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8" name="Google Shape;918;p34"/>
                <p:cNvGrpSpPr/>
                <p:nvPr/>
              </p:nvGrpSpPr>
              <p:grpSpPr>
                <a:xfrm>
                  <a:off x="5699289" y="3583483"/>
                  <a:ext cx="840394" cy="256145"/>
                  <a:chOff x="5699289" y="3583483"/>
                  <a:chExt cx="840394" cy="256145"/>
                </a:xfrm>
              </p:grpSpPr>
              <p:sp>
                <p:nvSpPr>
                  <p:cNvPr id="187" name="Google Shape;919;p34"/>
                  <p:cNvSpPr/>
                  <p:nvPr/>
                </p:nvSpPr>
                <p:spPr>
                  <a:xfrm>
                    <a:off x="5699289" y="3583483"/>
                    <a:ext cx="840394" cy="25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1" h="5770" extrusionOk="0">
                        <a:moveTo>
                          <a:pt x="362" y="1"/>
                        </a:moveTo>
                        <a:cubicBezTo>
                          <a:pt x="176" y="1"/>
                          <a:pt x="22" y="205"/>
                          <a:pt x="22" y="457"/>
                        </a:cubicBezTo>
                        <a:lnTo>
                          <a:pt x="0" y="5223"/>
                        </a:lnTo>
                        <a:cubicBezTo>
                          <a:pt x="0" y="5478"/>
                          <a:pt x="151" y="5683"/>
                          <a:pt x="341" y="5683"/>
                        </a:cubicBezTo>
                        <a:lnTo>
                          <a:pt x="18564" y="5769"/>
                        </a:lnTo>
                        <a:cubicBezTo>
                          <a:pt x="18754" y="5769"/>
                          <a:pt x="18909" y="5564"/>
                          <a:pt x="18909" y="5313"/>
                        </a:cubicBezTo>
                        <a:lnTo>
                          <a:pt x="18930" y="543"/>
                        </a:lnTo>
                        <a:cubicBezTo>
                          <a:pt x="18930" y="291"/>
                          <a:pt x="18780" y="87"/>
                          <a:pt x="18589" y="87"/>
                        </a:cubicBezTo>
                        <a:lnTo>
                          <a:pt x="36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88" name="Google Shape;920;p34"/>
                  <p:cNvGrpSpPr/>
                  <p:nvPr/>
                </p:nvGrpSpPr>
                <p:grpSpPr>
                  <a:xfrm>
                    <a:off x="6035156" y="3674307"/>
                    <a:ext cx="178500" cy="64414"/>
                    <a:chOff x="6035156" y="3674307"/>
                    <a:chExt cx="178500" cy="64414"/>
                  </a:xfrm>
                </p:grpSpPr>
                <p:sp>
                  <p:nvSpPr>
                    <p:cNvPr id="189" name="Google Shape;921;p34"/>
                    <p:cNvSpPr/>
                    <p:nvPr/>
                  </p:nvSpPr>
                  <p:spPr>
                    <a:xfrm>
                      <a:off x="6035156" y="3674307"/>
                      <a:ext cx="50874" cy="634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6" h="1430" extrusionOk="0">
                          <a:moveTo>
                            <a:pt x="585" y="127"/>
                          </a:moveTo>
                          <a:cubicBezTo>
                            <a:pt x="804" y="130"/>
                            <a:pt x="930" y="216"/>
                            <a:pt x="930" y="388"/>
                          </a:cubicBezTo>
                          <a:cubicBezTo>
                            <a:pt x="930" y="561"/>
                            <a:pt x="804" y="647"/>
                            <a:pt x="585" y="647"/>
                          </a:cubicBezTo>
                          <a:lnTo>
                            <a:pt x="148" y="643"/>
                          </a:lnTo>
                          <a:lnTo>
                            <a:pt x="151" y="127"/>
                          </a:lnTo>
                          <a:close/>
                          <a:moveTo>
                            <a:pt x="632" y="769"/>
                          </a:moveTo>
                          <a:cubicBezTo>
                            <a:pt x="869" y="773"/>
                            <a:pt x="1001" y="855"/>
                            <a:pt x="1001" y="1038"/>
                          </a:cubicBezTo>
                          <a:cubicBezTo>
                            <a:pt x="998" y="1228"/>
                            <a:pt x="869" y="1308"/>
                            <a:pt x="628" y="1308"/>
                          </a:cubicBezTo>
                          <a:lnTo>
                            <a:pt x="148" y="1303"/>
                          </a:lnTo>
                          <a:lnTo>
                            <a:pt x="148" y="769"/>
                          </a:lnTo>
                          <a:close/>
                          <a:moveTo>
                            <a:pt x="7" y="1"/>
                          </a:moveTo>
                          <a:lnTo>
                            <a:pt x="0" y="1429"/>
                          </a:lnTo>
                          <a:lnTo>
                            <a:pt x="628" y="1429"/>
                          </a:lnTo>
                          <a:cubicBezTo>
                            <a:pt x="632" y="1429"/>
                            <a:pt x="637" y="1429"/>
                            <a:pt x="641" y="1429"/>
                          </a:cubicBezTo>
                          <a:cubicBezTo>
                            <a:pt x="974" y="1429"/>
                            <a:pt x="1142" y="1290"/>
                            <a:pt x="1145" y="1053"/>
                          </a:cubicBezTo>
                          <a:cubicBezTo>
                            <a:pt x="1145" y="859"/>
                            <a:pt x="1041" y="736"/>
                            <a:pt x="865" y="697"/>
                          </a:cubicBezTo>
                          <a:cubicBezTo>
                            <a:pt x="991" y="643"/>
                            <a:pt x="1074" y="536"/>
                            <a:pt x="1074" y="374"/>
                          </a:cubicBezTo>
                          <a:cubicBezTo>
                            <a:pt x="1077" y="140"/>
                            <a:pt x="901" y="4"/>
                            <a:pt x="596" y="4"/>
                          </a:cubicBez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0" name="Google Shape;922;p34"/>
                    <p:cNvSpPr/>
                    <p:nvPr/>
                  </p:nvSpPr>
                  <p:spPr>
                    <a:xfrm>
                      <a:off x="6100012" y="3674618"/>
                      <a:ext cx="50075" cy="641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28" h="1444" extrusionOk="0">
                          <a:moveTo>
                            <a:pt x="7" y="1"/>
                          </a:moveTo>
                          <a:lnTo>
                            <a:pt x="4" y="819"/>
                          </a:lnTo>
                          <a:cubicBezTo>
                            <a:pt x="0" y="1228"/>
                            <a:pt x="212" y="1440"/>
                            <a:pt x="564" y="1444"/>
                          </a:cubicBezTo>
                          <a:cubicBezTo>
                            <a:pt x="912" y="1444"/>
                            <a:pt x="1124" y="1232"/>
                            <a:pt x="1124" y="822"/>
                          </a:cubicBezTo>
                          <a:lnTo>
                            <a:pt x="1127" y="4"/>
                          </a:lnTo>
                          <a:lnTo>
                            <a:pt x="988" y="4"/>
                          </a:lnTo>
                          <a:lnTo>
                            <a:pt x="983" y="816"/>
                          </a:lnTo>
                          <a:cubicBezTo>
                            <a:pt x="983" y="1153"/>
                            <a:pt x="829" y="1307"/>
                            <a:pt x="564" y="1307"/>
                          </a:cubicBezTo>
                          <a:cubicBezTo>
                            <a:pt x="298" y="1307"/>
                            <a:pt x="148" y="1150"/>
                            <a:pt x="148" y="812"/>
                          </a:cubicBezTo>
                          <a:lnTo>
                            <a:pt x="151" y="1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91" name="Google Shape;923;p34"/>
                    <p:cNvSpPr/>
                    <p:nvPr/>
                  </p:nvSpPr>
                  <p:spPr>
                    <a:xfrm>
                      <a:off x="6158786" y="3674973"/>
                      <a:ext cx="54869" cy="634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6" h="1429" extrusionOk="0">
                          <a:moveTo>
                            <a:pt x="0" y="0"/>
                          </a:moveTo>
                          <a:lnTo>
                            <a:pt x="542" y="933"/>
                          </a:lnTo>
                          <a:lnTo>
                            <a:pt x="539" y="1429"/>
                          </a:lnTo>
                          <a:lnTo>
                            <a:pt x="683" y="1429"/>
                          </a:lnTo>
                          <a:lnTo>
                            <a:pt x="686" y="937"/>
                          </a:lnTo>
                          <a:lnTo>
                            <a:pt x="1236" y="4"/>
                          </a:lnTo>
                          <a:lnTo>
                            <a:pt x="1092" y="4"/>
                          </a:lnTo>
                          <a:lnTo>
                            <a:pt x="618" y="804"/>
                          </a:lnTo>
                          <a:lnTo>
                            <a:pt x="155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grpSp>
              <p:nvGrpSpPr>
                <p:cNvPr id="159" name="Google Shape;924;p34"/>
                <p:cNvGrpSpPr/>
                <p:nvPr/>
              </p:nvGrpSpPr>
              <p:grpSpPr>
                <a:xfrm>
                  <a:off x="5634877" y="1934391"/>
                  <a:ext cx="964054" cy="21220"/>
                  <a:chOff x="5634877" y="1934391"/>
                  <a:chExt cx="964054" cy="21220"/>
                </a:xfrm>
              </p:grpSpPr>
              <p:sp>
                <p:nvSpPr>
                  <p:cNvPr id="184" name="Google Shape;925;p34"/>
                  <p:cNvSpPr/>
                  <p:nvPr/>
                </p:nvSpPr>
                <p:spPr>
                  <a:xfrm>
                    <a:off x="5634877" y="1934391"/>
                    <a:ext cx="139348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478" extrusionOk="0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926;p34"/>
                  <p:cNvSpPr/>
                  <p:nvPr/>
                </p:nvSpPr>
                <p:spPr>
                  <a:xfrm>
                    <a:off x="6071157" y="1934391"/>
                    <a:ext cx="139437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41" h="478" extrusionOk="0">
                        <a:moveTo>
                          <a:pt x="1" y="1"/>
                        </a:moveTo>
                        <a:lnTo>
                          <a:pt x="1" y="478"/>
                        </a:lnTo>
                        <a:lnTo>
                          <a:pt x="3141" y="478"/>
                        </a:lnTo>
                        <a:lnTo>
                          <a:pt x="3141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927;p34"/>
                  <p:cNvSpPr/>
                  <p:nvPr/>
                </p:nvSpPr>
                <p:spPr>
                  <a:xfrm>
                    <a:off x="6459628" y="1934391"/>
                    <a:ext cx="139304" cy="2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8" h="478" extrusionOk="0">
                        <a:moveTo>
                          <a:pt x="0" y="1"/>
                        </a:moveTo>
                        <a:lnTo>
                          <a:pt x="0" y="478"/>
                        </a:lnTo>
                        <a:lnTo>
                          <a:pt x="3138" y="478"/>
                        </a:lnTo>
                        <a:lnTo>
                          <a:pt x="3138" y="1"/>
                        </a:lnTo>
                        <a:close/>
                      </a:path>
                    </a:pathLst>
                  </a:custGeom>
                  <a:solidFill>
                    <a:srgbClr val="263238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0" name="Google Shape;928;p34"/>
                <p:cNvGrpSpPr/>
                <p:nvPr/>
              </p:nvGrpSpPr>
              <p:grpSpPr>
                <a:xfrm>
                  <a:off x="6429663" y="1666667"/>
                  <a:ext cx="222390" cy="183652"/>
                  <a:chOff x="6429663" y="1666667"/>
                  <a:chExt cx="222390" cy="183652"/>
                </a:xfrm>
              </p:grpSpPr>
              <p:sp>
                <p:nvSpPr>
                  <p:cNvPr id="177" name="Google Shape;929;p34"/>
                  <p:cNvSpPr/>
                  <p:nvPr/>
                </p:nvSpPr>
                <p:spPr>
                  <a:xfrm>
                    <a:off x="6429663" y="1697963"/>
                    <a:ext cx="192974" cy="152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7" h="3432" extrusionOk="0">
                        <a:moveTo>
                          <a:pt x="1" y="0"/>
                        </a:moveTo>
                        <a:lnTo>
                          <a:pt x="1" y="3431"/>
                        </a:lnTo>
                        <a:lnTo>
                          <a:pt x="4347" y="3431"/>
                        </a:lnTo>
                        <a:lnTo>
                          <a:pt x="4347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930;p34"/>
                  <p:cNvSpPr/>
                  <p:nvPr/>
                </p:nvSpPr>
                <p:spPr>
                  <a:xfrm>
                    <a:off x="6429663" y="1666712"/>
                    <a:ext cx="221341" cy="312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6" h="705" extrusionOk="0">
                        <a:moveTo>
                          <a:pt x="919" y="0"/>
                        </a:moveTo>
                        <a:lnTo>
                          <a:pt x="1" y="704"/>
                        </a:lnTo>
                        <a:lnTo>
                          <a:pt x="4347" y="704"/>
                        </a:lnTo>
                        <a:lnTo>
                          <a:pt x="4986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931;p34"/>
                  <p:cNvSpPr/>
                  <p:nvPr/>
                </p:nvSpPr>
                <p:spPr>
                  <a:xfrm>
                    <a:off x="6429663" y="1666667"/>
                    <a:ext cx="221652" cy="34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932;p34"/>
                  <p:cNvSpPr/>
                  <p:nvPr/>
                </p:nvSpPr>
                <p:spPr>
                  <a:xfrm>
                    <a:off x="6623642" y="1666712"/>
                    <a:ext cx="28411" cy="183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4136" extrusionOk="0">
                        <a:moveTo>
                          <a:pt x="640" y="0"/>
                        </a:moveTo>
                        <a:lnTo>
                          <a:pt x="1" y="704"/>
                        </a:lnTo>
                        <a:lnTo>
                          <a:pt x="1" y="4135"/>
                        </a:lnTo>
                        <a:lnTo>
                          <a:pt x="640" y="3289"/>
                        </a:lnTo>
                        <a:lnTo>
                          <a:pt x="64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933;p34"/>
                  <p:cNvSpPr/>
                  <p:nvPr/>
                </p:nvSpPr>
                <p:spPr>
                  <a:xfrm>
                    <a:off x="6484309" y="1756071"/>
                    <a:ext cx="88297" cy="118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9" h="267" extrusionOk="0">
                        <a:moveTo>
                          <a:pt x="1" y="1"/>
                        </a:moveTo>
                        <a:lnTo>
                          <a:pt x="1" y="267"/>
                        </a:lnTo>
                        <a:lnTo>
                          <a:pt x="1989" y="267"/>
                        </a:lnTo>
                        <a:lnTo>
                          <a:pt x="198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934;p34"/>
                  <p:cNvSpPr/>
                  <p:nvPr/>
                </p:nvSpPr>
                <p:spPr>
                  <a:xfrm>
                    <a:off x="6501844" y="1777468"/>
                    <a:ext cx="54825" cy="11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" h="269" extrusionOk="0">
                        <a:moveTo>
                          <a:pt x="0" y="0"/>
                        </a:moveTo>
                        <a:lnTo>
                          <a:pt x="0" y="269"/>
                        </a:lnTo>
                        <a:lnTo>
                          <a:pt x="1235" y="269"/>
                        </a:lnTo>
                        <a:lnTo>
                          <a:pt x="12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935;p34"/>
                  <p:cNvSpPr/>
                  <p:nvPr/>
                </p:nvSpPr>
                <p:spPr>
                  <a:xfrm>
                    <a:off x="6620277" y="1694145"/>
                    <a:ext cx="5283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3518" extrusionOk="0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1" name="Google Shape;936;p34"/>
                <p:cNvGrpSpPr/>
                <p:nvPr/>
              </p:nvGrpSpPr>
              <p:grpSpPr>
                <a:xfrm>
                  <a:off x="6024003" y="1558663"/>
                  <a:ext cx="266587" cy="292456"/>
                  <a:chOff x="6024003" y="1558663"/>
                  <a:chExt cx="266587" cy="292456"/>
                </a:xfrm>
              </p:grpSpPr>
              <p:sp>
                <p:nvSpPr>
                  <p:cNvPr id="170" name="Google Shape;937;p34"/>
                  <p:cNvSpPr/>
                  <p:nvPr/>
                </p:nvSpPr>
                <p:spPr>
                  <a:xfrm>
                    <a:off x="6025079" y="1607449"/>
                    <a:ext cx="221385" cy="24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7" h="5489" extrusionOk="0">
                        <a:moveTo>
                          <a:pt x="48" y="0"/>
                        </a:moveTo>
                        <a:lnTo>
                          <a:pt x="1" y="5449"/>
                        </a:lnTo>
                        <a:lnTo>
                          <a:pt x="4940" y="5488"/>
                        </a:lnTo>
                        <a:lnTo>
                          <a:pt x="4987" y="4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938;p34"/>
                  <p:cNvSpPr/>
                  <p:nvPr/>
                </p:nvSpPr>
                <p:spPr>
                  <a:xfrm>
                    <a:off x="6026055" y="1558663"/>
                    <a:ext cx="264535" cy="497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9" h="1121" extrusionOk="0">
                        <a:moveTo>
                          <a:pt x="1458" y="1"/>
                        </a:moveTo>
                        <a:lnTo>
                          <a:pt x="0" y="1121"/>
                        </a:lnTo>
                        <a:lnTo>
                          <a:pt x="4943" y="1121"/>
                        </a:lnTo>
                        <a:lnTo>
                          <a:pt x="5959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939;p34"/>
                  <p:cNvSpPr/>
                  <p:nvPr/>
                </p:nvSpPr>
                <p:spPr>
                  <a:xfrm>
                    <a:off x="6245483" y="1558663"/>
                    <a:ext cx="45103" cy="2916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6" h="6570" extrusionOk="0">
                        <a:moveTo>
                          <a:pt x="1016" y="1"/>
                        </a:moveTo>
                        <a:lnTo>
                          <a:pt x="0" y="1121"/>
                        </a:lnTo>
                        <a:lnTo>
                          <a:pt x="0" y="6569"/>
                        </a:lnTo>
                        <a:lnTo>
                          <a:pt x="1016" y="5227"/>
                        </a:lnTo>
                        <a:lnTo>
                          <a:pt x="1016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940;p34"/>
                  <p:cNvSpPr/>
                  <p:nvPr/>
                </p:nvSpPr>
                <p:spPr>
                  <a:xfrm>
                    <a:off x="6073687" y="1706042"/>
                    <a:ext cx="110937" cy="16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364" extrusionOk="0">
                        <a:moveTo>
                          <a:pt x="1" y="1"/>
                        </a:moveTo>
                        <a:lnTo>
                          <a:pt x="1" y="364"/>
                        </a:lnTo>
                        <a:lnTo>
                          <a:pt x="2499" y="364"/>
                        </a:lnTo>
                        <a:lnTo>
                          <a:pt x="249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941;p34"/>
                  <p:cNvSpPr/>
                  <p:nvPr/>
                </p:nvSpPr>
                <p:spPr>
                  <a:xfrm>
                    <a:off x="6095528" y="1735252"/>
                    <a:ext cx="69030" cy="160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362" extrusionOk="0">
                        <a:moveTo>
                          <a:pt x="1" y="0"/>
                        </a:moveTo>
                        <a:lnTo>
                          <a:pt x="1" y="362"/>
                        </a:lnTo>
                        <a:lnTo>
                          <a:pt x="1555" y="362"/>
                        </a:lnTo>
                        <a:lnTo>
                          <a:pt x="155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942;p34"/>
                  <p:cNvSpPr/>
                  <p:nvPr/>
                </p:nvSpPr>
                <p:spPr>
                  <a:xfrm>
                    <a:off x="6242775" y="1608381"/>
                    <a:ext cx="5283" cy="241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5450" extrusionOk="0">
                        <a:moveTo>
                          <a:pt x="61" y="1"/>
                        </a:moveTo>
                        <a:cubicBezTo>
                          <a:pt x="28" y="1"/>
                          <a:pt x="0" y="1221"/>
                          <a:pt x="0" y="2725"/>
                        </a:cubicBezTo>
                        <a:cubicBezTo>
                          <a:pt x="0" y="4229"/>
                          <a:pt x="28" y="5449"/>
                          <a:pt x="61" y="5449"/>
                        </a:cubicBezTo>
                        <a:cubicBezTo>
                          <a:pt x="93" y="5449"/>
                          <a:pt x="119" y="4229"/>
                          <a:pt x="119" y="2725"/>
                        </a:cubicBezTo>
                        <a:cubicBezTo>
                          <a:pt x="119" y="1221"/>
                          <a:pt x="93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943;p34"/>
                  <p:cNvSpPr/>
                  <p:nvPr/>
                </p:nvSpPr>
                <p:spPr>
                  <a:xfrm>
                    <a:off x="6024003" y="1570557"/>
                    <a:ext cx="254730" cy="3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62" name="Google Shape;944;p34"/>
                <p:cNvGrpSpPr/>
                <p:nvPr/>
              </p:nvGrpSpPr>
              <p:grpSpPr>
                <a:xfrm>
                  <a:off x="5548402" y="1639278"/>
                  <a:ext cx="350878" cy="211040"/>
                  <a:chOff x="5548402" y="1639278"/>
                  <a:chExt cx="350878" cy="211040"/>
                </a:xfrm>
              </p:grpSpPr>
              <p:sp>
                <p:nvSpPr>
                  <p:cNvPr id="163" name="Google Shape;945;p34"/>
                  <p:cNvSpPr/>
                  <p:nvPr/>
                </p:nvSpPr>
                <p:spPr>
                  <a:xfrm>
                    <a:off x="5548402" y="1694145"/>
                    <a:ext cx="305820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" h="3518" extrusionOk="0">
                        <a:moveTo>
                          <a:pt x="0" y="0"/>
                        </a:moveTo>
                        <a:lnTo>
                          <a:pt x="0" y="3517"/>
                        </a:lnTo>
                        <a:lnTo>
                          <a:pt x="6888" y="3517"/>
                        </a:lnTo>
                        <a:lnTo>
                          <a:pt x="6888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946;p34"/>
                  <p:cNvSpPr/>
                  <p:nvPr/>
                </p:nvSpPr>
                <p:spPr>
                  <a:xfrm>
                    <a:off x="5548402" y="1639278"/>
                    <a:ext cx="350878" cy="54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1237" extrusionOk="0">
                        <a:moveTo>
                          <a:pt x="1486" y="1"/>
                        </a:moveTo>
                        <a:lnTo>
                          <a:pt x="0" y="1236"/>
                        </a:lnTo>
                        <a:lnTo>
                          <a:pt x="6888" y="1236"/>
                        </a:lnTo>
                        <a:lnTo>
                          <a:pt x="7904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947;p34"/>
                  <p:cNvSpPr/>
                  <p:nvPr/>
                </p:nvSpPr>
                <p:spPr>
                  <a:xfrm>
                    <a:off x="5854482" y="1639455"/>
                    <a:ext cx="44792" cy="210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" h="4743" extrusionOk="0">
                        <a:moveTo>
                          <a:pt x="1009" y="0"/>
                        </a:moveTo>
                        <a:cubicBezTo>
                          <a:pt x="1001" y="22"/>
                          <a:pt x="911" y="144"/>
                          <a:pt x="757" y="345"/>
                        </a:cubicBezTo>
                        <a:cubicBezTo>
                          <a:pt x="570" y="582"/>
                          <a:pt x="323" y="891"/>
                          <a:pt x="28" y="1261"/>
                        </a:cubicBezTo>
                        <a:lnTo>
                          <a:pt x="18" y="1275"/>
                        </a:lnTo>
                        <a:lnTo>
                          <a:pt x="7" y="1275"/>
                        </a:lnTo>
                        <a:cubicBezTo>
                          <a:pt x="36" y="1458"/>
                          <a:pt x="53" y="2154"/>
                          <a:pt x="53" y="2990"/>
                        </a:cubicBezTo>
                        <a:cubicBezTo>
                          <a:pt x="53" y="3906"/>
                          <a:pt x="28" y="4660"/>
                          <a:pt x="0" y="4742"/>
                        </a:cubicBezTo>
                        <a:lnTo>
                          <a:pt x="1009" y="3407"/>
                        </a:lnTo>
                        <a:lnTo>
                          <a:pt x="100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948;p34"/>
                  <p:cNvSpPr/>
                  <p:nvPr/>
                </p:nvSpPr>
                <p:spPr>
                  <a:xfrm>
                    <a:off x="5593637" y="1744796"/>
                    <a:ext cx="208467" cy="1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6" h="363" extrusionOk="0">
                        <a:moveTo>
                          <a:pt x="0" y="1"/>
                        </a:moveTo>
                        <a:lnTo>
                          <a:pt x="0" y="362"/>
                        </a:lnTo>
                        <a:lnTo>
                          <a:pt x="4695" y="362"/>
                        </a:lnTo>
                        <a:lnTo>
                          <a:pt x="469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949;p34"/>
                  <p:cNvSpPr/>
                  <p:nvPr/>
                </p:nvSpPr>
                <p:spPr>
                  <a:xfrm>
                    <a:off x="5634877" y="1773917"/>
                    <a:ext cx="129449" cy="16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6" h="361" extrusionOk="0">
                        <a:moveTo>
                          <a:pt x="1" y="1"/>
                        </a:moveTo>
                        <a:lnTo>
                          <a:pt x="1" y="360"/>
                        </a:lnTo>
                        <a:lnTo>
                          <a:pt x="2916" y="360"/>
                        </a:lnTo>
                        <a:lnTo>
                          <a:pt x="291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950;p34"/>
                  <p:cNvSpPr/>
                  <p:nvPr/>
                </p:nvSpPr>
                <p:spPr>
                  <a:xfrm>
                    <a:off x="5851597" y="1694145"/>
                    <a:ext cx="5283" cy="156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" h="3518" extrusionOk="0">
                        <a:moveTo>
                          <a:pt x="58" y="0"/>
                        </a:moveTo>
                        <a:cubicBezTo>
                          <a:pt x="25" y="0"/>
                          <a:pt x="0" y="786"/>
                          <a:pt x="0" y="1758"/>
                        </a:cubicBezTo>
                        <a:cubicBezTo>
                          <a:pt x="0" y="2727"/>
                          <a:pt x="25" y="3517"/>
                          <a:pt x="58" y="3517"/>
                        </a:cubicBezTo>
                        <a:cubicBezTo>
                          <a:pt x="93" y="3517"/>
                          <a:pt x="118" y="2727"/>
                          <a:pt x="118" y="1758"/>
                        </a:cubicBezTo>
                        <a:cubicBezTo>
                          <a:pt x="118" y="786"/>
                          <a:pt x="93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951;p34"/>
                  <p:cNvSpPr/>
                  <p:nvPr/>
                </p:nvSpPr>
                <p:spPr>
                  <a:xfrm>
                    <a:off x="5632178" y="1658282"/>
                    <a:ext cx="254730" cy="39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93" h="766" extrusionOk="0">
                        <a:moveTo>
                          <a:pt x="4984" y="1"/>
                        </a:moveTo>
                        <a:cubicBezTo>
                          <a:pt x="4972" y="1"/>
                          <a:pt x="4905" y="61"/>
                          <a:pt x="4792" y="174"/>
                        </a:cubicBezTo>
                        <a:cubicBezTo>
                          <a:pt x="4680" y="289"/>
                          <a:pt x="4519" y="453"/>
                          <a:pt x="4325" y="662"/>
                        </a:cubicBezTo>
                        <a:lnTo>
                          <a:pt x="4325" y="662"/>
                        </a:lnTo>
                        <a:cubicBezTo>
                          <a:pt x="3872" y="651"/>
                          <a:pt x="3289" y="648"/>
                          <a:pt x="2650" y="648"/>
                        </a:cubicBezTo>
                        <a:cubicBezTo>
                          <a:pt x="1917" y="648"/>
                          <a:pt x="1257" y="654"/>
                          <a:pt x="776" y="666"/>
                        </a:cubicBezTo>
                        <a:cubicBezTo>
                          <a:pt x="298" y="676"/>
                          <a:pt x="1" y="691"/>
                          <a:pt x="1" y="705"/>
                        </a:cubicBezTo>
                        <a:cubicBezTo>
                          <a:pt x="1" y="722"/>
                          <a:pt x="298" y="737"/>
                          <a:pt x="776" y="748"/>
                        </a:cubicBezTo>
                        <a:cubicBezTo>
                          <a:pt x="1257" y="759"/>
                          <a:pt x="1917" y="766"/>
                          <a:pt x="2650" y="766"/>
                        </a:cubicBezTo>
                        <a:cubicBezTo>
                          <a:pt x="3299" y="766"/>
                          <a:pt x="3891" y="759"/>
                          <a:pt x="4347" y="752"/>
                        </a:cubicBezTo>
                        <a:lnTo>
                          <a:pt x="4365" y="752"/>
                        </a:lnTo>
                        <a:lnTo>
                          <a:pt x="4379" y="737"/>
                        </a:lnTo>
                        <a:cubicBezTo>
                          <a:pt x="4573" y="515"/>
                          <a:pt x="4727" y="335"/>
                          <a:pt x="4832" y="210"/>
                        </a:cubicBezTo>
                        <a:cubicBezTo>
                          <a:pt x="4936" y="81"/>
                          <a:pt x="4993" y="8"/>
                          <a:pt x="4986" y="1"/>
                        </a:cubicBezTo>
                        <a:cubicBezTo>
                          <a:pt x="4986" y="1"/>
                          <a:pt x="4985" y="1"/>
                          <a:pt x="498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9" name="Google Shape;952;p34"/>
            <p:cNvGrpSpPr/>
            <p:nvPr/>
          </p:nvGrpSpPr>
          <p:grpSpPr>
            <a:xfrm>
              <a:off x="4534350" y="4713051"/>
              <a:ext cx="4600713" cy="150450"/>
              <a:chOff x="0" y="4397412"/>
              <a:chExt cx="4600713" cy="150450"/>
            </a:xfrm>
          </p:grpSpPr>
          <p:sp>
            <p:nvSpPr>
              <p:cNvPr id="147" name="Google Shape;953;p34"/>
              <p:cNvSpPr/>
              <p:nvPr/>
            </p:nvSpPr>
            <p:spPr>
              <a:xfrm>
                <a:off x="0" y="4397412"/>
                <a:ext cx="4600713" cy="2416"/>
              </a:xfrm>
              <a:custGeom>
                <a:avLst/>
                <a:gdLst/>
                <a:ahLst/>
                <a:cxnLst/>
                <a:rect l="l" t="t" r="r" b="b"/>
                <a:pathLst>
                  <a:path w="131402" h="69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131401" y="69"/>
                    </a:lnTo>
                    <a:lnTo>
                      <a:pt x="13140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954;p34"/>
              <p:cNvSpPr/>
              <p:nvPr/>
            </p:nvSpPr>
            <p:spPr>
              <a:xfrm>
                <a:off x="755786" y="4545586"/>
                <a:ext cx="30551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8726" y="65"/>
                    </a:lnTo>
                    <a:lnTo>
                      <a:pt x="872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955;p34"/>
              <p:cNvSpPr/>
              <p:nvPr/>
            </p:nvSpPr>
            <p:spPr>
              <a:xfrm>
                <a:off x="1619552" y="4536412"/>
                <a:ext cx="497808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4218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4217" y="65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956;p34"/>
              <p:cNvSpPr/>
              <p:nvPr/>
            </p:nvSpPr>
            <p:spPr>
              <a:xfrm>
                <a:off x="1070481" y="4460119"/>
                <a:ext cx="175833" cy="2311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66" extrusionOk="0">
                    <a:moveTo>
                      <a:pt x="1" y="1"/>
                    </a:moveTo>
                    <a:lnTo>
                      <a:pt x="1" y="65"/>
                    </a:lnTo>
                    <a:lnTo>
                      <a:pt x="5022" y="65"/>
                    </a:lnTo>
                    <a:lnTo>
                      <a:pt x="502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957;p34"/>
              <p:cNvSpPr/>
              <p:nvPr/>
            </p:nvSpPr>
            <p:spPr>
              <a:xfrm>
                <a:off x="2732853" y="4514424"/>
                <a:ext cx="418259" cy="2276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65" extrusionOk="0">
                    <a:moveTo>
                      <a:pt x="0" y="0"/>
                    </a:moveTo>
                    <a:lnTo>
                      <a:pt x="0" y="65"/>
                    </a:lnTo>
                    <a:lnTo>
                      <a:pt x="11946" y="65"/>
                    </a:lnTo>
                    <a:lnTo>
                      <a:pt x="1194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958;p34"/>
            <p:cNvGrpSpPr/>
            <p:nvPr/>
          </p:nvGrpSpPr>
          <p:grpSpPr>
            <a:xfrm>
              <a:off x="7797287" y="4091587"/>
              <a:ext cx="208476" cy="304372"/>
              <a:chOff x="7797287" y="4091587"/>
              <a:chExt cx="208476" cy="304372"/>
            </a:xfrm>
          </p:grpSpPr>
          <p:sp>
            <p:nvSpPr>
              <p:cNvPr id="140" name="Google Shape;959;p34"/>
              <p:cNvSpPr/>
              <p:nvPr/>
            </p:nvSpPr>
            <p:spPr>
              <a:xfrm>
                <a:off x="7797287" y="4091587"/>
                <a:ext cx="208476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6975" extrusionOk="0">
                    <a:moveTo>
                      <a:pt x="2377" y="0"/>
                    </a:moveTo>
                    <a:lnTo>
                      <a:pt x="0" y="3065"/>
                    </a:lnTo>
                    <a:lnTo>
                      <a:pt x="1627" y="4347"/>
                    </a:lnTo>
                    <a:cubicBezTo>
                      <a:pt x="1627" y="4347"/>
                      <a:pt x="396" y="6975"/>
                      <a:pt x="757" y="6975"/>
                    </a:cubicBezTo>
                    <a:cubicBezTo>
                      <a:pt x="785" y="6975"/>
                      <a:pt x="823" y="6959"/>
                      <a:pt x="873" y="6923"/>
                    </a:cubicBezTo>
                    <a:cubicBezTo>
                      <a:pt x="1483" y="6493"/>
                      <a:pt x="4035" y="2932"/>
                      <a:pt x="4645" y="2049"/>
                    </a:cubicBezTo>
                    <a:lnTo>
                      <a:pt x="4778" y="1849"/>
                    </a:lnTo>
                    <a:lnTo>
                      <a:pt x="23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960;p34"/>
              <p:cNvSpPr/>
              <p:nvPr/>
            </p:nvSpPr>
            <p:spPr>
              <a:xfrm>
                <a:off x="7825168" y="4169389"/>
                <a:ext cx="177322" cy="222464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5098" extrusionOk="0">
                    <a:moveTo>
                      <a:pt x="4033" y="1"/>
                    </a:moveTo>
                    <a:cubicBezTo>
                      <a:pt x="3989" y="1"/>
                      <a:pt x="3076" y="1113"/>
                      <a:pt x="1978" y="2506"/>
                    </a:cubicBezTo>
                    <a:cubicBezTo>
                      <a:pt x="872" y="3913"/>
                      <a:pt x="0" y="5072"/>
                      <a:pt x="29" y="5097"/>
                    </a:cubicBezTo>
                    <a:cubicBezTo>
                      <a:pt x="29" y="5098"/>
                      <a:pt x="29" y="5098"/>
                      <a:pt x="30" y="5098"/>
                    </a:cubicBezTo>
                    <a:cubicBezTo>
                      <a:pt x="75" y="5098"/>
                      <a:pt x="987" y="3982"/>
                      <a:pt x="2086" y="2589"/>
                    </a:cubicBezTo>
                    <a:cubicBezTo>
                      <a:pt x="3191" y="1182"/>
                      <a:pt x="4064" y="23"/>
                      <a:pt x="4035" y="1"/>
                    </a:cubicBezTo>
                    <a:cubicBezTo>
                      <a:pt x="4034" y="1"/>
                      <a:pt x="4034" y="1"/>
                      <a:pt x="4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" name="Google Shape;961;p34"/>
              <p:cNvSpPr/>
              <p:nvPr/>
            </p:nvSpPr>
            <p:spPr>
              <a:xfrm>
                <a:off x="7860073" y="4291263"/>
                <a:ext cx="21205" cy="5891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35" extrusionOk="0">
                    <a:moveTo>
                      <a:pt x="241" y="0"/>
                    </a:moveTo>
                    <a:cubicBezTo>
                      <a:pt x="105" y="0"/>
                      <a:pt x="1" y="47"/>
                      <a:pt x="4" y="83"/>
                    </a:cubicBezTo>
                    <a:cubicBezTo>
                      <a:pt x="12" y="119"/>
                      <a:pt x="115" y="134"/>
                      <a:pt x="241" y="134"/>
                    </a:cubicBezTo>
                    <a:cubicBezTo>
                      <a:pt x="253" y="134"/>
                      <a:pt x="265" y="134"/>
                      <a:pt x="276" y="134"/>
                    </a:cubicBezTo>
                    <a:cubicBezTo>
                      <a:pt x="386" y="134"/>
                      <a:pt x="472" y="119"/>
                      <a:pt x="478" y="86"/>
                    </a:cubicBezTo>
                    <a:cubicBezTo>
                      <a:pt x="486" y="51"/>
                      <a:pt x="378" y="4"/>
                      <a:pt x="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962;p34"/>
              <p:cNvSpPr/>
              <p:nvPr/>
            </p:nvSpPr>
            <p:spPr>
              <a:xfrm>
                <a:off x="7856321" y="4301779"/>
                <a:ext cx="23082" cy="6546"/>
              </a:xfrm>
              <a:custGeom>
                <a:avLst/>
                <a:gdLst/>
                <a:ahLst/>
                <a:cxnLst/>
                <a:rect l="l" t="t" r="r" b="b"/>
                <a:pathLst>
                  <a:path w="529" h="150" extrusionOk="0">
                    <a:moveTo>
                      <a:pt x="176" y="0"/>
                    </a:moveTo>
                    <a:cubicBezTo>
                      <a:pt x="74" y="0"/>
                      <a:pt x="1" y="26"/>
                      <a:pt x="1" y="54"/>
                    </a:cubicBezTo>
                    <a:cubicBezTo>
                      <a:pt x="1" y="90"/>
                      <a:pt x="115" y="118"/>
                      <a:pt x="252" y="136"/>
                    </a:cubicBezTo>
                    <a:cubicBezTo>
                      <a:pt x="316" y="145"/>
                      <a:pt x="376" y="150"/>
                      <a:pt x="422" y="150"/>
                    </a:cubicBezTo>
                    <a:cubicBezTo>
                      <a:pt x="476" y="150"/>
                      <a:pt x="512" y="143"/>
                      <a:pt x="517" y="125"/>
                    </a:cubicBezTo>
                    <a:cubicBezTo>
                      <a:pt x="529" y="90"/>
                      <a:pt x="421" y="25"/>
                      <a:pt x="270" y="7"/>
                    </a:cubicBezTo>
                    <a:cubicBezTo>
                      <a:pt x="237" y="2"/>
                      <a:pt x="205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" name="Google Shape;963;p34"/>
              <p:cNvSpPr/>
              <p:nvPr/>
            </p:nvSpPr>
            <p:spPr>
              <a:xfrm>
                <a:off x="7960774" y="4152939"/>
                <a:ext cx="16799" cy="56161"/>
              </a:xfrm>
              <a:custGeom>
                <a:avLst/>
                <a:gdLst/>
                <a:ahLst/>
                <a:cxnLst/>
                <a:rect l="l" t="t" r="r" b="b"/>
                <a:pathLst>
                  <a:path w="385" h="1287" extrusionOk="0">
                    <a:moveTo>
                      <a:pt x="361" y="1"/>
                    </a:moveTo>
                    <a:cubicBezTo>
                      <a:pt x="336" y="1"/>
                      <a:pt x="265" y="32"/>
                      <a:pt x="187" y="116"/>
                    </a:cubicBezTo>
                    <a:cubicBezTo>
                      <a:pt x="98" y="216"/>
                      <a:pt x="15" y="396"/>
                      <a:pt x="8" y="604"/>
                    </a:cubicBezTo>
                    <a:cubicBezTo>
                      <a:pt x="0" y="809"/>
                      <a:pt x="51" y="985"/>
                      <a:pt x="94" y="1103"/>
                    </a:cubicBezTo>
                    <a:cubicBezTo>
                      <a:pt x="136" y="1216"/>
                      <a:pt x="173" y="1287"/>
                      <a:pt x="192" y="1287"/>
                    </a:cubicBezTo>
                    <a:cubicBezTo>
                      <a:pt x="193" y="1287"/>
                      <a:pt x="193" y="1286"/>
                      <a:pt x="194" y="1286"/>
                    </a:cubicBezTo>
                    <a:cubicBezTo>
                      <a:pt x="212" y="1283"/>
                      <a:pt x="205" y="1203"/>
                      <a:pt x="184" y="1078"/>
                    </a:cubicBezTo>
                    <a:cubicBezTo>
                      <a:pt x="166" y="956"/>
                      <a:pt x="133" y="787"/>
                      <a:pt x="141" y="607"/>
                    </a:cubicBezTo>
                    <a:cubicBezTo>
                      <a:pt x="148" y="428"/>
                      <a:pt x="202" y="274"/>
                      <a:pt x="262" y="173"/>
                    </a:cubicBezTo>
                    <a:cubicBezTo>
                      <a:pt x="324" y="73"/>
                      <a:pt x="385" y="22"/>
                      <a:pt x="370" y="4"/>
                    </a:cubicBezTo>
                    <a:cubicBezTo>
                      <a:pt x="369" y="2"/>
                      <a:pt x="366" y="1"/>
                      <a:pt x="3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5" name="Google Shape;964;p34"/>
              <p:cNvSpPr/>
              <p:nvPr/>
            </p:nvSpPr>
            <p:spPr>
              <a:xfrm>
                <a:off x="7866661" y="4275249"/>
                <a:ext cx="16319" cy="10560"/>
              </a:xfrm>
              <a:custGeom>
                <a:avLst/>
                <a:gdLst/>
                <a:ahLst/>
                <a:cxnLst/>
                <a:rect l="l" t="t" r="r" b="b"/>
                <a:pathLst>
                  <a:path w="374" h="242" extrusionOk="0">
                    <a:moveTo>
                      <a:pt x="324" y="1"/>
                    </a:moveTo>
                    <a:cubicBezTo>
                      <a:pt x="286" y="1"/>
                      <a:pt x="221" y="31"/>
                      <a:pt x="155" y="73"/>
                    </a:cubicBezTo>
                    <a:cubicBezTo>
                      <a:pt x="68" y="127"/>
                      <a:pt x="0" y="188"/>
                      <a:pt x="15" y="221"/>
                    </a:cubicBezTo>
                    <a:cubicBezTo>
                      <a:pt x="19" y="234"/>
                      <a:pt x="37" y="242"/>
                      <a:pt x="63" y="242"/>
                    </a:cubicBezTo>
                    <a:cubicBezTo>
                      <a:pt x="104" y="242"/>
                      <a:pt x="166" y="224"/>
                      <a:pt x="227" y="184"/>
                    </a:cubicBezTo>
                    <a:cubicBezTo>
                      <a:pt x="323" y="123"/>
                      <a:pt x="373" y="34"/>
                      <a:pt x="348" y="9"/>
                    </a:cubicBezTo>
                    <a:cubicBezTo>
                      <a:pt x="343" y="3"/>
                      <a:pt x="334" y="1"/>
                      <a:pt x="3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965;p34"/>
              <p:cNvSpPr/>
              <p:nvPr/>
            </p:nvSpPr>
            <p:spPr>
              <a:xfrm>
                <a:off x="7860858" y="4261460"/>
                <a:ext cx="15228" cy="16233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72" extrusionOk="0">
                    <a:moveTo>
                      <a:pt x="305" y="1"/>
                    </a:moveTo>
                    <a:cubicBezTo>
                      <a:pt x="265" y="1"/>
                      <a:pt x="188" y="61"/>
                      <a:pt x="123" y="145"/>
                    </a:cubicBezTo>
                    <a:cubicBezTo>
                      <a:pt x="44" y="242"/>
                      <a:pt x="1" y="339"/>
                      <a:pt x="26" y="364"/>
                    </a:cubicBezTo>
                    <a:cubicBezTo>
                      <a:pt x="30" y="369"/>
                      <a:pt x="36" y="371"/>
                      <a:pt x="44" y="371"/>
                    </a:cubicBezTo>
                    <a:cubicBezTo>
                      <a:pt x="82" y="371"/>
                      <a:pt x="154" y="312"/>
                      <a:pt x="223" y="227"/>
                    </a:cubicBezTo>
                    <a:cubicBezTo>
                      <a:pt x="306" y="127"/>
                      <a:pt x="349" y="27"/>
                      <a:pt x="320" y="5"/>
                    </a:cubicBezTo>
                    <a:cubicBezTo>
                      <a:pt x="316" y="2"/>
                      <a:pt x="311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966;p34"/>
            <p:cNvSpPr/>
            <p:nvPr/>
          </p:nvSpPr>
          <p:spPr>
            <a:xfrm>
              <a:off x="7159727" y="3080485"/>
              <a:ext cx="797733" cy="1212448"/>
            </a:xfrm>
            <a:custGeom>
              <a:avLst/>
              <a:gdLst/>
              <a:ahLst/>
              <a:cxnLst/>
              <a:rect l="l" t="t" r="r" b="b"/>
              <a:pathLst>
                <a:path w="17970" h="27312" extrusionOk="0">
                  <a:moveTo>
                    <a:pt x="4857" y="1"/>
                  </a:moveTo>
                  <a:cubicBezTo>
                    <a:pt x="4857" y="1"/>
                    <a:pt x="0" y="12911"/>
                    <a:pt x="654" y="15323"/>
                  </a:cubicBezTo>
                  <a:cubicBezTo>
                    <a:pt x="1311" y="17735"/>
                    <a:pt x="14411" y="27311"/>
                    <a:pt x="14411" y="27311"/>
                  </a:cubicBezTo>
                  <a:lnTo>
                    <a:pt x="17969" y="22189"/>
                  </a:lnTo>
                  <a:cubicBezTo>
                    <a:pt x="17969" y="22189"/>
                    <a:pt x="7750" y="14103"/>
                    <a:pt x="7718" y="13654"/>
                  </a:cubicBezTo>
                  <a:cubicBezTo>
                    <a:pt x="7685" y="13209"/>
                    <a:pt x="11774" y="2484"/>
                    <a:pt x="11774" y="2484"/>
                  </a:cubicBezTo>
                  <a:lnTo>
                    <a:pt x="48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967;p34"/>
            <p:cNvSpPr/>
            <p:nvPr/>
          </p:nvSpPr>
          <p:spPr>
            <a:xfrm>
              <a:off x="7298184" y="3457766"/>
              <a:ext cx="491469" cy="660338"/>
            </a:xfrm>
            <a:custGeom>
              <a:avLst/>
              <a:gdLst/>
              <a:ahLst/>
              <a:cxnLst/>
              <a:rect l="l" t="t" r="r" b="b"/>
              <a:pathLst>
                <a:path w="11071" h="14875" extrusionOk="0">
                  <a:moveTo>
                    <a:pt x="1494" y="0"/>
                  </a:moveTo>
                  <a:lnTo>
                    <a:pt x="1494" y="0"/>
                  </a:lnTo>
                  <a:cubicBezTo>
                    <a:pt x="1490" y="0"/>
                    <a:pt x="1487" y="19"/>
                    <a:pt x="1476" y="51"/>
                  </a:cubicBezTo>
                  <a:cubicBezTo>
                    <a:pt x="1465" y="91"/>
                    <a:pt x="1450" y="141"/>
                    <a:pt x="1433" y="199"/>
                  </a:cubicBezTo>
                  <a:cubicBezTo>
                    <a:pt x="1394" y="338"/>
                    <a:pt x="1343" y="529"/>
                    <a:pt x="1275" y="769"/>
                  </a:cubicBezTo>
                  <a:cubicBezTo>
                    <a:pt x="1127" y="1268"/>
                    <a:pt x="923" y="1978"/>
                    <a:pt x="668" y="2851"/>
                  </a:cubicBezTo>
                  <a:cubicBezTo>
                    <a:pt x="542" y="3289"/>
                    <a:pt x="403" y="3774"/>
                    <a:pt x="263" y="4294"/>
                  </a:cubicBezTo>
                  <a:cubicBezTo>
                    <a:pt x="194" y="4556"/>
                    <a:pt x="123" y="4825"/>
                    <a:pt x="65" y="5109"/>
                  </a:cubicBezTo>
                  <a:cubicBezTo>
                    <a:pt x="8" y="5389"/>
                    <a:pt x="1" y="5722"/>
                    <a:pt x="158" y="6006"/>
                  </a:cubicBezTo>
                  <a:cubicBezTo>
                    <a:pt x="306" y="6286"/>
                    <a:pt x="550" y="6501"/>
                    <a:pt x="783" y="6713"/>
                  </a:cubicBezTo>
                  <a:cubicBezTo>
                    <a:pt x="1020" y="6925"/>
                    <a:pt x="1261" y="7140"/>
                    <a:pt x="1505" y="7359"/>
                  </a:cubicBezTo>
                  <a:cubicBezTo>
                    <a:pt x="2000" y="7796"/>
                    <a:pt x="2513" y="8249"/>
                    <a:pt x="3044" y="8701"/>
                  </a:cubicBezTo>
                  <a:cubicBezTo>
                    <a:pt x="5169" y="10521"/>
                    <a:pt x="7172" y="12075"/>
                    <a:pt x="8648" y="13163"/>
                  </a:cubicBezTo>
                  <a:cubicBezTo>
                    <a:pt x="9383" y="13708"/>
                    <a:pt x="9990" y="14136"/>
                    <a:pt x="10409" y="14430"/>
                  </a:cubicBezTo>
                  <a:cubicBezTo>
                    <a:pt x="10614" y="14570"/>
                    <a:pt x="10775" y="14681"/>
                    <a:pt x="10894" y="14764"/>
                  </a:cubicBezTo>
                  <a:cubicBezTo>
                    <a:pt x="10944" y="14800"/>
                    <a:pt x="10987" y="14825"/>
                    <a:pt x="11024" y="14850"/>
                  </a:cubicBezTo>
                  <a:cubicBezTo>
                    <a:pt x="11052" y="14868"/>
                    <a:pt x="11067" y="14875"/>
                    <a:pt x="11070" y="14875"/>
                  </a:cubicBezTo>
                  <a:cubicBezTo>
                    <a:pt x="11070" y="14871"/>
                    <a:pt x="11055" y="14860"/>
                    <a:pt x="11030" y="14839"/>
                  </a:cubicBezTo>
                  <a:cubicBezTo>
                    <a:pt x="10999" y="14814"/>
                    <a:pt x="10959" y="14782"/>
                    <a:pt x="10909" y="14746"/>
                  </a:cubicBezTo>
                  <a:cubicBezTo>
                    <a:pt x="10794" y="14660"/>
                    <a:pt x="10636" y="14542"/>
                    <a:pt x="10435" y="14394"/>
                  </a:cubicBezTo>
                  <a:cubicBezTo>
                    <a:pt x="10015" y="14081"/>
                    <a:pt x="9423" y="13640"/>
                    <a:pt x="8698" y="13094"/>
                  </a:cubicBezTo>
                  <a:cubicBezTo>
                    <a:pt x="7237" y="11989"/>
                    <a:pt x="5245" y="10428"/>
                    <a:pt x="3123" y="8611"/>
                  </a:cubicBezTo>
                  <a:cubicBezTo>
                    <a:pt x="2592" y="8159"/>
                    <a:pt x="2079" y="7710"/>
                    <a:pt x="1584" y="7273"/>
                  </a:cubicBezTo>
                  <a:cubicBezTo>
                    <a:pt x="1336" y="7054"/>
                    <a:pt x="1096" y="6839"/>
                    <a:pt x="859" y="6630"/>
                  </a:cubicBezTo>
                  <a:cubicBezTo>
                    <a:pt x="622" y="6418"/>
                    <a:pt x="392" y="6211"/>
                    <a:pt x="256" y="5956"/>
                  </a:cubicBezTo>
                  <a:cubicBezTo>
                    <a:pt x="112" y="5697"/>
                    <a:pt x="115" y="5403"/>
                    <a:pt x="169" y="5126"/>
                  </a:cubicBezTo>
                  <a:cubicBezTo>
                    <a:pt x="223" y="4850"/>
                    <a:pt x="292" y="4577"/>
                    <a:pt x="360" y="4319"/>
                  </a:cubicBezTo>
                  <a:cubicBezTo>
                    <a:pt x="493" y="3799"/>
                    <a:pt x="629" y="3314"/>
                    <a:pt x="751" y="2873"/>
                  </a:cubicBezTo>
                  <a:cubicBezTo>
                    <a:pt x="995" y="1990"/>
                    <a:pt x="1192" y="1275"/>
                    <a:pt x="1321" y="780"/>
                  </a:cubicBezTo>
                  <a:cubicBezTo>
                    <a:pt x="1382" y="532"/>
                    <a:pt x="1429" y="338"/>
                    <a:pt x="1458" y="206"/>
                  </a:cubicBezTo>
                  <a:cubicBezTo>
                    <a:pt x="1469" y="144"/>
                    <a:pt x="1480" y="94"/>
                    <a:pt x="1487" y="55"/>
                  </a:cubicBezTo>
                  <a:cubicBezTo>
                    <a:pt x="1494" y="19"/>
                    <a:pt x="1494" y="5"/>
                    <a:pt x="1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968;p34"/>
            <p:cNvSpPr/>
            <p:nvPr/>
          </p:nvSpPr>
          <p:spPr>
            <a:xfrm>
              <a:off x="7735751" y="4005732"/>
              <a:ext cx="140413" cy="181521"/>
            </a:xfrm>
            <a:custGeom>
              <a:avLst/>
              <a:gdLst/>
              <a:ahLst/>
              <a:cxnLst/>
              <a:rect l="l" t="t" r="r" b="b"/>
              <a:pathLst>
                <a:path w="3163" h="4089" extrusionOk="0">
                  <a:moveTo>
                    <a:pt x="3136" y="1"/>
                  </a:moveTo>
                  <a:cubicBezTo>
                    <a:pt x="3094" y="1"/>
                    <a:pt x="2386" y="891"/>
                    <a:pt x="1533" y="2011"/>
                  </a:cubicBezTo>
                  <a:cubicBezTo>
                    <a:pt x="675" y="3137"/>
                    <a:pt x="0" y="4071"/>
                    <a:pt x="25" y="4088"/>
                  </a:cubicBezTo>
                  <a:cubicBezTo>
                    <a:pt x="25" y="4089"/>
                    <a:pt x="26" y="4089"/>
                    <a:pt x="26" y="4089"/>
                  </a:cubicBezTo>
                  <a:cubicBezTo>
                    <a:pt x="67" y="4089"/>
                    <a:pt x="778" y="3196"/>
                    <a:pt x="1629" y="2082"/>
                  </a:cubicBezTo>
                  <a:cubicBezTo>
                    <a:pt x="2487" y="952"/>
                    <a:pt x="3163" y="22"/>
                    <a:pt x="3137" y="1"/>
                  </a:cubicBezTo>
                  <a:cubicBezTo>
                    <a:pt x="3136" y="1"/>
                    <a:pt x="3136" y="1"/>
                    <a:pt x="3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969;p34"/>
            <p:cNvSpPr/>
            <p:nvPr/>
          </p:nvSpPr>
          <p:spPr>
            <a:xfrm>
              <a:off x="7651629" y="1990812"/>
              <a:ext cx="448853" cy="494399"/>
            </a:xfrm>
            <a:custGeom>
              <a:avLst/>
              <a:gdLst/>
              <a:ahLst/>
              <a:cxnLst/>
              <a:rect l="l" t="t" r="r" b="b"/>
              <a:pathLst>
                <a:path w="10111" h="11137" extrusionOk="0">
                  <a:moveTo>
                    <a:pt x="2358" y="0"/>
                  </a:moveTo>
                  <a:lnTo>
                    <a:pt x="97" y="5757"/>
                  </a:lnTo>
                  <a:cubicBezTo>
                    <a:pt x="126" y="6131"/>
                    <a:pt x="0" y="6486"/>
                    <a:pt x="327" y="6665"/>
                  </a:cubicBezTo>
                  <a:cubicBezTo>
                    <a:pt x="387" y="6698"/>
                    <a:pt x="446" y="6711"/>
                    <a:pt x="505" y="6711"/>
                  </a:cubicBezTo>
                  <a:cubicBezTo>
                    <a:pt x="587" y="6711"/>
                    <a:pt x="667" y="6687"/>
                    <a:pt x="746" y="6662"/>
                  </a:cubicBezTo>
                  <a:cubicBezTo>
                    <a:pt x="825" y="6639"/>
                    <a:pt x="902" y="6616"/>
                    <a:pt x="975" y="6616"/>
                  </a:cubicBezTo>
                  <a:cubicBezTo>
                    <a:pt x="1066" y="6616"/>
                    <a:pt x="1150" y="6651"/>
                    <a:pt x="1228" y="6766"/>
                  </a:cubicBezTo>
                  <a:cubicBezTo>
                    <a:pt x="1410" y="7042"/>
                    <a:pt x="1597" y="7243"/>
                    <a:pt x="1690" y="7563"/>
                  </a:cubicBezTo>
                  <a:cubicBezTo>
                    <a:pt x="1787" y="7893"/>
                    <a:pt x="2117" y="8091"/>
                    <a:pt x="2437" y="8209"/>
                  </a:cubicBezTo>
                  <a:cubicBezTo>
                    <a:pt x="2757" y="8331"/>
                    <a:pt x="3105" y="8409"/>
                    <a:pt x="3363" y="8636"/>
                  </a:cubicBezTo>
                  <a:cubicBezTo>
                    <a:pt x="3858" y="9063"/>
                    <a:pt x="3833" y="9839"/>
                    <a:pt x="4170" y="10399"/>
                  </a:cubicBezTo>
                  <a:cubicBezTo>
                    <a:pt x="4422" y="10818"/>
                    <a:pt x="4889" y="11101"/>
                    <a:pt x="5381" y="11134"/>
                  </a:cubicBezTo>
                  <a:cubicBezTo>
                    <a:pt x="5408" y="11136"/>
                    <a:pt x="5436" y="11137"/>
                    <a:pt x="5464" y="11137"/>
                  </a:cubicBezTo>
                  <a:cubicBezTo>
                    <a:pt x="5925" y="11137"/>
                    <a:pt x="6384" y="10918"/>
                    <a:pt x="6668" y="10556"/>
                  </a:cubicBezTo>
                  <a:cubicBezTo>
                    <a:pt x="6802" y="10387"/>
                    <a:pt x="6902" y="10187"/>
                    <a:pt x="7074" y="10057"/>
                  </a:cubicBezTo>
                  <a:cubicBezTo>
                    <a:pt x="7225" y="9948"/>
                    <a:pt x="7395" y="9911"/>
                    <a:pt x="7575" y="9911"/>
                  </a:cubicBezTo>
                  <a:cubicBezTo>
                    <a:pt x="7755" y="9911"/>
                    <a:pt x="7945" y="9948"/>
                    <a:pt x="8137" y="9986"/>
                  </a:cubicBezTo>
                  <a:cubicBezTo>
                    <a:pt x="8334" y="10024"/>
                    <a:pt x="8530" y="10060"/>
                    <a:pt x="8721" y="10060"/>
                  </a:cubicBezTo>
                  <a:cubicBezTo>
                    <a:pt x="8764" y="10060"/>
                    <a:pt x="8806" y="10058"/>
                    <a:pt x="8848" y="10054"/>
                  </a:cubicBezTo>
                  <a:cubicBezTo>
                    <a:pt x="9300" y="10003"/>
                    <a:pt x="9691" y="9670"/>
                    <a:pt x="9888" y="9257"/>
                  </a:cubicBezTo>
                  <a:cubicBezTo>
                    <a:pt x="10086" y="8848"/>
                    <a:pt x="10111" y="8371"/>
                    <a:pt x="10054" y="7918"/>
                  </a:cubicBezTo>
                  <a:cubicBezTo>
                    <a:pt x="9985" y="7354"/>
                    <a:pt x="9734" y="6741"/>
                    <a:pt x="9203" y="6536"/>
                  </a:cubicBezTo>
                  <a:cubicBezTo>
                    <a:pt x="8880" y="6411"/>
                    <a:pt x="8492" y="6454"/>
                    <a:pt x="8205" y="6256"/>
                  </a:cubicBezTo>
                  <a:cubicBezTo>
                    <a:pt x="7702" y="5901"/>
                    <a:pt x="7853" y="5040"/>
                    <a:pt x="7383" y="4634"/>
                  </a:cubicBezTo>
                  <a:cubicBezTo>
                    <a:pt x="6859" y="4185"/>
                    <a:pt x="5901" y="4598"/>
                    <a:pt x="5434" y="4088"/>
                  </a:cubicBezTo>
                  <a:cubicBezTo>
                    <a:pt x="5111" y="3736"/>
                    <a:pt x="5230" y="3155"/>
                    <a:pt x="4978" y="2753"/>
                  </a:cubicBezTo>
                  <a:cubicBezTo>
                    <a:pt x="4741" y="2384"/>
                    <a:pt x="4271" y="2268"/>
                    <a:pt x="3880" y="2068"/>
                  </a:cubicBezTo>
                  <a:cubicBezTo>
                    <a:pt x="3022" y="1619"/>
                    <a:pt x="2792" y="868"/>
                    <a:pt x="2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970;p34"/>
            <p:cNvSpPr/>
            <p:nvPr/>
          </p:nvSpPr>
          <p:spPr>
            <a:xfrm>
              <a:off x="6618017" y="2485065"/>
              <a:ext cx="889892" cy="414004"/>
            </a:xfrm>
            <a:custGeom>
              <a:avLst/>
              <a:gdLst/>
              <a:ahLst/>
              <a:cxnLst/>
              <a:rect l="l" t="t" r="r" b="b"/>
              <a:pathLst>
                <a:path w="20046" h="9326" extrusionOk="0">
                  <a:moveTo>
                    <a:pt x="15721" y="0"/>
                  </a:moveTo>
                  <a:cubicBezTo>
                    <a:pt x="15721" y="0"/>
                    <a:pt x="13865" y="5348"/>
                    <a:pt x="13295" y="5399"/>
                  </a:cubicBezTo>
                  <a:cubicBezTo>
                    <a:pt x="12923" y="5433"/>
                    <a:pt x="12548" y="5448"/>
                    <a:pt x="12175" y="5448"/>
                  </a:cubicBezTo>
                  <a:cubicBezTo>
                    <a:pt x="9379" y="5448"/>
                    <a:pt x="6634" y="4592"/>
                    <a:pt x="5592" y="4228"/>
                  </a:cubicBezTo>
                  <a:cubicBezTo>
                    <a:pt x="5470" y="4095"/>
                    <a:pt x="5333" y="3934"/>
                    <a:pt x="5179" y="3733"/>
                  </a:cubicBezTo>
                  <a:cubicBezTo>
                    <a:pt x="5050" y="3564"/>
                    <a:pt x="4949" y="3374"/>
                    <a:pt x="4885" y="3169"/>
                  </a:cubicBezTo>
                  <a:cubicBezTo>
                    <a:pt x="4803" y="2922"/>
                    <a:pt x="4709" y="2588"/>
                    <a:pt x="4717" y="2391"/>
                  </a:cubicBezTo>
                  <a:cubicBezTo>
                    <a:pt x="4721" y="2224"/>
                    <a:pt x="4588" y="2112"/>
                    <a:pt x="4458" y="2112"/>
                  </a:cubicBezTo>
                  <a:cubicBezTo>
                    <a:pt x="4395" y="2112"/>
                    <a:pt x="4334" y="2138"/>
                    <a:pt x="4289" y="2197"/>
                  </a:cubicBezTo>
                  <a:cubicBezTo>
                    <a:pt x="4152" y="2373"/>
                    <a:pt x="4121" y="3047"/>
                    <a:pt x="4429" y="3772"/>
                  </a:cubicBezTo>
                  <a:cubicBezTo>
                    <a:pt x="4543" y="4038"/>
                    <a:pt x="4469" y="4130"/>
                    <a:pt x="4310" y="4130"/>
                  </a:cubicBezTo>
                  <a:cubicBezTo>
                    <a:pt x="4032" y="4130"/>
                    <a:pt x="3492" y="3849"/>
                    <a:pt x="3234" y="3719"/>
                  </a:cubicBezTo>
                  <a:cubicBezTo>
                    <a:pt x="2856" y="3526"/>
                    <a:pt x="1700" y="3012"/>
                    <a:pt x="1427" y="3012"/>
                  </a:cubicBezTo>
                  <a:cubicBezTo>
                    <a:pt x="1409" y="3012"/>
                    <a:pt x="1395" y="3014"/>
                    <a:pt x="1385" y="3019"/>
                  </a:cubicBezTo>
                  <a:cubicBezTo>
                    <a:pt x="1152" y="3130"/>
                    <a:pt x="1224" y="3403"/>
                    <a:pt x="1633" y="3597"/>
                  </a:cubicBezTo>
                  <a:cubicBezTo>
                    <a:pt x="2050" y="3794"/>
                    <a:pt x="3231" y="4458"/>
                    <a:pt x="3112" y="4667"/>
                  </a:cubicBezTo>
                  <a:cubicBezTo>
                    <a:pt x="3102" y="4684"/>
                    <a:pt x="3077" y="4693"/>
                    <a:pt x="3040" y="4693"/>
                  </a:cubicBezTo>
                  <a:cubicBezTo>
                    <a:pt x="2654" y="4693"/>
                    <a:pt x="948" y="3809"/>
                    <a:pt x="948" y="3809"/>
                  </a:cubicBezTo>
                  <a:cubicBezTo>
                    <a:pt x="948" y="3809"/>
                    <a:pt x="742" y="3656"/>
                    <a:pt x="572" y="3656"/>
                  </a:cubicBezTo>
                  <a:cubicBezTo>
                    <a:pt x="504" y="3656"/>
                    <a:pt x="443" y="3680"/>
                    <a:pt x="402" y="3747"/>
                  </a:cubicBezTo>
                  <a:cubicBezTo>
                    <a:pt x="143" y="4175"/>
                    <a:pt x="2405" y="5144"/>
                    <a:pt x="2620" y="5230"/>
                  </a:cubicBezTo>
                  <a:cubicBezTo>
                    <a:pt x="2750" y="5283"/>
                    <a:pt x="2680" y="5463"/>
                    <a:pt x="2556" y="5463"/>
                  </a:cubicBezTo>
                  <a:cubicBezTo>
                    <a:pt x="2537" y="5463"/>
                    <a:pt x="2516" y="5459"/>
                    <a:pt x="2494" y="5449"/>
                  </a:cubicBezTo>
                  <a:cubicBezTo>
                    <a:pt x="2358" y="5386"/>
                    <a:pt x="1065" y="4668"/>
                    <a:pt x="471" y="4668"/>
                  </a:cubicBezTo>
                  <a:cubicBezTo>
                    <a:pt x="347" y="4668"/>
                    <a:pt x="254" y="4699"/>
                    <a:pt x="208" y="4774"/>
                  </a:cubicBezTo>
                  <a:cubicBezTo>
                    <a:pt x="0" y="5104"/>
                    <a:pt x="2057" y="5588"/>
                    <a:pt x="2322" y="6016"/>
                  </a:cubicBezTo>
                  <a:cubicBezTo>
                    <a:pt x="2373" y="6097"/>
                    <a:pt x="2350" y="6129"/>
                    <a:pt x="2278" y="6129"/>
                  </a:cubicBezTo>
                  <a:cubicBezTo>
                    <a:pt x="2153" y="6129"/>
                    <a:pt x="1878" y="6033"/>
                    <a:pt x="1586" y="5937"/>
                  </a:cubicBezTo>
                  <a:cubicBezTo>
                    <a:pt x="1296" y="5841"/>
                    <a:pt x="990" y="5747"/>
                    <a:pt x="798" y="5747"/>
                  </a:cubicBezTo>
                  <a:cubicBezTo>
                    <a:pt x="710" y="5747"/>
                    <a:pt x="645" y="5766"/>
                    <a:pt x="617" y="5815"/>
                  </a:cubicBezTo>
                  <a:cubicBezTo>
                    <a:pt x="549" y="5937"/>
                    <a:pt x="513" y="6037"/>
                    <a:pt x="1619" y="6436"/>
                  </a:cubicBezTo>
                  <a:cubicBezTo>
                    <a:pt x="2157" y="6630"/>
                    <a:pt x="3170" y="6867"/>
                    <a:pt x="4084" y="7064"/>
                  </a:cubicBezTo>
                  <a:lnTo>
                    <a:pt x="4081" y="7074"/>
                  </a:lnTo>
                  <a:cubicBezTo>
                    <a:pt x="4081" y="7074"/>
                    <a:pt x="9114" y="9325"/>
                    <a:pt x="13120" y="9325"/>
                  </a:cubicBezTo>
                  <a:cubicBezTo>
                    <a:pt x="15050" y="9325"/>
                    <a:pt x="16741" y="8803"/>
                    <a:pt x="17516" y="7254"/>
                  </a:cubicBezTo>
                  <a:cubicBezTo>
                    <a:pt x="20046" y="2200"/>
                    <a:pt x="19921" y="1407"/>
                    <a:pt x="19921" y="1407"/>
                  </a:cubicBezTo>
                  <a:lnTo>
                    <a:pt x="15721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971;p34"/>
            <p:cNvSpPr/>
            <p:nvPr/>
          </p:nvSpPr>
          <p:spPr>
            <a:xfrm>
              <a:off x="7208025" y="2350914"/>
              <a:ext cx="626556" cy="727859"/>
            </a:xfrm>
            <a:custGeom>
              <a:avLst/>
              <a:gdLst/>
              <a:ahLst/>
              <a:cxnLst/>
              <a:rect l="l" t="t" r="r" b="b"/>
              <a:pathLst>
                <a:path w="14114" h="16396" extrusionOk="0">
                  <a:moveTo>
                    <a:pt x="10782" y="0"/>
                  </a:moveTo>
                  <a:lnTo>
                    <a:pt x="6142" y="147"/>
                  </a:lnTo>
                  <a:cubicBezTo>
                    <a:pt x="6142" y="147"/>
                    <a:pt x="2983" y="405"/>
                    <a:pt x="1174" y="4637"/>
                  </a:cubicBezTo>
                  <a:lnTo>
                    <a:pt x="0" y="7516"/>
                  </a:lnTo>
                  <a:lnTo>
                    <a:pt x="3561" y="9293"/>
                  </a:lnTo>
                  <a:lnTo>
                    <a:pt x="3568" y="9526"/>
                  </a:lnTo>
                  <a:lnTo>
                    <a:pt x="3783" y="16396"/>
                  </a:lnTo>
                  <a:lnTo>
                    <a:pt x="14074" y="14731"/>
                  </a:lnTo>
                  <a:cubicBezTo>
                    <a:pt x="14113" y="13187"/>
                    <a:pt x="12538" y="10391"/>
                    <a:pt x="12886" y="8994"/>
                  </a:cubicBezTo>
                  <a:lnTo>
                    <a:pt x="14074" y="4210"/>
                  </a:lnTo>
                  <a:lnTo>
                    <a:pt x="12617" y="36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972;p34"/>
            <p:cNvSpPr/>
            <p:nvPr/>
          </p:nvSpPr>
          <p:spPr>
            <a:xfrm>
              <a:off x="7325751" y="2515473"/>
              <a:ext cx="65701" cy="245801"/>
            </a:xfrm>
            <a:custGeom>
              <a:avLst/>
              <a:gdLst/>
              <a:ahLst/>
              <a:cxnLst/>
              <a:rect l="l" t="t" r="r" b="b"/>
              <a:pathLst>
                <a:path w="1480" h="5537" extrusionOk="0">
                  <a:moveTo>
                    <a:pt x="1465" y="1"/>
                  </a:moveTo>
                  <a:cubicBezTo>
                    <a:pt x="1450" y="1"/>
                    <a:pt x="1410" y="226"/>
                    <a:pt x="1351" y="607"/>
                  </a:cubicBezTo>
                  <a:cubicBezTo>
                    <a:pt x="1294" y="986"/>
                    <a:pt x="1216" y="1517"/>
                    <a:pt x="1135" y="2136"/>
                  </a:cubicBezTo>
                  <a:lnTo>
                    <a:pt x="1135" y="2136"/>
                  </a:lnTo>
                  <a:cubicBezTo>
                    <a:pt x="871" y="2283"/>
                    <a:pt x="626" y="2497"/>
                    <a:pt x="431" y="2771"/>
                  </a:cubicBezTo>
                  <a:cubicBezTo>
                    <a:pt x="170" y="3137"/>
                    <a:pt x="47" y="3565"/>
                    <a:pt x="33" y="3945"/>
                  </a:cubicBezTo>
                  <a:cubicBezTo>
                    <a:pt x="1" y="4333"/>
                    <a:pt x="112" y="4688"/>
                    <a:pt x="274" y="4929"/>
                  </a:cubicBezTo>
                  <a:cubicBezTo>
                    <a:pt x="431" y="5176"/>
                    <a:pt x="618" y="5327"/>
                    <a:pt x="751" y="5420"/>
                  </a:cubicBezTo>
                  <a:cubicBezTo>
                    <a:pt x="872" y="5503"/>
                    <a:pt x="952" y="5536"/>
                    <a:pt x="967" y="5536"/>
                  </a:cubicBezTo>
                  <a:cubicBezTo>
                    <a:pt x="969" y="5536"/>
                    <a:pt x="970" y="5536"/>
                    <a:pt x="970" y="5536"/>
                  </a:cubicBezTo>
                  <a:cubicBezTo>
                    <a:pt x="973" y="5528"/>
                    <a:pt x="898" y="5481"/>
                    <a:pt x="776" y="5381"/>
                  </a:cubicBezTo>
                  <a:cubicBezTo>
                    <a:pt x="657" y="5281"/>
                    <a:pt x="489" y="5126"/>
                    <a:pt x="345" y="4886"/>
                  </a:cubicBezTo>
                  <a:cubicBezTo>
                    <a:pt x="201" y="4649"/>
                    <a:pt x="105" y="4322"/>
                    <a:pt x="140" y="3952"/>
                  </a:cubicBezTo>
                  <a:cubicBezTo>
                    <a:pt x="162" y="3586"/>
                    <a:pt x="281" y="3185"/>
                    <a:pt x="528" y="2844"/>
                  </a:cubicBezTo>
                  <a:cubicBezTo>
                    <a:pt x="715" y="2574"/>
                    <a:pt x="963" y="2359"/>
                    <a:pt x="1210" y="2223"/>
                  </a:cubicBezTo>
                  <a:lnTo>
                    <a:pt x="1239" y="2208"/>
                  </a:lnTo>
                  <a:lnTo>
                    <a:pt x="1243" y="2179"/>
                  </a:lnTo>
                  <a:cubicBezTo>
                    <a:pt x="1318" y="1548"/>
                    <a:pt x="1382" y="1002"/>
                    <a:pt x="1422" y="618"/>
                  </a:cubicBezTo>
                  <a:cubicBezTo>
                    <a:pt x="1462" y="230"/>
                    <a:pt x="1480" y="1"/>
                    <a:pt x="1465" y="1"/>
                  </a:cubicBezTo>
                  <a:cubicBezTo>
                    <a:pt x="1465" y="1"/>
                    <a:pt x="1465" y="1"/>
                    <a:pt x="146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973;p34"/>
            <p:cNvSpPr/>
            <p:nvPr/>
          </p:nvSpPr>
          <p:spPr>
            <a:xfrm>
              <a:off x="7369432" y="2524040"/>
              <a:ext cx="18023" cy="31519"/>
            </a:xfrm>
            <a:custGeom>
              <a:avLst/>
              <a:gdLst/>
              <a:ahLst/>
              <a:cxnLst/>
              <a:rect l="l" t="t" r="r" b="b"/>
              <a:pathLst>
                <a:path w="406" h="710" extrusionOk="0">
                  <a:moveTo>
                    <a:pt x="33" y="1"/>
                  </a:moveTo>
                  <a:cubicBezTo>
                    <a:pt x="32" y="1"/>
                    <a:pt x="30" y="1"/>
                    <a:pt x="29" y="2"/>
                  </a:cubicBezTo>
                  <a:cubicBezTo>
                    <a:pt x="0" y="15"/>
                    <a:pt x="54" y="184"/>
                    <a:pt x="147" y="382"/>
                  </a:cubicBezTo>
                  <a:cubicBezTo>
                    <a:pt x="240" y="567"/>
                    <a:pt x="336" y="710"/>
                    <a:pt x="369" y="710"/>
                  </a:cubicBezTo>
                  <a:cubicBezTo>
                    <a:pt x="371" y="710"/>
                    <a:pt x="372" y="710"/>
                    <a:pt x="373" y="709"/>
                  </a:cubicBezTo>
                  <a:cubicBezTo>
                    <a:pt x="405" y="694"/>
                    <a:pt x="352" y="522"/>
                    <a:pt x="255" y="328"/>
                  </a:cubicBezTo>
                  <a:cubicBezTo>
                    <a:pt x="163" y="143"/>
                    <a:pt x="67" y="1"/>
                    <a:pt x="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974;p34"/>
            <p:cNvSpPr/>
            <p:nvPr/>
          </p:nvSpPr>
          <p:spPr>
            <a:xfrm>
              <a:off x="7447961" y="1936167"/>
              <a:ext cx="247177" cy="496353"/>
            </a:xfrm>
            <a:custGeom>
              <a:avLst/>
              <a:gdLst/>
              <a:ahLst/>
              <a:cxnLst/>
              <a:rect l="l" t="t" r="r" b="b"/>
              <a:pathLst>
                <a:path w="5568" h="11181" extrusionOk="0">
                  <a:moveTo>
                    <a:pt x="2696" y="0"/>
                  </a:moveTo>
                  <a:lnTo>
                    <a:pt x="87" y="1274"/>
                  </a:lnTo>
                  <a:cubicBezTo>
                    <a:pt x="87" y="1274"/>
                    <a:pt x="1" y="4551"/>
                    <a:pt x="87" y="5972"/>
                  </a:cubicBezTo>
                  <a:cubicBezTo>
                    <a:pt x="173" y="7394"/>
                    <a:pt x="1608" y="7545"/>
                    <a:pt x="1608" y="7545"/>
                  </a:cubicBezTo>
                  <a:cubicBezTo>
                    <a:pt x="1608" y="7545"/>
                    <a:pt x="1573" y="8378"/>
                    <a:pt x="1540" y="9253"/>
                  </a:cubicBezTo>
                  <a:cubicBezTo>
                    <a:pt x="1501" y="10306"/>
                    <a:pt x="2345" y="11181"/>
                    <a:pt x="3395" y="11181"/>
                  </a:cubicBezTo>
                  <a:cubicBezTo>
                    <a:pt x="3402" y="11181"/>
                    <a:pt x="3408" y="11181"/>
                    <a:pt x="3414" y="11181"/>
                  </a:cubicBezTo>
                  <a:cubicBezTo>
                    <a:pt x="4401" y="11170"/>
                    <a:pt x="5209" y="10391"/>
                    <a:pt x="5252" y="9404"/>
                  </a:cubicBezTo>
                  <a:lnTo>
                    <a:pt x="5567" y="2175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975;p34"/>
            <p:cNvSpPr/>
            <p:nvPr/>
          </p:nvSpPr>
          <p:spPr>
            <a:xfrm>
              <a:off x="7464386" y="2090693"/>
              <a:ext cx="16292" cy="16114"/>
            </a:xfrm>
            <a:custGeom>
              <a:avLst/>
              <a:gdLst/>
              <a:ahLst/>
              <a:cxnLst/>
              <a:rect l="l" t="t" r="r" b="b"/>
              <a:pathLst>
                <a:path w="367" h="363" extrusionOk="0">
                  <a:moveTo>
                    <a:pt x="183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976;p34"/>
            <p:cNvSpPr/>
            <p:nvPr/>
          </p:nvSpPr>
          <p:spPr>
            <a:xfrm>
              <a:off x="7456085" y="2080128"/>
              <a:ext cx="32895" cy="9988"/>
            </a:xfrm>
            <a:custGeom>
              <a:avLst/>
              <a:gdLst/>
              <a:ahLst/>
              <a:cxnLst/>
              <a:rect l="l" t="t" r="r" b="b"/>
              <a:pathLst>
                <a:path w="741" h="225" extrusionOk="0">
                  <a:moveTo>
                    <a:pt x="387" y="1"/>
                  </a:moveTo>
                  <a:cubicBezTo>
                    <a:pt x="378" y="1"/>
                    <a:pt x="369" y="1"/>
                    <a:pt x="360" y="1"/>
                  </a:cubicBezTo>
                  <a:cubicBezTo>
                    <a:pt x="237" y="9"/>
                    <a:pt x="137" y="62"/>
                    <a:pt x="80" y="113"/>
                  </a:cubicBezTo>
                  <a:cubicBezTo>
                    <a:pt x="19" y="167"/>
                    <a:pt x="1" y="213"/>
                    <a:pt x="12" y="221"/>
                  </a:cubicBezTo>
                  <a:cubicBezTo>
                    <a:pt x="14" y="223"/>
                    <a:pt x="18" y="224"/>
                    <a:pt x="22" y="224"/>
                  </a:cubicBezTo>
                  <a:cubicBezTo>
                    <a:pt x="63" y="224"/>
                    <a:pt x="189" y="130"/>
                    <a:pt x="367" y="120"/>
                  </a:cubicBezTo>
                  <a:cubicBezTo>
                    <a:pt x="377" y="120"/>
                    <a:pt x="388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2" y="183"/>
                    <a:pt x="727" y="182"/>
                    <a:pt x="729" y="178"/>
                  </a:cubicBezTo>
                  <a:cubicBezTo>
                    <a:pt x="740" y="167"/>
                    <a:pt x="715" y="124"/>
                    <a:pt x="650" y="81"/>
                  </a:cubicBezTo>
                  <a:cubicBezTo>
                    <a:pt x="590" y="38"/>
                    <a:pt x="498" y="1"/>
                    <a:pt x="3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977;p34"/>
            <p:cNvSpPr/>
            <p:nvPr/>
          </p:nvSpPr>
          <p:spPr>
            <a:xfrm>
              <a:off x="7557919" y="2090693"/>
              <a:ext cx="16292" cy="16114"/>
            </a:xfrm>
            <a:custGeom>
              <a:avLst/>
              <a:gdLst/>
              <a:ahLst/>
              <a:cxnLst/>
              <a:rect l="l" t="t" r="r" b="b"/>
              <a:pathLst>
                <a:path w="367" h="363" extrusionOk="0">
                  <a:moveTo>
                    <a:pt x="183" y="0"/>
                  </a:moveTo>
                  <a:cubicBezTo>
                    <a:pt x="83" y="0"/>
                    <a:pt x="1" y="83"/>
                    <a:pt x="1" y="184"/>
                  </a:cubicBezTo>
                  <a:cubicBezTo>
                    <a:pt x="1" y="284"/>
                    <a:pt x="83" y="363"/>
                    <a:pt x="183" y="363"/>
                  </a:cubicBezTo>
                  <a:cubicBezTo>
                    <a:pt x="284" y="363"/>
                    <a:pt x="367" y="284"/>
                    <a:pt x="367" y="184"/>
                  </a:cubicBezTo>
                  <a:cubicBezTo>
                    <a:pt x="367" y="83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978;p34"/>
            <p:cNvSpPr/>
            <p:nvPr/>
          </p:nvSpPr>
          <p:spPr>
            <a:xfrm>
              <a:off x="7552503" y="2080128"/>
              <a:ext cx="32673" cy="9988"/>
            </a:xfrm>
            <a:custGeom>
              <a:avLst/>
              <a:gdLst/>
              <a:ahLst/>
              <a:cxnLst/>
              <a:rect l="l" t="t" r="r" b="b"/>
              <a:pathLst>
                <a:path w="736" h="225" extrusionOk="0">
                  <a:moveTo>
                    <a:pt x="384" y="1"/>
                  </a:moveTo>
                  <a:cubicBezTo>
                    <a:pt x="374" y="1"/>
                    <a:pt x="365" y="1"/>
                    <a:pt x="356" y="1"/>
                  </a:cubicBezTo>
                  <a:cubicBezTo>
                    <a:pt x="237" y="9"/>
                    <a:pt x="133" y="62"/>
                    <a:pt x="76" y="113"/>
                  </a:cubicBezTo>
                  <a:cubicBezTo>
                    <a:pt x="18" y="167"/>
                    <a:pt x="0" y="213"/>
                    <a:pt x="11" y="221"/>
                  </a:cubicBezTo>
                  <a:cubicBezTo>
                    <a:pt x="14" y="223"/>
                    <a:pt x="17" y="224"/>
                    <a:pt x="22" y="224"/>
                  </a:cubicBezTo>
                  <a:cubicBezTo>
                    <a:pt x="63" y="224"/>
                    <a:pt x="188" y="130"/>
                    <a:pt x="366" y="120"/>
                  </a:cubicBezTo>
                  <a:cubicBezTo>
                    <a:pt x="377" y="120"/>
                    <a:pt x="387" y="119"/>
                    <a:pt x="398" y="119"/>
                  </a:cubicBezTo>
                  <a:cubicBezTo>
                    <a:pt x="552" y="119"/>
                    <a:pt x="672" y="183"/>
                    <a:pt x="715" y="183"/>
                  </a:cubicBezTo>
                  <a:cubicBezTo>
                    <a:pt x="721" y="183"/>
                    <a:pt x="726" y="182"/>
                    <a:pt x="729" y="178"/>
                  </a:cubicBezTo>
                  <a:cubicBezTo>
                    <a:pt x="736" y="167"/>
                    <a:pt x="714" y="124"/>
                    <a:pt x="650" y="81"/>
                  </a:cubicBezTo>
                  <a:cubicBezTo>
                    <a:pt x="590" y="38"/>
                    <a:pt x="49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979;p34"/>
            <p:cNvSpPr/>
            <p:nvPr/>
          </p:nvSpPr>
          <p:spPr>
            <a:xfrm>
              <a:off x="7508378" y="2171618"/>
              <a:ext cx="47500" cy="24593"/>
            </a:xfrm>
            <a:custGeom>
              <a:avLst/>
              <a:gdLst/>
              <a:ahLst/>
              <a:cxnLst/>
              <a:rect l="l" t="t" r="r" b="b"/>
              <a:pathLst>
                <a:path w="1070" h="554" extrusionOk="0">
                  <a:moveTo>
                    <a:pt x="944" y="1"/>
                  </a:moveTo>
                  <a:lnTo>
                    <a:pt x="944" y="1"/>
                  </a:lnTo>
                  <a:cubicBezTo>
                    <a:pt x="700" y="123"/>
                    <a:pt x="269" y="295"/>
                    <a:pt x="0" y="327"/>
                  </a:cubicBezTo>
                  <a:cubicBezTo>
                    <a:pt x="0" y="327"/>
                    <a:pt x="158" y="554"/>
                    <a:pt x="434" y="554"/>
                  </a:cubicBezTo>
                  <a:cubicBezTo>
                    <a:pt x="498" y="554"/>
                    <a:pt x="569" y="541"/>
                    <a:pt x="646" y="511"/>
                  </a:cubicBezTo>
                  <a:cubicBezTo>
                    <a:pt x="1070" y="345"/>
                    <a:pt x="944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980;p34"/>
            <p:cNvSpPr/>
            <p:nvPr/>
          </p:nvSpPr>
          <p:spPr>
            <a:xfrm>
              <a:off x="7519165" y="2242866"/>
              <a:ext cx="83724" cy="43815"/>
            </a:xfrm>
            <a:custGeom>
              <a:avLst/>
              <a:gdLst/>
              <a:ahLst/>
              <a:cxnLst/>
              <a:rect l="l" t="t" r="r" b="b"/>
              <a:pathLst>
                <a:path w="1886" h="987" extrusionOk="0">
                  <a:moveTo>
                    <a:pt x="1886" y="1"/>
                  </a:moveTo>
                  <a:lnTo>
                    <a:pt x="1886" y="1"/>
                  </a:lnTo>
                  <a:cubicBezTo>
                    <a:pt x="991" y="625"/>
                    <a:pt x="65" y="636"/>
                    <a:pt x="4" y="636"/>
                  </a:cubicBezTo>
                  <a:cubicBezTo>
                    <a:pt x="2" y="636"/>
                    <a:pt x="1" y="636"/>
                    <a:pt x="1" y="636"/>
                  </a:cubicBezTo>
                  <a:lnTo>
                    <a:pt x="1" y="636"/>
                  </a:lnTo>
                  <a:lnTo>
                    <a:pt x="34" y="984"/>
                  </a:lnTo>
                  <a:cubicBezTo>
                    <a:pt x="74" y="985"/>
                    <a:pt x="114" y="986"/>
                    <a:pt x="153" y="986"/>
                  </a:cubicBezTo>
                  <a:cubicBezTo>
                    <a:pt x="1482" y="986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981;p34"/>
            <p:cNvSpPr/>
            <p:nvPr/>
          </p:nvSpPr>
          <p:spPr>
            <a:xfrm>
              <a:off x="7423013" y="1893729"/>
              <a:ext cx="464789" cy="393184"/>
            </a:xfrm>
            <a:custGeom>
              <a:avLst/>
              <a:gdLst/>
              <a:ahLst/>
              <a:cxnLst/>
              <a:rect l="l" t="t" r="r" b="b"/>
              <a:pathLst>
                <a:path w="10470" h="8857" extrusionOk="0">
                  <a:moveTo>
                    <a:pt x="3577" y="0"/>
                  </a:moveTo>
                  <a:cubicBezTo>
                    <a:pt x="3013" y="0"/>
                    <a:pt x="2240" y="152"/>
                    <a:pt x="1244" y="1185"/>
                  </a:cubicBezTo>
                  <a:cubicBezTo>
                    <a:pt x="1012" y="1433"/>
                    <a:pt x="839" y="1681"/>
                    <a:pt x="714" y="1925"/>
                  </a:cubicBezTo>
                  <a:cubicBezTo>
                    <a:pt x="348" y="2381"/>
                    <a:pt x="157" y="2883"/>
                    <a:pt x="86" y="3264"/>
                  </a:cubicBezTo>
                  <a:cubicBezTo>
                    <a:pt x="0" y="3692"/>
                    <a:pt x="34" y="3968"/>
                    <a:pt x="49" y="3968"/>
                  </a:cubicBezTo>
                  <a:cubicBezTo>
                    <a:pt x="49" y="3968"/>
                    <a:pt x="49" y="3968"/>
                    <a:pt x="49" y="3968"/>
                  </a:cubicBezTo>
                  <a:cubicBezTo>
                    <a:pt x="50" y="3968"/>
                    <a:pt x="50" y="3968"/>
                    <a:pt x="50" y="3968"/>
                  </a:cubicBezTo>
                  <a:cubicBezTo>
                    <a:pt x="78" y="3968"/>
                    <a:pt x="82" y="3696"/>
                    <a:pt x="193" y="3289"/>
                  </a:cubicBezTo>
                  <a:cubicBezTo>
                    <a:pt x="247" y="3080"/>
                    <a:pt x="333" y="2840"/>
                    <a:pt x="466" y="2589"/>
                  </a:cubicBezTo>
                  <a:lnTo>
                    <a:pt x="466" y="2589"/>
                  </a:lnTo>
                  <a:cubicBezTo>
                    <a:pt x="258" y="3508"/>
                    <a:pt x="609" y="4226"/>
                    <a:pt x="609" y="4226"/>
                  </a:cubicBezTo>
                  <a:lnTo>
                    <a:pt x="1115" y="4086"/>
                  </a:lnTo>
                  <a:lnTo>
                    <a:pt x="2924" y="3472"/>
                  </a:lnTo>
                  <a:cubicBezTo>
                    <a:pt x="2760" y="2912"/>
                    <a:pt x="3003" y="2216"/>
                    <a:pt x="3139" y="1889"/>
                  </a:cubicBezTo>
                  <a:lnTo>
                    <a:pt x="3154" y="1879"/>
                  </a:lnTo>
                  <a:cubicBezTo>
                    <a:pt x="3567" y="4003"/>
                    <a:pt x="5545" y="4200"/>
                    <a:pt x="5545" y="4200"/>
                  </a:cubicBezTo>
                  <a:lnTo>
                    <a:pt x="5879" y="8856"/>
                  </a:lnTo>
                  <a:cubicBezTo>
                    <a:pt x="8287" y="8343"/>
                    <a:pt x="8230" y="5123"/>
                    <a:pt x="8215" y="4466"/>
                  </a:cubicBezTo>
                  <a:lnTo>
                    <a:pt x="8215" y="4466"/>
                  </a:lnTo>
                  <a:cubicBezTo>
                    <a:pt x="8326" y="4836"/>
                    <a:pt x="8467" y="5260"/>
                    <a:pt x="8646" y="5704"/>
                  </a:cubicBezTo>
                  <a:cubicBezTo>
                    <a:pt x="8778" y="6035"/>
                    <a:pt x="8908" y="6354"/>
                    <a:pt x="9083" y="6620"/>
                  </a:cubicBezTo>
                  <a:cubicBezTo>
                    <a:pt x="9256" y="6889"/>
                    <a:pt x="9486" y="7086"/>
                    <a:pt x="9708" y="7183"/>
                  </a:cubicBezTo>
                  <a:cubicBezTo>
                    <a:pt x="9866" y="7254"/>
                    <a:pt x="10013" y="7278"/>
                    <a:pt x="10133" y="7278"/>
                  </a:cubicBezTo>
                  <a:cubicBezTo>
                    <a:pt x="10185" y="7278"/>
                    <a:pt x="10232" y="7274"/>
                    <a:pt x="10272" y="7266"/>
                  </a:cubicBezTo>
                  <a:cubicBezTo>
                    <a:pt x="10405" y="7241"/>
                    <a:pt x="10469" y="7198"/>
                    <a:pt x="10466" y="7190"/>
                  </a:cubicBezTo>
                  <a:cubicBezTo>
                    <a:pt x="10465" y="7189"/>
                    <a:pt x="10463" y="7188"/>
                    <a:pt x="10458" y="7188"/>
                  </a:cubicBezTo>
                  <a:cubicBezTo>
                    <a:pt x="10436" y="7188"/>
                    <a:pt x="10369" y="7207"/>
                    <a:pt x="10264" y="7215"/>
                  </a:cubicBezTo>
                  <a:cubicBezTo>
                    <a:pt x="10249" y="7216"/>
                    <a:pt x="10233" y="7217"/>
                    <a:pt x="10217" y="7217"/>
                  </a:cubicBezTo>
                  <a:cubicBezTo>
                    <a:pt x="10094" y="7217"/>
                    <a:pt x="9928" y="7189"/>
                    <a:pt x="9751" y="7097"/>
                  </a:cubicBezTo>
                  <a:cubicBezTo>
                    <a:pt x="9547" y="7000"/>
                    <a:pt x="9346" y="6810"/>
                    <a:pt x="9188" y="6555"/>
                  </a:cubicBezTo>
                  <a:cubicBezTo>
                    <a:pt x="9026" y="6300"/>
                    <a:pt x="8901" y="5984"/>
                    <a:pt x="8768" y="5654"/>
                  </a:cubicBezTo>
                  <a:cubicBezTo>
                    <a:pt x="8502" y="4994"/>
                    <a:pt x="8301" y="4380"/>
                    <a:pt x="8168" y="3935"/>
                  </a:cubicBezTo>
                  <a:cubicBezTo>
                    <a:pt x="8147" y="3863"/>
                    <a:pt x="8125" y="3799"/>
                    <a:pt x="8107" y="3738"/>
                  </a:cubicBezTo>
                  <a:cubicBezTo>
                    <a:pt x="8097" y="3658"/>
                    <a:pt x="8082" y="3594"/>
                    <a:pt x="8071" y="3544"/>
                  </a:cubicBezTo>
                  <a:cubicBezTo>
                    <a:pt x="7296" y="579"/>
                    <a:pt x="4690" y="27"/>
                    <a:pt x="4173" y="27"/>
                  </a:cubicBezTo>
                  <a:cubicBezTo>
                    <a:pt x="4010" y="27"/>
                    <a:pt x="3812" y="0"/>
                    <a:pt x="35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982;p34"/>
            <p:cNvSpPr/>
            <p:nvPr/>
          </p:nvSpPr>
          <p:spPr>
            <a:xfrm>
              <a:off x="7701481" y="2109870"/>
              <a:ext cx="54026" cy="55757"/>
            </a:xfrm>
            <a:custGeom>
              <a:avLst/>
              <a:gdLst/>
              <a:ahLst/>
              <a:cxnLst/>
              <a:rect l="l" t="t" r="r" b="b"/>
              <a:pathLst>
                <a:path w="1217" h="1256" extrusionOk="0">
                  <a:moveTo>
                    <a:pt x="644" y="1"/>
                  </a:moveTo>
                  <a:cubicBezTo>
                    <a:pt x="628" y="1"/>
                    <a:pt x="612" y="2"/>
                    <a:pt x="596" y="3"/>
                  </a:cubicBezTo>
                  <a:cubicBezTo>
                    <a:pt x="360" y="28"/>
                    <a:pt x="169" y="225"/>
                    <a:pt x="83" y="444"/>
                  </a:cubicBezTo>
                  <a:cubicBezTo>
                    <a:pt x="0" y="667"/>
                    <a:pt x="0" y="911"/>
                    <a:pt x="7" y="1148"/>
                  </a:cubicBezTo>
                  <a:lnTo>
                    <a:pt x="32" y="1176"/>
                  </a:lnTo>
                  <a:cubicBezTo>
                    <a:pt x="153" y="1228"/>
                    <a:pt x="286" y="1256"/>
                    <a:pt x="417" y="1256"/>
                  </a:cubicBezTo>
                  <a:cubicBezTo>
                    <a:pt x="559" y="1256"/>
                    <a:pt x="699" y="1224"/>
                    <a:pt x="822" y="1155"/>
                  </a:cubicBezTo>
                  <a:cubicBezTo>
                    <a:pt x="1059" y="1019"/>
                    <a:pt x="1217" y="739"/>
                    <a:pt x="1174" y="469"/>
                  </a:cubicBezTo>
                  <a:cubicBezTo>
                    <a:pt x="1133" y="216"/>
                    <a:pt x="896" y="1"/>
                    <a:pt x="644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983;p34"/>
            <p:cNvSpPr/>
            <p:nvPr/>
          </p:nvSpPr>
          <p:spPr>
            <a:xfrm>
              <a:off x="7719682" y="2123143"/>
              <a:ext cx="23395" cy="31696"/>
            </a:xfrm>
            <a:custGeom>
              <a:avLst/>
              <a:gdLst/>
              <a:ahLst/>
              <a:cxnLst/>
              <a:rect l="l" t="t" r="r" b="b"/>
              <a:pathLst>
                <a:path w="527" h="714" extrusionOk="0">
                  <a:moveTo>
                    <a:pt x="260" y="0"/>
                  </a:moveTo>
                  <a:cubicBezTo>
                    <a:pt x="232" y="0"/>
                    <a:pt x="207" y="4"/>
                    <a:pt x="186" y="9"/>
                  </a:cubicBezTo>
                  <a:cubicBezTo>
                    <a:pt x="57" y="44"/>
                    <a:pt x="6" y="99"/>
                    <a:pt x="10" y="113"/>
                  </a:cubicBezTo>
                  <a:cubicBezTo>
                    <a:pt x="12" y="117"/>
                    <a:pt x="17" y="119"/>
                    <a:pt x="24" y="119"/>
                  </a:cubicBezTo>
                  <a:cubicBezTo>
                    <a:pt x="51" y="119"/>
                    <a:pt x="113" y="100"/>
                    <a:pt x="197" y="92"/>
                  </a:cubicBezTo>
                  <a:cubicBezTo>
                    <a:pt x="203" y="91"/>
                    <a:pt x="210" y="91"/>
                    <a:pt x="217" y="91"/>
                  </a:cubicBezTo>
                  <a:cubicBezTo>
                    <a:pt x="263" y="91"/>
                    <a:pt x="317" y="104"/>
                    <a:pt x="351" y="138"/>
                  </a:cubicBezTo>
                  <a:cubicBezTo>
                    <a:pt x="391" y="174"/>
                    <a:pt x="409" y="250"/>
                    <a:pt x="402" y="329"/>
                  </a:cubicBezTo>
                  <a:cubicBezTo>
                    <a:pt x="394" y="490"/>
                    <a:pt x="290" y="604"/>
                    <a:pt x="190" y="630"/>
                  </a:cubicBezTo>
                  <a:cubicBezTo>
                    <a:pt x="157" y="640"/>
                    <a:pt x="127" y="642"/>
                    <a:pt x="102" y="642"/>
                  </a:cubicBezTo>
                  <a:cubicBezTo>
                    <a:pt x="66" y="642"/>
                    <a:pt x="40" y="637"/>
                    <a:pt x="25" y="637"/>
                  </a:cubicBezTo>
                  <a:cubicBezTo>
                    <a:pt x="19" y="637"/>
                    <a:pt x="16" y="638"/>
                    <a:pt x="14" y="641"/>
                  </a:cubicBezTo>
                  <a:cubicBezTo>
                    <a:pt x="1" y="651"/>
                    <a:pt x="53" y="714"/>
                    <a:pt x="172" y="714"/>
                  </a:cubicBezTo>
                  <a:cubicBezTo>
                    <a:pt x="183" y="714"/>
                    <a:pt x="195" y="713"/>
                    <a:pt x="208" y="712"/>
                  </a:cubicBezTo>
                  <a:cubicBezTo>
                    <a:pt x="273" y="705"/>
                    <a:pt x="354" y="669"/>
                    <a:pt x="416" y="601"/>
                  </a:cubicBezTo>
                  <a:cubicBezTo>
                    <a:pt x="477" y="533"/>
                    <a:pt x="516" y="436"/>
                    <a:pt x="520" y="336"/>
                  </a:cubicBezTo>
                  <a:cubicBezTo>
                    <a:pt x="527" y="238"/>
                    <a:pt x="505" y="124"/>
                    <a:pt x="423" y="56"/>
                  </a:cubicBezTo>
                  <a:cubicBezTo>
                    <a:pt x="369" y="14"/>
                    <a:pt x="311" y="0"/>
                    <a:pt x="260" y="0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0" name="Google Shape;984;p34"/>
            <p:cNvGrpSpPr/>
            <p:nvPr/>
          </p:nvGrpSpPr>
          <p:grpSpPr>
            <a:xfrm>
              <a:off x="7477481" y="4567060"/>
              <a:ext cx="319804" cy="141790"/>
              <a:chOff x="7477481" y="4567060"/>
              <a:chExt cx="319804" cy="141790"/>
            </a:xfrm>
          </p:grpSpPr>
          <p:sp>
            <p:nvSpPr>
              <p:cNvPr id="134" name="Google Shape;985;p34"/>
              <p:cNvSpPr/>
              <p:nvPr/>
            </p:nvSpPr>
            <p:spPr>
              <a:xfrm>
                <a:off x="7477481" y="4567060"/>
                <a:ext cx="319804" cy="14179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3194" extrusionOk="0">
                    <a:moveTo>
                      <a:pt x="7171" y="1"/>
                    </a:moveTo>
                    <a:lnTo>
                      <a:pt x="3291" y="26"/>
                    </a:lnTo>
                    <a:lnTo>
                      <a:pt x="3291" y="2097"/>
                    </a:lnTo>
                    <a:cubicBezTo>
                      <a:pt x="3291" y="2097"/>
                      <a:pt x="0" y="2862"/>
                      <a:pt x="800" y="3099"/>
                    </a:cubicBezTo>
                    <a:cubicBezTo>
                      <a:pt x="1038" y="3168"/>
                      <a:pt x="1676" y="3194"/>
                      <a:pt x="2463" y="3194"/>
                    </a:cubicBezTo>
                    <a:cubicBezTo>
                      <a:pt x="4052" y="3194"/>
                      <a:pt x="6247" y="3091"/>
                      <a:pt x="6963" y="3048"/>
                    </a:cubicBezTo>
                    <a:lnTo>
                      <a:pt x="7203" y="3030"/>
                    </a:lnTo>
                    <a:lnTo>
                      <a:pt x="71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986;p34"/>
              <p:cNvSpPr/>
              <p:nvPr/>
            </p:nvSpPr>
            <p:spPr>
              <a:xfrm>
                <a:off x="7508822" y="4693131"/>
                <a:ext cx="287797" cy="5904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33" extrusionOk="0">
                    <a:moveTo>
                      <a:pt x="3242" y="0"/>
                    </a:moveTo>
                    <a:cubicBezTo>
                      <a:pt x="1455" y="0"/>
                      <a:pt x="0" y="32"/>
                      <a:pt x="0" y="68"/>
                    </a:cubicBezTo>
                    <a:cubicBezTo>
                      <a:pt x="0" y="104"/>
                      <a:pt x="1455" y="133"/>
                      <a:pt x="3242" y="133"/>
                    </a:cubicBezTo>
                    <a:cubicBezTo>
                      <a:pt x="5033" y="133"/>
                      <a:pt x="6483" y="104"/>
                      <a:pt x="6483" y="68"/>
                    </a:cubicBezTo>
                    <a:cubicBezTo>
                      <a:pt x="6483" y="32"/>
                      <a:pt x="5033" y="0"/>
                      <a:pt x="32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987;p34"/>
              <p:cNvSpPr/>
              <p:nvPr/>
            </p:nvSpPr>
            <p:spPr>
              <a:xfrm>
                <a:off x="7606528" y="4661924"/>
                <a:ext cx="15493" cy="1718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87" extrusionOk="0">
                    <a:moveTo>
                      <a:pt x="46" y="0"/>
                    </a:moveTo>
                    <a:cubicBezTo>
                      <a:pt x="39" y="0"/>
                      <a:pt x="33" y="2"/>
                      <a:pt x="29" y="6"/>
                    </a:cubicBezTo>
                    <a:cubicBezTo>
                      <a:pt x="0" y="36"/>
                      <a:pt x="54" y="125"/>
                      <a:pt x="133" y="225"/>
                    </a:cubicBezTo>
                    <a:cubicBezTo>
                      <a:pt x="201" y="316"/>
                      <a:pt x="269" y="386"/>
                      <a:pt x="305" y="386"/>
                    </a:cubicBezTo>
                    <a:cubicBezTo>
                      <a:pt x="309" y="386"/>
                      <a:pt x="312" y="385"/>
                      <a:pt x="316" y="384"/>
                    </a:cubicBezTo>
                    <a:cubicBezTo>
                      <a:pt x="348" y="365"/>
                      <a:pt x="319" y="254"/>
                      <a:pt x="237" y="147"/>
                    </a:cubicBezTo>
                    <a:cubicBezTo>
                      <a:pt x="168" y="53"/>
                      <a:pt x="86" y="0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" name="Google Shape;988;p34"/>
              <p:cNvSpPr/>
              <p:nvPr/>
            </p:nvSpPr>
            <p:spPr>
              <a:xfrm>
                <a:off x="7596451" y="4664721"/>
                <a:ext cx="14561" cy="20332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58" extrusionOk="0">
                    <a:moveTo>
                      <a:pt x="42" y="1"/>
                    </a:moveTo>
                    <a:cubicBezTo>
                      <a:pt x="37" y="1"/>
                      <a:pt x="33" y="2"/>
                      <a:pt x="29" y="4"/>
                    </a:cubicBezTo>
                    <a:cubicBezTo>
                      <a:pt x="1" y="29"/>
                      <a:pt x="51" y="137"/>
                      <a:pt x="120" y="256"/>
                    </a:cubicBezTo>
                    <a:cubicBezTo>
                      <a:pt x="187" y="368"/>
                      <a:pt x="252" y="458"/>
                      <a:pt x="289" y="458"/>
                    </a:cubicBezTo>
                    <a:cubicBezTo>
                      <a:pt x="291" y="458"/>
                      <a:pt x="293" y="457"/>
                      <a:pt x="295" y="457"/>
                    </a:cubicBezTo>
                    <a:cubicBezTo>
                      <a:pt x="327" y="442"/>
                      <a:pt x="314" y="317"/>
                      <a:pt x="234" y="188"/>
                    </a:cubicBezTo>
                    <a:cubicBezTo>
                      <a:pt x="167" y="73"/>
                      <a:pt x="81" y="1"/>
                      <a:pt x="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" name="Google Shape;989;p34"/>
              <p:cNvSpPr/>
              <p:nvPr/>
            </p:nvSpPr>
            <p:spPr>
              <a:xfrm>
                <a:off x="7619268" y="4660814"/>
                <a:ext cx="17535" cy="8213"/>
              </a:xfrm>
              <a:custGeom>
                <a:avLst/>
                <a:gdLst/>
                <a:ahLst/>
                <a:cxnLst/>
                <a:rect l="l" t="t" r="r" b="b"/>
                <a:pathLst>
                  <a:path w="395" h="185" extrusionOk="0">
                    <a:moveTo>
                      <a:pt x="64" y="0"/>
                    </a:moveTo>
                    <a:cubicBezTo>
                      <a:pt x="41" y="0"/>
                      <a:pt x="25" y="5"/>
                      <a:pt x="18" y="17"/>
                    </a:cubicBezTo>
                    <a:cubicBezTo>
                      <a:pt x="0" y="49"/>
                      <a:pt x="65" y="121"/>
                      <a:pt x="176" y="160"/>
                    </a:cubicBezTo>
                    <a:cubicBezTo>
                      <a:pt x="223" y="177"/>
                      <a:pt x="267" y="184"/>
                      <a:pt x="303" y="184"/>
                    </a:cubicBezTo>
                    <a:cubicBezTo>
                      <a:pt x="353" y="184"/>
                      <a:pt x="387" y="171"/>
                      <a:pt x="391" y="150"/>
                    </a:cubicBezTo>
                    <a:cubicBezTo>
                      <a:pt x="395" y="114"/>
                      <a:pt x="320" y="71"/>
                      <a:pt x="219" y="35"/>
                    </a:cubicBezTo>
                    <a:cubicBezTo>
                      <a:pt x="159" y="15"/>
                      <a:pt x="102" y="0"/>
                      <a:pt x="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990;p34"/>
              <p:cNvSpPr/>
              <p:nvPr/>
            </p:nvSpPr>
            <p:spPr>
              <a:xfrm>
                <a:off x="7622597" y="4649894"/>
                <a:ext cx="20909" cy="5993"/>
              </a:xfrm>
              <a:custGeom>
                <a:avLst/>
                <a:gdLst/>
                <a:ahLst/>
                <a:cxnLst/>
                <a:rect l="l" t="t" r="r" b="b"/>
                <a:pathLst>
                  <a:path w="471" h="135" extrusionOk="0">
                    <a:moveTo>
                      <a:pt x="217" y="0"/>
                    </a:moveTo>
                    <a:cubicBezTo>
                      <a:pt x="101" y="0"/>
                      <a:pt x="8" y="28"/>
                      <a:pt x="5" y="62"/>
                    </a:cubicBezTo>
                    <a:cubicBezTo>
                      <a:pt x="0" y="101"/>
                      <a:pt x="104" y="130"/>
                      <a:pt x="234" y="134"/>
                    </a:cubicBezTo>
                    <a:cubicBezTo>
                      <a:pt x="366" y="134"/>
                      <a:pt x="471" y="105"/>
                      <a:pt x="467" y="70"/>
                    </a:cubicBezTo>
                    <a:cubicBezTo>
                      <a:pt x="464" y="33"/>
                      <a:pt x="359" y="1"/>
                      <a:pt x="237" y="1"/>
                    </a:cubicBezTo>
                    <a:cubicBezTo>
                      <a:pt x="230" y="1"/>
                      <a:pt x="224" y="0"/>
                      <a:pt x="2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991;p34"/>
            <p:cNvSpPr/>
            <p:nvPr/>
          </p:nvSpPr>
          <p:spPr>
            <a:xfrm>
              <a:off x="7375336" y="2989184"/>
              <a:ext cx="469273" cy="1653798"/>
            </a:xfrm>
            <a:custGeom>
              <a:avLst/>
              <a:gdLst/>
              <a:ahLst/>
              <a:cxnLst/>
              <a:rect l="l" t="t" r="r" b="b"/>
              <a:pathLst>
                <a:path w="10571" h="37254" extrusionOk="0">
                  <a:moveTo>
                    <a:pt x="3840" y="36981"/>
                  </a:moveTo>
                  <a:lnTo>
                    <a:pt x="3840" y="36981"/>
                  </a:lnTo>
                  <a:cubicBezTo>
                    <a:pt x="3843" y="36985"/>
                    <a:pt x="3845" y="36988"/>
                    <a:pt x="3847" y="36988"/>
                  </a:cubicBezTo>
                  <a:cubicBezTo>
                    <a:pt x="3849" y="36988"/>
                    <a:pt x="3850" y="36985"/>
                    <a:pt x="3852" y="36981"/>
                  </a:cubicBezTo>
                  <a:lnTo>
                    <a:pt x="3852" y="36981"/>
                  </a:lnTo>
                  <a:lnTo>
                    <a:pt x="3840" y="36981"/>
                  </a:lnTo>
                  <a:close/>
                  <a:moveTo>
                    <a:pt x="9939" y="0"/>
                  </a:moveTo>
                  <a:lnTo>
                    <a:pt x="2129" y="1303"/>
                  </a:lnTo>
                  <a:lnTo>
                    <a:pt x="0" y="1659"/>
                  </a:lnTo>
                  <a:lnTo>
                    <a:pt x="1224" y="3166"/>
                  </a:lnTo>
                  <a:cubicBezTo>
                    <a:pt x="1576" y="10251"/>
                    <a:pt x="1493" y="17118"/>
                    <a:pt x="1816" y="20538"/>
                  </a:cubicBezTo>
                  <a:cubicBezTo>
                    <a:pt x="1865" y="21047"/>
                    <a:pt x="3960" y="36625"/>
                    <a:pt x="3852" y="36981"/>
                  </a:cubicBezTo>
                  <a:lnTo>
                    <a:pt x="3852" y="36981"/>
                  </a:lnTo>
                  <a:lnTo>
                    <a:pt x="10305" y="37254"/>
                  </a:lnTo>
                  <a:lnTo>
                    <a:pt x="8374" y="20875"/>
                  </a:lnTo>
                  <a:lnTo>
                    <a:pt x="9289" y="6335"/>
                  </a:lnTo>
                  <a:cubicBezTo>
                    <a:pt x="10280" y="4616"/>
                    <a:pt x="10571" y="2581"/>
                    <a:pt x="10100" y="653"/>
                  </a:cubicBezTo>
                  <a:lnTo>
                    <a:pt x="9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92;p34"/>
            <p:cNvSpPr/>
            <p:nvPr/>
          </p:nvSpPr>
          <p:spPr>
            <a:xfrm>
              <a:off x="6558887" y="2360281"/>
              <a:ext cx="1664142" cy="1309978"/>
            </a:xfrm>
            <a:custGeom>
              <a:avLst/>
              <a:gdLst/>
              <a:ahLst/>
              <a:cxnLst/>
              <a:rect l="l" t="t" r="r" b="b"/>
              <a:pathLst>
                <a:path w="37487" h="29509" extrusionOk="0">
                  <a:moveTo>
                    <a:pt x="6859" y="0"/>
                  </a:moveTo>
                  <a:cubicBezTo>
                    <a:pt x="6117" y="0"/>
                    <a:pt x="5431" y="489"/>
                    <a:pt x="5212" y="1239"/>
                  </a:cubicBezTo>
                  <a:lnTo>
                    <a:pt x="3776" y="6167"/>
                  </a:lnTo>
                  <a:lnTo>
                    <a:pt x="3604" y="6752"/>
                  </a:lnTo>
                  <a:lnTo>
                    <a:pt x="3475" y="7198"/>
                  </a:lnTo>
                  <a:lnTo>
                    <a:pt x="3314" y="7758"/>
                  </a:lnTo>
                  <a:lnTo>
                    <a:pt x="3249" y="7969"/>
                  </a:lnTo>
                  <a:lnTo>
                    <a:pt x="3105" y="8460"/>
                  </a:lnTo>
                  <a:lnTo>
                    <a:pt x="3016" y="8780"/>
                  </a:lnTo>
                  <a:lnTo>
                    <a:pt x="2886" y="9222"/>
                  </a:lnTo>
                  <a:lnTo>
                    <a:pt x="69" y="18884"/>
                  </a:lnTo>
                  <a:cubicBezTo>
                    <a:pt x="22" y="19046"/>
                    <a:pt x="1" y="19207"/>
                    <a:pt x="1" y="19365"/>
                  </a:cubicBezTo>
                  <a:cubicBezTo>
                    <a:pt x="1" y="20108"/>
                    <a:pt x="488" y="20794"/>
                    <a:pt x="1238" y="21012"/>
                  </a:cubicBezTo>
                  <a:lnTo>
                    <a:pt x="30147" y="29440"/>
                  </a:lnTo>
                  <a:cubicBezTo>
                    <a:pt x="30308" y="29487"/>
                    <a:pt x="30470" y="29509"/>
                    <a:pt x="30628" y="29509"/>
                  </a:cubicBezTo>
                  <a:cubicBezTo>
                    <a:pt x="31371" y="29509"/>
                    <a:pt x="32056" y="29020"/>
                    <a:pt x="32275" y="28270"/>
                  </a:cubicBezTo>
                  <a:lnTo>
                    <a:pt x="37419" y="10625"/>
                  </a:lnTo>
                  <a:cubicBezTo>
                    <a:pt x="37465" y="10463"/>
                    <a:pt x="37487" y="10302"/>
                    <a:pt x="37487" y="10144"/>
                  </a:cubicBezTo>
                  <a:cubicBezTo>
                    <a:pt x="37487" y="9401"/>
                    <a:pt x="37003" y="8715"/>
                    <a:pt x="36252" y="8497"/>
                  </a:cubicBezTo>
                  <a:lnTo>
                    <a:pt x="29971" y="6666"/>
                  </a:lnTo>
                  <a:cubicBezTo>
                    <a:pt x="29734" y="7775"/>
                    <a:pt x="29429" y="8748"/>
                    <a:pt x="29142" y="9530"/>
                  </a:cubicBezTo>
                  <a:cubicBezTo>
                    <a:pt x="29264" y="9512"/>
                    <a:pt x="29386" y="9502"/>
                    <a:pt x="29512" y="9502"/>
                  </a:cubicBezTo>
                  <a:cubicBezTo>
                    <a:pt x="29727" y="9502"/>
                    <a:pt x="29942" y="9530"/>
                    <a:pt x="30161" y="9595"/>
                  </a:cubicBezTo>
                  <a:cubicBezTo>
                    <a:pt x="31389" y="9950"/>
                    <a:pt x="32092" y="11235"/>
                    <a:pt x="31733" y="12466"/>
                  </a:cubicBezTo>
                  <a:cubicBezTo>
                    <a:pt x="31439" y="13475"/>
                    <a:pt x="30517" y="14132"/>
                    <a:pt x="29512" y="14132"/>
                  </a:cubicBezTo>
                  <a:cubicBezTo>
                    <a:pt x="29300" y="14132"/>
                    <a:pt x="29081" y="14103"/>
                    <a:pt x="28865" y="14038"/>
                  </a:cubicBezTo>
                  <a:cubicBezTo>
                    <a:pt x="28115" y="13823"/>
                    <a:pt x="27563" y="13260"/>
                    <a:pt x="27326" y="12577"/>
                  </a:cubicBezTo>
                  <a:cubicBezTo>
                    <a:pt x="26493" y="13637"/>
                    <a:pt x="25061" y="14013"/>
                    <a:pt x="23442" y="14013"/>
                  </a:cubicBezTo>
                  <a:cubicBezTo>
                    <a:pt x="19440" y="14013"/>
                    <a:pt x="14300" y="11709"/>
                    <a:pt x="14300" y="11709"/>
                  </a:cubicBezTo>
                  <a:lnTo>
                    <a:pt x="14304" y="11699"/>
                  </a:lnTo>
                  <a:cubicBezTo>
                    <a:pt x="13385" y="11500"/>
                    <a:pt x="12372" y="11264"/>
                    <a:pt x="11838" y="11070"/>
                  </a:cubicBezTo>
                  <a:cubicBezTo>
                    <a:pt x="10732" y="10672"/>
                    <a:pt x="10765" y="10571"/>
                    <a:pt x="10833" y="10450"/>
                  </a:cubicBezTo>
                  <a:cubicBezTo>
                    <a:pt x="10861" y="10402"/>
                    <a:pt x="10926" y="10381"/>
                    <a:pt x="11012" y="10381"/>
                  </a:cubicBezTo>
                  <a:cubicBezTo>
                    <a:pt x="11206" y="10381"/>
                    <a:pt x="11514" y="10478"/>
                    <a:pt x="11806" y="10571"/>
                  </a:cubicBezTo>
                  <a:cubicBezTo>
                    <a:pt x="12096" y="10668"/>
                    <a:pt x="12369" y="10761"/>
                    <a:pt x="12495" y="10761"/>
                  </a:cubicBezTo>
                  <a:cubicBezTo>
                    <a:pt x="12566" y="10761"/>
                    <a:pt x="12591" y="10733"/>
                    <a:pt x="12541" y="10650"/>
                  </a:cubicBezTo>
                  <a:cubicBezTo>
                    <a:pt x="12276" y="10223"/>
                    <a:pt x="10219" y="9739"/>
                    <a:pt x="10424" y="9408"/>
                  </a:cubicBezTo>
                  <a:cubicBezTo>
                    <a:pt x="10470" y="9333"/>
                    <a:pt x="10563" y="9300"/>
                    <a:pt x="10686" y="9300"/>
                  </a:cubicBezTo>
                  <a:cubicBezTo>
                    <a:pt x="11282" y="9300"/>
                    <a:pt x="12574" y="10022"/>
                    <a:pt x="12710" y="10083"/>
                  </a:cubicBezTo>
                  <a:cubicBezTo>
                    <a:pt x="12732" y="10094"/>
                    <a:pt x="12753" y="10097"/>
                    <a:pt x="12771" y="10097"/>
                  </a:cubicBezTo>
                  <a:cubicBezTo>
                    <a:pt x="12897" y="10097"/>
                    <a:pt x="12969" y="9918"/>
                    <a:pt x="12839" y="9864"/>
                  </a:cubicBezTo>
                  <a:cubicBezTo>
                    <a:pt x="12621" y="9778"/>
                    <a:pt x="10359" y="8808"/>
                    <a:pt x="10621" y="8382"/>
                  </a:cubicBezTo>
                  <a:cubicBezTo>
                    <a:pt x="10661" y="8313"/>
                    <a:pt x="10722" y="8288"/>
                    <a:pt x="10790" y="8288"/>
                  </a:cubicBezTo>
                  <a:cubicBezTo>
                    <a:pt x="10959" y="8288"/>
                    <a:pt x="11166" y="8442"/>
                    <a:pt x="11166" y="8442"/>
                  </a:cubicBezTo>
                  <a:cubicBezTo>
                    <a:pt x="11166" y="8442"/>
                    <a:pt x="12868" y="9325"/>
                    <a:pt x="13255" y="9325"/>
                  </a:cubicBezTo>
                  <a:cubicBezTo>
                    <a:pt x="13292" y="9325"/>
                    <a:pt x="13317" y="9318"/>
                    <a:pt x="13328" y="9300"/>
                  </a:cubicBezTo>
                  <a:cubicBezTo>
                    <a:pt x="13446" y="9093"/>
                    <a:pt x="12265" y="8429"/>
                    <a:pt x="11852" y="8231"/>
                  </a:cubicBezTo>
                  <a:cubicBezTo>
                    <a:pt x="11443" y="8037"/>
                    <a:pt x="11368" y="7764"/>
                    <a:pt x="11605" y="7653"/>
                  </a:cubicBezTo>
                  <a:cubicBezTo>
                    <a:pt x="11615" y="7650"/>
                    <a:pt x="11626" y="7646"/>
                    <a:pt x="11644" y="7646"/>
                  </a:cubicBezTo>
                  <a:cubicBezTo>
                    <a:pt x="11917" y="7646"/>
                    <a:pt x="13073" y="8162"/>
                    <a:pt x="13453" y="8353"/>
                  </a:cubicBezTo>
                  <a:cubicBezTo>
                    <a:pt x="13711" y="8482"/>
                    <a:pt x="14250" y="8762"/>
                    <a:pt x="14529" y="8762"/>
                  </a:cubicBezTo>
                  <a:cubicBezTo>
                    <a:pt x="14688" y="8762"/>
                    <a:pt x="14759" y="8672"/>
                    <a:pt x="14648" y="8407"/>
                  </a:cubicBezTo>
                  <a:cubicBezTo>
                    <a:pt x="14336" y="7682"/>
                    <a:pt x="14372" y="7007"/>
                    <a:pt x="14508" y="6831"/>
                  </a:cubicBezTo>
                  <a:cubicBezTo>
                    <a:pt x="14551" y="6774"/>
                    <a:pt x="14612" y="6749"/>
                    <a:pt x="14673" y="6749"/>
                  </a:cubicBezTo>
                  <a:cubicBezTo>
                    <a:pt x="14803" y="6749"/>
                    <a:pt x="14935" y="6860"/>
                    <a:pt x="14932" y="7025"/>
                  </a:cubicBezTo>
                  <a:cubicBezTo>
                    <a:pt x="14928" y="7223"/>
                    <a:pt x="15021" y="7556"/>
                    <a:pt x="15101" y="7804"/>
                  </a:cubicBezTo>
                  <a:cubicBezTo>
                    <a:pt x="15169" y="8008"/>
                    <a:pt x="15266" y="8199"/>
                    <a:pt x="15399" y="8367"/>
                  </a:cubicBezTo>
                  <a:cubicBezTo>
                    <a:pt x="15549" y="8568"/>
                    <a:pt x="15689" y="8730"/>
                    <a:pt x="15808" y="8863"/>
                  </a:cubicBezTo>
                  <a:cubicBezTo>
                    <a:pt x="16848" y="9229"/>
                    <a:pt x="19595" y="10083"/>
                    <a:pt x="22390" y="10083"/>
                  </a:cubicBezTo>
                  <a:cubicBezTo>
                    <a:pt x="22764" y="10083"/>
                    <a:pt x="23140" y="10069"/>
                    <a:pt x="23514" y="10033"/>
                  </a:cubicBezTo>
                  <a:cubicBezTo>
                    <a:pt x="23632" y="10022"/>
                    <a:pt x="23805" y="9782"/>
                    <a:pt x="24010" y="9405"/>
                  </a:cubicBezTo>
                  <a:lnTo>
                    <a:pt x="23697" y="9244"/>
                  </a:lnTo>
                  <a:cubicBezTo>
                    <a:pt x="24328" y="7958"/>
                    <a:pt x="24871" y="6648"/>
                    <a:pt x="25309" y="5306"/>
                  </a:cubicBezTo>
                  <a:lnTo>
                    <a:pt x="25082" y="5241"/>
                  </a:lnTo>
                  <a:lnTo>
                    <a:pt x="24971" y="5209"/>
                  </a:lnTo>
                  <a:lnTo>
                    <a:pt x="23632" y="4817"/>
                  </a:lnTo>
                  <a:lnTo>
                    <a:pt x="23435" y="4760"/>
                  </a:lnTo>
                  <a:lnTo>
                    <a:pt x="23295" y="4721"/>
                  </a:lnTo>
                  <a:lnTo>
                    <a:pt x="23152" y="4678"/>
                  </a:lnTo>
                  <a:lnTo>
                    <a:pt x="19045" y="3482"/>
                  </a:lnTo>
                  <a:lnTo>
                    <a:pt x="18959" y="3457"/>
                  </a:lnTo>
                  <a:lnTo>
                    <a:pt x="16680" y="2790"/>
                  </a:lnTo>
                  <a:lnTo>
                    <a:pt x="7341" y="69"/>
                  </a:lnTo>
                  <a:cubicBezTo>
                    <a:pt x="7179" y="22"/>
                    <a:pt x="7018" y="0"/>
                    <a:pt x="6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93;p34"/>
            <p:cNvSpPr/>
            <p:nvPr/>
          </p:nvSpPr>
          <p:spPr>
            <a:xfrm>
              <a:off x="6733701" y="2965600"/>
              <a:ext cx="31385" cy="87231"/>
            </a:xfrm>
            <a:custGeom>
              <a:avLst/>
              <a:gdLst/>
              <a:ahLst/>
              <a:cxnLst/>
              <a:rect l="l" t="t" r="r" b="b"/>
              <a:pathLst>
                <a:path w="707" h="1965" extrusionOk="0">
                  <a:moveTo>
                    <a:pt x="100" y="1"/>
                  </a:moveTo>
                  <a:lnTo>
                    <a:pt x="54" y="162"/>
                  </a:lnTo>
                  <a:lnTo>
                    <a:pt x="474" y="284"/>
                  </a:lnTo>
                  <a:lnTo>
                    <a:pt x="0" y="1910"/>
                  </a:lnTo>
                  <a:lnTo>
                    <a:pt x="183" y="1964"/>
                  </a:lnTo>
                  <a:lnTo>
                    <a:pt x="707" y="17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94;p34"/>
            <p:cNvSpPr/>
            <p:nvPr/>
          </p:nvSpPr>
          <p:spPr>
            <a:xfrm>
              <a:off x="6767749" y="2985798"/>
              <a:ext cx="73070" cy="90738"/>
            </a:xfrm>
            <a:custGeom>
              <a:avLst/>
              <a:gdLst/>
              <a:ahLst/>
              <a:cxnLst/>
              <a:rect l="l" t="t" r="r" b="b"/>
              <a:pathLst>
                <a:path w="1646" h="2044" extrusionOk="0">
                  <a:moveTo>
                    <a:pt x="810" y="0"/>
                  </a:moveTo>
                  <a:cubicBezTo>
                    <a:pt x="655" y="0"/>
                    <a:pt x="515" y="40"/>
                    <a:pt x="400" y="116"/>
                  </a:cubicBezTo>
                  <a:lnTo>
                    <a:pt x="496" y="267"/>
                  </a:lnTo>
                  <a:cubicBezTo>
                    <a:pt x="593" y="203"/>
                    <a:pt x="697" y="173"/>
                    <a:pt x="811" y="173"/>
                  </a:cubicBezTo>
                  <a:cubicBezTo>
                    <a:pt x="884" y="173"/>
                    <a:pt x="961" y="186"/>
                    <a:pt x="1042" y="209"/>
                  </a:cubicBezTo>
                  <a:cubicBezTo>
                    <a:pt x="1314" y="288"/>
                    <a:pt x="1426" y="457"/>
                    <a:pt x="1365" y="666"/>
                  </a:cubicBezTo>
                  <a:cubicBezTo>
                    <a:pt x="1329" y="787"/>
                    <a:pt x="1253" y="898"/>
                    <a:pt x="995" y="1039"/>
                  </a:cubicBezTo>
                  <a:lnTo>
                    <a:pt x="40" y="1549"/>
                  </a:lnTo>
                  <a:lnTo>
                    <a:pt x="1" y="1678"/>
                  </a:lnTo>
                  <a:lnTo>
                    <a:pt x="1258" y="2044"/>
                  </a:lnTo>
                  <a:lnTo>
                    <a:pt x="1304" y="1882"/>
                  </a:lnTo>
                  <a:lnTo>
                    <a:pt x="320" y="1595"/>
                  </a:lnTo>
                  <a:lnTo>
                    <a:pt x="1102" y="1175"/>
                  </a:lnTo>
                  <a:cubicBezTo>
                    <a:pt x="1412" y="1010"/>
                    <a:pt x="1508" y="870"/>
                    <a:pt x="1559" y="701"/>
                  </a:cubicBezTo>
                  <a:cubicBezTo>
                    <a:pt x="1645" y="403"/>
                    <a:pt x="1469" y="152"/>
                    <a:pt x="1107" y="45"/>
                  </a:cubicBezTo>
                  <a:cubicBezTo>
                    <a:pt x="1004" y="15"/>
                    <a:pt x="904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95;p34"/>
            <p:cNvSpPr/>
            <p:nvPr/>
          </p:nvSpPr>
          <p:spPr>
            <a:xfrm>
              <a:off x="6844236" y="3013721"/>
              <a:ext cx="71117" cy="82570"/>
            </a:xfrm>
            <a:custGeom>
              <a:avLst/>
              <a:gdLst/>
              <a:ahLst/>
              <a:cxnLst/>
              <a:rect l="l" t="t" r="r" b="b"/>
              <a:pathLst>
                <a:path w="1602" h="1860" extrusionOk="0">
                  <a:moveTo>
                    <a:pt x="1332" y="1"/>
                  </a:moveTo>
                  <a:lnTo>
                    <a:pt x="40" y="908"/>
                  </a:lnTo>
                  <a:lnTo>
                    <a:pt x="1" y="1041"/>
                  </a:lnTo>
                  <a:lnTo>
                    <a:pt x="1009" y="1336"/>
                  </a:lnTo>
                  <a:lnTo>
                    <a:pt x="873" y="1806"/>
                  </a:lnTo>
                  <a:lnTo>
                    <a:pt x="1056" y="1859"/>
                  </a:lnTo>
                  <a:lnTo>
                    <a:pt x="1196" y="1389"/>
                  </a:lnTo>
                  <a:lnTo>
                    <a:pt x="1551" y="1493"/>
                  </a:lnTo>
                  <a:lnTo>
                    <a:pt x="1602" y="1332"/>
                  </a:lnTo>
                  <a:lnTo>
                    <a:pt x="1243" y="1228"/>
                  </a:lnTo>
                  <a:lnTo>
                    <a:pt x="1361" y="812"/>
                  </a:lnTo>
                  <a:lnTo>
                    <a:pt x="1185" y="761"/>
                  </a:lnTo>
                  <a:lnTo>
                    <a:pt x="1064" y="1174"/>
                  </a:lnTo>
                  <a:lnTo>
                    <a:pt x="288" y="948"/>
                  </a:lnTo>
                  <a:lnTo>
                    <a:pt x="1537" y="62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96;p34"/>
            <p:cNvSpPr/>
            <p:nvPr/>
          </p:nvSpPr>
          <p:spPr>
            <a:xfrm>
              <a:off x="6966002" y="3049100"/>
              <a:ext cx="70939" cy="82570"/>
            </a:xfrm>
            <a:custGeom>
              <a:avLst/>
              <a:gdLst/>
              <a:ahLst/>
              <a:cxnLst/>
              <a:rect l="l" t="t" r="r" b="b"/>
              <a:pathLst>
                <a:path w="1598" h="1860" extrusionOk="0">
                  <a:moveTo>
                    <a:pt x="1331" y="0"/>
                  </a:moveTo>
                  <a:lnTo>
                    <a:pt x="36" y="912"/>
                  </a:lnTo>
                  <a:lnTo>
                    <a:pt x="0" y="1044"/>
                  </a:lnTo>
                  <a:lnTo>
                    <a:pt x="1008" y="1339"/>
                  </a:lnTo>
                  <a:lnTo>
                    <a:pt x="872" y="1809"/>
                  </a:lnTo>
                  <a:lnTo>
                    <a:pt x="1056" y="1859"/>
                  </a:lnTo>
                  <a:lnTo>
                    <a:pt x="1192" y="1393"/>
                  </a:lnTo>
                  <a:lnTo>
                    <a:pt x="1551" y="1497"/>
                  </a:lnTo>
                  <a:lnTo>
                    <a:pt x="1597" y="1332"/>
                  </a:lnTo>
                  <a:lnTo>
                    <a:pt x="1238" y="1228"/>
                  </a:lnTo>
                  <a:lnTo>
                    <a:pt x="1361" y="815"/>
                  </a:lnTo>
                  <a:lnTo>
                    <a:pt x="1181" y="761"/>
                  </a:lnTo>
                  <a:lnTo>
                    <a:pt x="1059" y="1178"/>
                  </a:lnTo>
                  <a:lnTo>
                    <a:pt x="284" y="948"/>
                  </a:lnTo>
                  <a:lnTo>
                    <a:pt x="1536" y="61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97;p34"/>
            <p:cNvSpPr/>
            <p:nvPr/>
          </p:nvSpPr>
          <p:spPr>
            <a:xfrm>
              <a:off x="7043598" y="3063261"/>
              <a:ext cx="73514" cy="87498"/>
            </a:xfrm>
            <a:custGeom>
              <a:avLst/>
              <a:gdLst/>
              <a:ahLst/>
              <a:cxnLst/>
              <a:rect l="l" t="t" r="r" b="b"/>
              <a:pathLst>
                <a:path w="1656" h="1971" extrusionOk="0">
                  <a:moveTo>
                    <a:pt x="675" y="1"/>
                  </a:moveTo>
                  <a:lnTo>
                    <a:pt x="323" y="873"/>
                  </a:lnTo>
                  <a:lnTo>
                    <a:pt x="703" y="980"/>
                  </a:lnTo>
                  <a:cubicBezTo>
                    <a:pt x="1155" y="1113"/>
                    <a:pt x="1260" y="1300"/>
                    <a:pt x="1192" y="1530"/>
                  </a:cubicBezTo>
                  <a:cubicBezTo>
                    <a:pt x="1143" y="1693"/>
                    <a:pt x="1015" y="1792"/>
                    <a:pt x="825" y="1792"/>
                  </a:cubicBezTo>
                  <a:cubicBezTo>
                    <a:pt x="763" y="1792"/>
                    <a:pt x="695" y="1781"/>
                    <a:pt x="621" y="1759"/>
                  </a:cubicBezTo>
                  <a:cubicBezTo>
                    <a:pt x="391" y="1691"/>
                    <a:pt x="212" y="1544"/>
                    <a:pt x="133" y="1393"/>
                  </a:cubicBezTo>
                  <a:lnTo>
                    <a:pt x="0" y="1512"/>
                  </a:lnTo>
                  <a:cubicBezTo>
                    <a:pt x="97" y="1691"/>
                    <a:pt x="316" y="1853"/>
                    <a:pt x="574" y="1928"/>
                  </a:cubicBezTo>
                  <a:cubicBezTo>
                    <a:pt x="673" y="1957"/>
                    <a:pt x="763" y="1971"/>
                    <a:pt x="846" y="1971"/>
                  </a:cubicBezTo>
                  <a:cubicBezTo>
                    <a:pt x="1127" y="1971"/>
                    <a:pt x="1313" y="1812"/>
                    <a:pt x="1382" y="1576"/>
                  </a:cubicBezTo>
                  <a:cubicBezTo>
                    <a:pt x="1472" y="1260"/>
                    <a:pt x="1328" y="988"/>
                    <a:pt x="789" y="830"/>
                  </a:cubicBezTo>
                  <a:lnTo>
                    <a:pt x="560" y="765"/>
                  </a:lnTo>
                  <a:lnTo>
                    <a:pt x="789" y="213"/>
                  </a:lnTo>
                  <a:lnTo>
                    <a:pt x="1604" y="450"/>
                  </a:lnTo>
                  <a:lnTo>
                    <a:pt x="1655" y="288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98;p34"/>
            <p:cNvSpPr/>
            <p:nvPr/>
          </p:nvSpPr>
          <p:spPr>
            <a:xfrm>
              <a:off x="7120884" y="3090695"/>
              <a:ext cx="73159" cy="83014"/>
            </a:xfrm>
            <a:custGeom>
              <a:avLst/>
              <a:gdLst/>
              <a:ahLst/>
              <a:cxnLst/>
              <a:rect l="l" t="t" r="r" b="b"/>
              <a:pathLst>
                <a:path w="1648" h="1870" extrusionOk="0">
                  <a:moveTo>
                    <a:pt x="720" y="876"/>
                  </a:moveTo>
                  <a:cubicBezTo>
                    <a:pt x="774" y="876"/>
                    <a:pt x="831" y="884"/>
                    <a:pt x="890" y="901"/>
                  </a:cubicBezTo>
                  <a:cubicBezTo>
                    <a:pt x="1163" y="980"/>
                    <a:pt x="1296" y="1181"/>
                    <a:pt x="1228" y="1418"/>
                  </a:cubicBezTo>
                  <a:cubicBezTo>
                    <a:pt x="1171" y="1602"/>
                    <a:pt x="1024" y="1704"/>
                    <a:pt x="839" y="1704"/>
                  </a:cubicBezTo>
                  <a:cubicBezTo>
                    <a:pt x="787" y="1704"/>
                    <a:pt x="732" y="1696"/>
                    <a:pt x="675" y="1680"/>
                  </a:cubicBezTo>
                  <a:cubicBezTo>
                    <a:pt x="366" y="1586"/>
                    <a:pt x="259" y="1353"/>
                    <a:pt x="315" y="1156"/>
                  </a:cubicBezTo>
                  <a:cubicBezTo>
                    <a:pt x="366" y="984"/>
                    <a:pt x="521" y="876"/>
                    <a:pt x="720" y="876"/>
                  </a:cubicBezTo>
                  <a:close/>
                  <a:moveTo>
                    <a:pt x="977" y="1"/>
                  </a:moveTo>
                  <a:cubicBezTo>
                    <a:pt x="611" y="1"/>
                    <a:pt x="306" y="240"/>
                    <a:pt x="165" y="728"/>
                  </a:cubicBezTo>
                  <a:cubicBezTo>
                    <a:pt x="0" y="1292"/>
                    <a:pt x="161" y="1698"/>
                    <a:pt x="638" y="1838"/>
                  </a:cubicBezTo>
                  <a:cubicBezTo>
                    <a:pt x="713" y="1859"/>
                    <a:pt x="786" y="1870"/>
                    <a:pt x="855" y="1870"/>
                  </a:cubicBezTo>
                  <a:cubicBezTo>
                    <a:pt x="1114" y="1870"/>
                    <a:pt x="1330" y="1727"/>
                    <a:pt x="1407" y="1464"/>
                  </a:cubicBezTo>
                  <a:cubicBezTo>
                    <a:pt x="1503" y="1138"/>
                    <a:pt x="1317" y="858"/>
                    <a:pt x="962" y="753"/>
                  </a:cubicBezTo>
                  <a:cubicBezTo>
                    <a:pt x="887" y="732"/>
                    <a:pt x="814" y="721"/>
                    <a:pt x="743" y="721"/>
                  </a:cubicBezTo>
                  <a:cubicBezTo>
                    <a:pt x="578" y="721"/>
                    <a:pt x="430" y="780"/>
                    <a:pt x="327" y="901"/>
                  </a:cubicBezTo>
                  <a:cubicBezTo>
                    <a:pt x="337" y="844"/>
                    <a:pt x="348" y="793"/>
                    <a:pt x="362" y="753"/>
                  </a:cubicBezTo>
                  <a:cubicBezTo>
                    <a:pt x="475" y="361"/>
                    <a:pt x="704" y="171"/>
                    <a:pt x="990" y="171"/>
                  </a:cubicBezTo>
                  <a:cubicBezTo>
                    <a:pt x="1060" y="171"/>
                    <a:pt x="1134" y="182"/>
                    <a:pt x="1210" y="205"/>
                  </a:cubicBezTo>
                  <a:cubicBezTo>
                    <a:pt x="1342" y="244"/>
                    <a:pt x="1457" y="301"/>
                    <a:pt x="1529" y="387"/>
                  </a:cubicBezTo>
                  <a:lnTo>
                    <a:pt x="1647" y="262"/>
                  </a:lnTo>
                  <a:cubicBezTo>
                    <a:pt x="1554" y="162"/>
                    <a:pt x="1414" y="90"/>
                    <a:pt x="1253" y="43"/>
                  </a:cubicBezTo>
                  <a:cubicBezTo>
                    <a:pt x="1158" y="15"/>
                    <a:pt x="1066" y="1"/>
                    <a:pt x="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9;p34"/>
            <p:cNvSpPr/>
            <p:nvPr/>
          </p:nvSpPr>
          <p:spPr>
            <a:xfrm>
              <a:off x="7230487" y="3115865"/>
              <a:ext cx="74757" cy="89406"/>
            </a:xfrm>
            <a:custGeom>
              <a:avLst/>
              <a:gdLst/>
              <a:ahLst/>
              <a:cxnLst/>
              <a:rect l="l" t="t" r="r" b="b"/>
              <a:pathLst>
                <a:path w="1684" h="2014" extrusionOk="0">
                  <a:moveTo>
                    <a:pt x="532" y="0"/>
                  </a:moveTo>
                  <a:lnTo>
                    <a:pt x="485" y="165"/>
                  </a:lnTo>
                  <a:lnTo>
                    <a:pt x="1400" y="431"/>
                  </a:lnTo>
                  <a:lnTo>
                    <a:pt x="722" y="908"/>
                  </a:lnTo>
                  <a:lnTo>
                    <a:pt x="682" y="1044"/>
                  </a:lnTo>
                  <a:lnTo>
                    <a:pt x="812" y="1081"/>
                  </a:lnTo>
                  <a:cubicBezTo>
                    <a:pt x="1145" y="1177"/>
                    <a:pt x="1253" y="1361"/>
                    <a:pt x="1192" y="1576"/>
                  </a:cubicBezTo>
                  <a:cubicBezTo>
                    <a:pt x="1144" y="1742"/>
                    <a:pt x="1017" y="1834"/>
                    <a:pt x="832" y="1834"/>
                  </a:cubicBezTo>
                  <a:cubicBezTo>
                    <a:pt x="769" y="1834"/>
                    <a:pt x="700" y="1823"/>
                    <a:pt x="625" y="1802"/>
                  </a:cubicBezTo>
                  <a:cubicBezTo>
                    <a:pt x="395" y="1734"/>
                    <a:pt x="212" y="1586"/>
                    <a:pt x="133" y="1436"/>
                  </a:cubicBezTo>
                  <a:lnTo>
                    <a:pt x="0" y="1554"/>
                  </a:lnTo>
                  <a:cubicBezTo>
                    <a:pt x="97" y="1734"/>
                    <a:pt x="320" y="1896"/>
                    <a:pt x="578" y="1971"/>
                  </a:cubicBezTo>
                  <a:cubicBezTo>
                    <a:pt x="677" y="1999"/>
                    <a:pt x="769" y="2013"/>
                    <a:pt x="852" y="2013"/>
                  </a:cubicBezTo>
                  <a:cubicBezTo>
                    <a:pt x="1129" y="2013"/>
                    <a:pt x="1312" y="1862"/>
                    <a:pt x="1378" y="1634"/>
                  </a:cubicBezTo>
                  <a:cubicBezTo>
                    <a:pt x="1464" y="1346"/>
                    <a:pt x="1332" y="1088"/>
                    <a:pt x="951" y="955"/>
                  </a:cubicBezTo>
                  <a:lnTo>
                    <a:pt x="1645" y="466"/>
                  </a:lnTo>
                  <a:lnTo>
                    <a:pt x="1683" y="33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0;p34"/>
            <p:cNvSpPr/>
            <p:nvPr/>
          </p:nvSpPr>
          <p:spPr>
            <a:xfrm>
              <a:off x="7309015" y="3145607"/>
              <a:ext cx="73203" cy="82925"/>
            </a:xfrm>
            <a:custGeom>
              <a:avLst/>
              <a:gdLst/>
              <a:ahLst/>
              <a:cxnLst/>
              <a:rect l="l" t="t" r="r" b="b"/>
              <a:pathLst>
                <a:path w="1649" h="1868" extrusionOk="0">
                  <a:moveTo>
                    <a:pt x="720" y="874"/>
                  </a:moveTo>
                  <a:cubicBezTo>
                    <a:pt x="774" y="874"/>
                    <a:pt x="832" y="882"/>
                    <a:pt x="891" y="899"/>
                  </a:cubicBezTo>
                  <a:cubicBezTo>
                    <a:pt x="1163" y="977"/>
                    <a:pt x="1297" y="1182"/>
                    <a:pt x="1225" y="1416"/>
                  </a:cubicBezTo>
                  <a:cubicBezTo>
                    <a:pt x="1171" y="1601"/>
                    <a:pt x="1024" y="1702"/>
                    <a:pt x="840" y="1702"/>
                  </a:cubicBezTo>
                  <a:cubicBezTo>
                    <a:pt x="788" y="1702"/>
                    <a:pt x="733" y="1694"/>
                    <a:pt x="676" y="1678"/>
                  </a:cubicBezTo>
                  <a:cubicBezTo>
                    <a:pt x="367" y="1588"/>
                    <a:pt x="259" y="1351"/>
                    <a:pt x="317" y="1158"/>
                  </a:cubicBezTo>
                  <a:cubicBezTo>
                    <a:pt x="367" y="982"/>
                    <a:pt x="522" y="874"/>
                    <a:pt x="720" y="874"/>
                  </a:cubicBezTo>
                  <a:close/>
                  <a:moveTo>
                    <a:pt x="980" y="0"/>
                  </a:moveTo>
                  <a:cubicBezTo>
                    <a:pt x="613" y="0"/>
                    <a:pt x="307" y="237"/>
                    <a:pt x="166" y="727"/>
                  </a:cubicBezTo>
                  <a:cubicBezTo>
                    <a:pt x="0" y="1290"/>
                    <a:pt x="162" y="1696"/>
                    <a:pt x="640" y="1835"/>
                  </a:cubicBezTo>
                  <a:cubicBezTo>
                    <a:pt x="714" y="1857"/>
                    <a:pt x="787" y="1868"/>
                    <a:pt x="858" y="1868"/>
                  </a:cubicBezTo>
                  <a:cubicBezTo>
                    <a:pt x="1114" y="1868"/>
                    <a:pt x="1332" y="1727"/>
                    <a:pt x="1408" y="1462"/>
                  </a:cubicBezTo>
                  <a:cubicBezTo>
                    <a:pt x="1504" y="1136"/>
                    <a:pt x="1318" y="856"/>
                    <a:pt x="963" y="752"/>
                  </a:cubicBezTo>
                  <a:cubicBezTo>
                    <a:pt x="888" y="730"/>
                    <a:pt x="815" y="719"/>
                    <a:pt x="744" y="719"/>
                  </a:cubicBezTo>
                  <a:cubicBezTo>
                    <a:pt x="579" y="719"/>
                    <a:pt x="430" y="779"/>
                    <a:pt x="328" y="899"/>
                  </a:cubicBezTo>
                  <a:cubicBezTo>
                    <a:pt x="338" y="845"/>
                    <a:pt x="349" y="791"/>
                    <a:pt x="363" y="752"/>
                  </a:cubicBezTo>
                  <a:cubicBezTo>
                    <a:pt x="477" y="360"/>
                    <a:pt x="707" y="170"/>
                    <a:pt x="996" y="170"/>
                  </a:cubicBezTo>
                  <a:cubicBezTo>
                    <a:pt x="1064" y="170"/>
                    <a:pt x="1136" y="181"/>
                    <a:pt x="1211" y="202"/>
                  </a:cubicBezTo>
                  <a:cubicBezTo>
                    <a:pt x="1343" y="242"/>
                    <a:pt x="1458" y="300"/>
                    <a:pt x="1529" y="389"/>
                  </a:cubicBezTo>
                  <a:lnTo>
                    <a:pt x="1648" y="260"/>
                  </a:lnTo>
                  <a:cubicBezTo>
                    <a:pt x="1555" y="159"/>
                    <a:pt x="1415" y="88"/>
                    <a:pt x="1254" y="41"/>
                  </a:cubicBezTo>
                  <a:cubicBezTo>
                    <a:pt x="1160" y="14"/>
                    <a:pt x="1068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01;p34"/>
            <p:cNvSpPr/>
            <p:nvPr/>
          </p:nvSpPr>
          <p:spPr>
            <a:xfrm>
              <a:off x="7395535" y="3159191"/>
              <a:ext cx="65213" cy="86743"/>
            </a:xfrm>
            <a:custGeom>
              <a:avLst/>
              <a:gdLst/>
              <a:ahLst/>
              <a:cxnLst/>
              <a:rect l="l" t="t" r="r" b="b"/>
              <a:pathLst>
                <a:path w="1469" h="1954" extrusionOk="0">
                  <a:moveTo>
                    <a:pt x="159" y="0"/>
                  </a:moveTo>
                  <a:lnTo>
                    <a:pt x="11" y="499"/>
                  </a:lnTo>
                  <a:lnTo>
                    <a:pt x="195" y="550"/>
                  </a:lnTo>
                  <a:lnTo>
                    <a:pt x="291" y="216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2" y="1953"/>
                  </a:lnTo>
                  <a:lnTo>
                    <a:pt x="1433" y="514"/>
                  </a:lnTo>
                  <a:lnTo>
                    <a:pt x="1469" y="38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02;p34"/>
            <p:cNvSpPr/>
            <p:nvPr/>
          </p:nvSpPr>
          <p:spPr>
            <a:xfrm>
              <a:off x="7508999" y="3192173"/>
              <a:ext cx="65390" cy="86699"/>
            </a:xfrm>
            <a:custGeom>
              <a:avLst/>
              <a:gdLst/>
              <a:ahLst/>
              <a:cxnLst/>
              <a:rect l="l" t="t" r="r" b="b"/>
              <a:pathLst>
                <a:path w="1473" h="1953" extrusionOk="0">
                  <a:moveTo>
                    <a:pt x="158" y="1"/>
                  </a:moveTo>
                  <a:lnTo>
                    <a:pt x="11" y="500"/>
                  </a:lnTo>
                  <a:lnTo>
                    <a:pt x="195" y="553"/>
                  </a:lnTo>
                  <a:lnTo>
                    <a:pt x="291" y="220"/>
                  </a:lnTo>
                  <a:lnTo>
                    <a:pt x="1210" y="485"/>
                  </a:lnTo>
                  <a:lnTo>
                    <a:pt x="1" y="1896"/>
                  </a:lnTo>
                  <a:lnTo>
                    <a:pt x="201" y="1953"/>
                  </a:lnTo>
                  <a:lnTo>
                    <a:pt x="1432" y="513"/>
                  </a:lnTo>
                  <a:lnTo>
                    <a:pt x="1472" y="384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03;p34"/>
            <p:cNvSpPr/>
            <p:nvPr/>
          </p:nvSpPr>
          <p:spPr>
            <a:xfrm>
              <a:off x="7570215" y="3220406"/>
              <a:ext cx="77110" cy="84790"/>
            </a:xfrm>
            <a:custGeom>
              <a:avLst/>
              <a:gdLst/>
              <a:ahLst/>
              <a:cxnLst/>
              <a:rect l="l" t="t" r="r" b="b"/>
              <a:pathLst>
                <a:path w="1737" h="1910" extrusionOk="0">
                  <a:moveTo>
                    <a:pt x="913" y="169"/>
                  </a:moveTo>
                  <a:cubicBezTo>
                    <a:pt x="975" y="169"/>
                    <a:pt x="1043" y="179"/>
                    <a:pt x="1116" y="200"/>
                  </a:cubicBezTo>
                  <a:cubicBezTo>
                    <a:pt x="1382" y="276"/>
                    <a:pt x="1525" y="452"/>
                    <a:pt x="1464" y="653"/>
                  </a:cubicBezTo>
                  <a:cubicBezTo>
                    <a:pt x="1425" y="795"/>
                    <a:pt x="1303" y="874"/>
                    <a:pt x="1132" y="874"/>
                  </a:cubicBezTo>
                  <a:cubicBezTo>
                    <a:pt x="1070" y="874"/>
                    <a:pt x="1002" y="864"/>
                    <a:pt x="930" y="843"/>
                  </a:cubicBezTo>
                  <a:cubicBezTo>
                    <a:pt x="650" y="760"/>
                    <a:pt x="524" y="588"/>
                    <a:pt x="581" y="391"/>
                  </a:cubicBezTo>
                  <a:cubicBezTo>
                    <a:pt x="623" y="246"/>
                    <a:pt x="744" y="169"/>
                    <a:pt x="913" y="169"/>
                  </a:cubicBezTo>
                  <a:close/>
                  <a:moveTo>
                    <a:pt x="651" y="951"/>
                  </a:moveTo>
                  <a:cubicBezTo>
                    <a:pt x="722" y="951"/>
                    <a:pt x="801" y="963"/>
                    <a:pt x="886" y="987"/>
                  </a:cubicBezTo>
                  <a:cubicBezTo>
                    <a:pt x="1202" y="1080"/>
                    <a:pt x="1349" y="1274"/>
                    <a:pt x="1288" y="1493"/>
                  </a:cubicBezTo>
                  <a:cubicBezTo>
                    <a:pt x="1241" y="1655"/>
                    <a:pt x="1107" y="1743"/>
                    <a:pt x="915" y="1743"/>
                  </a:cubicBezTo>
                  <a:cubicBezTo>
                    <a:pt x="843" y="1743"/>
                    <a:pt x="762" y="1730"/>
                    <a:pt x="675" y="1704"/>
                  </a:cubicBezTo>
                  <a:cubicBezTo>
                    <a:pt x="358" y="1615"/>
                    <a:pt x="211" y="1421"/>
                    <a:pt x="276" y="1199"/>
                  </a:cubicBezTo>
                  <a:cubicBezTo>
                    <a:pt x="323" y="1039"/>
                    <a:pt x="457" y="951"/>
                    <a:pt x="651" y="951"/>
                  </a:cubicBezTo>
                  <a:close/>
                  <a:moveTo>
                    <a:pt x="886" y="0"/>
                  </a:moveTo>
                  <a:cubicBezTo>
                    <a:pt x="642" y="0"/>
                    <a:pt x="460" y="117"/>
                    <a:pt x="398" y="334"/>
                  </a:cubicBezTo>
                  <a:cubicBezTo>
                    <a:pt x="345" y="520"/>
                    <a:pt x="401" y="685"/>
                    <a:pt x="563" y="808"/>
                  </a:cubicBezTo>
                  <a:cubicBezTo>
                    <a:pt x="319" y="818"/>
                    <a:pt x="154" y="933"/>
                    <a:pt x="90" y="1148"/>
                  </a:cubicBezTo>
                  <a:cubicBezTo>
                    <a:pt x="0" y="1464"/>
                    <a:pt x="201" y="1737"/>
                    <a:pt x="631" y="1863"/>
                  </a:cubicBezTo>
                  <a:cubicBezTo>
                    <a:pt x="742" y="1894"/>
                    <a:pt x="846" y="1910"/>
                    <a:pt x="941" y="1910"/>
                  </a:cubicBezTo>
                  <a:cubicBezTo>
                    <a:pt x="1211" y="1910"/>
                    <a:pt x="1406" y="1784"/>
                    <a:pt x="1475" y="1550"/>
                  </a:cubicBezTo>
                  <a:cubicBezTo>
                    <a:pt x="1536" y="1338"/>
                    <a:pt x="1457" y="1148"/>
                    <a:pt x="1253" y="1008"/>
                  </a:cubicBezTo>
                  <a:cubicBezTo>
                    <a:pt x="1457" y="990"/>
                    <a:pt x="1601" y="886"/>
                    <a:pt x="1654" y="700"/>
                  </a:cubicBezTo>
                  <a:cubicBezTo>
                    <a:pt x="1737" y="409"/>
                    <a:pt x="1539" y="154"/>
                    <a:pt x="1159" y="43"/>
                  </a:cubicBezTo>
                  <a:cubicBezTo>
                    <a:pt x="1062" y="14"/>
                    <a:pt x="971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04;p34"/>
            <p:cNvSpPr/>
            <p:nvPr/>
          </p:nvSpPr>
          <p:spPr>
            <a:xfrm>
              <a:off x="7652206" y="3242824"/>
              <a:ext cx="73203" cy="82970"/>
            </a:xfrm>
            <a:custGeom>
              <a:avLst/>
              <a:gdLst/>
              <a:ahLst/>
              <a:cxnLst/>
              <a:rect l="l" t="t" r="r" b="b"/>
              <a:pathLst>
                <a:path w="1649" h="1869" extrusionOk="0">
                  <a:moveTo>
                    <a:pt x="811" y="166"/>
                  </a:moveTo>
                  <a:cubicBezTo>
                    <a:pt x="863" y="166"/>
                    <a:pt x="918" y="174"/>
                    <a:pt x="974" y="191"/>
                  </a:cubicBezTo>
                  <a:cubicBezTo>
                    <a:pt x="1283" y="281"/>
                    <a:pt x="1394" y="514"/>
                    <a:pt x="1336" y="712"/>
                  </a:cubicBezTo>
                  <a:cubicBezTo>
                    <a:pt x="1285" y="887"/>
                    <a:pt x="1128" y="995"/>
                    <a:pt x="930" y="995"/>
                  </a:cubicBezTo>
                  <a:cubicBezTo>
                    <a:pt x="877" y="995"/>
                    <a:pt x="820" y="987"/>
                    <a:pt x="762" y="970"/>
                  </a:cubicBezTo>
                  <a:cubicBezTo>
                    <a:pt x="486" y="888"/>
                    <a:pt x="357" y="686"/>
                    <a:pt x="425" y="453"/>
                  </a:cubicBezTo>
                  <a:cubicBezTo>
                    <a:pt x="478" y="268"/>
                    <a:pt x="626" y="166"/>
                    <a:pt x="811" y="166"/>
                  </a:cubicBezTo>
                  <a:close/>
                  <a:moveTo>
                    <a:pt x="793" y="1"/>
                  </a:moveTo>
                  <a:cubicBezTo>
                    <a:pt x="535" y="1"/>
                    <a:pt x="318" y="141"/>
                    <a:pt x="242" y="403"/>
                  </a:cubicBezTo>
                  <a:cubicBezTo>
                    <a:pt x="145" y="733"/>
                    <a:pt x="332" y="1013"/>
                    <a:pt x="687" y="1117"/>
                  </a:cubicBezTo>
                  <a:cubicBezTo>
                    <a:pt x="760" y="1138"/>
                    <a:pt x="833" y="1149"/>
                    <a:pt x="903" y="1149"/>
                  </a:cubicBezTo>
                  <a:cubicBezTo>
                    <a:pt x="1070" y="1149"/>
                    <a:pt x="1221" y="1089"/>
                    <a:pt x="1322" y="970"/>
                  </a:cubicBezTo>
                  <a:lnTo>
                    <a:pt x="1322" y="970"/>
                  </a:lnTo>
                  <a:cubicBezTo>
                    <a:pt x="1314" y="1024"/>
                    <a:pt x="1301" y="1078"/>
                    <a:pt x="1290" y="1117"/>
                  </a:cubicBezTo>
                  <a:cubicBezTo>
                    <a:pt x="1174" y="1509"/>
                    <a:pt x="943" y="1699"/>
                    <a:pt x="656" y="1699"/>
                  </a:cubicBezTo>
                  <a:cubicBezTo>
                    <a:pt x="588" y="1699"/>
                    <a:pt x="517" y="1688"/>
                    <a:pt x="443" y="1666"/>
                  </a:cubicBezTo>
                  <a:cubicBezTo>
                    <a:pt x="310" y="1627"/>
                    <a:pt x="191" y="1569"/>
                    <a:pt x="120" y="1479"/>
                  </a:cubicBezTo>
                  <a:lnTo>
                    <a:pt x="1" y="1605"/>
                  </a:lnTo>
                  <a:cubicBezTo>
                    <a:pt x="95" y="1709"/>
                    <a:pt x="238" y="1781"/>
                    <a:pt x="396" y="1827"/>
                  </a:cubicBezTo>
                  <a:cubicBezTo>
                    <a:pt x="491" y="1855"/>
                    <a:pt x="583" y="1868"/>
                    <a:pt x="671" y="1868"/>
                  </a:cubicBezTo>
                  <a:cubicBezTo>
                    <a:pt x="1039" y="1868"/>
                    <a:pt x="1342" y="1631"/>
                    <a:pt x="1483" y="1143"/>
                  </a:cubicBezTo>
                  <a:cubicBezTo>
                    <a:pt x="1649" y="575"/>
                    <a:pt x="1487" y="174"/>
                    <a:pt x="1013" y="33"/>
                  </a:cubicBezTo>
                  <a:cubicBezTo>
                    <a:pt x="938" y="11"/>
                    <a:pt x="864" y="1"/>
                    <a:pt x="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05;p34"/>
            <p:cNvSpPr/>
            <p:nvPr/>
          </p:nvSpPr>
          <p:spPr>
            <a:xfrm>
              <a:off x="7302801" y="3283309"/>
              <a:ext cx="645822" cy="219787"/>
            </a:xfrm>
            <a:custGeom>
              <a:avLst/>
              <a:gdLst/>
              <a:ahLst/>
              <a:cxnLst/>
              <a:rect l="l" t="t" r="r" b="b"/>
              <a:pathLst>
                <a:path w="14548" h="4951" extrusionOk="0">
                  <a:moveTo>
                    <a:pt x="227" y="1"/>
                  </a:moveTo>
                  <a:lnTo>
                    <a:pt x="1" y="776"/>
                  </a:lnTo>
                  <a:lnTo>
                    <a:pt x="14322" y="4950"/>
                  </a:lnTo>
                  <a:lnTo>
                    <a:pt x="14548" y="4175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06;p34"/>
            <p:cNvSpPr/>
            <p:nvPr/>
          </p:nvSpPr>
          <p:spPr>
            <a:xfrm>
              <a:off x="7592322" y="3442318"/>
              <a:ext cx="336229" cy="129626"/>
            </a:xfrm>
            <a:custGeom>
              <a:avLst/>
              <a:gdLst/>
              <a:ahLst/>
              <a:cxnLst/>
              <a:rect l="l" t="t" r="r" b="b"/>
              <a:pathLst>
                <a:path w="7574" h="2920" extrusionOk="0">
                  <a:moveTo>
                    <a:pt x="230" y="0"/>
                  </a:moveTo>
                  <a:lnTo>
                    <a:pt x="1" y="776"/>
                  </a:lnTo>
                  <a:lnTo>
                    <a:pt x="7348" y="2919"/>
                  </a:lnTo>
                  <a:lnTo>
                    <a:pt x="7574" y="214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07;p34"/>
            <p:cNvSpPr/>
            <p:nvPr/>
          </p:nvSpPr>
          <p:spPr>
            <a:xfrm>
              <a:off x="6742446" y="2703647"/>
              <a:ext cx="312656" cy="253748"/>
            </a:xfrm>
            <a:custGeom>
              <a:avLst/>
              <a:gdLst/>
              <a:ahLst/>
              <a:cxnLst/>
              <a:rect l="l" t="t" r="r" b="b"/>
              <a:pathLst>
                <a:path w="7043" h="5716" extrusionOk="0">
                  <a:moveTo>
                    <a:pt x="1919" y="0"/>
                  </a:moveTo>
                  <a:cubicBezTo>
                    <a:pt x="1443" y="0"/>
                    <a:pt x="1004" y="311"/>
                    <a:pt x="865" y="790"/>
                  </a:cubicBezTo>
                  <a:lnTo>
                    <a:pt x="173" y="3174"/>
                  </a:lnTo>
                  <a:cubicBezTo>
                    <a:pt x="0" y="3755"/>
                    <a:pt x="334" y="4365"/>
                    <a:pt x="919" y="4534"/>
                  </a:cubicBezTo>
                  <a:lnTo>
                    <a:pt x="4817" y="5672"/>
                  </a:lnTo>
                  <a:cubicBezTo>
                    <a:pt x="4920" y="5701"/>
                    <a:pt x="5023" y="5716"/>
                    <a:pt x="5125" y="5716"/>
                  </a:cubicBezTo>
                  <a:cubicBezTo>
                    <a:pt x="5603" y="5716"/>
                    <a:pt x="6042" y="5404"/>
                    <a:pt x="6181" y="4922"/>
                  </a:cubicBezTo>
                  <a:lnTo>
                    <a:pt x="6874" y="2542"/>
                  </a:lnTo>
                  <a:cubicBezTo>
                    <a:pt x="7043" y="1961"/>
                    <a:pt x="6708" y="1350"/>
                    <a:pt x="6127" y="1181"/>
                  </a:cubicBezTo>
                  <a:lnTo>
                    <a:pt x="2226" y="44"/>
                  </a:lnTo>
                  <a:cubicBezTo>
                    <a:pt x="2123" y="14"/>
                    <a:pt x="2020" y="0"/>
                    <a:pt x="1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08;p34"/>
            <p:cNvSpPr/>
            <p:nvPr/>
          </p:nvSpPr>
          <p:spPr>
            <a:xfrm>
              <a:off x="6752479" y="2753055"/>
              <a:ext cx="197635" cy="124787"/>
            </a:xfrm>
            <a:custGeom>
              <a:avLst/>
              <a:gdLst/>
              <a:ahLst/>
              <a:cxnLst/>
              <a:rect l="l" t="t" r="r" b="b"/>
              <a:pathLst>
                <a:path w="4452" h="2811" extrusionOk="0">
                  <a:moveTo>
                    <a:pt x="546" y="0"/>
                  </a:moveTo>
                  <a:lnTo>
                    <a:pt x="460" y="288"/>
                  </a:lnTo>
                  <a:lnTo>
                    <a:pt x="3554" y="1188"/>
                  </a:lnTo>
                  <a:cubicBezTo>
                    <a:pt x="3909" y="1289"/>
                    <a:pt x="4117" y="1670"/>
                    <a:pt x="4014" y="2024"/>
                  </a:cubicBezTo>
                  <a:cubicBezTo>
                    <a:pt x="3928" y="2321"/>
                    <a:pt x="3659" y="2511"/>
                    <a:pt x="3366" y="2511"/>
                  </a:cubicBezTo>
                  <a:cubicBezTo>
                    <a:pt x="3304" y="2511"/>
                    <a:pt x="3240" y="2503"/>
                    <a:pt x="3177" y="2484"/>
                  </a:cubicBezTo>
                  <a:lnTo>
                    <a:pt x="83" y="1583"/>
                  </a:lnTo>
                  <a:lnTo>
                    <a:pt x="0" y="1870"/>
                  </a:lnTo>
                  <a:lnTo>
                    <a:pt x="3094" y="2771"/>
                  </a:lnTo>
                  <a:cubicBezTo>
                    <a:pt x="3185" y="2798"/>
                    <a:pt x="3276" y="2811"/>
                    <a:pt x="3366" y="2811"/>
                  </a:cubicBezTo>
                  <a:cubicBezTo>
                    <a:pt x="3787" y="2811"/>
                    <a:pt x="4179" y="2534"/>
                    <a:pt x="4300" y="2111"/>
                  </a:cubicBezTo>
                  <a:cubicBezTo>
                    <a:pt x="4451" y="1594"/>
                    <a:pt x="4153" y="1052"/>
                    <a:pt x="3640" y="901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09;p34"/>
            <p:cNvSpPr/>
            <p:nvPr/>
          </p:nvSpPr>
          <p:spPr>
            <a:xfrm>
              <a:off x="6935194" y="2838464"/>
              <a:ext cx="98063" cy="40220"/>
            </a:xfrm>
            <a:custGeom>
              <a:avLst/>
              <a:gdLst/>
              <a:ahLst/>
              <a:cxnLst/>
              <a:rect l="l" t="t" r="r" b="b"/>
              <a:pathLst>
                <a:path w="2209" h="906" extrusionOk="0">
                  <a:moveTo>
                    <a:pt x="84" y="1"/>
                  </a:moveTo>
                  <a:lnTo>
                    <a:pt x="1" y="287"/>
                  </a:lnTo>
                  <a:lnTo>
                    <a:pt x="2123" y="905"/>
                  </a:lnTo>
                  <a:lnTo>
                    <a:pt x="2209" y="617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010;p34"/>
            <p:cNvSpPr/>
            <p:nvPr/>
          </p:nvSpPr>
          <p:spPr>
            <a:xfrm>
              <a:off x="6856532" y="2537136"/>
              <a:ext cx="703222" cy="258986"/>
            </a:xfrm>
            <a:custGeom>
              <a:avLst/>
              <a:gdLst/>
              <a:ahLst/>
              <a:cxnLst/>
              <a:rect l="l" t="t" r="r" b="b"/>
              <a:pathLst>
                <a:path w="15841" h="5834" extrusionOk="0">
                  <a:moveTo>
                    <a:pt x="388" y="0"/>
                  </a:moveTo>
                  <a:lnTo>
                    <a:pt x="0" y="1329"/>
                  </a:lnTo>
                  <a:lnTo>
                    <a:pt x="15456" y="5833"/>
                  </a:lnTo>
                  <a:lnTo>
                    <a:pt x="15840" y="450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011;p34"/>
            <p:cNvSpPr/>
            <p:nvPr/>
          </p:nvSpPr>
          <p:spPr>
            <a:xfrm>
              <a:off x="7634405" y="1845431"/>
              <a:ext cx="85278" cy="85189"/>
            </a:xfrm>
            <a:custGeom>
              <a:avLst/>
              <a:gdLst/>
              <a:ahLst/>
              <a:cxnLst/>
              <a:rect l="l" t="t" r="r" b="b"/>
              <a:pathLst>
                <a:path w="1921" h="1919" extrusionOk="0">
                  <a:moveTo>
                    <a:pt x="927" y="1"/>
                  </a:moveTo>
                  <a:cubicBezTo>
                    <a:pt x="727" y="1"/>
                    <a:pt x="526" y="69"/>
                    <a:pt x="373" y="199"/>
                  </a:cubicBezTo>
                  <a:cubicBezTo>
                    <a:pt x="112" y="421"/>
                    <a:pt x="0" y="802"/>
                    <a:pt x="83" y="1136"/>
                  </a:cubicBezTo>
                  <a:cubicBezTo>
                    <a:pt x="161" y="1470"/>
                    <a:pt x="423" y="1753"/>
                    <a:pt x="743" y="1875"/>
                  </a:cubicBezTo>
                  <a:lnTo>
                    <a:pt x="441" y="1893"/>
                  </a:lnTo>
                  <a:cubicBezTo>
                    <a:pt x="584" y="1906"/>
                    <a:pt x="728" y="1919"/>
                    <a:pt x="871" y="1919"/>
                  </a:cubicBezTo>
                  <a:cubicBezTo>
                    <a:pt x="1009" y="1919"/>
                    <a:pt x="1146" y="1907"/>
                    <a:pt x="1278" y="1872"/>
                  </a:cubicBezTo>
                  <a:cubicBezTo>
                    <a:pt x="1548" y="1796"/>
                    <a:pt x="1806" y="1606"/>
                    <a:pt x="1874" y="1333"/>
                  </a:cubicBezTo>
                  <a:cubicBezTo>
                    <a:pt x="1921" y="1150"/>
                    <a:pt x="1877" y="960"/>
                    <a:pt x="1816" y="784"/>
                  </a:cubicBezTo>
                  <a:cubicBezTo>
                    <a:pt x="1723" y="519"/>
                    <a:pt x="1579" y="257"/>
                    <a:pt x="1336" y="109"/>
                  </a:cubicBezTo>
                  <a:cubicBezTo>
                    <a:pt x="1213" y="36"/>
                    <a:pt x="1070" y="1"/>
                    <a:pt x="9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012;p34"/>
            <p:cNvSpPr/>
            <p:nvPr/>
          </p:nvSpPr>
          <p:spPr>
            <a:xfrm>
              <a:off x="7675334" y="1922050"/>
              <a:ext cx="248420" cy="181743"/>
            </a:xfrm>
            <a:custGeom>
              <a:avLst/>
              <a:gdLst/>
              <a:ahLst/>
              <a:cxnLst/>
              <a:rect l="l" t="t" r="r" b="b"/>
              <a:pathLst>
                <a:path w="5596" h="4094" extrusionOk="0">
                  <a:moveTo>
                    <a:pt x="15" y="1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1" y="30"/>
                    <a:pt x="439" y="85"/>
                    <a:pt x="1030" y="433"/>
                  </a:cubicBezTo>
                  <a:cubicBezTo>
                    <a:pt x="1325" y="605"/>
                    <a:pt x="1651" y="857"/>
                    <a:pt x="1950" y="1198"/>
                  </a:cubicBezTo>
                  <a:cubicBezTo>
                    <a:pt x="2244" y="1538"/>
                    <a:pt x="2503" y="1965"/>
                    <a:pt x="2657" y="2468"/>
                  </a:cubicBezTo>
                  <a:cubicBezTo>
                    <a:pt x="2736" y="2712"/>
                    <a:pt x="2851" y="2989"/>
                    <a:pt x="3087" y="3132"/>
                  </a:cubicBezTo>
                  <a:cubicBezTo>
                    <a:pt x="3301" y="3268"/>
                    <a:pt x="3547" y="3304"/>
                    <a:pt x="3770" y="3304"/>
                  </a:cubicBezTo>
                  <a:cubicBezTo>
                    <a:pt x="3783" y="3304"/>
                    <a:pt x="3796" y="3304"/>
                    <a:pt x="3809" y="3304"/>
                  </a:cubicBezTo>
                  <a:cubicBezTo>
                    <a:pt x="4042" y="3297"/>
                    <a:pt x="4257" y="3261"/>
                    <a:pt x="4459" y="3250"/>
                  </a:cubicBezTo>
                  <a:cubicBezTo>
                    <a:pt x="4517" y="3246"/>
                    <a:pt x="4574" y="3244"/>
                    <a:pt x="4630" y="3244"/>
                  </a:cubicBezTo>
                  <a:cubicBezTo>
                    <a:pt x="4764" y="3244"/>
                    <a:pt x="4890" y="3257"/>
                    <a:pt x="5004" y="3290"/>
                  </a:cubicBezTo>
                  <a:cubicBezTo>
                    <a:pt x="5165" y="3333"/>
                    <a:pt x="5299" y="3408"/>
                    <a:pt x="5385" y="3509"/>
                  </a:cubicBezTo>
                  <a:cubicBezTo>
                    <a:pt x="5475" y="3605"/>
                    <a:pt x="5518" y="3713"/>
                    <a:pt x="5539" y="3804"/>
                  </a:cubicBezTo>
                  <a:cubicBezTo>
                    <a:pt x="5574" y="3990"/>
                    <a:pt x="5514" y="4090"/>
                    <a:pt x="5524" y="4094"/>
                  </a:cubicBezTo>
                  <a:cubicBezTo>
                    <a:pt x="5528" y="4094"/>
                    <a:pt x="5546" y="4072"/>
                    <a:pt x="5564" y="4022"/>
                  </a:cubicBezTo>
                  <a:cubicBezTo>
                    <a:pt x="5582" y="3976"/>
                    <a:pt x="5596" y="3897"/>
                    <a:pt x="5586" y="3796"/>
                  </a:cubicBezTo>
                  <a:cubicBezTo>
                    <a:pt x="5571" y="3696"/>
                    <a:pt x="5528" y="3577"/>
                    <a:pt x="5435" y="3466"/>
                  </a:cubicBezTo>
                  <a:cubicBezTo>
                    <a:pt x="5342" y="3351"/>
                    <a:pt x="5198" y="3261"/>
                    <a:pt x="5026" y="3207"/>
                  </a:cubicBezTo>
                  <a:cubicBezTo>
                    <a:pt x="4891" y="3164"/>
                    <a:pt x="4735" y="3146"/>
                    <a:pt x="4574" y="3146"/>
                  </a:cubicBezTo>
                  <a:cubicBezTo>
                    <a:pt x="4533" y="3146"/>
                    <a:pt x="4492" y="3148"/>
                    <a:pt x="4451" y="3150"/>
                  </a:cubicBezTo>
                  <a:cubicBezTo>
                    <a:pt x="4247" y="3161"/>
                    <a:pt x="4032" y="3193"/>
                    <a:pt x="3805" y="3193"/>
                  </a:cubicBezTo>
                  <a:cubicBezTo>
                    <a:pt x="3796" y="3193"/>
                    <a:pt x="3786" y="3193"/>
                    <a:pt x="3777" y="3193"/>
                  </a:cubicBezTo>
                  <a:cubicBezTo>
                    <a:pt x="3566" y="3193"/>
                    <a:pt x="3338" y="3155"/>
                    <a:pt x="3152" y="3035"/>
                  </a:cubicBezTo>
                  <a:cubicBezTo>
                    <a:pt x="2951" y="2913"/>
                    <a:pt x="2851" y="2676"/>
                    <a:pt x="2768" y="2429"/>
                  </a:cubicBezTo>
                  <a:cubicBezTo>
                    <a:pt x="2614" y="1919"/>
                    <a:pt x="2337" y="1470"/>
                    <a:pt x="2032" y="1125"/>
                  </a:cubicBezTo>
                  <a:cubicBezTo>
                    <a:pt x="1720" y="777"/>
                    <a:pt x="1379" y="526"/>
                    <a:pt x="1073" y="358"/>
                  </a:cubicBezTo>
                  <a:cubicBezTo>
                    <a:pt x="765" y="192"/>
                    <a:pt x="496" y="99"/>
                    <a:pt x="306" y="52"/>
                  </a:cubicBezTo>
                  <a:cubicBezTo>
                    <a:pt x="212" y="24"/>
                    <a:pt x="137" y="17"/>
                    <a:pt x="87" y="9"/>
                  </a:cubicBezTo>
                  <a:cubicBezTo>
                    <a:pt x="50" y="4"/>
                    <a:pt x="27" y="1"/>
                    <a:pt x="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013;p34"/>
            <p:cNvSpPr/>
            <p:nvPr/>
          </p:nvSpPr>
          <p:spPr>
            <a:xfrm>
              <a:off x="7703701" y="2155815"/>
              <a:ext cx="40175" cy="34804"/>
            </a:xfrm>
            <a:custGeom>
              <a:avLst/>
              <a:gdLst/>
              <a:ahLst/>
              <a:cxnLst/>
              <a:rect l="l" t="t" r="r" b="b"/>
              <a:pathLst>
                <a:path w="905" h="784" extrusionOk="0">
                  <a:moveTo>
                    <a:pt x="212" y="0"/>
                  </a:moveTo>
                  <a:cubicBezTo>
                    <a:pt x="190" y="0"/>
                    <a:pt x="84" y="54"/>
                    <a:pt x="30" y="221"/>
                  </a:cubicBezTo>
                  <a:cubicBezTo>
                    <a:pt x="4" y="307"/>
                    <a:pt x="0" y="433"/>
                    <a:pt x="61" y="544"/>
                  </a:cubicBezTo>
                  <a:cubicBezTo>
                    <a:pt x="123" y="655"/>
                    <a:pt x="237" y="751"/>
                    <a:pt x="388" y="777"/>
                  </a:cubicBezTo>
                  <a:cubicBezTo>
                    <a:pt x="411" y="781"/>
                    <a:pt x="435" y="783"/>
                    <a:pt x="458" y="783"/>
                  </a:cubicBezTo>
                  <a:cubicBezTo>
                    <a:pt x="580" y="783"/>
                    <a:pt x="693" y="731"/>
                    <a:pt x="769" y="658"/>
                  </a:cubicBezTo>
                  <a:cubicBezTo>
                    <a:pt x="865" y="572"/>
                    <a:pt x="901" y="454"/>
                    <a:pt x="905" y="364"/>
                  </a:cubicBezTo>
                  <a:cubicBezTo>
                    <a:pt x="905" y="184"/>
                    <a:pt x="815" y="98"/>
                    <a:pt x="799" y="98"/>
                  </a:cubicBezTo>
                  <a:cubicBezTo>
                    <a:pt x="798" y="98"/>
                    <a:pt x="798" y="98"/>
                    <a:pt x="797" y="98"/>
                  </a:cubicBezTo>
                  <a:cubicBezTo>
                    <a:pt x="783" y="105"/>
                    <a:pt x="844" y="203"/>
                    <a:pt x="819" y="357"/>
                  </a:cubicBezTo>
                  <a:cubicBezTo>
                    <a:pt x="808" y="433"/>
                    <a:pt x="772" y="514"/>
                    <a:pt x="697" y="579"/>
                  </a:cubicBezTo>
                  <a:cubicBezTo>
                    <a:pt x="637" y="630"/>
                    <a:pt x="549" y="666"/>
                    <a:pt x="460" y="666"/>
                  </a:cubicBezTo>
                  <a:cubicBezTo>
                    <a:pt x="442" y="666"/>
                    <a:pt x="424" y="665"/>
                    <a:pt x="406" y="662"/>
                  </a:cubicBezTo>
                  <a:cubicBezTo>
                    <a:pt x="298" y="644"/>
                    <a:pt x="209" y="572"/>
                    <a:pt x="159" y="490"/>
                  </a:cubicBezTo>
                  <a:cubicBezTo>
                    <a:pt x="105" y="407"/>
                    <a:pt x="98" y="314"/>
                    <a:pt x="111" y="239"/>
                  </a:cubicBezTo>
                  <a:cubicBezTo>
                    <a:pt x="141" y="84"/>
                    <a:pt x="227" y="16"/>
                    <a:pt x="216" y="2"/>
                  </a:cubicBezTo>
                  <a:cubicBezTo>
                    <a:pt x="215" y="1"/>
                    <a:pt x="214" y="0"/>
                    <a:pt x="21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014;p34"/>
            <p:cNvSpPr/>
            <p:nvPr/>
          </p:nvSpPr>
          <p:spPr>
            <a:xfrm>
              <a:off x="7636447" y="1899588"/>
              <a:ext cx="78442" cy="41596"/>
            </a:xfrm>
            <a:custGeom>
              <a:avLst/>
              <a:gdLst/>
              <a:ahLst/>
              <a:cxnLst/>
              <a:rect l="l" t="t" r="r" b="b"/>
              <a:pathLst>
                <a:path w="1767" h="937" extrusionOk="0">
                  <a:moveTo>
                    <a:pt x="113" y="0"/>
                  </a:moveTo>
                  <a:cubicBezTo>
                    <a:pt x="43" y="0"/>
                    <a:pt x="3" y="8"/>
                    <a:pt x="4" y="16"/>
                  </a:cubicBezTo>
                  <a:cubicBezTo>
                    <a:pt x="1" y="52"/>
                    <a:pt x="457" y="84"/>
                    <a:pt x="942" y="347"/>
                  </a:cubicBezTo>
                  <a:cubicBezTo>
                    <a:pt x="1415" y="590"/>
                    <a:pt x="1696" y="936"/>
                    <a:pt x="1739" y="936"/>
                  </a:cubicBezTo>
                  <a:cubicBezTo>
                    <a:pt x="1740" y="936"/>
                    <a:pt x="1741" y="936"/>
                    <a:pt x="1742" y="935"/>
                  </a:cubicBezTo>
                  <a:cubicBezTo>
                    <a:pt x="1767" y="921"/>
                    <a:pt x="1512" y="508"/>
                    <a:pt x="995" y="243"/>
                  </a:cubicBezTo>
                  <a:cubicBezTo>
                    <a:pt x="633" y="46"/>
                    <a:pt x="284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015;p34"/>
            <p:cNvSpPr/>
            <p:nvPr/>
          </p:nvSpPr>
          <p:spPr>
            <a:xfrm>
              <a:off x="7739702" y="2147691"/>
              <a:ext cx="16470" cy="13185"/>
            </a:xfrm>
            <a:custGeom>
              <a:avLst/>
              <a:gdLst/>
              <a:ahLst/>
              <a:cxnLst/>
              <a:rect l="l" t="t" r="r" b="b"/>
              <a:pathLst>
                <a:path w="371" h="297" extrusionOk="0">
                  <a:moveTo>
                    <a:pt x="65" y="0"/>
                  </a:moveTo>
                  <a:cubicBezTo>
                    <a:pt x="50" y="0"/>
                    <a:pt x="14" y="27"/>
                    <a:pt x="4" y="94"/>
                  </a:cubicBezTo>
                  <a:cubicBezTo>
                    <a:pt x="1" y="131"/>
                    <a:pt x="8" y="177"/>
                    <a:pt x="40" y="224"/>
                  </a:cubicBezTo>
                  <a:cubicBezTo>
                    <a:pt x="71" y="265"/>
                    <a:pt x="128" y="296"/>
                    <a:pt x="186" y="296"/>
                  </a:cubicBezTo>
                  <a:cubicBezTo>
                    <a:pt x="189" y="296"/>
                    <a:pt x="192" y="296"/>
                    <a:pt x="195" y="296"/>
                  </a:cubicBezTo>
                  <a:cubicBezTo>
                    <a:pt x="256" y="293"/>
                    <a:pt x="320" y="260"/>
                    <a:pt x="345" y="202"/>
                  </a:cubicBezTo>
                  <a:cubicBezTo>
                    <a:pt x="370" y="149"/>
                    <a:pt x="360" y="99"/>
                    <a:pt x="342" y="63"/>
                  </a:cubicBezTo>
                  <a:cubicBezTo>
                    <a:pt x="316" y="17"/>
                    <a:pt x="282" y="2"/>
                    <a:pt x="261" y="2"/>
                  </a:cubicBezTo>
                  <a:cubicBezTo>
                    <a:pt x="249" y="2"/>
                    <a:pt x="241" y="6"/>
                    <a:pt x="241" y="13"/>
                  </a:cubicBezTo>
                  <a:cubicBezTo>
                    <a:pt x="238" y="26"/>
                    <a:pt x="263" y="48"/>
                    <a:pt x="263" y="91"/>
                  </a:cubicBezTo>
                  <a:cubicBezTo>
                    <a:pt x="266" y="138"/>
                    <a:pt x="248" y="174"/>
                    <a:pt x="191" y="177"/>
                  </a:cubicBezTo>
                  <a:cubicBezTo>
                    <a:pt x="189" y="177"/>
                    <a:pt x="187" y="177"/>
                    <a:pt x="185" y="177"/>
                  </a:cubicBezTo>
                  <a:cubicBezTo>
                    <a:pt x="131" y="177"/>
                    <a:pt x="101" y="136"/>
                    <a:pt x="90" y="91"/>
                  </a:cubicBezTo>
                  <a:cubicBezTo>
                    <a:pt x="76" y="48"/>
                    <a:pt x="83" y="13"/>
                    <a:pt x="69" y="1"/>
                  </a:cubicBezTo>
                  <a:cubicBezTo>
                    <a:pt x="68" y="1"/>
                    <a:pt x="66" y="0"/>
                    <a:pt x="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016;p34"/>
            <p:cNvSpPr/>
            <p:nvPr/>
          </p:nvSpPr>
          <p:spPr>
            <a:xfrm>
              <a:off x="7578783" y="3554184"/>
              <a:ext cx="83857" cy="1040693"/>
            </a:xfrm>
            <a:custGeom>
              <a:avLst/>
              <a:gdLst/>
              <a:ahLst/>
              <a:cxnLst/>
              <a:rect l="l" t="t" r="r" b="b"/>
              <a:pathLst>
                <a:path w="1889" h="23443" extrusionOk="0">
                  <a:moveTo>
                    <a:pt x="4" y="0"/>
                  </a:moveTo>
                  <a:cubicBezTo>
                    <a:pt x="1" y="0"/>
                    <a:pt x="1" y="22"/>
                    <a:pt x="1" y="61"/>
                  </a:cubicBezTo>
                  <a:cubicBezTo>
                    <a:pt x="1" y="108"/>
                    <a:pt x="1" y="166"/>
                    <a:pt x="4" y="237"/>
                  </a:cubicBezTo>
                  <a:cubicBezTo>
                    <a:pt x="8" y="406"/>
                    <a:pt x="15" y="632"/>
                    <a:pt x="22" y="923"/>
                  </a:cubicBezTo>
                  <a:cubicBezTo>
                    <a:pt x="44" y="1519"/>
                    <a:pt x="79" y="2380"/>
                    <a:pt x="134" y="3442"/>
                  </a:cubicBezTo>
                  <a:cubicBezTo>
                    <a:pt x="238" y="5568"/>
                    <a:pt x="420" y="8503"/>
                    <a:pt x="679" y="11741"/>
                  </a:cubicBezTo>
                  <a:cubicBezTo>
                    <a:pt x="941" y="14979"/>
                    <a:pt x="1232" y="17908"/>
                    <a:pt x="1465" y="20022"/>
                  </a:cubicBezTo>
                  <a:cubicBezTo>
                    <a:pt x="1583" y="21080"/>
                    <a:pt x="1684" y="21935"/>
                    <a:pt x="1759" y="22527"/>
                  </a:cubicBezTo>
                  <a:cubicBezTo>
                    <a:pt x="1795" y="22814"/>
                    <a:pt x="1827" y="23040"/>
                    <a:pt x="1849" y="23205"/>
                  </a:cubicBezTo>
                  <a:cubicBezTo>
                    <a:pt x="1860" y="23277"/>
                    <a:pt x="1867" y="23335"/>
                    <a:pt x="1874" y="23381"/>
                  </a:cubicBezTo>
                  <a:cubicBezTo>
                    <a:pt x="1881" y="23421"/>
                    <a:pt x="1885" y="23442"/>
                    <a:pt x="1888" y="23442"/>
                  </a:cubicBezTo>
                  <a:cubicBezTo>
                    <a:pt x="1888" y="23442"/>
                    <a:pt x="1888" y="23421"/>
                    <a:pt x="1885" y="23381"/>
                  </a:cubicBezTo>
                  <a:cubicBezTo>
                    <a:pt x="1881" y="23335"/>
                    <a:pt x="1878" y="23274"/>
                    <a:pt x="1870" y="23202"/>
                  </a:cubicBezTo>
                  <a:cubicBezTo>
                    <a:pt x="1856" y="23037"/>
                    <a:pt x="1835" y="22810"/>
                    <a:pt x="1806" y="22520"/>
                  </a:cubicBezTo>
                  <a:cubicBezTo>
                    <a:pt x="1745" y="21920"/>
                    <a:pt x="1655" y="21066"/>
                    <a:pt x="1547" y="20015"/>
                  </a:cubicBezTo>
                  <a:cubicBezTo>
                    <a:pt x="1336" y="17896"/>
                    <a:pt x="1060" y="14968"/>
                    <a:pt x="798" y="11734"/>
                  </a:cubicBezTo>
                  <a:cubicBezTo>
                    <a:pt x="539" y="8496"/>
                    <a:pt x="345" y="5560"/>
                    <a:pt x="216" y="3439"/>
                  </a:cubicBezTo>
                  <a:cubicBezTo>
                    <a:pt x="155" y="2384"/>
                    <a:pt x="104" y="1526"/>
                    <a:pt x="69" y="923"/>
                  </a:cubicBezTo>
                  <a:cubicBezTo>
                    <a:pt x="51" y="632"/>
                    <a:pt x="36" y="402"/>
                    <a:pt x="26" y="237"/>
                  </a:cubicBezTo>
                  <a:cubicBezTo>
                    <a:pt x="22" y="166"/>
                    <a:pt x="15" y="108"/>
                    <a:pt x="11" y="61"/>
                  </a:cubicBezTo>
                  <a:cubicBezTo>
                    <a:pt x="8" y="18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017;p34"/>
            <p:cNvSpPr/>
            <p:nvPr/>
          </p:nvSpPr>
          <p:spPr>
            <a:xfrm>
              <a:off x="7729388" y="2654394"/>
              <a:ext cx="270000" cy="372900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018;p34"/>
            <p:cNvSpPr/>
            <p:nvPr/>
          </p:nvSpPr>
          <p:spPr>
            <a:xfrm>
              <a:off x="7541982" y="4593695"/>
              <a:ext cx="280960" cy="6748"/>
            </a:xfrm>
            <a:custGeom>
              <a:avLst/>
              <a:gdLst/>
              <a:ahLst/>
              <a:cxnLst/>
              <a:rect l="l" t="t" r="r" b="b"/>
              <a:pathLst>
                <a:path w="6329" h="152" extrusionOk="0">
                  <a:moveTo>
                    <a:pt x="926" y="0"/>
                  </a:moveTo>
                  <a:cubicBezTo>
                    <a:pt x="639" y="0"/>
                    <a:pt x="409" y="0"/>
                    <a:pt x="248" y="7"/>
                  </a:cubicBezTo>
                  <a:cubicBezTo>
                    <a:pt x="86" y="11"/>
                    <a:pt x="0" y="18"/>
                    <a:pt x="0" y="25"/>
                  </a:cubicBezTo>
                  <a:cubicBezTo>
                    <a:pt x="0" y="32"/>
                    <a:pt x="86" y="43"/>
                    <a:pt x="248" y="54"/>
                  </a:cubicBezTo>
                  <a:cubicBezTo>
                    <a:pt x="434" y="61"/>
                    <a:pt x="661" y="72"/>
                    <a:pt x="926" y="82"/>
                  </a:cubicBezTo>
                  <a:cubicBezTo>
                    <a:pt x="1497" y="104"/>
                    <a:pt x="2287" y="133"/>
                    <a:pt x="3163" y="147"/>
                  </a:cubicBezTo>
                  <a:cubicBezTo>
                    <a:pt x="3388" y="150"/>
                    <a:pt x="3608" y="151"/>
                    <a:pt x="3820" y="151"/>
                  </a:cubicBezTo>
                  <a:cubicBezTo>
                    <a:pt x="4431" y="151"/>
                    <a:pt x="4976" y="140"/>
                    <a:pt x="5402" y="118"/>
                  </a:cubicBezTo>
                  <a:cubicBezTo>
                    <a:pt x="5689" y="104"/>
                    <a:pt x="5919" y="90"/>
                    <a:pt x="6080" y="75"/>
                  </a:cubicBezTo>
                  <a:cubicBezTo>
                    <a:pt x="6239" y="61"/>
                    <a:pt x="6328" y="50"/>
                    <a:pt x="6328" y="39"/>
                  </a:cubicBezTo>
                  <a:cubicBezTo>
                    <a:pt x="6328" y="32"/>
                    <a:pt x="6239" y="29"/>
                    <a:pt x="6077" y="29"/>
                  </a:cubicBezTo>
                  <a:cubicBezTo>
                    <a:pt x="5891" y="29"/>
                    <a:pt x="5664" y="32"/>
                    <a:pt x="5399" y="36"/>
                  </a:cubicBezTo>
                  <a:cubicBezTo>
                    <a:pt x="5190" y="37"/>
                    <a:pt x="4952" y="38"/>
                    <a:pt x="4691" y="38"/>
                  </a:cubicBezTo>
                  <a:cubicBezTo>
                    <a:pt x="4239" y="38"/>
                    <a:pt x="3719" y="35"/>
                    <a:pt x="3166" y="29"/>
                  </a:cubicBezTo>
                  <a:cubicBezTo>
                    <a:pt x="2290" y="14"/>
                    <a:pt x="1501" y="0"/>
                    <a:pt x="92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019;p34"/>
            <p:cNvSpPr/>
            <p:nvPr/>
          </p:nvSpPr>
          <p:spPr>
            <a:xfrm>
              <a:off x="7012480" y="2565990"/>
              <a:ext cx="867563" cy="416268"/>
            </a:xfrm>
            <a:custGeom>
              <a:avLst/>
              <a:gdLst/>
              <a:ahLst/>
              <a:cxnLst/>
              <a:rect l="l" t="t" r="r" b="b"/>
              <a:pathLst>
                <a:path w="19543" h="9377" extrusionOk="0">
                  <a:moveTo>
                    <a:pt x="15719" y="1"/>
                  </a:moveTo>
                  <a:cubicBezTo>
                    <a:pt x="15719" y="1"/>
                    <a:pt x="13863" y="5349"/>
                    <a:pt x="13296" y="5399"/>
                  </a:cubicBezTo>
                  <a:cubicBezTo>
                    <a:pt x="12923" y="5433"/>
                    <a:pt x="12548" y="5448"/>
                    <a:pt x="12173" y="5448"/>
                  </a:cubicBezTo>
                  <a:cubicBezTo>
                    <a:pt x="9377" y="5448"/>
                    <a:pt x="6631" y="4593"/>
                    <a:pt x="5590" y="4229"/>
                  </a:cubicBezTo>
                  <a:cubicBezTo>
                    <a:pt x="5471" y="4096"/>
                    <a:pt x="5331" y="3934"/>
                    <a:pt x="5181" y="3733"/>
                  </a:cubicBezTo>
                  <a:cubicBezTo>
                    <a:pt x="5048" y="3565"/>
                    <a:pt x="4951" y="3374"/>
                    <a:pt x="4883" y="3170"/>
                  </a:cubicBezTo>
                  <a:cubicBezTo>
                    <a:pt x="4803" y="2922"/>
                    <a:pt x="4710" y="2589"/>
                    <a:pt x="4714" y="2391"/>
                  </a:cubicBezTo>
                  <a:cubicBezTo>
                    <a:pt x="4718" y="2224"/>
                    <a:pt x="4587" y="2113"/>
                    <a:pt x="4458" y="2113"/>
                  </a:cubicBezTo>
                  <a:cubicBezTo>
                    <a:pt x="4396" y="2113"/>
                    <a:pt x="4335" y="2139"/>
                    <a:pt x="4290" y="2197"/>
                  </a:cubicBezTo>
                  <a:cubicBezTo>
                    <a:pt x="4154" y="2373"/>
                    <a:pt x="4118" y="3048"/>
                    <a:pt x="4430" y="3773"/>
                  </a:cubicBezTo>
                  <a:cubicBezTo>
                    <a:pt x="4543" y="4038"/>
                    <a:pt x="4468" y="4130"/>
                    <a:pt x="4309" y="4130"/>
                  </a:cubicBezTo>
                  <a:cubicBezTo>
                    <a:pt x="4031" y="4130"/>
                    <a:pt x="3493" y="3849"/>
                    <a:pt x="3235" y="3719"/>
                  </a:cubicBezTo>
                  <a:cubicBezTo>
                    <a:pt x="2855" y="3527"/>
                    <a:pt x="1702" y="3012"/>
                    <a:pt x="1429" y="3012"/>
                  </a:cubicBezTo>
                  <a:cubicBezTo>
                    <a:pt x="1411" y="3012"/>
                    <a:pt x="1397" y="3015"/>
                    <a:pt x="1387" y="3019"/>
                  </a:cubicBezTo>
                  <a:cubicBezTo>
                    <a:pt x="1150" y="3130"/>
                    <a:pt x="1225" y="3403"/>
                    <a:pt x="1634" y="3597"/>
                  </a:cubicBezTo>
                  <a:cubicBezTo>
                    <a:pt x="2047" y="3795"/>
                    <a:pt x="3228" y="4459"/>
                    <a:pt x="3110" y="4666"/>
                  </a:cubicBezTo>
                  <a:cubicBezTo>
                    <a:pt x="3100" y="4684"/>
                    <a:pt x="3075" y="4693"/>
                    <a:pt x="3037" y="4693"/>
                  </a:cubicBezTo>
                  <a:cubicBezTo>
                    <a:pt x="2650" y="4693"/>
                    <a:pt x="948" y="3808"/>
                    <a:pt x="948" y="3808"/>
                  </a:cubicBezTo>
                  <a:cubicBezTo>
                    <a:pt x="948" y="3808"/>
                    <a:pt x="743" y="3656"/>
                    <a:pt x="574" y="3656"/>
                  </a:cubicBezTo>
                  <a:cubicBezTo>
                    <a:pt x="506" y="3656"/>
                    <a:pt x="444" y="3681"/>
                    <a:pt x="403" y="3748"/>
                  </a:cubicBezTo>
                  <a:cubicBezTo>
                    <a:pt x="141" y="4174"/>
                    <a:pt x="2403" y="5144"/>
                    <a:pt x="2621" y="5230"/>
                  </a:cubicBezTo>
                  <a:cubicBezTo>
                    <a:pt x="2752" y="5283"/>
                    <a:pt x="2678" y="5464"/>
                    <a:pt x="2554" y="5464"/>
                  </a:cubicBezTo>
                  <a:cubicBezTo>
                    <a:pt x="2534" y="5464"/>
                    <a:pt x="2514" y="5460"/>
                    <a:pt x="2492" y="5449"/>
                  </a:cubicBezTo>
                  <a:cubicBezTo>
                    <a:pt x="2355" y="5387"/>
                    <a:pt x="1063" y="4668"/>
                    <a:pt x="469" y="4668"/>
                  </a:cubicBezTo>
                  <a:cubicBezTo>
                    <a:pt x="346" y="4668"/>
                    <a:pt x="252" y="4699"/>
                    <a:pt x="206" y="4774"/>
                  </a:cubicBezTo>
                  <a:cubicBezTo>
                    <a:pt x="1" y="5105"/>
                    <a:pt x="2058" y="5589"/>
                    <a:pt x="2323" y="6016"/>
                  </a:cubicBezTo>
                  <a:cubicBezTo>
                    <a:pt x="2373" y="6097"/>
                    <a:pt x="2349" y="6129"/>
                    <a:pt x="2277" y="6129"/>
                  </a:cubicBezTo>
                  <a:cubicBezTo>
                    <a:pt x="2151" y="6129"/>
                    <a:pt x="1877" y="6033"/>
                    <a:pt x="1588" y="5937"/>
                  </a:cubicBezTo>
                  <a:cubicBezTo>
                    <a:pt x="1297" y="5841"/>
                    <a:pt x="990" y="5747"/>
                    <a:pt x="797" y="5747"/>
                  </a:cubicBezTo>
                  <a:cubicBezTo>
                    <a:pt x="708" y="5747"/>
                    <a:pt x="643" y="5767"/>
                    <a:pt x="615" y="5816"/>
                  </a:cubicBezTo>
                  <a:cubicBezTo>
                    <a:pt x="547" y="5937"/>
                    <a:pt x="514" y="6038"/>
                    <a:pt x="1620" y="6436"/>
                  </a:cubicBezTo>
                  <a:cubicBezTo>
                    <a:pt x="2154" y="6630"/>
                    <a:pt x="3167" y="6866"/>
                    <a:pt x="4086" y="7065"/>
                  </a:cubicBezTo>
                  <a:lnTo>
                    <a:pt x="4082" y="7075"/>
                  </a:lnTo>
                  <a:cubicBezTo>
                    <a:pt x="4082" y="7075"/>
                    <a:pt x="9223" y="9377"/>
                    <a:pt x="13225" y="9377"/>
                  </a:cubicBezTo>
                  <a:cubicBezTo>
                    <a:pt x="15156" y="9377"/>
                    <a:pt x="16821" y="8841"/>
                    <a:pt x="17517" y="7254"/>
                  </a:cubicBezTo>
                  <a:cubicBezTo>
                    <a:pt x="19462" y="2812"/>
                    <a:pt x="19542" y="2490"/>
                    <a:pt x="19525" y="2490"/>
                  </a:cubicBezTo>
                  <a:lnTo>
                    <a:pt x="19525" y="2490"/>
                  </a:lnTo>
                  <a:cubicBezTo>
                    <a:pt x="19522" y="2490"/>
                    <a:pt x="19516" y="2499"/>
                    <a:pt x="19516" y="2499"/>
                  </a:cubicBezTo>
                  <a:lnTo>
                    <a:pt x="15719" y="1"/>
                  </a:ln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020;p34"/>
            <p:cNvSpPr/>
            <p:nvPr/>
          </p:nvSpPr>
          <p:spPr>
            <a:xfrm>
              <a:off x="7607725" y="2352468"/>
              <a:ext cx="295610" cy="523654"/>
            </a:xfrm>
            <a:custGeom>
              <a:avLst/>
              <a:gdLst/>
              <a:ahLst/>
              <a:cxnLst/>
              <a:rect l="l" t="t" r="r" b="b"/>
              <a:pathLst>
                <a:path w="6659" h="11796" extrusionOk="0">
                  <a:moveTo>
                    <a:pt x="3544" y="1"/>
                  </a:moveTo>
                  <a:lnTo>
                    <a:pt x="3529" y="26"/>
                  </a:lnTo>
                  <a:lnTo>
                    <a:pt x="3170" y="895"/>
                  </a:lnTo>
                  <a:lnTo>
                    <a:pt x="3135" y="977"/>
                  </a:lnTo>
                  <a:lnTo>
                    <a:pt x="3049" y="1185"/>
                  </a:lnTo>
                  <a:lnTo>
                    <a:pt x="3012" y="1268"/>
                  </a:lnTo>
                  <a:lnTo>
                    <a:pt x="2284" y="3016"/>
                  </a:lnTo>
                  <a:cubicBezTo>
                    <a:pt x="2154" y="3594"/>
                    <a:pt x="2007" y="4168"/>
                    <a:pt x="1843" y="4735"/>
                  </a:cubicBezTo>
                  <a:cubicBezTo>
                    <a:pt x="1831" y="4771"/>
                    <a:pt x="1821" y="4807"/>
                    <a:pt x="1810" y="4843"/>
                  </a:cubicBezTo>
                  <a:cubicBezTo>
                    <a:pt x="1745" y="5058"/>
                    <a:pt x="1681" y="5270"/>
                    <a:pt x="1613" y="5482"/>
                  </a:cubicBezTo>
                  <a:cubicBezTo>
                    <a:pt x="1175" y="6824"/>
                    <a:pt x="632" y="8134"/>
                    <a:pt x="1" y="9420"/>
                  </a:cubicBezTo>
                  <a:lnTo>
                    <a:pt x="4527" y="11795"/>
                  </a:lnTo>
                  <a:cubicBezTo>
                    <a:pt x="4527" y="11795"/>
                    <a:pt x="6257" y="8701"/>
                    <a:pt x="6630" y="4513"/>
                  </a:cubicBezTo>
                  <a:cubicBezTo>
                    <a:pt x="6649" y="4308"/>
                    <a:pt x="6655" y="4114"/>
                    <a:pt x="6655" y="3928"/>
                  </a:cubicBezTo>
                  <a:cubicBezTo>
                    <a:pt x="6659" y="697"/>
                    <a:pt x="4096" y="94"/>
                    <a:pt x="3619" y="12"/>
                  </a:cubicBezTo>
                  <a:lnTo>
                    <a:pt x="3612" y="12"/>
                  </a:lnTo>
                  <a:cubicBezTo>
                    <a:pt x="3569" y="1"/>
                    <a:pt x="3544" y="1"/>
                    <a:pt x="3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021;p34"/>
            <p:cNvSpPr/>
            <p:nvPr/>
          </p:nvSpPr>
          <p:spPr>
            <a:xfrm>
              <a:off x="7704500" y="2352779"/>
              <a:ext cx="67255" cy="59797"/>
            </a:xfrm>
            <a:custGeom>
              <a:avLst/>
              <a:gdLst/>
              <a:ahLst/>
              <a:cxnLst/>
              <a:rect l="l" t="t" r="r" b="b"/>
              <a:pathLst>
                <a:path w="1515" h="1347" extrusionOk="0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022;p34"/>
            <p:cNvSpPr/>
            <p:nvPr/>
          </p:nvSpPr>
          <p:spPr>
            <a:xfrm>
              <a:off x="7686477" y="2424338"/>
              <a:ext cx="175173" cy="164297"/>
            </a:xfrm>
            <a:custGeom>
              <a:avLst/>
              <a:gdLst/>
              <a:ahLst/>
              <a:cxnLst/>
              <a:rect l="l" t="t" r="r" b="b"/>
              <a:pathLst>
                <a:path w="3946" h="3701" extrusionOk="0">
                  <a:moveTo>
                    <a:pt x="3030" y="0"/>
                  </a:moveTo>
                  <a:lnTo>
                    <a:pt x="3037" y="48"/>
                  </a:lnTo>
                  <a:cubicBezTo>
                    <a:pt x="3155" y="548"/>
                    <a:pt x="3308" y="1210"/>
                    <a:pt x="3483" y="1972"/>
                  </a:cubicBezTo>
                  <a:lnTo>
                    <a:pt x="3483" y="1972"/>
                  </a:lnTo>
                  <a:cubicBezTo>
                    <a:pt x="3073" y="1860"/>
                    <a:pt x="2631" y="1735"/>
                    <a:pt x="2172" y="1605"/>
                  </a:cubicBezTo>
                  <a:cubicBezTo>
                    <a:pt x="2043" y="1569"/>
                    <a:pt x="1914" y="1534"/>
                    <a:pt x="1788" y="1501"/>
                  </a:cubicBezTo>
                  <a:lnTo>
                    <a:pt x="1710" y="1479"/>
                  </a:lnTo>
                  <a:lnTo>
                    <a:pt x="1713" y="1559"/>
                  </a:lnTo>
                  <a:cubicBezTo>
                    <a:pt x="1751" y="2295"/>
                    <a:pt x="1786" y="2979"/>
                    <a:pt x="1814" y="3571"/>
                  </a:cubicBezTo>
                  <a:lnTo>
                    <a:pt x="1814" y="3571"/>
                  </a:lnTo>
                  <a:cubicBezTo>
                    <a:pt x="1293" y="3441"/>
                    <a:pt x="852" y="3331"/>
                    <a:pt x="521" y="3249"/>
                  </a:cubicBezTo>
                  <a:cubicBezTo>
                    <a:pt x="370" y="3217"/>
                    <a:pt x="245" y="3188"/>
                    <a:pt x="141" y="3163"/>
                  </a:cubicBezTo>
                  <a:cubicBezTo>
                    <a:pt x="66" y="3147"/>
                    <a:pt x="21" y="3140"/>
                    <a:pt x="8" y="3140"/>
                  </a:cubicBezTo>
                  <a:cubicBezTo>
                    <a:pt x="5" y="3140"/>
                    <a:pt x="4" y="3140"/>
                    <a:pt x="4" y="3141"/>
                  </a:cubicBezTo>
                  <a:cubicBezTo>
                    <a:pt x="1" y="3149"/>
                    <a:pt x="47" y="3163"/>
                    <a:pt x="130" y="3192"/>
                  </a:cubicBezTo>
                  <a:cubicBezTo>
                    <a:pt x="234" y="3224"/>
                    <a:pt x="356" y="3260"/>
                    <a:pt x="507" y="3303"/>
                  </a:cubicBezTo>
                  <a:cubicBezTo>
                    <a:pt x="852" y="3399"/>
                    <a:pt x="1311" y="3529"/>
                    <a:pt x="1856" y="3683"/>
                  </a:cubicBezTo>
                  <a:lnTo>
                    <a:pt x="1917" y="3701"/>
                  </a:lnTo>
                  <a:lnTo>
                    <a:pt x="1914" y="3633"/>
                  </a:lnTo>
                  <a:cubicBezTo>
                    <a:pt x="1893" y="3048"/>
                    <a:pt x="1863" y="2365"/>
                    <a:pt x="1834" y="1634"/>
                  </a:cubicBezTo>
                  <a:lnTo>
                    <a:pt x="1834" y="1634"/>
                  </a:lnTo>
                  <a:cubicBezTo>
                    <a:pt x="1935" y="1663"/>
                    <a:pt x="2038" y="1692"/>
                    <a:pt x="2140" y="1720"/>
                  </a:cubicBezTo>
                  <a:cubicBezTo>
                    <a:pt x="2636" y="1857"/>
                    <a:pt x="3110" y="1986"/>
                    <a:pt x="3547" y="2107"/>
                  </a:cubicBezTo>
                  <a:lnTo>
                    <a:pt x="3637" y="2132"/>
                  </a:lnTo>
                  <a:lnTo>
                    <a:pt x="3615" y="2039"/>
                  </a:lnTo>
                  <a:cubicBezTo>
                    <a:pt x="3420" y="1265"/>
                    <a:pt x="3249" y="592"/>
                    <a:pt x="3121" y="77"/>
                  </a:cubicBezTo>
                  <a:lnTo>
                    <a:pt x="3121" y="77"/>
                  </a:lnTo>
                  <a:cubicBezTo>
                    <a:pt x="3586" y="89"/>
                    <a:pt x="3876" y="150"/>
                    <a:pt x="3934" y="150"/>
                  </a:cubicBezTo>
                  <a:cubicBezTo>
                    <a:pt x="3941" y="150"/>
                    <a:pt x="3945" y="149"/>
                    <a:pt x="3945" y="148"/>
                  </a:cubicBezTo>
                  <a:cubicBezTo>
                    <a:pt x="3945" y="141"/>
                    <a:pt x="3867" y="119"/>
                    <a:pt x="3719" y="86"/>
                  </a:cubicBezTo>
                  <a:cubicBezTo>
                    <a:pt x="3572" y="54"/>
                    <a:pt x="3353" y="18"/>
                    <a:pt x="3077" y="5"/>
                  </a:cubicBezTo>
                  <a:lnTo>
                    <a:pt x="303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023;p34"/>
            <p:cNvSpPr/>
            <p:nvPr/>
          </p:nvSpPr>
          <p:spPr>
            <a:xfrm>
              <a:off x="7661484" y="2644696"/>
              <a:ext cx="212773" cy="94867"/>
            </a:xfrm>
            <a:custGeom>
              <a:avLst/>
              <a:gdLst/>
              <a:ahLst/>
              <a:cxnLst/>
              <a:rect l="l" t="t" r="r" b="b"/>
              <a:pathLst>
                <a:path w="4793" h="2137" extrusionOk="0">
                  <a:moveTo>
                    <a:pt x="366" y="1761"/>
                  </a:moveTo>
                  <a:cubicBezTo>
                    <a:pt x="366" y="1761"/>
                    <a:pt x="366" y="1762"/>
                    <a:pt x="366" y="1763"/>
                  </a:cubicBezTo>
                  <a:lnTo>
                    <a:pt x="363" y="1767"/>
                  </a:lnTo>
                  <a:cubicBezTo>
                    <a:pt x="365" y="1763"/>
                    <a:pt x="366" y="1761"/>
                    <a:pt x="366" y="1761"/>
                  </a:cubicBezTo>
                  <a:close/>
                  <a:moveTo>
                    <a:pt x="4314" y="1"/>
                  </a:moveTo>
                  <a:lnTo>
                    <a:pt x="4282" y="54"/>
                  </a:lnTo>
                  <a:cubicBezTo>
                    <a:pt x="4013" y="536"/>
                    <a:pt x="3605" y="1215"/>
                    <a:pt x="3048" y="1946"/>
                  </a:cubicBezTo>
                  <a:lnTo>
                    <a:pt x="3048" y="1946"/>
                  </a:lnTo>
                  <a:cubicBezTo>
                    <a:pt x="2849" y="1687"/>
                    <a:pt x="2639" y="1410"/>
                    <a:pt x="2423" y="1127"/>
                  </a:cubicBezTo>
                  <a:cubicBezTo>
                    <a:pt x="2247" y="902"/>
                    <a:pt x="2079" y="679"/>
                    <a:pt x="1914" y="463"/>
                  </a:cubicBezTo>
                  <a:lnTo>
                    <a:pt x="1874" y="413"/>
                  </a:lnTo>
                  <a:lnTo>
                    <a:pt x="1827" y="453"/>
                  </a:lnTo>
                  <a:cubicBezTo>
                    <a:pt x="1544" y="708"/>
                    <a:pt x="1271" y="948"/>
                    <a:pt x="1019" y="1174"/>
                  </a:cubicBezTo>
                  <a:cubicBezTo>
                    <a:pt x="894" y="1286"/>
                    <a:pt x="772" y="1394"/>
                    <a:pt x="658" y="1497"/>
                  </a:cubicBezTo>
                  <a:cubicBezTo>
                    <a:pt x="600" y="1548"/>
                    <a:pt x="546" y="1598"/>
                    <a:pt x="492" y="1648"/>
                  </a:cubicBezTo>
                  <a:lnTo>
                    <a:pt x="414" y="1716"/>
                  </a:lnTo>
                  <a:lnTo>
                    <a:pt x="414" y="1716"/>
                  </a:lnTo>
                  <a:cubicBezTo>
                    <a:pt x="413" y="1716"/>
                    <a:pt x="412" y="1715"/>
                    <a:pt x="411" y="1715"/>
                  </a:cubicBezTo>
                  <a:lnTo>
                    <a:pt x="411" y="1715"/>
                  </a:lnTo>
                  <a:cubicBezTo>
                    <a:pt x="272" y="1301"/>
                    <a:pt x="168" y="957"/>
                    <a:pt x="105" y="718"/>
                  </a:cubicBezTo>
                  <a:cubicBezTo>
                    <a:pt x="36" y="474"/>
                    <a:pt x="22" y="334"/>
                    <a:pt x="15" y="334"/>
                  </a:cubicBezTo>
                  <a:lnTo>
                    <a:pt x="15" y="334"/>
                  </a:lnTo>
                  <a:cubicBezTo>
                    <a:pt x="4" y="334"/>
                    <a:pt x="0" y="478"/>
                    <a:pt x="58" y="729"/>
                  </a:cubicBezTo>
                  <a:cubicBezTo>
                    <a:pt x="108" y="980"/>
                    <a:pt x="201" y="1339"/>
                    <a:pt x="335" y="1773"/>
                  </a:cubicBezTo>
                  <a:lnTo>
                    <a:pt x="348" y="1817"/>
                  </a:lnTo>
                  <a:lnTo>
                    <a:pt x="366" y="1810"/>
                  </a:lnTo>
                  <a:lnTo>
                    <a:pt x="366" y="1810"/>
                  </a:lnTo>
                  <a:cubicBezTo>
                    <a:pt x="378" y="1823"/>
                    <a:pt x="398" y="1835"/>
                    <a:pt x="409" y="1835"/>
                  </a:cubicBezTo>
                  <a:cubicBezTo>
                    <a:pt x="413" y="1835"/>
                    <a:pt x="415" y="1834"/>
                    <a:pt x="416" y="1831"/>
                  </a:cubicBezTo>
                  <a:cubicBezTo>
                    <a:pt x="424" y="1828"/>
                    <a:pt x="424" y="1828"/>
                    <a:pt x="431" y="1824"/>
                  </a:cubicBezTo>
                  <a:lnTo>
                    <a:pt x="438" y="1817"/>
                  </a:lnTo>
                  <a:lnTo>
                    <a:pt x="449" y="1806"/>
                  </a:lnTo>
                  <a:lnTo>
                    <a:pt x="471" y="1788"/>
                  </a:lnTo>
                  <a:lnTo>
                    <a:pt x="553" y="1720"/>
                  </a:lnTo>
                  <a:cubicBezTo>
                    <a:pt x="607" y="1669"/>
                    <a:pt x="664" y="1619"/>
                    <a:pt x="722" y="1569"/>
                  </a:cubicBezTo>
                  <a:cubicBezTo>
                    <a:pt x="840" y="1469"/>
                    <a:pt x="962" y="1364"/>
                    <a:pt x="1088" y="1253"/>
                  </a:cubicBezTo>
                  <a:cubicBezTo>
                    <a:pt x="1333" y="1043"/>
                    <a:pt x="1589" y="817"/>
                    <a:pt x="1859" y="583"/>
                  </a:cubicBezTo>
                  <a:lnTo>
                    <a:pt x="1859" y="583"/>
                  </a:lnTo>
                  <a:cubicBezTo>
                    <a:pt x="2012" y="783"/>
                    <a:pt x="2168" y="991"/>
                    <a:pt x="2330" y="1200"/>
                  </a:cubicBezTo>
                  <a:cubicBezTo>
                    <a:pt x="2563" y="1505"/>
                    <a:pt x="2790" y="1798"/>
                    <a:pt x="3001" y="2075"/>
                  </a:cubicBezTo>
                  <a:lnTo>
                    <a:pt x="3048" y="2136"/>
                  </a:lnTo>
                  <a:lnTo>
                    <a:pt x="3095" y="2075"/>
                  </a:lnTo>
                  <a:cubicBezTo>
                    <a:pt x="3652" y="1341"/>
                    <a:pt x="4056" y="643"/>
                    <a:pt x="4319" y="141"/>
                  </a:cubicBezTo>
                  <a:lnTo>
                    <a:pt x="4319" y="141"/>
                  </a:lnTo>
                  <a:cubicBezTo>
                    <a:pt x="4449" y="342"/>
                    <a:pt x="4541" y="520"/>
                    <a:pt x="4627" y="629"/>
                  </a:cubicBezTo>
                  <a:cubicBezTo>
                    <a:pt x="4714" y="744"/>
                    <a:pt x="4780" y="794"/>
                    <a:pt x="4784" y="794"/>
                  </a:cubicBezTo>
                  <a:cubicBezTo>
                    <a:pt x="4785" y="794"/>
                    <a:pt x="4785" y="794"/>
                    <a:pt x="4785" y="794"/>
                  </a:cubicBezTo>
                  <a:cubicBezTo>
                    <a:pt x="4792" y="786"/>
                    <a:pt x="4735" y="729"/>
                    <a:pt x="4655" y="607"/>
                  </a:cubicBezTo>
                  <a:cubicBezTo>
                    <a:pt x="4577" y="485"/>
                    <a:pt x="4487" y="288"/>
                    <a:pt x="4344" y="51"/>
                  </a:cubicBezTo>
                  <a:lnTo>
                    <a:pt x="431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024;p34"/>
            <p:cNvSpPr/>
            <p:nvPr/>
          </p:nvSpPr>
          <p:spPr>
            <a:xfrm>
              <a:off x="7609990" y="2539844"/>
              <a:ext cx="90738" cy="227955"/>
            </a:xfrm>
            <a:custGeom>
              <a:avLst/>
              <a:gdLst/>
              <a:ahLst/>
              <a:cxnLst/>
              <a:rect l="l" t="t" r="r" b="b"/>
              <a:pathLst>
                <a:path w="2044" h="5135" extrusionOk="0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025;p34"/>
            <p:cNvSpPr/>
            <p:nvPr/>
          </p:nvSpPr>
          <p:spPr>
            <a:xfrm>
              <a:off x="7704500" y="2352779"/>
              <a:ext cx="67255" cy="59797"/>
            </a:xfrm>
            <a:custGeom>
              <a:avLst/>
              <a:gdLst/>
              <a:ahLst/>
              <a:cxnLst/>
              <a:rect l="l" t="t" r="r" b="b"/>
              <a:pathLst>
                <a:path w="1515" h="1347" extrusionOk="0">
                  <a:moveTo>
                    <a:pt x="1489" y="1"/>
                  </a:moveTo>
                  <a:cubicBezTo>
                    <a:pt x="1452" y="1"/>
                    <a:pt x="1366" y="12"/>
                    <a:pt x="1243" y="23"/>
                  </a:cubicBezTo>
                  <a:cubicBezTo>
                    <a:pt x="1074" y="40"/>
                    <a:pt x="833" y="58"/>
                    <a:pt x="550" y="69"/>
                  </a:cubicBezTo>
                  <a:lnTo>
                    <a:pt x="464" y="73"/>
                  </a:lnTo>
                  <a:lnTo>
                    <a:pt x="507" y="148"/>
                  </a:lnTo>
                  <a:cubicBezTo>
                    <a:pt x="636" y="363"/>
                    <a:pt x="776" y="600"/>
                    <a:pt x="923" y="848"/>
                  </a:cubicBezTo>
                  <a:cubicBezTo>
                    <a:pt x="994" y="965"/>
                    <a:pt x="1065" y="1081"/>
                    <a:pt x="1133" y="1192"/>
                  </a:cubicBezTo>
                  <a:lnTo>
                    <a:pt x="1133" y="1192"/>
                  </a:lnTo>
                  <a:cubicBezTo>
                    <a:pt x="925" y="1164"/>
                    <a:pt x="735" y="1153"/>
                    <a:pt x="574" y="1153"/>
                  </a:cubicBezTo>
                  <a:cubicBezTo>
                    <a:pt x="492" y="1153"/>
                    <a:pt x="418" y="1156"/>
                    <a:pt x="352" y="1160"/>
                  </a:cubicBezTo>
                  <a:cubicBezTo>
                    <a:pt x="130" y="1178"/>
                    <a:pt x="0" y="1207"/>
                    <a:pt x="0" y="1218"/>
                  </a:cubicBezTo>
                  <a:cubicBezTo>
                    <a:pt x="0" y="1250"/>
                    <a:pt x="528" y="1189"/>
                    <a:pt x="1235" y="1322"/>
                  </a:cubicBezTo>
                  <a:lnTo>
                    <a:pt x="1357" y="1347"/>
                  </a:lnTo>
                  <a:lnTo>
                    <a:pt x="1357" y="1347"/>
                  </a:lnTo>
                  <a:lnTo>
                    <a:pt x="1293" y="1239"/>
                  </a:lnTo>
                  <a:cubicBezTo>
                    <a:pt x="1206" y="1095"/>
                    <a:pt x="1117" y="941"/>
                    <a:pt x="1024" y="787"/>
                  </a:cubicBezTo>
                  <a:cubicBezTo>
                    <a:pt x="890" y="568"/>
                    <a:pt x="762" y="359"/>
                    <a:pt x="642" y="167"/>
                  </a:cubicBezTo>
                  <a:lnTo>
                    <a:pt x="642" y="167"/>
                  </a:lnTo>
                  <a:cubicBezTo>
                    <a:pt x="1169" y="124"/>
                    <a:pt x="1514" y="32"/>
                    <a:pt x="1508" y="5"/>
                  </a:cubicBezTo>
                  <a:cubicBezTo>
                    <a:pt x="1507" y="2"/>
                    <a:pt x="1500" y="1"/>
                    <a:pt x="14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6" name="Google Shape;1026;p34"/>
            <p:cNvGrpSpPr/>
            <p:nvPr/>
          </p:nvGrpSpPr>
          <p:grpSpPr>
            <a:xfrm>
              <a:off x="7331478" y="2343723"/>
              <a:ext cx="542780" cy="395840"/>
              <a:chOff x="7331478" y="2343723"/>
              <a:chExt cx="542780" cy="395840"/>
            </a:xfrm>
          </p:grpSpPr>
          <p:sp>
            <p:nvSpPr>
              <p:cNvPr id="129" name="Google Shape;1027;p34"/>
              <p:cNvSpPr/>
              <p:nvPr/>
            </p:nvSpPr>
            <p:spPr>
              <a:xfrm>
                <a:off x="7445431" y="2352912"/>
                <a:ext cx="326019" cy="156084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3516" extrusionOk="0">
                    <a:moveTo>
                      <a:pt x="7339" y="0"/>
                    </a:moveTo>
                    <a:cubicBezTo>
                      <a:pt x="7319" y="0"/>
                      <a:pt x="7238" y="23"/>
                      <a:pt x="7097" y="48"/>
                    </a:cubicBezTo>
                    <a:cubicBezTo>
                      <a:pt x="6935" y="80"/>
                      <a:pt x="6698" y="80"/>
                      <a:pt x="6386" y="91"/>
                    </a:cubicBezTo>
                    <a:lnTo>
                      <a:pt x="6343" y="91"/>
                    </a:lnTo>
                    <a:lnTo>
                      <a:pt x="6364" y="134"/>
                    </a:lnTo>
                    <a:cubicBezTo>
                      <a:pt x="6540" y="429"/>
                      <a:pt x="6754" y="790"/>
                      <a:pt x="7001" y="1210"/>
                    </a:cubicBezTo>
                    <a:lnTo>
                      <a:pt x="7001" y="1210"/>
                    </a:lnTo>
                    <a:cubicBezTo>
                      <a:pt x="6774" y="1170"/>
                      <a:pt x="6525" y="1146"/>
                      <a:pt x="6264" y="1146"/>
                    </a:cubicBezTo>
                    <a:cubicBezTo>
                      <a:pt x="6124" y="1146"/>
                      <a:pt x="5980" y="1153"/>
                      <a:pt x="5833" y="1168"/>
                    </a:cubicBezTo>
                    <a:lnTo>
                      <a:pt x="5783" y="1172"/>
                    </a:lnTo>
                    <a:lnTo>
                      <a:pt x="5790" y="1222"/>
                    </a:lnTo>
                    <a:cubicBezTo>
                      <a:pt x="5830" y="1619"/>
                      <a:pt x="5820" y="2076"/>
                      <a:pt x="5952" y="2537"/>
                    </a:cubicBezTo>
                    <a:lnTo>
                      <a:pt x="5952" y="2537"/>
                    </a:lnTo>
                    <a:cubicBezTo>
                      <a:pt x="5548" y="2431"/>
                      <a:pt x="5121" y="2306"/>
                      <a:pt x="4738" y="2076"/>
                    </a:cubicBezTo>
                    <a:lnTo>
                      <a:pt x="4667" y="2036"/>
                    </a:lnTo>
                    <a:lnTo>
                      <a:pt x="4652" y="2116"/>
                    </a:lnTo>
                    <a:cubicBezTo>
                      <a:pt x="4575" y="2496"/>
                      <a:pt x="4492" y="2898"/>
                      <a:pt x="4409" y="3304"/>
                    </a:cubicBezTo>
                    <a:lnTo>
                      <a:pt x="4409" y="3304"/>
                    </a:lnTo>
                    <a:cubicBezTo>
                      <a:pt x="4261" y="3179"/>
                      <a:pt x="4111" y="3043"/>
                      <a:pt x="3966" y="2898"/>
                    </a:cubicBezTo>
                    <a:cubicBezTo>
                      <a:pt x="3802" y="2733"/>
                      <a:pt x="3651" y="2565"/>
                      <a:pt x="3511" y="2385"/>
                    </a:cubicBezTo>
                    <a:lnTo>
                      <a:pt x="3474" y="2338"/>
                    </a:lnTo>
                    <a:lnTo>
                      <a:pt x="3428" y="2378"/>
                    </a:lnTo>
                    <a:cubicBezTo>
                      <a:pt x="3052" y="2677"/>
                      <a:pt x="2681" y="2967"/>
                      <a:pt x="2326" y="3250"/>
                    </a:cubicBezTo>
                    <a:lnTo>
                      <a:pt x="2326" y="3250"/>
                    </a:lnTo>
                    <a:cubicBezTo>
                      <a:pt x="2249" y="2872"/>
                      <a:pt x="2169" y="2504"/>
                      <a:pt x="2096" y="2152"/>
                    </a:cubicBezTo>
                    <a:lnTo>
                      <a:pt x="2086" y="2091"/>
                    </a:lnTo>
                    <a:lnTo>
                      <a:pt x="2025" y="2112"/>
                    </a:lnTo>
                    <a:cubicBezTo>
                      <a:pt x="1616" y="2262"/>
                      <a:pt x="1225" y="2402"/>
                      <a:pt x="859" y="2533"/>
                    </a:cubicBezTo>
                    <a:lnTo>
                      <a:pt x="859" y="2533"/>
                    </a:lnTo>
                    <a:cubicBezTo>
                      <a:pt x="976" y="2066"/>
                      <a:pt x="1087" y="1639"/>
                      <a:pt x="1185" y="1254"/>
                    </a:cubicBezTo>
                    <a:lnTo>
                      <a:pt x="1196" y="1211"/>
                    </a:lnTo>
                    <a:lnTo>
                      <a:pt x="1153" y="1204"/>
                    </a:lnTo>
                    <a:cubicBezTo>
                      <a:pt x="749" y="1143"/>
                      <a:pt x="398" y="1091"/>
                      <a:pt x="99" y="1046"/>
                    </a:cubicBezTo>
                    <a:lnTo>
                      <a:pt x="99" y="1046"/>
                    </a:lnTo>
                    <a:cubicBezTo>
                      <a:pt x="282" y="761"/>
                      <a:pt x="425" y="533"/>
                      <a:pt x="532" y="368"/>
                    </a:cubicBezTo>
                    <a:cubicBezTo>
                      <a:pt x="578" y="292"/>
                      <a:pt x="614" y="231"/>
                      <a:pt x="646" y="181"/>
                    </a:cubicBezTo>
                    <a:cubicBezTo>
                      <a:pt x="668" y="138"/>
                      <a:pt x="682" y="116"/>
                      <a:pt x="679" y="113"/>
                    </a:cubicBezTo>
                    <a:lnTo>
                      <a:pt x="679" y="113"/>
                    </a:lnTo>
                    <a:cubicBezTo>
                      <a:pt x="675" y="113"/>
                      <a:pt x="661" y="131"/>
                      <a:pt x="632" y="174"/>
                    </a:cubicBezTo>
                    <a:cubicBezTo>
                      <a:pt x="596" y="221"/>
                      <a:pt x="557" y="278"/>
                      <a:pt x="502" y="350"/>
                    </a:cubicBezTo>
                    <a:cubicBezTo>
                      <a:pt x="388" y="522"/>
                      <a:pt x="230" y="756"/>
                      <a:pt x="25" y="1049"/>
                    </a:cubicBezTo>
                    <a:lnTo>
                      <a:pt x="0" y="1089"/>
                    </a:lnTo>
                    <a:lnTo>
                      <a:pt x="47" y="1097"/>
                    </a:lnTo>
                    <a:cubicBezTo>
                      <a:pt x="341" y="1148"/>
                      <a:pt x="689" y="1207"/>
                      <a:pt x="1094" y="1275"/>
                    </a:cubicBezTo>
                    <a:lnTo>
                      <a:pt x="1094" y="1275"/>
                    </a:lnTo>
                    <a:cubicBezTo>
                      <a:pt x="989" y="1673"/>
                      <a:pt x="872" y="2115"/>
                      <a:pt x="739" y="2596"/>
                    </a:cubicBezTo>
                    <a:lnTo>
                      <a:pt x="718" y="2686"/>
                    </a:lnTo>
                    <a:lnTo>
                      <a:pt x="718" y="2686"/>
                    </a:lnTo>
                    <a:lnTo>
                      <a:pt x="804" y="2654"/>
                    </a:lnTo>
                    <a:cubicBezTo>
                      <a:pt x="1182" y="2524"/>
                      <a:pt x="1582" y="2384"/>
                      <a:pt x="2005" y="2237"/>
                    </a:cubicBezTo>
                    <a:lnTo>
                      <a:pt x="2005" y="2237"/>
                    </a:lnTo>
                    <a:cubicBezTo>
                      <a:pt x="2077" y="2600"/>
                      <a:pt x="2155" y="2975"/>
                      <a:pt x="2233" y="3365"/>
                    </a:cubicBezTo>
                    <a:lnTo>
                      <a:pt x="2251" y="3454"/>
                    </a:lnTo>
                    <a:lnTo>
                      <a:pt x="2326" y="3397"/>
                    </a:lnTo>
                    <a:cubicBezTo>
                      <a:pt x="2689" y="3111"/>
                      <a:pt x="3067" y="2811"/>
                      <a:pt x="3456" y="2505"/>
                    </a:cubicBezTo>
                    <a:lnTo>
                      <a:pt x="3456" y="2505"/>
                    </a:lnTo>
                    <a:cubicBezTo>
                      <a:pt x="3586" y="2669"/>
                      <a:pt x="3729" y="2829"/>
                      <a:pt x="3880" y="2981"/>
                    </a:cubicBezTo>
                    <a:cubicBezTo>
                      <a:pt x="4052" y="3153"/>
                      <a:pt x="4232" y="3315"/>
                      <a:pt x="4412" y="3458"/>
                    </a:cubicBezTo>
                    <a:lnTo>
                      <a:pt x="4487" y="3516"/>
                    </a:lnTo>
                    <a:lnTo>
                      <a:pt x="4505" y="3423"/>
                    </a:lnTo>
                    <a:cubicBezTo>
                      <a:pt x="4589" y="3008"/>
                      <a:pt x="4670" y="2603"/>
                      <a:pt x="4748" y="2214"/>
                    </a:cubicBezTo>
                    <a:lnTo>
                      <a:pt x="4748" y="2214"/>
                    </a:lnTo>
                    <a:cubicBezTo>
                      <a:pt x="5165" y="2445"/>
                      <a:pt x="5605" y="2559"/>
                      <a:pt x="6020" y="2664"/>
                    </a:cubicBezTo>
                    <a:lnTo>
                      <a:pt x="6113" y="2690"/>
                    </a:lnTo>
                    <a:lnTo>
                      <a:pt x="6084" y="2596"/>
                    </a:lnTo>
                    <a:cubicBezTo>
                      <a:pt x="5932" y="2143"/>
                      <a:pt x="5933" y="1681"/>
                      <a:pt x="5888" y="1260"/>
                    </a:cubicBezTo>
                    <a:lnTo>
                      <a:pt x="5888" y="1260"/>
                    </a:lnTo>
                    <a:cubicBezTo>
                      <a:pt x="6035" y="1245"/>
                      <a:pt x="6179" y="1238"/>
                      <a:pt x="6318" y="1238"/>
                    </a:cubicBezTo>
                    <a:cubicBezTo>
                      <a:pt x="6588" y="1238"/>
                      <a:pt x="6843" y="1263"/>
                      <a:pt x="7075" y="1304"/>
                    </a:cubicBezTo>
                    <a:lnTo>
                      <a:pt x="7161" y="1319"/>
                    </a:lnTo>
                    <a:lnTo>
                      <a:pt x="7114" y="1243"/>
                    </a:lnTo>
                    <a:cubicBezTo>
                      <a:pt x="6852" y="816"/>
                      <a:pt x="6623" y="444"/>
                      <a:pt x="6434" y="142"/>
                    </a:cubicBezTo>
                    <a:lnTo>
                      <a:pt x="6434" y="142"/>
                    </a:lnTo>
                    <a:cubicBezTo>
                      <a:pt x="6721" y="126"/>
                      <a:pt x="6949" y="114"/>
                      <a:pt x="7104" y="73"/>
                    </a:cubicBezTo>
                    <a:cubicBezTo>
                      <a:pt x="7183" y="55"/>
                      <a:pt x="7243" y="37"/>
                      <a:pt x="7283" y="27"/>
                    </a:cubicBezTo>
                    <a:cubicBezTo>
                      <a:pt x="7322" y="12"/>
                      <a:pt x="7344" y="5"/>
                      <a:pt x="7344" y="2"/>
                    </a:cubicBezTo>
                    <a:cubicBezTo>
                      <a:pt x="7343" y="1"/>
                      <a:pt x="7342" y="0"/>
                      <a:pt x="7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0" name="Google Shape;1028;p34"/>
              <p:cNvSpPr/>
              <p:nvPr/>
            </p:nvSpPr>
            <p:spPr>
              <a:xfrm>
                <a:off x="7331478" y="2423760"/>
                <a:ext cx="530180" cy="215259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4849" extrusionOk="0">
                    <a:moveTo>
                      <a:pt x="11342" y="1"/>
                    </a:moveTo>
                    <a:cubicBezTo>
                      <a:pt x="11258" y="1"/>
                      <a:pt x="11166" y="9"/>
                      <a:pt x="11067" y="31"/>
                    </a:cubicBezTo>
                    <a:lnTo>
                      <a:pt x="11045" y="35"/>
                    </a:lnTo>
                    <a:lnTo>
                      <a:pt x="11049" y="56"/>
                    </a:lnTo>
                    <a:cubicBezTo>
                      <a:pt x="11088" y="301"/>
                      <a:pt x="11150" y="599"/>
                      <a:pt x="11231" y="932"/>
                    </a:cubicBezTo>
                    <a:cubicBezTo>
                      <a:pt x="11313" y="1253"/>
                      <a:pt x="11414" y="1611"/>
                      <a:pt x="11505" y="2009"/>
                    </a:cubicBezTo>
                    <a:lnTo>
                      <a:pt x="11505" y="2009"/>
                    </a:lnTo>
                    <a:cubicBezTo>
                      <a:pt x="10991" y="1860"/>
                      <a:pt x="10400" y="1739"/>
                      <a:pt x="9785" y="1525"/>
                    </a:cubicBezTo>
                    <a:lnTo>
                      <a:pt x="9714" y="1503"/>
                    </a:lnTo>
                    <a:lnTo>
                      <a:pt x="9721" y="1575"/>
                    </a:lnTo>
                    <a:cubicBezTo>
                      <a:pt x="9783" y="2185"/>
                      <a:pt x="9775" y="2863"/>
                      <a:pt x="9807" y="3586"/>
                    </a:cubicBezTo>
                    <a:lnTo>
                      <a:pt x="9807" y="3586"/>
                    </a:lnTo>
                    <a:cubicBezTo>
                      <a:pt x="9268" y="3496"/>
                      <a:pt x="8722" y="3322"/>
                      <a:pt x="8152" y="3132"/>
                    </a:cubicBezTo>
                    <a:cubicBezTo>
                      <a:pt x="8113" y="3122"/>
                      <a:pt x="8073" y="3111"/>
                      <a:pt x="8030" y="3104"/>
                    </a:cubicBezTo>
                    <a:cubicBezTo>
                      <a:pt x="8009" y="3101"/>
                      <a:pt x="7987" y="3097"/>
                      <a:pt x="7955" y="3097"/>
                    </a:cubicBezTo>
                    <a:cubicBezTo>
                      <a:pt x="7919" y="3104"/>
                      <a:pt x="7898" y="3119"/>
                      <a:pt x="7876" y="3132"/>
                    </a:cubicBezTo>
                    <a:cubicBezTo>
                      <a:pt x="7790" y="3205"/>
                      <a:pt x="7775" y="3291"/>
                      <a:pt x="7743" y="3362"/>
                    </a:cubicBezTo>
                    <a:cubicBezTo>
                      <a:pt x="7682" y="3506"/>
                      <a:pt x="7618" y="3653"/>
                      <a:pt x="7557" y="3804"/>
                    </a:cubicBezTo>
                    <a:cubicBezTo>
                      <a:pt x="7446" y="4072"/>
                      <a:pt x="7334" y="4343"/>
                      <a:pt x="7218" y="4620"/>
                    </a:cubicBezTo>
                    <a:lnTo>
                      <a:pt x="7218" y="4620"/>
                    </a:lnTo>
                    <a:cubicBezTo>
                      <a:pt x="6859" y="4173"/>
                      <a:pt x="6486" y="3708"/>
                      <a:pt x="6106" y="3233"/>
                    </a:cubicBezTo>
                    <a:lnTo>
                      <a:pt x="6016" y="3126"/>
                    </a:lnTo>
                    <a:lnTo>
                      <a:pt x="5984" y="3083"/>
                    </a:lnTo>
                    <a:lnTo>
                      <a:pt x="5938" y="3114"/>
                    </a:lnTo>
                    <a:cubicBezTo>
                      <a:pt x="5314" y="3544"/>
                      <a:pt x="4704" y="3967"/>
                      <a:pt x="4110" y="4374"/>
                    </a:cubicBezTo>
                    <a:lnTo>
                      <a:pt x="4110" y="4374"/>
                    </a:lnTo>
                    <a:cubicBezTo>
                      <a:pt x="3904" y="3786"/>
                      <a:pt x="3704" y="3214"/>
                      <a:pt x="3511" y="2666"/>
                    </a:cubicBezTo>
                    <a:lnTo>
                      <a:pt x="3486" y="2598"/>
                    </a:lnTo>
                    <a:lnTo>
                      <a:pt x="3429" y="2637"/>
                    </a:lnTo>
                    <a:cubicBezTo>
                      <a:pt x="2763" y="3072"/>
                      <a:pt x="2084" y="3410"/>
                      <a:pt x="1427" y="3665"/>
                    </a:cubicBezTo>
                    <a:lnTo>
                      <a:pt x="1427" y="3665"/>
                    </a:lnTo>
                    <a:cubicBezTo>
                      <a:pt x="1547" y="2740"/>
                      <a:pt x="1659" y="1908"/>
                      <a:pt x="1756" y="1184"/>
                    </a:cubicBezTo>
                    <a:lnTo>
                      <a:pt x="1763" y="1116"/>
                    </a:lnTo>
                    <a:lnTo>
                      <a:pt x="1763" y="1116"/>
                    </a:lnTo>
                    <a:lnTo>
                      <a:pt x="1702" y="1144"/>
                    </a:lnTo>
                    <a:cubicBezTo>
                      <a:pt x="1150" y="1368"/>
                      <a:pt x="629" y="1438"/>
                      <a:pt x="198" y="1438"/>
                    </a:cubicBezTo>
                    <a:cubicBezTo>
                      <a:pt x="157" y="1438"/>
                      <a:pt x="117" y="1437"/>
                      <a:pt x="78" y="1436"/>
                    </a:cubicBezTo>
                    <a:lnTo>
                      <a:pt x="78" y="1436"/>
                    </a:lnTo>
                    <a:cubicBezTo>
                      <a:pt x="233" y="990"/>
                      <a:pt x="355" y="643"/>
                      <a:pt x="439" y="394"/>
                    </a:cubicBezTo>
                    <a:cubicBezTo>
                      <a:pt x="478" y="279"/>
                      <a:pt x="507" y="186"/>
                      <a:pt x="532" y="117"/>
                    </a:cubicBezTo>
                    <a:cubicBezTo>
                      <a:pt x="550" y="53"/>
                      <a:pt x="561" y="21"/>
                      <a:pt x="557" y="21"/>
                    </a:cubicBezTo>
                    <a:lnTo>
                      <a:pt x="557" y="21"/>
                    </a:lnTo>
                    <a:cubicBezTo>
                      <a:pt x="557" y="21"/>
                      <a:pt x="543" y="49"/>
                      <a:pt x="518" y="111"/>
                    </a:cubicBezTo>
                    <a:cubicBezTo>
                      <a:pt x="493" y="182"/>
                      <a:pt x="457" y="272"/>
                      <a:pt x="410" y="387"/>
                    </a:cubicBezTo>
                    <a:cubicBezTo>
                      <a:pt x="317" y="634"/>
                      <a:pt x="184" y="994"/>
                      <a:pt x="11" y="1453"/>
                    </a:cubicBezTo>
                    <a:lnTo>
                      <a:pt x="1" y="1489"/>
                    </a:lnTo>
                    <a:lnTo>
                      <a:pt x="37" y="1489"/>
                    </a:lnTo>
                    <a:cubicBezTo>
                      <a:pt x="112" y="1493"/>
                      <a:pt x="190" y="1496"/>
                      <a:pt x="272" y="1496"/>
                    </a:cubicBezTo>
                    <a:cubicBezTo>
                      <a:pt x="678" y="1496"/>
                      <a:pt x="1159" y="1432"/>
                      <a:pt x="1668" y="1240"/>
                    </a:cubicBezTo>
                    <a:lnTo>
                      <a:pt x="1668" y="1240"/>
                    </a:lnTo>
                    <a:cubicBezTo>
                      <a:pt x="1566" y="1971"/>
                      <a:pt x="1447" y="2806"/>
                      <a:pt x="1315" y="3735"/>
                    </a:cubicBezTo>
                    <a:lnTo>
                      <a:pt x="1303" y="3818"/>
                    </a:lnTo>
                    <a:lnTo>
                      <a:pt x="1303" y="3818"/>
                    </a:lnTo>
                    <a:lnTo>
                      <a:pt x="1383" y="3790"/>
                    </a:lnTo>
                    <a:cubicBezTo>
                      <a:pt x="2052" y="3542"/>
                      <a:pt x="2746" y="3206"/>
                      <a:pt x="3427" y="2769"/>
                    </a:cubicBezTo>
                    <a:lnTo>
                      <a:pt x="3427" y="2769"/>
                    </a:lnTo>
                    <a:cubicBezTo>
                      <a:pt x="3621" y="3323"/>
                      <a:pt x="3821" y="3896"/>
                      <a:pt x="4025" y="4486"/>
                    </a:cubicBezTo>
                    <a:lnTo>
                      <a:pt x="4050" y="4557"/>
                    </a:lnTo>
                    <a:lnTo>
                      <a:pt x="4111" y="4514"/>
                    </a:lnTo>
                    <a:cubicBezTo>
                      <a:pt x="4710" y="4101"/>
                      <a:pt x="5327" y="3677"/>
                      <a:pt x="5961" y="3243"/>
                    </a:cubicBezTo>
                    <a:lnTo>
                      <a:pt x="5961" y="3243"/>
                    </a:lnTo>
                    <a:lnTo>
                      <a:pt x="6013" y="3308"/>
                    </a:lnTo>
                    <a:cubicBezTo>
                      <a:pt x="6415" y="3811"/>
                      <a:pt x="6813" y="4303"/>
                      <a:pt x="7190" y="4769"/>
                    </a:cubicBezTo>
                    <a:lnTo>
                      <a:pt x="7252" y="4848"/>
                    </a:lnTo>
                    <a:lnTo>
                      <a:pt x="7290" y="4755"/>
                    </a:lnTo>
                    <a:cubicBezTo>
                      <a:pt x="7416" y="4450"/>
                      <a:pt x="7542" y="4145"/>
                      <a:pt x="7664" y="3847"/>
                    </a:cubicBezTo>
                    <a:cubicBezTo>
                      <a:pt x="7725" y="3700"/>
                      <a:pt x="7786" y="3553"/>
                      <a:pt x="7847" y="3406"/>
                    </a:cubicBezTo>
                    <a:cubicBezTo>
                      <a:pt x="7880" y="3330"/>
                      <a:pt x="7905" y="3255"/>
                      <a:pt x="7944" y="3222"/>
                    </a:cubicBezTo>
                    <a:cubicBezTo>
                      <a:pt x="7950" y="3213"/>
                      <a:pt x="7962" y="3210"/>
                      <a:pt x="7977" y="3210"/>
                    </a:cubicBezTo>
                    <a:cubicBezTo>
                      <a:pt x="8013" y="3210"/>
                      <a:pt x="8069" y="3228"/>
                      <a:pt x="8117" y="3240"/>
                    </a:cubicBezTo>
                    <a:cubicBezTo>
                      <a:pt x="8708" y="3434"/>
                      <a:pt x="9286" y="3617"/>
                      <a:pt x="9853" y="3700"/>
                    </a:cubicBezTo>
                    <a:lnTo>
                      <a:pt x="9918" y="3710"/>
                    </a:lnTo>
                    <a:lnTo>
                      <a:pt x="9918" y="3646"/>
                    </a:lnTo>
                    <a:cubicBezTo>
                      <a:pt x="9881" y="2932"/>
                      <a:pt x="9882" y="2251"/>
                      <a:pt x="9822" y="1637"/>
                    </a:cubicBezTo>
                    <a:lnTo>
                      <a:pt x="9822" y="1637"/>
                    </a:lnTo>
                    <a:cubicBezTo>
                      <a:pt x="10446" y="1842"/>
                      <a:pt x="11039" y="1953"/>
                      <a:pt x="11544" y="2102"/>
                    </a:cubicBezTo>
                    <a:lnTo>
                      <a:pt x="11609" y="2120"/>
                    </a:lnTo>
                    <a:lnTo>
                      <a:pt x="11594" y="2056"/>
                    </a:lnTo>
                    <a:cubicBezTo>
                      <a:pt x="11494" y="1633"/>
                      <a:pt x="11382" y="1252"/>
                      <a:pt x="11293" y="918"/>
                    </a:cubicBezTo>
                    <a:cubicBezTo>
                      <a:pt x="11206" y="594"/>
                      <a:pt x="11139" y="310"/>
                      <a:pt x="11096" y="70"/>
                    </a:cubicBezTo>
                    <a:lnTo>
                      <a:pt x="11096" y="70"/>
                    </a:lnTo>
                    <a:cubicBezTo>
                      <a:pt x="11197" y="46"/>
                      <a:pt x="11293" y="37"/>
                      <a:pt x="11380" y="37"/>
                    </a:cubicBezTo>
                    <a:cubicBezTo>
                      <a:pt x="11521" y="37"/>
                      <a:pt x="11640" y="62"/>
                      <a:pt x="11727" y="86"/>
                    </a:cubicBezTo>
                    <a:cubicBezTo>
                      <a:pt x="11865" y="124"/>
                      <a:pt x="11933" y="161"/>
                      <a:pt x="11941" y="161"/>
                    </a:cubicBezTo>
                    <a:cubicBezTo>
                      <a:pt x="11942" y="161"/>
                      <a:pt x="11942" y="161"/>
                      <a:pt x="11942" y="161"/>
                    </a:cubicBezTo>
                    <a:cubicBezTo>
                      <a:pt x="11942" y="161"/>
                      <a:pt x="11878" y="111"/>
                      <a:pt x="11731" y="64"/>
                    </a:cubicBezTo>
                    <a:cubicBezTo>
                      <a:pt x="11638" y="33"/>
                      <a:pt x="11505" y="1"/>
                      <a:pt x="113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1" name="Google Shape;1029;p34"/>
              <p:cNvSpPr/>
              <p:nvPr/>
            </p:nvSpPr>
            <p:spPr>
              <a:xfrm>
                <a:off x="7513128" y="2343723"/>
                <a:ext cx="171444" cy="93713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111" extrusionOk="0">
                    <a:moveTo>
                      <a:pt x="3830" y="0"/>
                    </a:moveTo>
                    <a:cubicBezTo>
                      <a:pt x="3806" y="0"/>
                      <a:pt x="3862" y="354"/>
                      <a:pt x="3647" y="851"/>
                    </a:cubicBezTo>
                    <a:cubicBezTo>
                      <a:pt x="3540" y="1095"/>
                      <a:pt x="3360" y="1372"/>
                      <a:pt x="3087" y="1591"/>
                    </a:cubicBezTo>
                    <a:cubicBezTo>
                      <a:pt x="2815" y="1813"/>
                      <a:pt x="2441" y="1960"/>
                      <a:pt x="2035" y="1989"/>
                    </a:cubicBezTo>
                    <a:cubicBezTo>
                      <a:pt x="2000" y="1990"/>
                      <a:pt x="1965" y="1991"/>
                      <a:pt x="1930" y="1991"/>
                    </a:cubicBezTo>
                    <a:cubicBezTo>
                      <a:pt x="1563" y="1991"/>
                      <a:pt x="1213" y="1890"/>
                      <a:pt x="945" y="1720"/>
                    </a:cubicBezTo>
                    <a:cubicBezTo>
                      <a:pt x="643" y="1533"/>
                      <a:pt x="435" y="1282"/>
                      <a:pt x="299" y="1052"/>
                    </a:cubicBezTo>
                    <a:cubicBezTo>
                      <a:pt x="27" y="587"/>
                      <a:pt x="40" y="230"/>
                      <a:pt x="16" y="230"/>
                    </a:cubicBezTo>
                    <a:cubicBezTo>
                      <a:pt x="16" y="230"/>
                      <a:pt x="16" y="230"/>
                      <a:pt x="15" y="230"/>
                    </a:cubicBezTo>
                    <a:cubicBezTo>
                      <a:pt x="8" y="230"/>
                      <a:pt x="1" y="316"/>
                      <a:pt x="19" y="471"/>
                    </a:cubicBezTo>
                    <a:cubicBezTo>
                      <a:pt x="37" y="625"/>
                      <a:pt x="94" y="847"/>
                      <a:pt x="223" y="1095"/>
                    </a:cubicBezTo>
                    <a:cubicBezTo>
                      <a:pt x="356" y="1339"/>
                      <a:pt x="571" y="1609"/>
                      <a:pt x="887" y="1813"/>
                    </a:cubicBezTo>
                    <a:cubicBezTo>
                      <a:pt x="1174" y="2001"/>
                      <a:pt x="1545" y="2110"/>
                      <a:pt x="1937" y="2110"/>
                    </a:cubicBezTo>
                    <a:cubicBezTo>
                      <a:pt x="1973" y="2110"/>
                      <a:pt x="2008" y="2109"/>
                      <a:pt x="2043" y="2107"/>
                    </a:cubicBezTo>
                    <a:cubicBezTo>
                      <a:pt x="2474" y="2079"/>
                      <a:pt x="2872" y="1917"/>
                      <a:pt x="3155" y="1677"/>
                    </a:cubicBezTo>
                    <a:cubicBezTo>
                      <a:pt x="3443" y="1436"/>
                      <a:pt x="3622" y="1142"/>
                      <a:pt x="3726" y="883"/>
                    </a:cubicBezTo>
                    <a:cubicBezTo>
                      <a:pt x="3827" y="621"/>
                      <a:pt x="3856" y="395"/>
                      <a:pt x="3856" y="241"/>
                    </a:cubicBezTo>
                    <a:cubicBezTo>
                      <a:pt x="3856" y="83"/>
                      <a:pt x="3834" y="0"/>
                      <a:pt x="3831" y="0"/>
                    </a:cubicBezTo>
                    <a:cubicBezTo>
                      <a:pt x="3831" y="0"/>
                      <a:pt x="3830" y="0"/>
                      <a:pt x="3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2" name="Google Shape;1030;p34"/>
              <p:cNvSpPr/>
              <p:nvPr/>
            </p:nvSpPr>
            <p:spPr>
              <a:xfrm>
                <a:off x="7686477" y="2424338"/>
                <a:ext cx="175173" cy="16429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01" extrusionOk="0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3" name="Google Shape;1031;p34"/>
              <p:cNvSpPr/>
              <p:nvPr/>
            </p:nvSpPr>
            <p:spPr>
              <a:xfrm>
                <a:off x="7661484" y="2644696"/>
                <a:ext cx="212773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137" extrusionOk="0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" name="Google Shape;1032;p34"/>
            <p:cNvSpPr/>
            <p:nvPr/>
          </p:nvSpPr>
          <p:spPr>
            <a:xfrm>
              <a:off x="7609990" y="2539844"/>
              <a:ext cx="90738" cy="227955"/>
            </a:xfrm>
            <a:custGeom>
              <a:avLst/>
              <a:gdLst/>
              <a:ahLst/>
              <a:cxnLst/>
              <a:rect l="l" t="t" r="r" b="b"/>
              <a:pathLst>
                <a:path w="2044" h="5135" extrusionOk="0">
                  <a:moveTo>
                    <a:pt x="2036" y="0"/>
                  </a:moveTo>
                  <a:cubicBezTo>
                    <a:pt x="2016" y="0"/>
                    <a:pt x="1923" y="294"/>
                    <a:pt x="1763" y="762"/>
                  </a:cubicBezTo>
                  <a:cubicBezTo>
                    <a:pt x="1606" y="1236"/>
                    <a:pt x="1376" y="1885"/>
                    <a:pt x="1099" y="2596"/>
                  </a:cubicBezTo>
                  <a:cubicBezTo>
                    <a:pt x="819" y="3303"/>
                    <a:pt x="543" y="3935"/>
                    <a:pt x="335" y="4390"/>
                  </a:cubicBezTo>
                  <a:cubicBezTo>
                    <a:pt x="130" y="4846"/>
                    <a:pt x="1" y="5126"/>
                    <a:pt x="15" y="5134"/>
                  </a:cubicBezTo>
                  <a:cubicBezTo>
                    <a:pt x="16" y="5134"/>
                    <a:pt x="16" y="5134"/>
                    <a:pt x="16" y="5134"/>
                  </a:cubicBezTo>
                  <a:cubicBezTo>
                    <a:pt x="25" y="5134"/>
                    <a:pt x="67" y="5070"/>
                    <a:pt x="133" y="4950"/>
                  </a:cubicBezTo>
                  <a:cubicBezTo>
                    <a:pt x="202" y="4828"/>
                    <a:pt x="299" y="4649"/>
                    <a:pt x="410" y="4427"/>
                  </a:cubicBezTo>
                  <a:cubicBezTo>
                    <a:pt x="637" y="3978"/>
                    <a:pt x="927" y="3350"/>
                    <a:pt x="1207" y="2639"/>
                  </a:cubicBezTo>
                  <a:cubicBezTo>
                    <a:pt x="1487" y="1925"/>
                    <a:pt x="1706" y="1268"/>
                    <a:pt x="1843" y="787"/>
                  </a:cubicBezTo>
                  <a:cubicBezTo>
                    <a:pt x="1914" y="547"/>
                    <a:pt x="1964" y="349"/>
                    <a:pt x="1997" y="213"/>
                  </a:cubicBezTo>
                  <a:cubicBezTo>
                    <a:pt x="2029" y="76"/>
                    <a:pt x="2043" y="1"/>
                    <a:pt x="2036" y="1"/>
                  </a:cubicBezTo>
                  <a:cubicBezTo>
                    <a:pt x="2036" y="1"/>
                    <a:pt x="2036" y="0"/>
                    <a:pt x="20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033;p34"/>
            <p:cNvSpPr/>
            <p:nvPr/>
          </p:nvSpPr>
          <p:spPr>
            <a:xfrm flipH="1">
              <a:off x="7499999" y="2083824"/>
              <a:ext cx="28500" cy="81600"/>
            </a:xfrm>
            <a:prstGeom prst="rtTriangle">
              <a:avLst/>
            </a:prstGeom>
            <a:solidFill>
              <a:srgbClr val="E489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85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5"/>
          <p:cNvSpPr txBox="1">
            <a:spLocks noGrp="1"/>
          </p:cNvSpPr>
          <p:nvPr>
            <p:ph type="subTitle" idx="1"/>
          </p:nvPr>
        </p:nvSpPr>
        <p:spPr>
          <a:xfrm>
            <a:off x="2119703" y="3719540"/>
            <a:ext cx="2932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b="1" dirty="0" err="1" smtClean="0"/>
              <a:t>Definisi</a:t>
            </a:r>
            <a:r>
              <a:rPr lang="en-US" b="1" dirty="0" smtClean="0"/>
              <a:t> </a:t>
            </a:r>
            <a:r>
              <a:rPr lang="en-US" b="1" dirty="0" err="1" smtClean="0"/>
              <a:t>Menabung</a:t>
            </a:r>
            <a:r>
              <a:rPr lang="en-US" b="1" dirty="0" smtClean="0"/>
              <a:t> </a:t>
            </a:r>
            <a:endParaRPr b="1" dirty="0"/>
          </a:p>
        </p:txBody>
      </p:sp>
      <p:sp>
        <p:nvSpPr>
          <p:cNvPr id="693" name="Google Shape;693;p35"/>
          <p:cNvSpPr txBox="1">
            <a:spLocks noGrp="1"/>
          </p:cNvSpPr>
          <p:nvPr>
            <p:ph type="subTitle" idx="4"/>
          </p:nvPr>
        </p:nvSpPr>
        <p:spPr>
          <a:xfrm>
            <a:off x="7503857" y="3719540"/>
            <a:ext cx="2932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Menabung</a:t>
            </a:r>
            <a:endParaRPr b="1" dirty="0"/>
          </a:p>
        </p:txBody>
      </p:sp>
      <p:grpSp>
        <p:nvGrpSpPr>
          <p:cNvPr id="696" name="Google Shape;696;p35"/>
          <p:cNvGrpSpPr/>
          <p:nvPr/>
        </p:nvGrpSpPr>
        <p:grpSpPr>
          <a:xfrm>
            <a:off x="158261" y="1356967"/>
            <a:ext cx="1183200" cy="1142000"/>
            <a:chOff x="118696" y="1017725"/>
            <a:chExt cx="887400" cy="856500"/>
          </a:xfrm>
        </p:grpSpPr>
        <p:sp>
          <p:nvSpPr>
            <p:cNvPr id="697" name="Google Shape;697;p35"/>
            <p:cNvSpPr/>
            <p:nvPr/>
          </p:nvSpPr>
          <p:spPr>
            <a:xfrm rot="1645945">
              <a:off x="221177" y="1140514"/>
              <a:ext cx="682437" cy="61092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98" name="Google Shape;698;p35"/>
            <p:cNvGrpSpPr/>
            <p:nvPr/>
          </p:nvGrpSpPr>
          <p:grpSpPr>
            <a:xfrm>
              <a:off x="356001" y="1278355"/>
              <a:ext cx="470598" cy="335235"/>
              <a:chOff x="393289" y="3285780"/>
              <a:chExt cx="470598" cy="335235"/>
            </a:xfrm>
          </p:grpSpPr>
          <p:sp>
            <p:nvSpPr>
              <p:cNvPr id="699" name="Google Shape;699;p35"/>
              <p:cNvSpPr/>
              <p:nvPr/>
            </p:nvSpPr>
            <p:spPr>
              <a:xfrm rot="1746505">
                <a:off x="435455" y="3304770"/>
                <a:ext cx="76936" cy="19333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362" extrusionOk="0">
                    <a:moveTo>
                      <a:pt x="0" y="1"/>
                    </a:moveTo>
                    <a:cubicBezTo>
                      <a:pt x="15" y="469"/>
                      <a:pt x="30" y="923"/>
                      <a:pt x="44" y="1362"/>
                    </a:cubicBezTo>
                    <a:cubicBezTo>
                      <a:pt x="205" y="1318"/>
                      <a:pt x="381" y="1289"/>
                      <a:pt x="542" y="1289"/>
                    </a:cubicBezTo>
                    <a:cubicBezTo>
                      <a:pt x="527" y="835"/>
                      <a:pt x="498" y="484"/>
                      <a:pt x="469" y="30"/>
                    </a:cubicBezTo>
                    <a:cubicBezTo>
                      <a:pt x="322" y="1"/>
                      <a:pt x="132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 rot="1746505">
                <a:off x="541561" y="3308645"/>
                <a:ext cx="97802" cy="23704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1670" extrusionOk="0">
                    <a:moveTo>
                      <a:pt x="0" y="0"/>
                    </a:moveTo>
                    <a:lnTo>
                      <a:pt x="0" y="1611"/>
                    </a:lnTo>
                    <a:lnTo>
                      <a:pt x="688" y="1669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 rot="1746505">
                <a:off x="667150" y="3297470"/>
                <a:ext cx="129031" cy="311855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197" extrusionOk="0">
                    <a:moveTo>
                      <a:pt x="703" y="1"/>
                    </a:moveTo>
                    <a:lnTo>
                      <a:pt x="0" y="103"/>
                    </a:lnTo>
                    <a:lnTo>
                      <a:pt x="117" y="2197"/>
                    </a:lnTo>
                    <a:lnTo>
                      <a:pt x="908" y="2197"/>
                    </a:lnTo>
                    <a:lnTo>
                      <a:pt x="70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02" name="Google Shape;702;p35"/>
          <p:cNvSpPr/>
          <p:nvPr/>
        </p:nvSpPr>
        <p:spPr>
          <a:xfrm rot="464186">
            <a:off x="358434" y="5486699"/>
            <a:ext cx="395197" cy="35401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03" name="Google Shape;703;p35"/>
          <p:cNvGrpSpPr/>
          <p:nvPr/>
        </p:nvGrpSpPr>
        <p:grpSpPr>
          <a:xfrm>
            <a:off x="11181505" y="5815264"/>
            <a:ext cx="859600" cy="825600"/>
            <a:chOff x="8386129" y="4361448"/>
            <a:chExt cx="644700" cy="619200"/>
          </a:xfrm>
        </p:grpSpPr>
        <p:sp>
          <p:nvSpPr>
            <p:cNvPr id="704" name="Google Shape;704;p35"/>
            <p:cNvSpPr/>
            <p:nvPr/>
          </p:nvSpPr>
          <p:spPr>
            <a:xfrm rot="-1481922">
              <a:off x="8457190" y="4445867"/>
              <a:ext cx="502577" cy="450362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5" name="Google Shape;705;p35"/>
            <p:cNvSpPr/>
            <p:nvPr/>
          </p:nvSpPr>
          <p:spPr>
            <a:xfrm rot="-2234491">
              <a:off x="8613868" y="4516895"/>
              <a:ext cx="189264" cy="308220"/>
            </a:xfrm>
            <a:custGeom>
              <a:avLst/>
              <a:gdLst/>
              <a:ahLst/>
              <a:cxnLst/>
              <a:rect l="l" t="t" r="r" b="b"/>
              <a:pathLst>
                <a:path w="1012" h="1648" extrusionOk="0">
                  <a:moveTo>
                    <a:pt x="520" y="0"/>
                  </a:moveTo>
                  <a:cubicBezTo>
                    <a:pt x="159" y="0"/>
                    <a:pt x="15" y="217"/>
                    <a:pt x="0" y="506"/>
                  </a:cubicBezTo>
                  <a:cubicBezTo>
                    <a:pt x="0" y="521"/>
                    <a:pt x="15" y="535"/>
                    <a:pt x="29" y="535"/>
                  </a:cubicBezTo>
                  <a:lnTo>
                    <a:pt x="304" y="535"/>
                  </a:lnTo>
                  <a:cubicBezTo>
                    <a:pt x="318" y="535"/>
                    <a:pt x="333" y="535"/>
                    <a:pt x="333" y="521"/>
                  </a:cubicBezTo>
                  <a:cubicBezTo>
                    <a:pt x="333" y="405"/>
                    <a:pt x="390" y="304"/>
                    <a:pt x="520" y="304"/>
                  </a:cubicBezTo>
                  <a:cubicBezTo>
                    <a:pt x="622" y="304"/>
                    <a:pt x="679" y="362"/>
                    <a:pt x="679" y="463"/>
                  </a:cubicBezTo>
                  <a:cubicBezTo>
                    <a:pt x="679" y="564"/>
                    <a:pt x="607" y="622"/>
                    <a:pt x="448" y="766"/>
                  </a:cubicBezTo>
                  <a:cubicBezTo>
                    <a:pt x="260" y="911"/>
                    <a:pt x="246" y="1026"/>
                    <a:pt x="246" y="1200"/>
                  </a:cubicBezTo>
                  <a:cubicBezTo>
                    <a:pt x="246" y="1214"/>
                    <a:pt x="260" y="1243"/>
                    <a:pt x="289" y="1243"/>
                  </a:cubicBezTo>
                  <a:lnTo>
                    <a:pt x="535" y="1243"/>
                  </a:lnTo>
                  <a:cubicBezTo>
                    <a:pt x="549" y="1243"/>
                    <a:pt x="578" y="1229"/>
                    <a:pt x="578" y="1200"/>
                  </a:cubicBezTo>
                  <a:cubicBezTo>
                    <a:pt x="578" y="1099"/>
                    <a:pt x="622" y="1026"/>
                    <a:pt x="809" y="867"/>
                  </a:cubicBezTo>
                  <a:cubicBezTo>
                    <a:pt x="910" y="766"/>
                    <a:pt x="1012" y="665"/>
                    <a:pt x="1012" y="463"/>
                  </a:cubicBezTo>
                  <a:cubicBezTo>
                    <a:pt x="1012" y="246"/>
                    <a:pt x="896" y="0"/>
                    <a:pt x="520" y="0"/>
                  </a:cubicBezTo>
                  <a:close/>
                  <a:moveTo>
                    <a:pt x="260" y="1373"/>
                  </a:moveTo>
                  <a:cubicBezTo>
                    <a:pt x="246" y="1373"/>
                    <a:pt x="231" y="1388"/>
                    <a:pt x="231" y="1402"/>
                  </a:cubicBezTo>
                  <a:lnTo>
                    <a:pt x="231" y="1619"/>
                  </a:lnTo>
                  <a:cubicBezTo>
                    <a:pt x="231" y="1633"/>
                    <a:pt x="246" y="1648"/>
                    <a:pt x="260" y="1648"/>
                  </a:cubicBezTo>
                  <a:lnTo>
                    <a:pt x="535" y="1648"/>
                  </a:lnTo>
                  <a:cubicBezTo>
                    <a:pt x="549" y="1648"/>
                    <a:pt x="578" y="1633"/>
                    <a:pt x="578" y="1619"/>
                  </a:cubicBezTo>
                  <a:lnTo>
                    <a:pt x="578" y="1402"/>
                  </a:lnTo>
                  <a:cubicBezTo>
                    <a:pt x="578" y="1388"/>
                    <a:pt x="549" y="1373"/>
                    <a:pt x="535" y="1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6" name="Google Shape;706;p35"/>
          <p:cNvGrpSpPr/>
          <p:nvPr/>
        </p:nvGrpSpPr>
        <p:grpSpPr>
          <a:xfrm>
            <a:off x="3202243" y="2763057"/>
            <a:ext cx="768436" cy="691665"/>
            <a:chOff x="1645088" y="2423533"/>
            <a:chExt cx="576327" cy="518749"/>
          </a:xfrm>
        </p:grpSpPr>
        <p:sp>
          <p:nvSpPr>
            <p:cNvPr id="707" name="Google Shape;707;p35"/>
            <p:cNvSpPr/>
            <p:nvPr/>
          </p:nvSpPr>
          <p:spPr>
            <a:xfrm>
              <a:off x="1782965" y="2423533"/>
              <a:ext cx="300560" cy="114116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1839484" y="2432945"/>
              <a:ext cx="186998" cy="4616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1665421" y="2738934"/>
              <a:ext cx="535163" cy="20334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1665421" y="2738934"/>
              <a:ext cx="76903" cy="20334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1665917" y="2738934"/>
              <a:ext cx="534667" cy="110130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1645088" y="2523218"/>
              <a:ext cx="576327" cy="279701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1645088" y="2523194"/>
              <a:ext cx="75889" cy="220732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1813206" y="2669018"/>
              <a:ext cx="239580" cy="128458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1882133" y="2740420"/>
              <a:ext cx="102192" cy="127490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1909425" y="2770189"/>
              <a:ext cx="47133" cy="67460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5"/>
          <p:cNvGrpSpPr/>
          <p:nvPr/>
        </p:nvGrpSpPr>
        <p:grpSpPr>
          <a:xfrm>
            <a:off x="8612214" y="2743191"/>
            <a:ext cx="713548" cy="711531"/>
            <a:chOff x="4304425" y="2416083"/>
            <a:chExt cx="535161" cy="533648"/>
          </a:xfrm>
        </p:grpSpPr>
        <p:sp>
          <p:nvSpPr>
            <p:cNvPr id="718" name="Google Shape;718;p35"/>
            <p:cNvSpPr/>
            <p:nvPr/>
          </p:nvSpPr>
          <p:spPr>
            <a:xfrm>
              <a:off x="4527223" y="2416083"/>
              <a:ext cx="89533" cy="49200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4582806" y="2416083"/>
              <a:ext cx="33946" cy="49200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4335889" y="2492296"/>
              <a:ext cx="472228" cy="286308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776082" y="2492296"/>
              <a:ext cx="32004" cy="286308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4304425" y="2449511"/>
              <a:ext cx="535161" cy="58558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4466237" y="2863631"/>
              <a:ext cx="211514" cy="49200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4405250" y="2805102"/>
              <a:ext cx="129374" cy="144628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4607884" y="2805524"/>
              <a:ext cx="130848" cy="144207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4463781" y="2805524"/>
              <a:ext cx="72712" cy="31560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4607884" y="2805524"/>
              <a:ext cx="72314" cy="31560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4304425" y="2762809"/>
              <a:ext cx="535161" cy="58066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4806587" y="2449511"/>
              <a:ext cx="32964" cy="58558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4806587" y="2762809"/>
              <a:ext cx="32964" cy="58066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4615253" y="2569375"/>
              <a:ext cx="74092" cy="79356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528112" y="2613727"/>
              <a:ext cx="75870" cy="458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4450002" y="2619809"/>
              <a:ext cx="69600" cy="80572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4406233" y="2681168"/>
              <a:ext cx="71823" cy="61576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481139" y="2577375"/>
              <a:ext cx="71682" cy="61435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4572958" y="2629517"/>
              <a:ext cx="71846" cy="61599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648705" y="2527712"/>
              <a:ext cx="72314" cy="61435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930;p50">
            <a:hlinkClick r:id="rId3" action="ppaction://hlinksldjump"/>
          </p:cNvPr>
          <p:cNvSpPr/>
          <p:nvPr/>
        </p:nvSpPr>
        <p:spPr>
          <a:xfrm>
            <a:off x="4320210" y="433167"/>
            <a:ext cx="4359964" cy="799285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733" b="1" kern="0" dirty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Sub </a:t>
            </a:r>
            <a:r>
              <a:rPr lang="en-US" sz="3733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Topik</a:t>
            </a:r>
            <a:endParaRPr sz="3733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79" name="Google Shape;923;p50"/>
          <p:cNvGrpSpPr/>
          <p:nvPr/>
        </p:nvGrpSpPr>
        <p:grpSpPr>
          <a:xfrm>
            <a:off x="1972964" y="151046"/>
            <a:ext cx="1263697" cy="1363527"/>
            <a:chOff x="4667475" y="1531525"/>
            <a:chExt cx="2710625" cy="2651950"/>
          </a:xfrm>
        </p:grpSpPr>
        <p:sp>
          <p:nvSpPr>
            <p:cNvPr id="80" name="Google Shape;924;p50"/>
            <p:cNvSpPr/>
            <p:nvPr/>
          </p:nvSpPr>
          <p:spPr>
            <a:xfrm>
              <a:off x="4741275" y="1531525"/>
              <a:ext cx="2636825" cy="2651950"/>
            </a:xfrm>
            <a:custGeom>
              <a:avLst/>
              <a:gdLst/>
              <a:ahLst/>
              <a:cxnLst/>
              <a:rect l="l" t="t" r="r" b="b"/>
              <a:pathLst>
                <a:path w="105473" h="106078" extrusionOk="0">
                  <a:moveTo>
                    <a:pt x="52775" y="0"/>
                  </a:moveTo>
                  <a:lnTo>
                    <a:pt x="50049" y="76"/>
                  </a:lnTo>
                  <a:lnTo>
                    <a:pt x="47323" y="228"/>
                  </a:lnTo>
                  <a:lnTo>
                    <a:pt x="44749" y="606"/>
                  </a:lnTo>
                  <a:lnTo>
                    <a:pt x="42099" y="1060"/>
                  </a:lnTo>
                  <a:lnTo>
                    <a:pt x="39600" y="1666"/>
                  </a:lnTo>
                  <a:lnTo>
                    <a:pt x="37026" y="2348"/>
                  </a:lnTo>
                  <a:lnTo>
                    <a:pt x="34603" y="3180"/>
                  </a:lnTo>
                  <a:lnTo>
                    <a:pt x="32180" y="4165"/>
                  </a:lnTo>
                  <a:lnTo>
                    <a:pt x="29909" y="5225"/>
                  </a:lnTo>
                  <a:lnTo>
                    <a:pt x="27637" y="6361"/>
                  </a:lnTo>
                  <a:lnTo>
                    <a:pt x="25366" y="7648"/>
                  </a:lnTo>
                  <a:lnTo>
                    <a:pt x="23246" y="9011"/>
                  </a:lnTo>
                  <a:lnTo>
                    <a:pt x="21201" y="10525"/>
                  </a:lnTo>
                  <a:lnTo>
                    <a:pt x="19233" y="12115"/>
                  </a:lnTo>
                  <a:lnTo>
                    <a:pt x="17264" y="13781"/>
                  </a:lnTo>
                  <a:lnTo>
                    <a:pt x="15447" y="15522"/>
                  </a:lnTo>
                  <a:lnTo>
                    <a:pt x="13705" y="17339"/>
                  </a:lnTo>
                  <a:lnTo>
                    <a:pt x="12040" y="19308"/>
                  </a:lnTo>
                  <a:lnTo>
                    <a:pt x="10450" y="21276"/>
                  </a:lnTo>
                  <a:lnTo>
                    <a:pt x="9011" y="23396"/>
                  </a:lnTo>
                  <a:lnTo>
                    <a:pt x="7648" y="25516"/>
                  </a:lnTo>
                  <a:lnTo>
                    <a:pt x="6361" y="27712"/>
                  </a:lnTo>
                  <a:lnTo>
                    <a:pt x="5225" y="30059"/>
                  </a:lnTo>
                  <a:lnTo>
                    <a:pt x="4165" y="32407"/>
                  </a:lnTo>
                  <a:lnTo>
                    <a:pt x="3181" y="34829"/>
                  </a:lnTo>
                  <a:lnTo>
                    <a:pt x="2348" y="37252"/>
                  </a:lnTo>
                  <a:lnTo>
                    <a:pt x="1667" y="39751"/>
                  </a:lnTo>
                  <a:lnTo>
                    <a:pt x="1061" y="42325"/>
                  </a:lnTo>
                  <a:lnTo>
                    <a:pt x="607" y="44975"/>
                  </a:lnTo>
                  <a:lnTo>
                    <a:pt x="304" y="47625"/>
                  </a:lnTo>
                  <a:lnTo>
                    <a:pt x="77" y="50275"/>
                  </a:lnTo>
                  <a:lnTo>
                    <a:pt x="1" y="53077"/>
                  </a:lnTo>
                  <a:lnTo>
                    <a:pt x="77" y="55803"/>
                  </a:lnTo>
                  <a:lnTo>
                    <a:pt x="304" y="58453"/>
                  </a:lnTo>
                  <a:lnTo>
                    <a:pt x="607" y="61103"/>
                  </a:lnTo>
                  <a:lnTo>
                    <a:pt x="1061" y="63753"/>
                  </a:lnTo>
                  <a:lnTo>
                    <a:pt x="1667" y="66327"/>
                  </a:lnTo>
                  <a:lnTo>
                    <a:pt x="2348" y="68826"/>
                  </a:lnTo>
                  <a:lnTo>
                    <a:pt x="3181" y="71249"/>
                  </a:lnTo>
                  <a:lnTo>
                    <a:pt x="4165" y="73671"/>
                  </a:lnTo>
                  <a:lnTo>
                    <a:pt x="5225" y="76019"/>
                  </a:lnTo>
                  <a:lnTo>
                    <a:pt x="6361" y="78366"/>
                  </a:lnTo>
                  <a:lnTo>
                    <a:pt x="7648" y="80562"/>
                  </a:lnTo>
                  <a:lnTo>
                    <a:pt x="9011" y="82682"/>
                  </a:lnTo>
                  <a:lnTo>
                    <a:pt x="10450" y="84802"/>
                  </a:lnTo>
                  <a:lnTo>
                    <a:pt x="12040" y="86770"/>
                  </a:lnTo>
                  <a:lnTo>
                    <a:pt x="13705" y="88739"/>
                  </a:lnTo>
                  <a:lnTo>
                    <a:pt x="15447" y="90556"/>
                  </a:lnTo>
                  <a:lnTo>
                    <a:pt x="17264" y="92297"/>
                  </a:lnTo>
                  <a:lnTo>
                    <a:pt x="19233" y="93963"/>
                  </a:lnTo>
                  <a:lnTo>
                    <a:pt x="21201" y="95553"/>
                  </a:lnTo>
                  <a:lnTo>
                    <a:pt x="23246" y="97067"/>
                  </a:lnTo>
                  <a:lnTo>
                    <a:pt x="25366" y="98430"/>
                  </a:lnTo>
                  <a:lnTo>
                    <a:pt x="27637" y="99717"/>
                  </a:lnTo>
                  <a:lnTo>
                    <a:pt x="29909" y="100853"/>
                  </a:lnTo>
                  <a:lnTo>
                    <a:pt x="32180" y="101913"/>
                  </a:lnTo>
                  <a:lnTo>
                    <a:pt x="34603" y="102898"/>
                  </a:lnTo>
                  <a:lnTo>
                    <a:pt x="37026" y="103730"/>
                  </a:lnTo>
                  <a:lnTo>
                    <a:pt x="39600" y="104412"/>
                  </a:lnTo>
                  <a:lnTo>
                    <a:pt x="42099" y="105018"/>
                  </a:lnTo>
                  <a:lnTo>
                    <a:pt x="44749" y="105472"/>
                  </a:lnTo>
                  <a:lnTo>
                    <a:pt x="47323" y="105850"/>
                  </a:lnTo>
                  <a:lnTo>
                    <a:pt x="50049" y="106002"/>
                  </a:lnTo>
                  <a:lnTo>
                    <a:pt x="52775" y="106078"/>
                  </a:lnTo>
                  <a:lnTo>
                    <a:pt x="55425" y="106002"/>
                  </a:lnTo>
                  <a:lnTo>
                    <a:pt x="58150" y="105850"/>
                  </a:lnTo>
                  <a:lnTo>
                    <a:pt x="60800" y="105472"/>
                  </a:lnTo>
                  <a:lnTo>
                    <a:pt x="63375" y="105018"/>
                  </a:lnTo>
                  <a:lnTo>
                    <a:pt x="65949" y="104412"/>
                  </a:lnTo>
                  <a:lnTo>
                    <a:pt x="68448" y="103730"/>
                  </a:lnTo>
                  <a:lnTo>
                    <a:pt x="70871" y="102898"/>
                  </a:lnTo>
                  <a:lnTo>
                    <a:pt x="73294" y="101913"/>
                  </a:lnTo>
                  <a:lnTo>
                    <a:pt x="75641" y="100853"/>
                  </a:lnTo>
                  <a:lnTo>
                    <a:pt x="77912" y="99717"/>
                  </a:lnTo>
                  <a:lnTo>
                    <a:pt x="80108" y="98430"/>
                  </a:lnTo>
                  <a:lnTo>
                    <a:pt x="82228" y="97067"/>
                  </a:lnTo>
                  <a:lnTo>
                    <a:pt x="84272" y="95553"/>
                  </a:lnTo>
                  <a:lnTo>
                    <a:pt x="86317" y="93963"/>
                  </a:lnTo>
                  <a:lnTo>
                    <a:pt x="88209" y="92297"/>
                  </a:lnTo>
                  <a:lnTo>
                    <a:pt x="90027" y="90556"/>
                  </a:lnTo>
                  <a:lnTo>
                    <a:pt x="91768" y="88739"/>
                  </a:lnTo>
                  <a:lnTo>
                    <a:pt x="93434" y="86770"/>
                  </a:lnTo>
                  <a:lnTo>
                    <a:pt x="95024" y="84802"/>
                  </a:lnTo>
                  <a:lnTo>
                    <a:pt x="96462" y="82682"/>
                  </a:lnTo>
                  <a:lnTo>
                    <a:pt x="97825" y="80562"/>
                  </a:lnTo>
                  <a:lnTo>
                    <a:pt x="99112" y="78366"/>
                  </a:lnTo>
                  <a:lnTo>
                    <a:pt x="100248" y="76019"/>
                  </a:lnTo>
                  <a:lnTo>
                    <a:pt x="101308" y="73671"/>
                  </a:lnTo>
                  <a:lnTo>
                    <a:pt x="102293" y="71249"/>
                  </a:lnTo>
                  <a:lnTo>
                    <a:pt x="103125" y="68826"/>
                  </a:lnTo>
                  <a:lnTo>
                    <a:pt x="103807" y="66327"/>
                  </a:lnTo>
                  <a:lnTo>
                    <a:pt x="104413" y="63753"/>
                  </a:lnTo>
                  <a:lnTo>
                    <a:pt x="104867" y="61103"/>
                  </a:lnTo>
                  <a:lnTo>
                    <a:pt x="105170" y="58453"/>
                  </a:lnTo>
                  <a:lnTo>
                    <a:pt x="105397" y="55803"/>
                  </a:lnTo>
                  <a:lnTo>
                    <a:pt x="105473" y="53077"/>
                  </a:lnTo>
                  <a:lnTo>
                    <a:pt x="105397" y="50275"/>
                  </a:lnTo>
                  <a:lnTo>
                    <a:pt x="105170" y="47625"/>
                  </a:lnTo>
                  <a:lnTo>
                    <a:pt x="104867" y="44975"/>
                  </a:lnTo>
                  <a:lnTo>
                    <a:pt x="104413" y="42325"/>
                  </a:lnTo>
                  <a:lnTo>
                    <a:pt x="103807" y="39751"/>
                  </a:lnTo>
                  <a:lnTo>
                    <a:pt x="103125" y="37252"/>
                  </a:lnTo>
                  <a:lnTo>
                    <a:pt x="102293" y="34829"/>
                  </a:lnTo>
                  <a:lnTo>
                    <a:pt x="101308" y="32407"/>
                  </a:lnTo>
                  <a:lnTo>
                    <a:pt x="100248" y="30059"/>
                  </a:lnTo>
                  <a:lnTo>
                    <a:pt x="99112" y="27712"/>
                  </a:lnTo>
                  <a:lnTo>
                    <a:pt x="97825" y="25516"/>
                  </a:lnTo>
                  <a:lnTo>
                    <a:pt x="96462" y="23396"/>
                  </a:lnTo>
                  <a:lnTo>
                    <a:pt x="95024" y="21276"/>
                  </a:lnTo>
                  <a:lnTo>
                    <a:pt x="93434" y="19308"/>
                  </a:lnTo>
                  <a:lnTo>
                    <a:pt x="91768" y="17339"/>
                  </a:lnTo>
                  <a:lnTo>
                    <a:pt x="90027" y="15522"/>
                  </a:lnTo>
                  <a:lnTo>
                    <a:pt x="88209" y="13781"/>
                  </a:lnTo>
                  <a:lnTo>
                    <a:pt x="86317" y="12115"/>
                  </a:lnTo>
                  <a:lnTo>
                    <a:pt x="84272" y="10525"/>
                  </a:lnTo>
                  <a:lnTo>
                    <a:pt x="82228" y="9011"/>
                  </a:lnTo>
                  <a:lnTo>
                    <a:pt x="80108" y="7648"/>
                  </a:lnTo>
                  <a:lnTo>
                    <a:pt x="77912" y="6361"/>
                  </a:lnTo>
                  <a:lnTo>
                    <a:pt x="75641" y="5225"/>
                  </a:lnTo>
                  <a:lnTo>
                    <a:pt x="73294" y="4165"/>
                  </a:lnTo>
                  <a:lnTo>
                    <a:pt x="70871" y="3180"/>
                  </a:lnTo>
                  <a:lnTo>
                    <a:pt x="68448" y="2348"/>
                  </a:lnTo>
                  <a:lnTo>
                    <a:pt x="65949" y="1666"/>
                  </a:lnTo>
                  <a:lnTo>
                    <a:pt x="63375" y="1060"/>
                  </a:lnTo>
                  <a:lnTo>
                    <a:pt x="60800" y="606"/>
                  </a:lnTo>
                  <a:lnTo>
                    <a:pt x="58150" y="228"/>
                  </a:lnTo>
                  <a:lnTo>
                    <a:pt x="55425" y="76"/>
                  </a:lnTo>
                  <a:lnTo>
                    <a:pt x="52775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925;p50"/>
            <p:cNvSpPr/>
            <p:nvPr/>
          </p:nvSpPr>
          <p:spPr>
            <a:xfrm>
              <a:off x="4667475" y="1531525"/>
              <a:ext cx="2636800" cy="2651950"/>
            </a:xfrm>
            <a:custGeom>
              <a:avLst/>
              <a:gdLst/>
              <a:ahLst/>
              <a:cxnLst/>
              <a:rect l="l" t="t" r="r" b="b"/>
              <a:pathLst>
                <a:path w="105472" h="106078" extrusionOk="0">
                  <a:moveTo>
                    <a:pt x="52698" y="0"/>
                  </a:moveTo>
                  <a:lnTo>
                    <a:pt x="49972" y="76"/>
                  </a:lnTo>
                  <a:lnTo>
                    <a:pt x="47322" y="228"/>
                  </a:lnTo>
                  <a:lnTo>
                    <a:pt x="44672" y="606"/>
                  </a:lnTo>
                  <a:lnTo>
                    <a:pt x="42098" y="1060"/>
                  </a:lnTo>
                  <a:lnTo>
                    <a:pt x="39524" y="1666"/>
                  </a:lnTo>
                  <a:lnTo>
                    <a:pt x="37025" y="2348"/>
                  </a:lnTo>
                  <a:lnTo>
                    <a:pt x="34602" y="3180"/>
                  </a:lnTo>
                  <a:lnTo>
                    <a:pt x="32179" y="4165"/>
                  </a:lnTo>
                  <a:lnTo>
                    <a:pt x="29832" y="5225"/>
                  </a:lnTo>
                  <a:lnTo>
                    <a:pt x="27561" y="6361"/>
                  </a:lnTo>
                  <a:lnTo>
                    <a:pt x="25365" y="7648"/>
                  </a:lnTo>
                  <a:lnTo>
                    <a:pt x="23245" y="9011"/>
                  </a:lnTo>
                  <a:lnTo>
                    <a:pt x="21200" y="10525"/>
                  </a:lnTo>
                  <a:lnTo>
                    <a:pt x="19156" y="12115"/>
                  </a:lnTo>
                  <a:lnTo>
                    <a:pt x="17263" y="13781"/>
                  </a:lnTo>
                  <a:lnTo>
                    <a:pt x="15446" y="15522"/>
                  </a:lnTo>
                  <a:lnTo>
                    <a:pt x="13705" y="17339"/>
                  </a:lnTo>
                  <a:lnTo>
                    <a:pt x="12039" y="19308"/>
                  </a:lnTo>
                  <a:lnTo>
                    <a:pt x="10449" y="21276"/>
                  </a:lnTo>
                  <a:lnTo>
                    <a:pt x="9010" y="23396"/>
                  </a:lnTo>
                  <a:lnTo>
                    <a:pt x="7647" y="25516"/>
                  </a:lnTo>
                  <a:lnTo>
                    <a:pt x="6360" y="27712"/>
                  </a:lnTo>
                  <a:lnTo>
                    <a:pt x="5224" y="30059"/>
                  </a:lnTo>
                  <a:lnTo>
                    <a:pt x="4164" y="32407"/>
                  </a:lnTo>
                  <a:lnTo>
                    <a:pt x="3180" y="34829"/>
                  </a:lnTo>
                  <a:lnTo>
                    <a:pt x="2347" y="37252"/>
                  </a:lnTo>
                  <a:lnTo>
                    <a:pt x="1666" y="39751"/>
                  </a:lnTo>
                  <a:lnTo>
                    <a:pt x="1060" y="42325"/>
                  </a:lnTo>
                  <a:lnTo>
                    <a:pt x="606" y="44975"/>
                  </a:lnTo>
                  <a:lnTo>
                    <a:pt x="227" y="47625"/>
                  </a:lnTo>
                  <a:lnTo>
                    <a:pt x="76" y="50275"/>
                  </a:lnTo>
                  <a:lnTo>
                    <a:pt x="0" y="53077"/>
                  </a:lnTo>
                  <a:lnTo>
                    <a:pt x="76" y="55803"/>
                  </a:lnTo>
                  <a:lnTo>
                    <a:pt x="227" y="58453"/>
                  </a:lnTo>
                  <a:lnTo>
                    <a:pt x="606" y="61103"/>
                  </a:lnTo>
                  <a:lnTo>
                    <a:pt x="1060" y="63753"/>
                  </a:lnTo>
                  <a:lnTo>
                    <a:pt x="1666" y="66327"/>
                  </a:lnTo>
                  <a:lnTo>
                    <a:pt x="2347" y="68826"/>
                  </a:lnTo>
                  <a:lnTo>
                    <a:pt x="3180" y="71249"/>
                  </a:lnTo>
                  <a:lnTo>
                    <a:pt x="4164" y="73671"/>
                  </a:lnTo>
                  <a:lnTo>
                    <a:pt x="5224" y="76019"/>
                  </a:lnTo>
                  <a:lnTo>
                    <a:pt x="6360" y="78366"/>
                  </a:lnTo>
                  <a:lnTo>
                    <a:pt x="7647" y="80562"/>
                  </a:lnTo>
                  <a:lnTo>
                    <a:pt x="9010" y="82682"/>
                  </a:lnTo>
                  <a:lnTo>
                    <a:pt x="10449" y="84802"/>
                  </a:lnTo>
                  <a:lnTo>
                    <a:pt x="12039" y="86770"/>
                  </a:lnTo>
                  <a:lnTo>
                    <a:pt x="13705" y="88739"/>
                  </a:lnTo>
                  <a:lnTo>
                    <a:pt x="15446" y="90556"/>
                  </a:lnTo>
                  <a:lnTo>
                    <a:pt x="17263" y="92297"/>
                  </a:lnTo>
                  <a:lnTo>
                    <a:pt x="19156" y="93963"/>
                  </a:lnTo>
                  <a:lnTo>
                    <a:pt x="21200" y="95553"/>
                  </a:lnTo>
                  <a:lnTo>
                    <a:pt x="23245" y="97067"/>
                  </a:lnTo>
                  <a:lnTo>
                    <a:pt x="25365" y="98430"/>
                  </a:lnTo>
                  <a:lnTo>
                    <a:pt x="27561" y="99717"/>
                  </a:lnTo>
                  <a:lnTo>
                    <a:pt x="29832" y="100853"/>
                  </a:lnTo>
                  <a:lnTo>
                    <a:pt x="32179" y="101913"/>
                  </a:lnTo>
                  <a:lnTo>
                    <a:pt x="34602" y="102898"/>
                  </a:lnTo>
                  <a:lnTo>
                    <a:pt x="37025" y="103730"/>
                  </a:lnTo>
                  <a:lnTo>
                    <a:pt x="39524" y="104412"/>
                  </a:lnTo>
                  <a:lnTo>
                    <a:pt x="42098" y="105018"/>
                  </a:lnTo>
                  <a:lnTo>
                    <a:pt x="44672" y="105472"/>
                  </a:lnTo>
                  <a:lnTo>
                    <a:pt x="47322" y="105850"/>
                  </a:lnTo>
                  <a:lnTo>
                    <a:pt x="49972" y="106002"/>
                  </a:lnTo>
                  <a:lnTo>
                    <a:pt x="52698" y="106078"/>
                  </a:lnTo>
                  <a:lnTo>
                    <a:pt x="55424" y="106002"/>
                  </a:lnTo>
                  <a:lnTo>
                    <a:pt x="58074" y="105850"/>
                  </a:lnTo>
                  <a:lnTo>
                    <a:pt x="60724" y="105472"/>
                  </a:lnTo>
                  <a:lnTo>
                    <a:pt x="63374" y="105018"/>
                  </a:lnTo>
                  <a:lnTo>
                    <a:pt x="65873" y="104412"/>
                  </a:lnTo>
                  <a:lnTo>
                    <a:pt x="68371" y="103730"/>
                  </a:lnTo>
                  <a:lnTo>
                    <a:pt x="70870" y="102898"/>
                  </a:lnTo>
                  <a:lnTo>
                    <a:pt x="73217" y="101913"/>
                  </a:lnTo>
                  <a:lnTo>
                    <a:pt x="75564" y="100853"/>
                  </a:lnTo>
                  <a:lnTo>
                    <a:pt x="77836" y="99717"/>
                  </a:lnTo>
                  <a:lnTo>
                    <a:pt x="80031" y="98430"/>
                  </a:lnTo>
                  <a:lnTo>
                    <a:pt x="82227" y="97067"/>
                  </a:lnTo>
                  <a:lnTo>
                    <a:pt x="84271" y="95553"/>
                  </a:lnTo>
                  <a:lnTo>
                    <a:pt x="86240" y="93963"/>
                  </a:lnTo>
                  <a:lnTo>
                    <a:pt x="88209" y="92297"/>
                  </a:lnTo>
                  <a:lnTo>
                    <a:pt x="90026" y="90556"/>
                  </a:lnTo>
                  <a:lnTo>
                    <a:pt x="91767" y="88739"/>
                  </a:lnTo>
                  <a:lnTo>
                    <a:pt x="93433" y="86770"/>
                  </a:lnTo>
                  <a:lnTo>
                    <a:pt x="94947" y="84802"/>
                  </a:lnTo>
                  <a:lnTo>
                    <a:pt x="96462" y="82682"/>
                  </a:lnTo>
                  <a:lnTo>
                    <a:pt x="97824" y="80562"/>
                  </a:lnTo>
                  <a:lnTo>
                    <a:pt x="99112" y="78366"/>
                  </a:lnTo>
                  <a:lnTo>
                    <a:pt x="100247" y="76019"/>
                  </a:lnTo>
                  <a:lnTo>
                    <a:pt x="101307" y="73671"/>
                  </a:lnTo>
                  <a:lnTo>
                    <a:pt x="102292" y="71249"/>
                  </a:lnTo>
                  <a:lnTo>
                    <a:pt x="103049" y="68826"/>
                  </a:lnTo>
                  <a:lnTo>
                    <a:pt x="103806" y="66327"/>
                  </a:lnTo>
                  <a:lnTo>
                    <a:pt x="104412" y="63753"/>
                  </a:lnTo>
                  <a:lnTo>
                    <a:pt x="104866" y="61103"/>
                  </a:lnTo>
                  <a:lnTo>
                    <a:pt x="105169" y="58453"/>
                  </a:lnTo>
                  <a:lnTo>
                    <a:pt x="105396" y="55803"/>
                  </a:lnTo>
                  <a:lnTo>
                    <a:pt x="105472" y="53077"/>
                  </a:lnTo>
                  <a:lnTo>
                    <a:pt x="105396" y="50275"/>
                  </a:lnTo>
                  <a:lnTo>
                    <a:pt x="105169" y="47625"/>
                  </a:lnTo>
                  <a:lnTo>
                    <a:pt x="104866" y="44975"/>
                  </a:lnTo>
                  <a:lnTo>
                    <a:pt x="104412" y="42325"/>
                  </a:lnTo>
                  <a:lnTo>
                    <a:pt x="103806" y="39751"/>
                  </a:lnTo>
                  <a:lnTo>
                    <a:pt x="103049" y="37252"/>
                  </a:lnTo>
                  <a:lnTo>
                    <a:pt x="102292" y="34829"/>
                  </a:lnTo>
                  <a:lnTo>
                    <a:pt x="101307" y="32407"/>
                  </a:lnTo>
                  <a:lnTo>
                    <a:pt x="100247" y="30059"/>
                  </a:lnTo>
                  <a:lnTo>
                    <a:pt x="99112" y="27712"/>
                  </a:lnTo>
                  <a:lnTo>
                    <a:pt x="97824" y="25516"/>
                  </a:lnTo>
                  <a:lnTo>
                    <a:pt x="96462" y="23396"/>
                  </a:lnTo>
                  <a:lnTo>
                    <a:pt x="94947" y="21276"/>
                  </a:lnTo>
                  <a:lnTo>
                    <a:pt x="93433" y="19308"/>
                  </a:lnTo>
                  <a:lnTo>
                    <a:pt x="91767" y="17339"/>
                  </a:lnTo>
                  <a:lnTo>
                    <a:pt x="90026" y="15522"/>
                  </a:lnTo>
                  <a:lnTo>
                    <a:pt x="88209" y="13781"/>
                  </a:lnTo>
                  <a:lnTo>
                    <a:pt x="86240" y="12115"/>
                  </a:lnTo>
                  <a:lnTo>
                    <a:pt x="84271" y="10525"/>
                  </a:lnTo>
                  <a:lnTo>
                    <a:pt x="82227" y="9011"/>
                  </a:lnTo>
                  <a:lnTo>
                    <a:pt x="80031" y="7648"/>
                  </a:lnTo>
                  <a:lnTo>
                    <a:pt x="77836" y="6361"/>
                  </a:lnTo>
                  <a:lnTo>
                    <a:pt x="75564" y="5225"/>
                  </a:lnTo>
                  <a:lnTo>
                    <a:pt x="73217" y="4165"/>
                  </a:lnTo>
                  <a:lnTo>
                    <a:pt x="70870" y="3180"/>
                  </a:lnTo>
                  <a:lnTo>
                    <a:pt x="68371" y="2348"/>
                  </a:lnTo>
                  <a:lnTo>
                    <a:pt x="65873" y="1666"/>
                  </a:lnTo>
                  <a:lnTo>
                    <a:pt x="63374" y="1060"/>
                  </a:lnTo>
                  <a:lnTo>
                    <a:pt x="60724" y="606"/>
                  </a:lnTo>
                  <a:lnTo>
                    <a:pt x="58074" y="228"/>
                  </a:lnTo>
                  <a:lnTo>
                    <a:pt x="55424" y="76"/>
                  </a:lnTo>
                  <a:lnTo>
                    <a:pt x="52698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926;p50"/>
            <p:cNvSpPr/>
            <p:nvPr/>
          </p:nvSpPr>
          <p:spPr>
            <a:xfrm>
              <a:off x="4898400" y="1764350"/>
              <a:ext cx="2173050" cy="2186300"/>
            </a:xfrm>
            <a:custGeom>
              <a:avLst/>
              <a:gdLst/>
              <a:ahLst/>
              <a:cxnLst/>
              <a:rect l="l" t="t" r="r" b="b"/>
              <a:pathLst>
                <a:path w="86922" h="87452" extrusionOk="0">
                  <a:moveTo>
                    <a:pt x="43461" y="0"/>
                  </a:moveTo>
                  <a:lnTo>
                    <a:pt x="41265" y="76"/>
                  </a:lnTo>
                  <a:lnTo>
                    <a:pt x="39070" y="228"/>
                  </a:lnTo>
                  <a:lnTo>
                    <a:pt x="36874" y="530"/>
                  </a:lnTo>
                  <a:lnTo>
                    <a:pt x="34754" y="909"/>
                  </a:lnTo>
                  <a:lnTo>
                    <a:pt x="32634" y="1363"/>
                  </a:lnTo>
                  <a:lnTo>
                    <a:pt x="30589" y="1969"/>
                  </a:lnTo>
                  <a:lnTo>
                    <a:pt x="28545" y="2650"/>
                  </a:lnTo>
                  <a:lnTo>
                    <a:pt x="26576" y="3408"/>
                  </a:lnTo>
                  <a:lnTo>
                    <a:pt x="24608" y="4316"/>
                  </a:lnTo>
                  <a:lnTo>
                    <a:pt x="22791" y="5300"/>
                  </a:lnTo>
                  <a:lnTo>
                    <a:pt x="20974" y="6361"/>
                  </a:lnTo>
                  <a:lnTo>
                    <a:pt x="19156" y="7496"/>
                  </a:lnTo>
                  <a:lnTo>
                    <a:pt x="17491" y="8708"/>
                  </a:lnTo>
                  <a:lnTo>
                    <a:pt x="15825" y="9995"/>
                  </a:lnTo>
                  <a:lnTo>
                    <a:pt x="14235" y="11358"/>
                  </a:lnTo>
                  <a:lnTo>
                    <a:pt x="12721" y="12796"/>
                  </a:lnTo>
                  <a:lnTo>
                    <a:pt x="11282" y="14311"/>
                  </a:lnTo>
                  <a:lnTo>
                    <a:pt x="9919" y="15901"/>
                  </a:lnTo>
                  <a:lnTo>
                    <a:pt x="8632" y="17566"/>
                  </a:lnTo>
                  <a:lnTo>
                    <a:pt x="7420" y="19308"/>
                  </a:lnTo>
                  <a:lnTo>
                    <a:pt x="6285" y="21049"/>
                  </a:lnTo>
                  <a:lnTo>
                    <a:pt x="5300" y="22866"/>
                  </a:lnTo>
                  <a:lnTo>
                    <a:pt x="4316" y="24759"/>
                  </a:lnTo>
                  <a:lnTo>
                    <a:pt x="3408" y="26728"/>
                  </a:lnTo>
                  <a:lnTo>
                    <a:pt x="2650" y="28697"/>
                  </a:lnTo>
                  <a:lnTo>
                    <a:pt x="1969" y="30741"/>
                  </a:lnTo>
                  <a:lnTo>
                    <a:pt x="1363" y="32785"/>
                  </a:lnTo>
                  <a:lnTo>
                    <a:pt x="909" y="34905"/>
                  </a:lnTo>
                  <a:lnTo>
                    <a:pt x="530" y="37101"/>
                  </a:lnTo>
                  <a:lnTo>
                    <a:pt x="228" y="39221"/>
                  </a:lnTo>
                  <a:lnTo>
                    <a:pt x="76" y="41492"/>
                  </a:lnTo>
                  <a:lnTo>
                    <a:pt x="0" y="43764"/>
                  </a:lnTo>
                  <a:lnTo>
                    <a:pt x="76" y="45960"/>
                  </a:lnTo>
                  <a:lnTo>
                    <a:pt x="228" y="48231"/>
                  </a:lnTo>
                  <a:lnTo>
                    <a:pt x="530" y="50351"/>
                  </a:lnTo>
                  <a:lnTo>
                    <a:pt x="909" y="52547"/>
                  </a:lnTo>
                  <a:lnTo>
                    <a:pt x="1363" y="54667"/>
                  </a:lnTo>
                  <a:lnTo>
                    <a:pt x="1969" y="56711"/>
                  </a:lnTo>
                  <a:lnTo>
                    <a:pt x="2650" y="58755"/>
                  </a:lnTo>
                  <a:lnTo>
                    <a:pt x="3408" y="60724"/>
                  </a:lnTo>
                  <a:lnTo>
                    <a:pt x="4316" y="62693"/>
                  </a:lnTo>
                  <a:lnTo>
                    <a:pt x="5300" y="64586"/>
                  </a:lnTo>
                  <a:lnTo>
                    <a:pt x="6285" y="66403"/>
                  </a:lnTo>
                  <a:lnTo>
                    <a:pt x="7420" y="68144"/>
                  </a:lnTo>
                  <a:lnTo>
                    <a:pt x="8632" y="69886"/>
                  </a:lnTo>
                  <a:lnTo>
                    <a:pt x="9919" y="71551"/>
                  </a:lnTo>
                  <a:lnTo>
                    <a:pt x="11282" y="73141"/>
                  </a:lnTo>
                  <a:lnTo>
                    <a:pt x="12721" y="74656"/>
                  </a:lnTo>
                  <a:lnTo>
                    <a:pt x="14235" y="76094"/>
                  </a:lnTo>
                  <a:lnTo>
                    <a:pt x="15825" y="77457"/>
                  </a:lnTo>
                  <a:lnTo>
                    <a:pt x="17491" y="78744"/>
                  </a:lnTo>
                  <a:lnTo>
                    <a:pt x="19156" y="79956"/>
                  </a:lnTo>
                  <a:lnTo>
                    <a:pt x="20974" y="81092"/>
                  </a:lnTo>
                  <a:lnTo>
                    <a:pt x="22791" y="82152"/>
                  </a:lnTo>
                  <a:lnTo>
                    <a:pt x="24608" y="83136"/>
                  </a:lnTo>
                  <a:lnTo>
                    <a:pt x="26576" y="84044"/>
                  </a:lnTo>
                  <a:lnTo>
                    <a:pt x="28545" y="84802"/>
                  </a:lnTo>
                  <a:lnTo>
                    <a:pt x="30589" y="85483"/>
                  </a:lnTo>
                  <a:lnTo>
                    <a:pt x="32634" y="86089"/>
                  </a:lnTo>
                  <a:lnTo>
                    <a:pt x="34754" y="86543"/>
                  </a:lnTo>
                  <a:lnTo>
                    <a:pt x="36874" y="86922"/>
                  </a:lnTo>
                  <a:lnTo>
                    <a:pt x="39070" y="87224"/>
                  </a:lnTo>
                  <a:lnTo>
                    <a:pt x="41265" y="87376"/>
                  </a:lnTo>
                  <a:lnTo>
                    <a:pt x="43461" y="87452"/>
                  </a:lnTo>
                  <a:lnTo>
                    <a:pt x="45732" y="87376"/>
                  </a:lnTo>
                  <a:lnTo>
                    <a:pt x="47928" y="87224"/>
                  </a:lnTo>
                  <a:lnTo>
                    <a:pt x="50124" y="86922"/>
                  </a:lnTo>
                  <a:lnTo>
                    <a:pt x="52244" y="86543"/>
                  </a:lnTo>
                  <a:lnTo>
                    <a:pt x="54364" y="86089"/>
                  </a:lnTo>
                  <a:lnTo>
                    <a:pt x="56408" y="85483"/>
                  </a:lnTo>
                  <a:lnTo>
                    <a:pt x="58453" y="84802"/>
                  </a:lnTo>
                  <a:lnTo>
                    <a:pt x="60421" y="84044"/>
                  </a:lnTo>
                  <a:lnTo>
                    <a:pt x="62314" y="83136"/>
                  </a:lnTo>
                  <a:lnTo>
                    <a:pt x="64207" y="82152"/>
                  </a:lnTo>
                  <a:lnTo>
                    <a:pt x="66024" y="81092"/>
                  </a:lnTo>
                  <a:lnTo>
                    <a:pt x="67766" y="79956"/>
                  </a:lnTo>
                  <a:lnTo>
                    <a:pt x="69507" y="78744"/>
                  </a:lnTo>
                  <a:lnTo>
                    <a:pt x="71097" y="77457"/>
                  </a:lnTo>
                  <a:lnTo>
                    <a:pt x="72687" y="76094"/>
                  </a:lnTo>
                  <a:lnTo>
                    <a:pt x="74201" y="74656"/>
                  </a:lnTo>
                  <a:lnTo>
                    <a:pt x="75640" y="73141"/>
                  </a:lnTo>
                  <a:lnTo>
                    <a:pt x="77003" y="71551"/>
                  </a:lnTo>
                  <a:lnTo>
                    <a:pt x="78290" y="69886"/>
                  </a:lnTo>
                  <a:lnTo>
                    <a:pt x="79502" y="68144"/>
                  </a:lnTo>
                  <a:lnTo>
                    <a:pt x="80637" y="66403"/>
                  </a:lnTo>
                  <a:lnTo>
                    <a:pt x="81697" y="64586"/>
                  </a:lnTo>
                  <a:lnTo>
                    <a:pt x="82682" y="62693"/>
                  </a:lnTo>
                  <a:lnTo>
                    <a:pt x="83514" y="60724"/>
                  </a:lnTo>
                  <a:lnTo>
                    <a:pt x="84272" y="58755"/>
                  </a:lnTo>
                  <a:lnTo>
                    <a:pt x="84953" y="56711"/>
                  </a:lnTo>
                  <a:lnTo>
                    <a:pt x="85559" y="54667"/>
                  </a:lnTo>
                  <a:lnTo>
                    <a:pt x="86089" y="52547"/>
                  </a:lnTo>
                  <a:lnTo>
                    <a:pt x="86467" y="50351"/>
                  </a:lnTo>
                  <a:lnTo>
                    <a:pt x="86695" y="48231"/>
                  </a:lnTo>
                  <a:lnTo>
                    <a:pt x="86846" y="45960"/>
                  </a:lnTo>
                  <a:lnTo>
                    <a:pt x="86922" y="43764"/>
                  </a:lnTo>
                  <a:lnTo>
                    <a:pt x="86846" y="41492"/>
                  </a:lnTo>
                  <a:lnTo>
                    <a:pt x="86695" y="39221"/>
                  </a:lnTo>
                  <a:lnTo>
                    <a:pt x="86467" y="37101"/>
                  </a:lnTo>
                  <a:lnTo>
                    <a:pt x="86089" y="34905"/>
                  </a:lnTo>
                  <a:lnTo>
                    <a:pt x="85559" y="32785"/>
                  </a:lnTo>
                  <a:lnTo>
                    <a:pt x="84953" y="30741"/>
                  </a:lnTo>
                  <a:lnTo>
                    <a:pt x="84272" y="28697"/>
                  </a:lnTo>
                  <a:lnTo>
                    <a:pt x="83514" y="26728"/>
                  </a:lnTo>
                  <a:lnTo>
                    <a:pt x="82682" y="24759"/>
                  </a:lnTo>
                  <a:lnTo>
                    <a:pt x="81697" y="22866"/>
                  </a:lnTo>
                  <a:lnTo>
                    <a:pt x="80637" y="21049"/>
                  </a:lnTo>
                  <a:lnTo>
                    <a:pt x="79502" y="19308"/>
                  </a:lnTo>
                  <a:lnTo>
                    <a:pt x="78290" y="17566"/>
                  </a:lnTo>
                  <a:lnTo>
                    <a:pt x="77003" y="15901"/>
                  </a:lnTo>
                  <a:lnTo>
                    <a:pt x="75640" y="14311"/>
                  </a:lnTo>
                  <a:lnTo>
                    <a:pt x="74201" y="12796"/>
                  </a:lnTo>
                  <a:lnTo>
                    <a:pt x="72687" y="11358"/>
                  </a:lnTo>
                  <a:lnTo>
                    <a:pt x="71097" y="9995"/>
                  </a:lnTo>
                  <a:lnTo>
                    <a:pt x="69507" y="8708"/>
                  </a:lnTo>
                  <a:lnTo>
                    <a:pt x="67766" y="7496"/>
                  </a:lnTo>
                  <a:lnTo>
                    <a:pt x="66024" y="6361"/>
                  </a:lnTo>
                  <a:lnTo>
                    <a:pt x="64207" y="5300"/>
                  </a:lnTo>
                  <a:lnTo>
                    <a:pt x="62314" y="4316"/>
                  </a:lnTo>
                  <a:lnTo>
                    <a:pt x="60421" y="3408"/>
                  </a:lnTo>
                  <a:lnTo>
                    <a:pt x="58453" y="2650"/>
                  </a:lnTo>
                  <a:lnTo>
                    <a:pt x="56408" y="1969"/>
                  </a:lnTo>
                  <a:lnTo>
                    <a:pt x="54364" y="1363"/>
                  </a:lnTo>
                  <a:lnTo>
                    <a:pt x="52244" y="909"/>
                  </a:lnTo>
                  <a:lnTo>
                    <a:pt x="50124" y="530"/>
                  </a:lnTo>
                  <a:lnTo>
                    <a:pt x="47928" y="228"/>
                  </a:lnTo>
                  <a:lnTo>
                    <a:pt x="45732" y="76"/>
                  </a:lnTo>
                  <a:lnTo>
                    <a:pt x="43461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927;p50"/>
            <p:cNvSpPr/>
            <p:nvPr/>
          </p:nvSpPr>
          <p:spPr>
            <a:xfrm>
              <a:off x="5538200" y="2177000"/>
              <a:ext cx="834775" cy="1402650"/>
            </a:xfrm>
            <a:custGeom>
              <a:avLst/>
              <a:gdLst/>
              <a:ahLst/>
              <a:cxnLst/>
              <a:rect l="l" t="t" r="r" b="b"/>
              <a:pathLst>
                <a:path w="33391" h="56106" extrusionOk="0">
                  <a:moveTo>
                    <a:pt x="13326" y="0"/>
                  </a:moveTo>
                  <a:lnTo>
                    <a:pt x="13326" y="8253"/>
                  </a:lnTo>
                  <a:lnTo>
                    <a:pt x="12115" y="8556"/>
                  </a:lnTo>
                  <a:lnTo>
                    <a:pt x="10979" y="8859"/>
                  </a:lnTo>
                  <a:lnTo>
                    <a:pt x="9843" y="9313"/>
                  </a:lnTo>
                  <a:lnTo>
                    <a:pt x="8783" y="9768"/>
                  </a:lnTo>
                  <a:lnTo>
                    <a:pt x="7875" y="10298"/>
                  </a:lnTo>
                  <a:lnTo>
                    <a:pt x="6966" y="10828"/>
                  </a:lnTo>
                  <a:lnTo>
                    <a:pt x="6133" y="11509"/>
                  </a:lnTo>
                  <a:lnTo>
                    <a:pt x="5376" y="12191"/>
                  </a:lnTo>
                  <a:lnTo>
                    <a:pt x="4695" y="12948"/>
                  </a:lnTo>
                  <a:lnTo>
                    <a:pt x="4089" y="13781"/>
                  </a:lnTo>
                  <a:lnTo>
                    <a:pt x="3559" y="14613"/>
                  </a:lnTo>
                  <a:lnTo>
                    <a:pt x="3180" y="15522"/>
                  </a:lnTo>
                  <a:lnTo>
                    <a:pt x="2802" y="16506"/>
                  </a:lnTo>
                  <a:lnTo>
                    <a:pt x="2575" y="17491"/>
                  </a:lnTo>
                  <a:lnTo>
                    <a:pt x="2423" y="18551"/>
                  </a:lnTo>
                  <a:lnTo>
                    <a:pt x="2423" y="19686"/>
                  </a:lnTo>
                  <a:lnTo>
                    <a:pt x="2499" y="20898"/>
                  </a:lnTo>
                  <a:lnTo>
                    <a:pt x="2650" y="22109"/>
                  </a:lnTo>
                  <a:lnTo>
                    <a:pt x="2877" y="23094"/>
                  </a:lnTo>
                  <a:lnTo>
                    <a:pt x="3256" y="24078"/>
                  </a:lnTo>
                  <a:lnTo>
                    <a:pt x="3786" y="24986"/>
                  </a:lnTo>
                  <a:lnTo>
                    <a:pt x="4316" y="25744"/>
                  </a:lnTo>
                  <a:lnTo>
                    <a:pt x="4922" y="26501"/>
                  </a:lnTo>
                  <a:lnTo>
                    <a:pt x="5603" y="27182"/>
                  </a:lnTo>
                  <a:lnTo>
                    <a:pt x="6360" y="27788"/>
                  </a:lnTo>
                  <a:lnTo>
                    <a:pt x="7193" y="28318"/>
                  </a:lnTo>
                  <a:lnTo>
                    <a:pt x="8026" y="28772"/>
                  </a:lnTo>
                  <a:lnTo>
                    <a:pt x="8935" y="29226"/>
                  </a:lnTo>
                  <a:lnTo>
                    <a:pt x="10752" y="29984"/>
                  </a:lnTo>
                  <a:lnTo>
                    <a:pt x="12720" y="30589"/>
                  </a:lnTo>
                  <a:lnTo>
                    <a:pt x="16506" y="31649"/>
                  </a:lnTo>
                  <a:lnTo>
                    <a:pt x="18172" y="32179"/>
                  </a:lnTo>
                  <a:lnTo>
                    <a:pt x="19762" y="32785"/>
                  </a:lnTo>
                  <a:lnTo>
                    <a:pt x="20443" y="33088"/>
                  </a:lnTo>
                  <a:lnTo>
                    <a:pt x="21049" y="33391"/>
                  </a:lnTo>
                  <a:lnTo>
                    <a:pt x="21655" y="33769"/>
                  </a:lnTo>
                  <a:lnTo>
                    <a:pt x="22109" y="34224"/>
                  </a:lnTo>
                  <a:lnTo>
                    <a:pt x="22488" y="34678"/>
                  </a:lnTo>
                  <a:lnTo>
                    <a:pt x="22715" y="35208"/>
                  </a:lnTo>
                  <a:lnTo>
                    <a:pt x="22942" y="35738"/>
                  </a:lnTo>
                  <a:lnTo>
                    <a:pt x="23018" y="36344"/>
                  </a:lnTo>
                  <a:lnTo>
                    <a:pt x="22942" y="36798"/>
                  </a:lnTo>
                  <a:lnTo>
                    <a:pt x="22866" y="37177"/>
                  </a:lnTo>
                  <a:lnTo>
                    <a:pt x="22791" y="37479"/>
                  </a:lnTo>
                  <a:lnTo>
                    <a:pt x="22639" y="37858"/>
                  </a:lnTo>
                  <a:lnTo>
                    <a:pt x="22412" y="38161"/>
                  </a:lnTo>
                  <a:lnTo>
                    <a:pt x="22185" y="38388"/>
                  </a:lnTo>
                  <a:lnTo>
                    <a:pt x="21655" y="38918"/>
                  </a:lnTo>
                  <a:lnTo>
                    <a:pt x="20898" y="39297"/>
                  </a:lnTo>
                  <a:lnTo>
                    <a:pt x="19989" y="39524"/>
                  </a:lnTo>
                  <a:lnTo>
                    <a:pt x="19005" y="39675"/>
                  </a:lnTo>
                  <a:lnTo>
                    <a:pt x="17945" y="39751"/>
                  </a:lnTo>
                  <a:lnTo>
                    <a:pt x="17112" y="39751"/>
                  </a:lnTo>
                  <a:lnTo>
                    <a:pt x="16279" y="39675"/>
                  </a:lnTo>
                  <a:lnTo>
                    <a:pt x="14538" y="39372"/>
                  </a:lnTo>
                  <a:lnTo>
                    <a:pt x="12720" y="38842"/>
                  </a:lnTo>
                  <a:lnTo>
                    <a:pt x="10903" y="38161"/>
                  </a:lnTo>
                  <a:lnTo>
                    <a:pt x="9010" y="37328"/>
                  </a:lnTo>
                  <a:lnTo>
                    <a:pt x="7193" y="36268"/>
                  </a:lnTo>
                  <a:lnTo>
                    <a:pt x="5452" y="35132"/>
                  </a:lnTo>
                  <a:lnTo>
                    <a:pt x="4619" y="34527"/>
                  </a:lnTo>
                  <a:lnTo>
                    <a:pt x="3862" y="33921"/>
                  </a:lnTo>
                  <a:lnTo>
                    <a:pt x="0" y="41568"/>
                  </a:lnTo>
                  <a:lnTo>
                    <a:pt x="1439" y="42628"/>
                  </a:lnTo>
                  <a:lnTo>
                    <a:pt x="2877" y="43612"/>
                  </a:lnTo>
                  <a:lnTo>
                    <a:pt x="4467" y="44521"/>
                  </a:lnTo>
                  <a:lnTo>
                    <a:pt x="6133" y="45278"/>
                  </a:lnTo>
                  <a:lnTo>
                    <a:pt x="7875" y="46035"/>
                  </a:lnTo>
                  <a:lnTo>
                    <a:pt x="9692" y="46565"/>
                  </a:lnTo>
                  <a:lnTo>
                    <a:pt x="11509" y="47095"/>
                  </a:lnTo>
                  <a:lnTo>
                    <a:pt x="13326" y="47398"/>
                  </a:lnTo>
                  <a:lnTo>
                    <a:pt x="13326" y="56105"/>
                  </a:lnTo>
                  <a:lnTo>
                    <a:pt x="20670" y="56105"/>
                  </a:lnTo>
                  <a:lnTo>
                    <a:pt x="20670" y="47625"/>
                  </a:lnTo>
                  <a:lnTo>
                    <a:pt x="22033" y="47474"/>
                  </a:lnTo>
                  <a:lnTo>
                    <a:pt x="23321" y="47171"/>
                  </a:lnTo>
                  <a:lnTo>
                    <a:pt x="24608" y="46868"/>
                  </a:lnTo>
                  <a:lnTo>
                    <a:pt x="25743" y="46414"/>
                  </a:lnTo>
                  <a:lnTo>
                    <a:pt x="26879" y="45960"/>
                  </a:lnTo>
                  <a:lnTo>
                    <a:pt x="27939" y="45354"/>
                  </a:lnTo>
                  <a:lnTo>
                    <a:pt x="28923" y="44748"/>
                  </a:lnTo>
                  <a:lnTo>
                    <a:pt x="29756" y="44067"/>
                  </a:lnTo>
                  <a:lnTo>
                    <a:pt x="30589" y="43234"/>
                  </a:lnTo>
                  <a:lnTo>
                    <a:pt x="31271" y="42401"/>
                  </a:lnTo>
                  <a:lnTo>
                    <a:pt x="31876" y="41492"/>
                  </a:lnTo>
                  <a:lnTo>
                    <a:pt x="32406" y="40508"/>
                  </a:lnTo>
                  <a:lnTo>
                    <a:pt x="32861" y="39448"/>
                  </a:lnTo>
                  <a:lnTo>
                    <a:pt x="33164" y="38312"/>
                  </a:lnTo>
                  <a:lnTo>
                    <a:pt x="33315" y="37101"/>
                  </a:lnTo>
                  <a:lnTo>
                    <a:pt x="33391" y="35814"/>
                  </a:lnTo>
                  <a:lnTo>
                    <a:pt x="33315" y="34602"/>
                  </a:lnTo>
                  <a:lnTo>
                    <a:pt x="33164" y="33391"/>
                  </a:lnTo>
                  <a:lnTo>
                    <a:pt x="32861" y="32331"/>
                  </a:lnTo>
                  <a:lnTo>
                    <a:pt x="32482" y="31346"/>
                  </a:lnTo>
                  <a:lnTo>
                    <a:pt x="32028" y="30438"/>
                  </a:lnTo>
                  <a:lnTo>
                    <a:pt x="31498" y="29605"/>
                  </a:lnTo>
                  <a:lnTo>
                    <a:pt x="30892" y="28848"/>
                  </a:lnTo>
                  <a:lnTo>
                    <a:pt x="30135" y="28166"/>
                  </a:lnTo>
                  <a:lnTo>
                    <a:pt x="29378" y="27561"/>
                  </a:lnTo>
                  <a:lnTo>
                    <a:pt x="28621" y="26955"/>
                  </a:lnTo>
                  <a:lnTo>
                    <a:pt x="27788" y="26501"/>
                  </a:lnTo>
                  <a:lnTo>
                    <a:pt x="26879" y="26046"/>
                  </a:lnTo>
                  <a:lnTo>
                    <a:pt x="25971" y="25592"/>
                  </a:lnTo>
                  <a:lnTo>
                    <a:pt x="24986" y="25214"/>
                  </a:lnTo>
                  <a:lnTo>
                    <a:pt x="23093" y="24532"/>
                  </a:lnTo>
                  <a:lnTo>
                    <a:pt x="19308" y="23396"/>
                  </a:lnTo>
                  <a:lnTo>
                    <a:pt x="17566" y="22866"/>
                  </a:lnTo>
                  <a:lnTo>
                    <a:pt x="16052" y="22336"/>
                  </a:lnTo>
                  <a:lnTo>
                    <a:pt x="15295" y="22034"/>
                  </a:lnTo>
                  <a:lnTo>
                    <a:pt x="14689" y="21655"/>
                  </a:lnTo>
                  <a:lnTo>
                    <a:pt x="14159" y="21276"/>
                  </a:lnTo>
                  <a:lnTo>
                    <a:pt x="13705" y="20898"/>
                  </a:lnTo>
                  <a:lnTo>
                    <a:pt x="13326" y="20443"/>
                  </a:lnTo>
                  <a:lnTo>
                    <a:pt x="13023" y="19913"/>
                  </a:lnTo>
                  <a:lnTo>
                    <a:pt x="12872" y="19383"/>
                  </a:lnTo>
                  <a:lnTo>
                    <a:pt x="12796" y="18778"/>
                  </a:lnTo>
                  <a:lnTo>
                    <a:pt x="12872" y="18096"/>
                  </a:lnTo>
                  <a:lnTo>
                    <a:pt x="13099" y="17566"/>
                  </a:lnTo>
                  <a:lnTo>
                    <a:pt x="13478" y="17036"/>
                  </a:lnTo>
                  <a:lnTo>
                    <a:pt x="14008" y="16658"/>
                  </a:lnTo>
                  <a:lnTo>
                    <a:pt x="14613" y="16355"/>
                  </a:lnTo>
                  <a:lnTo>
                    <a:pt x="15370" y="16128"/>
                  </a:lnTo>
                  <a:lnTo>
                    <a:pt x="16203" y="15976"/>
                  </a:lnTo>
                  <a:lnTo>
                    <a:pt x="17112" y="15901"/>
                  </a:lnTo>
                  <a:lnTo>
                    <a:pt x="18399" y="15976"/>
                  </a:lnTo>
                  <a:lnTo>
                    <a:pt x="19762" y="16203"/>
                  </a:lnTo>
                  <a:lnTo>
                    <a:pt x="21352" y="16582"/>
                  </a:lnTo>
                  <a:lnTo>
                    <a:pt x="22942" y="17036"/>
                  </a:lnTo>
                  <a:lnTo>
                    <a:pt x="24608" y="17642"/>
                  </a:lnTo>
                  <a:lnTo>
                    <a:pt x="26273" y="18323"/>
                  </a:lnTo>
                  <a:lnTo>
                    <a:pt x="27939" y="19156"/>
                  </a:lnTo>
                  <a:lnTo>
                    <a:pt x="29529" y="19989"/>
                  </a:lnTo>
                  <a:lnTo>
                    <a:pt x="33239" y="12266"/>
                  </a:lnTo>
                  <a:lnTo>
                    <a:pt x="31952" y="11433"/>
                  </a:lnTo>
                  <a:lnTo>
                    <a:pt x="30589" y="10752"/>
                  </a:lnTo>
                  <a:lnTo>
                    <a:pt x="29075" y="10070"/>
                  </a:lnTo>
                  <a:lnTo>
                    <a:pt x="27485" y="9465"/>
                  </a:lnTo>
                  <a:lnTo>
                    <a:pt x="25819" y="9010"/>
                  </a:lnTo>
                  <a:lnTo>
                    <a:pt x="24153" y="8556"/>
                  </a:lnTo>
                  <a:lnTo>
                    <a:pt x="22412" y="8253"/>
                  </a:lnTo>
                  <a:lnTo>
                    <a:pt x="20670" y="7950"/>
                  </a:lnTo>
                  <a:lnTo>
                    <a:pt x="20670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" name="Google Shape;923;p50"/>
          <p:cNvGrpSpPr/>
          <p:nvPr/>
        </p:nvGrpSpPr>
        <p:grpSpPr>
          <a:xfrm>
            <a:off x="9325762" y="186350"/>
            <a:ext cx="1263697" cy="1363527"/>
            <a:chOff x="4667475" y="1531525"/>
            <a:chExt cx="2710625" cy="2651950"/>
          </a:xfrm>
        </p:grpSpPr>
        <p:sp>
          <p:nvSpPr>
            <p:cNvPr id="85" name="Google Shape;924;p50"/>
            <p:cNvSpPr/>
            <p:nvPr/>
          </p:nvSpPr>
          <p:spPr>
            <a:xfrm>
              <a:off x="4741275" y="1531525"/>
              <a:ext cx="2636825" cy="2651950"/>
            </a:xfrm>
            <a:custGeom>
              <a:avLst/>
              <a:gdLst/>
              <a:ahLst/>
              <a:cxnLst/>
              <a:rect l="l" t="t" r="r" b="b"/>
              <a:pathLst>
                <a:path w="105473" h="106078" extrusionOk="0">
                  <a:moveTo>
                    <a:pt x="52775" y="0"/>
                  </a:moveTo>
                  <a:lnTo>
                    <a:pt x="50049" y="76"/>
                  </a:lnTo>
                  <a:lnTo>
                    <a:pt x="47323" y="228"/>
                  </a:lnTo>
                  <a:lnTo>
                    <a:pt x="44749" y="606"/>
                  </a:lnTo>
                  <a:lnTo>
                    <a:pt x="42099" y="1060"/>
                  </a:lnTo>
                  <a:lnTo>
                    <a:pt x="39600" y="1666"/>
                  </a:lnTo>
                  <a:lnTo>
                    <a:pt x="37026" y="2348"/>
                  </a:lnTo>
                  <a:lnTo>
                    <a:pt x="34603" y="3180"/>
                  </a:lnTo>
                  <a:lnTo>
                    <a:pt x="32180" y="4165"/>
                  </a:lnTo>
                  <a:lnTo>
                    <a:pt x="29909" y="5225"/>
                  </a:lnTo>
                  <a:lnTo>
                    <a:pt x="27637" y="6361"/>
                  </a:lnTo>
                  <a:lnTo>
                    <a:pt x="25366" y="7648"/>
                  </a:lnTo>
                  <a:lnTo>
                    <a:pt x="23246" y="9011"/>
                  </a:lnTo>
                  <a:lnTo>
                    <a:pt x="21201" y="10525"/>
                  </a:lnTo>
                  <a:lnTo>
                    <a:pt x="19233" y="12115"/>
                  </a:lnTo>
                  <a:lnTo>
                    <a:pt x="17264" y="13781"/>
                  </a:lnTo>
                  <a:lnTo>
                    <a:pt x="15447" y="15522"/>
                  </a:lnTo>
                  <a:lnTo>
                    <a:pt x="13705" y="17339"/>
                  </a:lnTo>
                  <a:lnTo>
                    <a:pt x="12040" y="19308"/>
                  </a:lnTo>
                  <a:lnTo>
                    <a:pt x="10450" y="21276"/>
                  </a:lnTo>
                  <a:lnTo>
                    <a:pt x="9011" y="23396"/>
                  </a:lnTo>
                  <a:lnTo>
                    <a:pt x="7648" y="25516"/>
                  </a:lnTo>
                  <a:lnTo>
                    <a:pt x="6361" y="27712"/>
                  </a:lnTo>
                  <a:lnTo>
                    <a:pt x="5225" y="30059"/>
                  </a:lnTo>
                  <a:lnTo>
                    <a:pt x="4165" y="32407"/>
                  </a:lnTo>
                  <a:lnTo>
                    <a:pt x="3181" y="34829"/>
                  </a:lnTo>
                  <a:lnTo>
                    <a:pt x="2348" y="37252"/>
                  </a:lnTo>
                  <a:lnTo>
                    <a:pt x="1667" y="39751"/>
                  </a:lnTo>
                  <a:lnTo>
                    <a:pt x="1061" y="42325"/>
                  </a:lnTo>
                  <a:lnTo>
                    <a:pt x="607" y="44975"/>
                  </a:lnTo>
                  <a:lnTo>
                    <a:pt x="304" y="47625"/>
                  </a:lnTo>
                  <a:lnTo>
                    <a:pt x="77" y="50275"/>
                  </a:lnTo>
                  <a:lnTo>
                    <a:pt x="1" y="53077"/>
                  </a:lnTo>
                  <a:lnTo>
                    <a:pt x="77" y="55803"/>
                  </a:lnTo>
                  <a:lnTo>
                    <a:pt x="304" y="58453"/>
                  </a:lnTo>
                  <a:lnTo>
                    <a:pt x="607" y="61103"/>
                  </a:lnTo>
                  <a:lnTo>
                    <a:pt x="1061" y="63753"/>
                  </a:lnTo>
                  <a:lnTo>
                    <a:pt x="1667" y="66327"/>
                  </a:lnTo>
                  <a:lnTo>
                    <a:pt x="2348" y="68826"/>
                  </a:lnTo>
                  <a:lnTo>
                    <a:pt x="3181" y="71249"/>
                  </a:lnTo>
                  <a:lnTo>
                    <a:pt x="4165" y="73671"/>
                  </a:lnTo>
                  <a:lnTo>
                    <a:pt x="5225" y="76019"/>
                  </a:lnTo>
                  <a:lnTo>
                    <a:pt x="6361" y="78366"/>
                  </a:lnTo>
                  <a:lnTo>
                    <a:pt x="7648" y="80562"/>
                  </a:lnTo>
                  <a:lnTo>
                    <a:pt x="9011" y="82682"/>
                  </a:lnTo>
                  <a:lnTo>
                    <a:pt x="10450" y="84802"/>
                  </a:lnTo>
                  <a:lnTo>
                    <a:pt x="12040" y="86770"/>
                  </a:lnTo>
                  <a:lnTo>
                    <a:pt x="13705" y="88739"/>
                  </a:lnTo>
                  <a:lnTo>
                    <a:pt x="15447" y="90556"/>
                  </a:lnTo>
                  <a:lnTo>
                    <a:pt x="17264" y="92297"/>
                  </a:lnTo>
                  <a:lnTo>
                    <a:pt x="19233" y="93963"/>
                  </a:lnTo>
                  <a:lnTo>
                    <a:pt x="21201" y="95553"/>
                  </a:lnTo>
                  <a:lnTo>
                    <a:pt x="23246" y="97067"/>
                  </a:lnTo>
                  <a:lnTo>
                    <a:pt x="25366" y="98430"/>
                  </a:lnTo>
                  <a:lnTo>
                    <a:pt x="27637" y="99717"/>
                  </a:lnTo>
                  <a:lnTo>
                    <a:pt x="29909" y="100853"/>
                  </a:lnTo>
                  <a:lnTo>
                    <a:pt x="32180" y="101913"/>
                  </a:lnTo>
                  <a:lnTo>
                    <a:pt x="34603" y="102898"/>
                  </a:lnTo>
                  <a:lnTo>
                    <a:pt x="37026" y="103730"/>
                  </a:lnTo>
                  <a:lnTo>
                    <a:pt x="39600" y="104412"/>
                  </a:lnTo>
                  <a:lnTo>
                    <a:pt x="42099" y="105018"/>
                  </a:lnTo>
                  <a:lnTo>
                    <a:pt x="44749" y="105472"/>
                  </a:lnTo>
                  <a:lnTo>
                    <a:pt x="47323" y="105850"/>
                  </a:lnTo>
                  <a:lnTo>
                    <a:pt x="50049" y="106002"/>
                  </a:lnTo>
                  <a:lnTo>
                    <a:pt x="52775" y="106078"/>
                  </a:lnTo>
                  <a:lnTo>
                    <a:pt x="55425" y="106002"/>
                  </a:lnTo>
                  <a:lnTo>
                    <a:pt x="58150" y="105850"/>
                  </a:lnTo>
                  <a:lnTo>
                    <a:pt x="60800" y="105472"/>
                  </a:lnTo>
                  <a:lnTo>
                    <a:pt x="63375" y="105018"/>
                  </a:lnTo>
                  <a:lnTo>
                    <a:pt x="65949" y="104412"/>
                  </a:lnTo>
                  <a:lnTo>
                    <a:pt x="68448" y="103730"/>
                  </a:lnTo>
                  <a:lnTo>
                    <a:pt x="70871" y="102898"/>
                  </a:lnTo>
                  <a:lnTo>
                    <a:pt x="73294" y="101913"/>
                  </a:lnTo>
                  <a:lnTo>
                    <a:pt x="75641" y="100853"/>
                  </a:lnTo>
                  <a:lnTo>
                    <a:pt x="77912" y="99717"/>
                  </a:lnTo>
                  <a:lnTo>
                    <a:pt x="80108" y="98430"/>
                  </a:lnTo>
                  <a:lnTo>
                    <a:pt x="82228" y="97067"/>
                  </a:lnTo>
                  <a:lnTo>
                    <a:pt x="84272" y="95553"/>
                  </a:lnTo>
                  <a:lnTo>
                    <a:pt x="86317" y="93963"/>
                  </a:lnTo>
                  <a:lnTo>
                    <a:pt x="88209" y="92297"/>
                  </a:lnTo>
                  <a:lnTo>
                    <a:pt x="90027" y="90556"/>
                  </a:lnTo>
                  <a:lnTo>
                    <a:pt x="91768" y="88739"/>
                  </a:lnTo>
                  <a:lnTo>
                    <a:pt x="93434" y="86770"/>
                  </a:lnTo>
                  <a:lnTo>
                    <a:pt x="95024" y="84802"/>
                  </a:lnTo>
                  <a:lnTo>
                    <a:pt x="96462" y="82682"/>
                  </a:lnTo>
                  <a:lnTo>
                    <a:pt x="97825" y="80562"/>
                  </a:lnTo>
                  <a:lnTo>
                    <a:pt x="99112" y="78366"/>
                  </a:lnTo>
                  <a:lnTo>
                    <a:pt x="100248" y="76019"/>
                  </a:lnTo>
                  <a:lnTo>
                    <a:pt x="101308" y="73671"/>
                  </a:lnTo>
                  <a:lnTo>
                    <a:pt x="102293" y="71249"/>
                  </a:lnTo>
                  <a:lnTo>
                    <a:pt x="103125" y="68826"/>
                  </a:lnTo>
                  <a:lnTo>
                    <a:pt x="103807" y="66327"/>
                  </a:lnTo>
                  <a:lnTo>
                    <a:pt x="104413" y="63753"/>
                  </a:lnTo>
                  <a:lnTo>
                    <a:pt x="104867" y="61103"/>
                  </a:lnTo>
                  <a:lnTo>
                    <a:pt x="105170" y="58453"/>
                  </a:lnTo>
                  <a:lnTo>
                    <a:pt x="105397" y="55803"/>
                  </a:lnTo>
                  <a:lnTo>
                    <a:pt x="105473" y="53077"/>
                  </a:lnTo>
                  <a:lnTo>
                    <a:pt x="105397" y="50275"/>
                  </a:lnTo>
                  <a:lnTo>
                    <a:pt x="105170" y="47625"/>
                  </a:lnTo>
                  <a:lnTo>
                    <a:pt x="104867" y="44975"/>
                  </a:lnTo>
                  <a:lnTo>
                    <a:pt x="104413" y="42325"/>
                  </a:lnTo>
                  <a:lnTo>
                    <a:pt x="103807" y="39751"/>
                  </a:lnTo>
                  <a:lnTo>
                    <a:pt x="103125" y="37252"/>
                  </a:lnTo>
                  <a:lnTo>
                    <a:pt x="102293" y="34829"/>
                  </a:lnTo>
                  <a:lnTo>
                    <a:pt x="101308" y="32407"/>
                  </a:lnTo>
                  <a:lnTo>
                    <a:pt x="100248" y="30059"/>
                  </a:lnTo>
                  <a:lnTo>
                    <a:pt x="99112" y="27712"/>
                  </a:lnTo>
                  <a:lnTo>
                    <a:pt x="97825" y="25516"/>
                  </a:lnTo>
                  <a:lnTo>
                    <a:pt x="96462" y="23396"/>
                  </a:lnTo>
                  <a:lnTo>
                    <a:pt x="95024" y="21276"/>
                  </a:lnTo>
                  <a:lnTo>
                    <a:pt x="93434" y="19308"/>
                  </a:lnTo>
                  <a:lnTo>
                    <a:pt x="91768" y="17339"/>
                  </a:lnTo>
                  <a:lnTo>
                    <a:pt x="90027" y="15522"/>
                  </a:lnTo>
                  <a:lnTo>
                    <a:pt x="88209" y="13781"/>
                  </a:lnTo>
                  <a:lnTo>
                    <a:pt x="86317" y="12115"/>
                  </a:lnTo>
                  <a:lnTo>
                    <a:pt x="84272" y="10525"/>
                  </a:lnTo>
                  <a:lnTo>
                    <a:pt x="82228" y="9011"/>
                  </a:lnTo>
                  <a:lnTo>
                    <a:pt x="80108" y="7648"/>
                  </a:lnTo>
                  <a:lnTo>
                    <a:pt x="77912" y="6361"/>
                  </a:lnTo>
                  <a:lnTo>
                    <a:pt x="75641" y="5225"/>
                  </a:lnTo>
                  <a:lnTo>
                    <a:pt x="73294" y="4165"/>
                  </a:lnTo>
                  <a:lnTo>
                    <a:pt x="70871" y="3180"/>
                  </a:lnTo>
                  <a:lnTo>
                    <a:pt x="68448" y="2348"/>
                  </a:lnTo>
                  <a:lnTo>
                    <a:pt x="65949" y="1666"/>
                  </a:lnTo>
                  <a:lnTo>
                    <a:pt x="63375" y="1060"/>
                  </a:lnTo>
                  <a:lnTo>
                    <a:pt x="60800" y="606"/>
                  </a:lnTo>
                  <a:lnTo>
                    <a:pt x="58150" y="228"/>
                  </a:lnTo>
                  <a:lnTo>
                    <a:pt x="55425" y="76"/>
                  </a:lnTo>
                  <a:lnTo>
                    <a:pt x="52775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925;p50"/>
            <p:cNvSpPr/>
            <p:nvPr/>
          </p:nvSpPr>
          <p:spPr>
            <a:xfrm>
              <a:off x="4667475" y="1531525"/>
              <a:ext cx="2636800" cy="2651950"/>
            </a:xfrm>
            <a:custGeom>
              <a:avLst/>
              <a:gdLst/>
              <a:ahLst/>
              <a:cxnLst/>
              <a:rect l="l" t="t" r="r" b="b"/>
              <a:pathLst>
                <a:path w="105472" h="106078" extrusionOk="0">
                  <a:moveTo>
                    <a:pt x="52698" y="0"/>
                  </a:moveTo>
                  <a:lnTo>
                    <a:pt x="49972" y="76"/>
                  </a:lnTo>
                  <a:lnTo>
                    <a:pt x="47322" y="228"/>
                  </a:lnTo>
                  <a:lnTo>
                    <a:pt x="44672" y="606"/>
                  </a:lnTo>
                  <a:lnTo>
                    <a:pt x="42098" y="1060"/>
                  </a:lnTo>
                  <a:lnTo>
                    <a:pt x="39524" y="1666"/>
                  </a:lnTo>
                  <a:lnTo>
                    <a:pt x="37025" y="2348"/>
                  </a:lnTo>
                  <a:lnTo>
                    <a:pt x="34602" y="3180"/>
                  </a:lnTo>
                  <a:lnTo>
                    <a:pt x="32179" y="4165"/>
                  </a:lnTo>
                  <a:lnTo>
                    <a:pt x="29832" y="5225"/>
                  </a:lnTo>
                  <a:lnTo>
                    <a:pt x="27561" y="6361"/>
                  </a:lnTo>
                  <a:lnTo>
                    <a:pt x="25365" y="7648"/>
                  </a:lnTo>
                  <a:lnTo>
                    <a:pt x="23245" y="9011"/>
                  </a:lnTo>
                  <a:lnTo>
                    <a:pt x="21200" y="10525"/>
                  </a:lnTo>
                  <a:lnTo>
                    <a:pt x="19156" y="12115"/>
                  </a:lnTo>
                  <a:lnTo>
                    <a:pt x="17263" y="13781"/>
                  </a:lnTo>
                  <a:lnTo>
                    <a:pt x="15446" y="15522"/>
                  </a:lnTo>
                  <a:lnTo>
                    <a:pt x="13705" y="17339"/>
                  </a:lnTo>
                  <a:lnTo>
                    <a:pt x="12039" y="19308"/>
                  </a:lnTo>
                  <a:lnTo>
                    <a:pt x="10449" y="21276"/>
                  </a:lnTo>
                  <a:lnTo>
                    <a:pt x="9010" y="23396"/>
                  </a:lnTo>
                  <a:lnTo>
                    <a:pt x="7647" y="25516"/>
                  </a:lnTo>
                  <a:lnTo>
                    <a:pt x="6360" y="27712"/>
                  </a:lnTo>
                  <a:lnTo>
                    <a:pt x="5224" y="30059"/>
                  </a:lnTo>
                  <a:lnTo>
                    <a:pt x="4164" y="32407"/>
                  </a:lnTo>
                  <a:lnTo>
                    <a:pt x="3180" y="34829"/>
                  </a:lnTo>
                  <a:lnTo>
                    <a:pt x="2347" y="37252"/>
                  </a:lnTo>
                  <a:lnTo>
                    <a:pt x="1666" y="39751"/>
                  </a:lnTo>
                  <a:lnTo>
                    <a:pt x="1060" y="42325"/>
                  </a:lnTo>
                  <a:lnTo>
                    <a:pt x="606" y="44975"/>
                  </a:lnTo>
                  <a:lnTo>
                    <a:pt x="227" y="47625"/>
                  </a:lnTo>
                  <a:lnTo>
                    <a:pt x="76" y="50275"/>
                  </a:lnTo>
                  <a:lnTo>
                    <a:pt x="0" y="53077"/>
                  </a:lnTo>
                  <a:lnTo>
                    <a:pt x="76" y="55803"/>
                  </a:lnTo>
                  <a:lnTo>
                    <a:pt x="227" y="58453"/>
                  </a:lnTo>
                  <a:lnTo>
                    <a:pt x="606" y="61103"/>
                  </a:lnTo>
                  <a:lnTo>
                    <a:pt x="1060" y="63753"/>
                  </a:lnTo>
                  <a:lnTo>
                    <a:pt x="1666" y="66327"/>
                  </a:lnTo>
                  <a:lnTo>
                    <a:pt x="2347" y="68826"/>
                  </a:lnTo>
                  <a:lnTo>
                    <a:pt x="3180" y="71249"/>
                  </a:lnTo>
                  <a:lnTo>
                    <a:pt x="4164" y="73671"/>
                  </a:lnTo>
                  <a:lnTo>
                    <a:pt x="5224" y="76019"/>
                  </a:lnTo>
                  <a:lnTo>
                    <a:pt x="6360" y="78366"/>
                  </a:lnTo>
                  <a:lnTo>
                    <a:pt x="7647" y="80562"/>
                  </a:lnTo>
                  <a:lnTo>
                    <a:pt x="9010" y="82682"/>
                  </a:lnTo>
                  <a:lnTo>
                    <a:pt x="10449" y="84802"/>
                  </a:lnTo>
                  <a:lnTo>
                    <a:pt x="12039" y="86770"/>
                  </a:lnTo>
                  <a:lnTo>
                    <a:pt x="13705" y="88739"/>
                  </a:lnTo>
                  <a:lnTo>
                    <a:pt x="15446" y="90556"/>
                  </a:lnTo>
                  <a:lnTo>
                    <a:pt x="17263" y="92297"/>
                  </a:lnTo>
                  <a:lnTo>
                    <a:pt x="19156" y="93963"/>
                  </a:lnTo>
                  <a:lnTo>
                    <a:pt x="21200" y="95553"/>
                  </a:lnTo>
                  <a:lnTo>
                    <a:pt x="23245" y="97067"/>
                  </a:lnTo>
                  <a:lnTo>
                    <a:pt x="25365" y="98430"/>
                  </a:lnTo>
                  <a:lnTo>
                    <a:pt x="27561" y="99717"/>
                  </a:lnTo>
                  <a:lnTo>
                    <a:pt x="29832" y="100853"/>
                  </a:lnTo>
                  <a:lnTo>
                    <a:pt x="32179" y="101913"/>
                  </a:lnTo>
                  <a:lnTo>
                    <a:pt x="34602" y="102898"/>
                  </a:lnTo>
                  <a:lnTo>
                    <a:pt x="37025" y="103730"/>
                  </a:lnTo>
                  <a:lnTo>
                    <a:pt x="39524" y="104412"/>
                  </a:lnTo>
                  <a:lnTo>
                    <a:pt x="42098" y="105018"/>
                  </a:lnTo>
                  <a:lnTo>
                    <a:pt x="44672" y="105472"/>
                  </a:lnTo>
                  <a:lnTo>
                    <a:pt x="47322" y="105850"/>
                  </a:lnTo>
                  <a:lnTo>
                    <a:pt x="49972" y="106002"/>
                  </a:lnTo>
                  <a:lnTo>
                    <a:pt x="52698" y="106078"/>
                  </a:lnTo>
                  <a:lnTo>
                    <a:pt x="55424" y="106002"/>
                  </a:lnTo>
                  <a:lnTo>
                    <a:pt x="58074" y="105850"/>
                  </a:lnTo>
                  <a:lnTo>
                    <a:pt x="60724" y="105472"/>
                  </a:lnTo>
                  <a:lnTo>
                    <a:pt x="63374" y="105018"/>
                  </a:lnTo>
                  <a:lnTo>
                    <a:pt x="65873" y="104412"/>
                  </a:lnTo>
                  <a:lnTo>
                    <a:pt x="68371" y="103730"/>
                  </a:lnTo>
                  <a:lnTo>
                    <a:pt x="70870" y="102898"/>
                  </a:lnTo>
                  <a:lnTo>
                    <a:pt x="73217" y="101913"/>
                  </a:lnTo>
                  <a:lnTo>
                    <a:pt x="75564" y="100853"/>
                  </a:lnTo>
                  <a:lnTo>
                    <a:pt x="77836" y="99717"/>
                  </a:lnTo>
                  <a:lnTo>
                    <a:pt x="80031" y="98430"/>
                  </a:lnTo>
                  <a:lnTo>
                    <a:pt x="82227" y="97067"/>
                  </a:lnTo>
                  <a:lnTo>
                    <a:pt x="84271" y="95553"/>
                  </a:lnTo>
                  <a:lnTo>
                    <a:pt x="86240" y="93963"/>
                  </a:lnTo>
                  <a:lnTo>
                    <a:pt x="88209" y="92297"/>
                  </a:lnTo>
                  <a:lnTo>
                    <a:pt x="90026" y="90556"/>
                  </a:lnTo>
                  <a:lnTo>
                    <a:pt x="91767" y="88739"/>
                  </a:lnTo>
                  <a:lnTo>
                    <a:pt x="93433" y="86770"/>
                  </a:lnTo>
                  <a:lnTo>
                    <a:pt x="94947" y="84802"/>
                  </a:lnTo>
                  <a:lnTo>
                    <a:pt x="96462" y="82682"/>
                  </a:lnTo>
                  <a:lnTo>
                    <a:pt x="97824" y="80562"/>
                  </a:lnTo>
                  <a:lnTo>
                    <a:pt x="99112" y="78366"/>
                  </a:lnTo>
                  <a:lnTo>
                    <a:pt x="100247" y="76019"/>
                  </a:lnTo>
                  <a:lnTo>
                    <a:pt x="101307" y="73671"/>
                  </a:lnTo>
                  <a:lnTo>
                    <a:pt x="102292" y="71249"/>
                  </a:lnTo>
                  <a:lnTo>
                    <a:pt x="103049" y="68826"/>
                  </a:lnTo>
                  <a:lnTo>
                    <a:pt x="103806" y="66327"/>
                  </a:lnTo>
                  <a:lnTo>
                    <a:pt x="104412" y="63753"/>
                  </a:lnTo>
                  <a:lnTo>
                    <a:pt x="104866" y="61103"/>
                  </a:lnTo>
                  <a:lnTo>
                    <a:pt x="105169" y="58453"/>
                  </a:lnTo>
                  <a:lnTo>
                    <a:pt x="105396" y="55803"/>
                  </a:lnTo>
                  <a:lnTo>
                    <a:pt x="105472" y="53077"/>
                  </a:lnTo>
                  <a:lnTo>
                    <a:pt x="105396" y="50275"/>
                  </a:lnTo>
                  <a:lnTo>
                    <a:pt x="105169" y="47625"/>
                  </a:lnTo>
                  <a:lnTo>
                    <a:pt x="104866" y="44975"/>
                  </a:lnTo>
                  <a:lnTo>
                    <a:pt x="104412" y="42325"/>
                  </a:lnTo>
                  <a:lnTo>
                    <a:pt x="103806" y="39751"/>
                  </a:lnTo>
                  <a:lnTo>
                    <a:pt x="103049" y="37252"/>
                  </a:lnTo>
                  <a:lnTo>
                    <a:pt x="102292" y="34829"/>
                  </a:lnTo>
                  <a:lnTo>
                    <a:pt x="101307" y="32407"/>
                  </a:lnTo>
                  <a:lnTo>
                    <a:pt x="100247" y="30059"/>
                  </a:lnTo>
                  <a:lnTo>
                    <a:pt x="99112" y="27712"/>
                  </a:lnTo>
                  <a:lnTo>
                    <a:pt x="97824" y="25516"/>
                  </a:lnTo>
                  <a:lnTo>
                    <a:pt x="96462" y="23396"/>
                  </a:lnTo>
                  <a:lnTo>
                    <a:pt x="94947" y="21276"/>
                  </a:lnTo>
                  <a:lnTo>
                    <a:pt x="93433" y="19308"/>
                  </a:lnTo>
                  <a:lnTo>
                    <a:pt x="91767" y="17339"/>
                  </a:lnTo>
                  <a:lnTo>
                    <a:pt x="90026" y="15522"/>
                  </a:lnTo>
                  <a:lnTo>
                    <a:pt x="88209" y="13781"/>
                  </a:lnTo>
                  <a:lnTo>
                    <a:pt x="86240" y="12115"/>
                  </a:lnTo>
                  <a:lnTo>
                    <a:pt x="84271" y="10525"/>
                  </a:lnTo>
                  <a:lnTo>
                    <a:pt x="82227" y="9011"/>
                  </a:lnTo>
                  <a:lnTo>
                    <a:pt x="80031" y="7648"/>
                  </a:lnTo>
                  <a:lnTo>
                    <a:pt x="77836" y="6361"/>
                  </a:lnTo>
                  <a:lnTo>
                    <a:pt x="75564" y="5225"/>
                  </a:lnTo>
                  <a:lnTo>
                    <a:pt x="73217" y="4165"/>
                  </a:lnTo>
                  <a:lnTo>
                    <a:pt x="70870" y="3180"/>
                  </a:lnTo>
                  <a:lnTo>
                    <a:pt x="68371" y="2348"/>
                  </a:lnTo>
                  <a:lnTo>
                    <a:pt x="65873" y="1666"/>
                  </a:lnTo>
                  <a:lnTo>
                    <a:pt x="63374" y="1060"/>
                  </a:lnTo>
                  <a:lnTo>
                    <a:pt x="60724" y="606"/>
                  </a:lnTo>
                  <a:lnTo>
                    <a:pt x="58074" y="228"/>
                  </a:lnTo>
                  <a:lnTo>
                    <a:pt x="55424" y="76"/>
                  </a:lnTo>
                  <a:lnTo>
                    <a:pt x="52698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926;p50"/>
            <p:cNvSpPr/>
            <p:nvPr/>
          </p:nvSpPr>
          <p:spPr>
            <a:xfrm>
              <a:off x="4898400" y="1764350"/>
              <a:ext cx="2173050" cy="2186300"/>
            </a:xfrm>
            <a:custGeom>
              <a:avLst/>
              <a:gdLst/>
              <a:ahLst/>
              <a:cxnLst/>
              <a:rect l="l" t="t" r="r" b="b"/>
              <a:pathLst>
                <a:path w="86922" h="87452" extrusionOk="0">
                  <a:moveTo>
                    <a:pt x="43461" y="0"/>
                  </a:moveTo>
                  <a:lnTo>
                    <a:pt x="41265" y="76"/>
                  </a:lnTo>
                  <a:lnTo>
                    <a:pt x="39070" y="228"/>
                  </a:lnTo>
                  <a:lnTo>
                    <a:pt x="36874" y="530"/>
                  </a:lnTo>
                  <a:lnTo>
                    <a:pt x="34754" y="909"/>
                  </a:lnTo>
                  <a:lnTo>
                    <a:pt x="32634" y="1363"/>
                  </a:lnTo>
                  <a:lnTo>
                    <a:pt x="30589" y="1969"/>
                  </a:lnTo>
                  <a:lnTo>
                    <a:pt x="28545" y="2650"/>
                  </a:lnTo>
                  <a:lnTo>
                    <a:pt x="26576" y="3408"/>
                  </a:lnTo>
                  <a:lnTo>
                    <a:pt x="24608" y="4316"/>
                  </a:lnTo>
                  <a:lnTo>
                    <a:pt x="22791" y="5300"/>
                  </a:lnTo>
                  <a:lnTo>
                    <a:pt x="20974" y="6361"/>
                  </a:lnTo>
                  <a:lnTo>
                    <a:pt x="19156" y="7496"/>
                  </a:lnTo>
                  <a:lnTo>
                    <a:pt x="17491" y="8708"/>
                  </a:lnTo>
                  <a:lnTo>
                    <a:pt x="15825" y="9995"/>
                  </a:lnTo>
                  <a:lnTo>
                    <a:pt x="14235" y="11358"/>
                  </a:lnTo>
                  <a:lnTo>
                    <a:pt x="12721" y="12796"/>
                  </a:lnTo>
                  <a:lnTo>
                    <a:pt x="11282" y="14311"/>
                  </a:lnTo>
                  <a:lnTo>
                    <a:pt x="9919" y="15901"/>
                  </a:lnTo>
                  <a:lnTo>
                    <a:pt x="8632" y="17566"/>
                  </a:lnTo>
                  <a:lnTo>
                    <a:pt x="7420" y="19308"/>
                  </a:lnTo>
                  <a:lnTo>
                    <a:pt x="6285" y="21049"/>
                  </a:lnTo>
                  <a:lnTo>
                    <a:pt x="5300" y="22866"/>
                  </a:lnTo>
                  <a:lnTo>
                    <a:pt x="4316" y="24759"/>
                  </a:lnTo>
                  <a:lnTo>
                    <a:pt x="3408" y="26728"/>
                  </a:lnTo>
                  <a:lnTo>
                    <a:pt x="2650" y="28697"/>
                  </a:lnTo>
                  <a:lnTo>
                    <a:pt x="1969" y="30741"/>
                  </a:lnTo>
                  <a:lnTo>
                    <a:pt x="1363" y="32785"/>
                  </a:lnTo>
                  <a:lnTo>
                    <a:pt x="909" y="34905"/>
                  </a:lnTo>
                  <a:lnTo>
                    <a:pt x="530" y="37101"/>
                  </a:lnTo>
                  <a:lnTo>
                    <a:pt x="228" y="39221"/>
                  </a:lnTo>
                  <a:lnTo>
                    <a:pt x="76" y="41492"/>
                  </a:lnTo>
                  <a:lnTo>
                    <a:pt x="0" y="43764"/>
                  </a:lnTo>
                  <a:lnTo>
                    <a:pt x="76" y="45960"/>
                  </a:lnTo>
                  <a:lnTo>
                    <a:pt x="228" y="48231"/>
                  </a:lnTo>
                  <a:lnTo>
                    <a:pt x="530" y="50351"/>
                  </a:lnTo>
                  <a:lnTo>
                    <a:pt x="909" y="52547"/>
                  </a:lnTo>
                  <a:lnTo>
                    <a:pt x="1363" y="54667"/>
                  </a:lnTo>
                  <a:lnTo>
                    <a:pt x="1969" y="56711"/>
                  </a:lnTo>
                  <a:lnTo>
                    <a:pt x="2650" y="58755"/>
                  </a:lnTo>
                  <a:lnTo>
                    <a:pt x="3408" y="60724"/>
                  </a:lnTo>
                  <a:lnTo>
                    <a:pt x="4316" y="62693"/>
                  </a:lnTo>
                  <a:lnTo>
                    <a:pt x="5300" y="64586"/>
                  </a:lnTo>
                  <a:lnTo>
                    <a:pt x="6285" y="66403"/>
                  </a:lnTo>
                  <a:lnTo>
                    <a:pt x="7420" y="68144"/>
                  </a:lnTo>
                  <a:lnTo>
                    <a:pt x="8632" y="69886"/>
                  </a:lnTo>
                  <a:lnTo>
                    <a:pt x="9919" y="71551"/>
                  </a:lnTo>
                  <a:lnTo>
                    <a:pt x="11282" y="73141"/>
                  </a:lnTo>
                  <a:lnTo>
                    <a:pt x="12721" y="74656"/>
                  </a:lnTo>
                  <a:lnTo>
                    <a:pt x="14235" y="76094"/>
                  </a:lnTo>
                  <a:lnTo>
                    <a:pt x="15825" y="77457"/>
                  </a:lnTo>
                  <a:lnTo>
                    <a:pt x="17491" y="78744"/>
                  </a:lnTo>
                  <a:lnTo>
                    <a:pt x="19156" y="79956"/>
                  </a:lnTo>
                  <a:lnTo>
                    <a:pt x="20974" y="81092"/>
                  </a:lnTo>
                  <a:lnTo>
                    <a:pt x="22791" y="82152"/>
                  </a:lnTo>
                  <a:lnTo>
                    <a:pt x="24608" y="83136"/>
                  </a:lnTo>
                  <a:lnTo>
                    <a:pt x="26576" y="84044"/>
                  </a:lnTo>
                  <a:lnTo>
                    <a:pt x="28545" y="84802"/>
                  </a:lnTo>
                  <a:lnTo>
                    <a:pt x="30589" y="85483"/>
                  </a:lnTo>
                  <a:lnTo>
                    <a:pt x="32634" y="86089"/>
                  </a:lnTo>
                  <a:lnTo>
                    <a:pt x="34754" y="86543"/>
                  </a:lnTo>
                  <a:lnTo>
                    <a:pt x="36874" y="86922"/>
                  </a:lnTo>
                  <a:lnTo>
                    <a:pt x="39070" y="87224"/>
                  </a:lnTo>
                  <a:lnTo>
                    <a:pt x="41265" y="87376"/>
                  </a:lnTo>
                  <a:lnTo>
                    <a:pt x="43461" y="87452"/>
                  </a:lnTo>
                  <a:lnTo>
                    <a:pt x="45732" y="87376"/>
                  </a:lnTo>
                  <a:lnTo>
                    <a:pt x="47928" y="87224"/>
                  </a:lnTo>
                  <a:lnTo>
                    <a:pt x="50124" y="86922"/>
                  </a:lnTo>
                  <a:lnTo>
                    <a:pt x="52244" y="86543"/>
                  </a:lnTo>
                  <a:lnTo>
                    <a:pt x="54364" y="86089"/>
                  </a:lnTo>
                  <a:lnTo>
                    <a:pt x="56408" y="85483"/>
                  </a:lnTo>
                  <a:lnTo>
                    <a:pt x="58453" y="84802"/>
                  </a:lnTo>
                  <a:lnTo>
                    <a:pt x="60421" y="84044"/>
                  </a:lnTo>
                  <a:lnTo>
                    <a:pt x="62314" y="83136"/>
                  </a:lnTo>
                  <a:lnTo>
                    <a:pt x="64207" y="82152"/>
                  </a:lnTo>
                  <a:lnTo>
                    <a:pt x="66024" y="81092"/>
                  </a:lnTo>
                  <a:lnTo>
                    <a:pt x="67766" y="79956"/>
                  </a:lnTo>
                  <a:lnTo>
                    <a:pt x="69507" y="78744"/>
                  </a:lnTo>
                  <a:lnTo>
                    <a:pt x="71097" y="77457"/>
                  </a:lnTo>
                  <a:lnTo>
                    <a:pt x="72687" y="76094"/>
                  </a:lnTo>
                  <a:lnTo>
                    <a:pt x="74201" y="74656"/>
                  </a:lnTo>
                  <a:lnTo>
                    <a:pt x="75640" y="73141"/>
                  </a:lnTo>
                  <a:lnTo>
                    <a:pt x="77003" y="71551"/>
                  </a:lnTo>
                  <a:lnTo>
                    <a:pt x="78290" y="69886"/>
                  </a:lnTo>
                  <a:lnTo>
                    <a:pt x="79502" y="68144"/>
                  </a:lnTo>
                  <a:lnTo>
                    <a:pt x="80637" y="66403"/>
                  </a:lnTo>
                  <a:lnTo>
                    <a:pt x="81697" y="64586"/>
                  </a:lnTo>
                  <a:lnTo>
                    <a:pt x="82682" y="62693"/>
                  </a:lnTo>
                  <a:lnTo>
                    <a:pt x="83514" y="60724"/>
                  </a:lnTo>
                  <a:lnTo>
                    <a:pt x="84272" y="58755"/>
                  </a:lnTo>
                  <a:lnTo>
                    <a:pt x="84953" y="56711"/>
                  </a:lnTo>
                  <a:lnTo>
                    <a:pt x="85559" y="54667"/>
                  </a:lnTo>
                  <a:lnTo>
                    <a:pt x="86089" y="52547"/>
                  </a:lnTo>
                  <a:lnTo>
                    <a:pt x="86467" y="50351"/>
                  </a:lnTo>
                  <a:lnTo>
                    <a:pt x="86695" y="48231"/>
                  </a:lnTo>
                  <a:lnTo>
                    <a:pt x="86846" y="45960"/>
                  </a:lnTo>
                  <a:lnTo>
                    <a:pt x="86922" y="43764"/>
                  </a:lnTo>
                  <a:lnTo>
                    <a:pt x="86846" y="41492"/>
                  </a:lnTo>
                  <a:lnTo>
                    <a:pt x="86695" y="39221"/>
                  </a:lnTo>
                  <a:lnTo>
                    <a:pt x="86467" y="37101"/>
                  </a:lnTo>
                  <a:lnTo>
                    <a:pt x="86089" y="34905"/>
                  </a:lnTo>
                  <a:lnTo>
                    <a:pt x="85559" y="32785"/>
                  </a:lnTo>
                  <a:lnTo>
                    <a:pt x="84953" y="30741"/>
                  </a:lnTo>
                  <a:lnTo>
                    <a:pt x="84272" y="28697"/>
                  </a:lnTo>
                  <a:lnTo>
                    <a:pt x="83514" y="26728"/>
                  </a:lnTo>
                  <a:lnTo>
                    <a:pt x="82682" y="24759"/>
                  </a:lnTo>
                  <a:lnTo>
                    <a:pt x="81697" y="22866"/>
                  </a:lnTo>
                  <a:lnTo>
                    <a:pt x="80637" y="21049"/>
                  </a:lnTo>
                  <a:lnTo>
                    <a:pt x="79502" y="19308"/>
                  </a:lnTo>
                  <a:lnTo>
                    <a:pt x="78290" y="17566"/>
                  </a:lnTo>
                  <a:lnTo>
                    <a:pt x="77003" y="15901"/>
                  </a:lnTo>
                  <a:lnTo>
                    <a:pt x="75640" y="14311"/>
                  </a:lnTo>
                  <a:lnTo>
                    <a:pt x="74201" y="12796"/>
                  </a:lnTo>
                  <a:lnTo>
                    <a:pt x="72687" y="11358"/>
                  </a:lnTo>
                  <a:lnTo>
                    <a:pt x="71097" y="9995"/>
                  </a:lnTo>
                  <a:lnTo>
                    <a:pt x="69507" y="8708"/>
                  </a:lnTo>
                  <a:lnTo>
                    <a:pt x="67766" y="7496"/>
                  </a:lnTo>
                  <a:lnTo>
                    <a:pt x="66024" y="6361"/>
                  </a:lnTo>
                  <a:lnTo>
                    <a:pt x="64207" y="5300"/>
                  </a:lnTo>
                  <a:lnTo>
                    <a:pt x="62314" y="4316"/>
                  </a:lnTo>
                  <a:lnTo>
                    <a:pt x="60421" y="3408"/>
                  </a:lnTo>
                  <a:lnTo>
                    <a:pt x="58453" y="2650"/>
                  </a:lnTo>
                  <a:lnTo>
                    <a:pt x="56408" y="1969"/>
                  </a:lnTo>
                  <a:lnTo>
                    <a:pt x="54364" y="1363"/>
                  </a:lnTo>
                  <a:lnTo>
                    <a:pt x="52244" y="909"/>
                  </a:lnTo>
                  <a:lnTo>
                    <a:pt x="50124" y="530"/>
                  </a:lnTo>
                  <a:lnTo>
                    <a:pt x="47928" y="228"/>
                  </a:lnTo>
                  <a:lnTo>
                    <a:pt x="45732" y="76"/>
                  </a:lnTo>
                  <a:lnTo>
                    <a:pt x="43461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927;p50"/>
            <p:cNvSpPr/>
            <p:nvPr/>
          </p:nvSpPr>
          <p:spPr>
            <a:xfrm>
              <a:off x="5538200" y="2177000"/>
              <a:ext cx="834775" cy="1402650"/>
            </a:xfrm>
            <a:custGeom>
              <a:avLst/>
              <a:gdLst/>
              <a:ahLst/>
              <a:cxnLst/>
              <a:rect l="l" t="t" r="r" b="b"/>
              <a:pathLst>
                <a:path w="33391" h="56106" extrusionOk="0">
                  <a:moveTo>
                    <a:pt x="13326" y="0"/>
                  </a:moveTo>
                  <a:lnTo>
                    <a:pt x="13326" y="8253"/>
                  </a:lnTo>
                  <a:lnTo>
                    <a:pt x="12115" y="8556"/>
                  </a:lnTo>
                  <a:lnTo>
                    <a:pt x="10979" y="8859"/>
                  </a:lnTo>
                  <a:lnTo>
                    <a:pt x="9843" y="9313"/>
                  </a:lnTo>
                  <a:lnTo>
                    <a:pt x="8783" y="9768"/>
                  </a:lnTo>
                  <a:lnTo>
                    <a:pt x="7875" y="10298"/>
                  </a:lnTo>
                  <a:lnTo>
                    <a:pt x="6966" y="10828"/>
                  </a:lnTo>
                  <a:lnTo>
                    <a:pt x="6133" y="11509"/>
                  </a:lnTo>
                  <a:lnTo>
                    <a:pt x="5376" y="12191"/>
                  </a:lnTo>
                  <a:lnTo>
                    <a:pt x="4695" y="12948"/>
                  </a:lnTo>
                  <a:lnTo>
                    <a:pt x="4089" y="13781"/>
                  </a:lnTo>
                  <a:lnTo>
                    <a:pt x="3559" y="14613"/>
                  </a:lnTo>
                  <a:lnTo>
                    <a:pt x="3180" y="15522"/>
                  </a:lnTo>
                  <a:lnTo>
                    <a:pt x="2802" y="16506"/>
                  </a:lnTo>
                  <a:lnTo>
                    <a:pt x="2575" y="17491"/>
                  </a:lnTo>
                  <a:lnTo>
                    <a:pt x="2423" y="18551"/>
                  </a:lnTo>
                  <a:lnTo>
                    <a:pt x="2423" y="19686"/>
                  </a:lnTo>
                  <a:lnTo>
                    <a:pt x="2499" y="20898"/>
                  </a:lnTo>
                  <a:lnTo>
                    <a:pt x="2650" y="22109"/>
                  </a:lnTo>
                  <a:lnTo>
                    <a:pt x="2877" y="23094"/>
                  </a:lnTo>
                  <a:lnTo>
                    <a:pt x="3256" y="24078"/>
                  </a:lnTo>
                  <a:lnTo>
                    <a:pt x="3786" y="24986"/>
                  </a:lnTo>
                  <a:lnTo>
                    <a:pt x="4316" y="25744"/>
                  </a:lnTo>
                  <a:lnTo>
                    <a:pt x="4922" y="26501"/>
                  </a:lnTo>
                  <a:lnTo>
                    <a:pt x="5603" y="27182"/>
                  </a:lnTo>
                  <a:lnTo>
                    <a:pt x="6360" y="27788"/>
                  </a:lnTo>
                  <a:lnTo>
                    <a:pt x="7193" y="28318"/>
                  </a:lnTo>
                  <a:lnTo>
                    <a:pt x="8026" y="28772"/>
                  </a:lnTo>
                  <a:lnTo>
                    <a:pt x="8935" y="29226"/>
                  </a:lnTo>
                  <a:lnTo>
                    <a:pt x="10752" y="29984"/>
                  </a:lnTo>
                  <a:lnTo>
                    <a:pt x="12720" y="30589"/>
                  </a:lnTo>
                  <a:lnTo>
                    <a:pt x="16506" y="31649"/>
                  </a:lnTo>
                  <a:lnTo>
                    <a:pt x="18172" y="32179"/>
                  </a:lnTo>
                  <a:lnTo>
                    <a:pt x="19762" y="32785"/>
                  </a:lnTo>
                  <a:lnTo>
                    <a:pt x="20443" y="33088"/>
                  </a:lnTo>
                  <a:lnTo>
                    <a:pt x="21049" y="33391"/>
                  </a:lnTo>
                  <a:lnTo>
                    <a:pt x="21655" y="33769"/>
                  </a:lnTo>
                  <a:lnTo>
                    <a:pt x="22109" y="34224"/>
                  </a:lnTo>
                  <a:lnTo>
                    <a:pt x="22488" y="34678"/>
                  </a:lnTo>
                  <a:lnTo>
                    <a:pt x="22715" y="35208"/>
                  </a:lnTo>
                  <a:lnTo>
                    <a:pt x="22942" y="35738"/>
                  </a:lnTo>
                  <a:lnTo>
                    <a:pt x="23018" y="36344"/>
                  </a:lnTo>
                  <a:lnTo>
                    <a:pt x="22942" y="36798"/>
                  </a:lnTo>
                  <a:lnTo>
                    <a:pt x="22866" y="37177"/>
                  </a:lnTo>
                  <a:lnTo>
                    <a:pt x="22791" y="37479"/>
                  </a:lnTo>
                  <a:lnTo>
                    <a:pt x="22639" y="37858"/>
                  </a:lnTo>
                  <a:lnTo>
                    <a:pt x="22412" y="38161"/>
                  </a:lnTo>
                  <a:lnTo>
                    <a:pt x="22185" y="38388"/>
                  </a:lnTo>
                  <a:lnTo>
                    <a:pt x="21655" y="38918"/>
                  </a:lnTo>
                  <a:lnTo>
                    <a:pt x="20898" y="39297"/>
                  </a:lnTo>
                  <a:lnTo>
                    <a:pt x="19989" y="39524"/>
                  </a:lnTo>
                  <a:lnTo>
                    <a:pt x="19005" y="39675"/>
                  </a:lnTo>
                  <a:lnTo>
                    <a:pt x="17945" y="39751"/>
                  </a:lnTo>
                  <a:lnTo>
                    <a:pt x="17112" y="39751"/>
                  </a:lnTo>
                  <a:lnTo>
                    <a:pt x="16279" y="39675"/>
                  </a:lnTo>
                  <a:lnTo>
                    <a:pt x="14538" y="39372"/>
                  </a:lnTo>
                  <a:lnTo>
                    <a:pt x="12720" y="38842"/>
                  </a:lnTo>
                  <a:lnTo>
                    <a:pt x="10903" y="38161"/>
                  </a:lnTo>
                  <a:lnTo>
                    <a:pt x="9010" y="37328"/>
                  </a:lnTo>
                  <a:lnTo>
                    <a:pt x="7193" y="36268"/>
                  </a:lnTo>
                  <a:lnTo>
                    <a:pt x="5452" y="35132"/>
                  </a:lnTo>
                  <a:lnTo>
                    <a:pt x="4619" y="34527"/>
                  </a:lnTo>
                  <a:lnTo>
                    <a:pt x="3862" y="33921"/>
                  </a:lnTo>
                  <a:lnTo>
                    <a:pt x="0" y="41568"/>
                  </a:lnTo>
                  <a:lnTo>
                    <a:pt x="1439" y="42628"/>
                  </a:lnTo>
                  <a:lnTo>
                    <a:pt x="2877" y="43612"/>
                  </a:lnTo>
                  <a:lnTo>
                    <a:pt x="4467" y="44521"/>
                  </a:lnTo>
                  <a:lnTo>
                    <a:pt x="6133" y="45278"/>
                  </a:lnTo>
                  <a:lnTo>
                    <a:pt x="7875" y="46035"/>
                  </a:lnTo>
                  <a:lnTo>
                    <a:pt x="9692" y="46565"/>
                  </a:lnTo>
                  <a:lnTo>
                    <a:pt x="11509" y="47095"/>
                  </a:lnTo>
                  <a:lnTo>
                    <a:pt x="13326" y="47398"/>
                  </a:lnTo>
                  <a:lnTo>
                    <a:pt x="13326" y="56105"/>
                  </a:lnTo>
                  <a:lnTo>
                    <a:pt x="20670" y="56105"/>
                  </a:lnTo>
                  <a:lnTo>
                    <a:pt x="20670" y="47625"/>
                  </a:lnTo>
                  <a:lnTo>
                    <a:pt x="22033" y="47474"/>
                  </a:lnTo>
                  <a:lnTo>
                    <a:pt x="23321" y="47171"/>
                  </a:lnTo>
                  <a:lnTo>
                    <a:pt x="24608" y="46868"/>
                  </a:lnTo>
                  <a:lnTo>
                    <a:pt x="25743" y="46414"/>
                  </a:lnTo>
                  <a:lnTo>
                    <a:pt x="26879" y="45960"/>
                  </a:lnTo>
                  <a:lnTo>
                    <a:pt x="27939" y="45354"/>
                  </a:lnTo>
                  <a:lnTo>
                    <a:pt x="28923" y="44748"/>
                  </a:lnTo>
                  <a:lnTo>
                    <a:pt x="29756" y="44067"/>
                  </a:lnTo>
                  <a:lnTo>
                    <a:pt x="30589" y="43234"/>
                  </a:lnTo>
                  <a:lnTo>
                    <a:pt x="31271" y="42401"/>
                  </a:lnTo>
                  <a:lnTo>
                    <a:pt x="31876" y="41492"/>
                  </a:lnTo>
                  <a:lnTo>
                    <a:pt x="32406" y="40508"/>
                  </a:lnTo>
                  <a:lnTo>
                    <a:pt x="32861" y="39448"/>
                  </a:lnTo>
                  <a:lnTo>
                    <a:pt x="33164" y="38312"/>
                  </a:lnTo>
                  <a:lnTo>
                    <a:pt x="33315" y="37101"/>
                  </a:lnTo>
                  <a:lnTo>
                    <a:pt x="33391" y="35814"/>
                  </a:lnTo>
                  <a:lnTo>
                    <a:pt x="33315" y="34602"/>
                  </a:lnTo>
                  <a:lnTo>
                    <a:pt x="33164" y="33391"/>
                  </a:lnTo>
                  <a:lnTo>
                    <a:pt x="32861" y="32331"/>
                  </a:lnTo>
                  <a:lnTo>
                    <a:pt x="32482" y="31346"/>
                  </a:lnTo>
                  <a:lnTo>
                    <a:pt x="32028" y="30438"/>
                  </a:lnTo>
                  <a:lnTo>
                    <a:pt x="31498" y="29605"/>
                  </a:lnTo>
                  <a:lnTo>
                    <a:pt x="30892" y="28848"/>
                  </a:lnTo>
                  <a:lnTo>
                    <a:pt x="30135" y="28166"/>
                  </a:lnTo>
                  <a:lnTo>
                    <a:pt x="29378" y="27561"/>
                  </a:lnTo>
                  <a:lnTo>
                    <a:pt x="28621" y="26955"/>
                  </a:lnTo>
                  <a:lnTo>
                    <a:pt x="27788" y="26501"/>
                  </a:lnTo>
                  <a:lnTo>
                    <a:pt x="26879" y="26046"/>
                  </a:lnTo>
                  <a:lnTo>
                    <a:pt x="25971" y="25592"/>
                  </a:lnTo>
                  <a:lnTo>
                    <a:pt x="24986" y="25214"/>
                  </a:lnTo>
                  <a:lnTo>
                    <a:pt x="23093" y="24532"/>
                  </a:lnTo>
                  <a:lnTo>
                    <a:pt x="19308" y="23396"/>
                  </a:lnTo>
                  <a:lnTo>
                    <a:pt x="17566" y="22866"/>
                  </a:lnTo>
                  <a:lnTo>
                    <a:pt x="16052" y="22336"/>
                  </a:lnTo>
                  <a:lnTo>
                    <a:pt x="15295" y="22034"/>
                  </a:lnTo>
                  <a:lnTo>
                    <a:pt x="14689" y="21655"/>
                  </a:lnTo>
                  <a:lnTo>
                    <a:pt x="14159" y="21276"/>
                  </a:lnTo>
                  <a:lnTo>
                    <a:pt x="13705" y="20898"/>
                  </a:lnTo>
                  <a:lnTo>
                    <a:pt x="13326" y="20443"/>
                  </a:lnTo>
                  <a:lnTo>
                    <a:pt x="13023" y="19913"/>
                  </a:lnTo>
                  <a:lnTo>
                    <a:pt x="12872" y="19383"/>
                  </a:lnTo>
                  <a:lnTo>
                    <a:pt x="12796" y="18778"/>
                  </a:lnTo>
                  <a:lnTo>
                    <a:pt x="12872" y="18096"/>
                  </a:lnTo>
                  <a:lnTo>
                    <a:pt x="13099" y="17566"/>
                  </a:lnTo>
                  <a:lnTo>
                    <a:pt x="13478" y="17036"/>
                  </a:lnTo>
                  <a:lnTo>
                    <a:pt x="14008" y="16658"/>
                  </a:lnTo>
                  <a:lnTo>
                    <a:pt x="14613" y="16355"/>
                  </a:lnTo>
                  <a:lnTo>
                    <a:pt x="15370" y="16128"/>
                  </a:lnTo>
                  <a:lnTo>
                    <a:pt x="16203" y="15976"/>
                  </a:lnTo>
                  <a:lnTo>
                    <a:pt x="17112" y="15901"/>
                  </a:lnTo>
                  <a:lnTo>
                    <a:pt x="18399" y="15976"/>
                  </a:lnTo>
                  <a:lnTo>
                    <a:pt x="19762" y="16203"/>
                  </a:lnTo>
                  <a:lnTo>
                    <a:pt x="21352" y="16582"/>
                  </a:lnTo>
                  <a:lnTo>
                    <a:pt x="22942" y="17036"/>
                  </a:lnTo>
                  <a:lnTo>
                    <a:pt x="24608" y="17642"/>
                  </a:lnTo>
                  <a:lnTo>
                    <a:pt x="26273" y="18323"/>
                  </a:lnTo>
                  <a:lnTo>
                    <a:pt x="27939" y="19156"/>
                  </a:lnTo>
                  <a:lnTo>
                    <a:pt x="29529" y="19989"/>
                  </a:lnTo>
                  <a:lnTo>
                    <a:pt x="33239" y="12266"/>
                  </a:lnTo>
                  <a:lnTo>
                    <a:pt x="31952" y="11433"/>
                  </a:lnTo>
                  <a:lnTo>
                    <a:pt x="30589" y="10752"/>
                  </a:lnTo>
                  <a:lnTo>
                    <a:pt x="29075" y="10070"/>
                  </a:lnTo>
                  <a:lnTo>
                    <a:pt x="27485" y="9465"/>
                  </a:lnTo>
                  <a:lnTo>
                    <a:pt x="25819" y="9010"/>
                  </a:lnTo>
                  <a:lnTo>
                    <a:pt x="24153" y="8556"/>
                  </a:lnTo>
                  <a:lnTo>
                    <a:pt x="22412" y="8253"/>
                  </a:lnTo>
                  <a:lnTo>
                    <a:pt x="20670" y="7950"/>
                  </a:lnTo>
                  <a:lnTo>
                    <a:pt x="20670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2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/>
          <p:cNvSpPr txBox="1">
            <a:spLocks noGrp="1"/>
          </p:cNvSpPr>
          <p:nvPr>
            <p:ph type="subTitle" idx="1"/>
          </p:nvPr>
        </p:nvSpPr>
        <p:spPr>
          <a:xfrm>
            <a:off x="863109" y="2744272"/>
            <a:ext cx="5543091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Clr>
                <a:srgbClr val="000000"/>
              </a:buClr>
              <a:buSzPts val="770"/>
            </a:pPr>
            <a:r>
              <a:rPr lang="en-US" dirty="0" err="1" smtClean="0"/>
              <a:t>Menabung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dana </a:t>
            </a:r>
            <a:r>
              <a:rPr lang="en-US" dirty="0" err="1"/>
              <a:t>cadangan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menyiapkan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625" name="Google Shape;625;p34"/>
          <p:cNvSpPr txBox="1">
            <a:spLocks noGrp="1"/>
          </p:cNvSpPr>
          <p:nvPr>
            <p:ph type="title" idx="2"/>
          </p:nvPr>
        </p:nvSpPr>
        <p:spPr>
          <a:xfrm>
            <a:off x="1828219" y="792784"/>
            <a:ext cx="1988407" cy="91858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b="1" dirty="0"/>
              <a:t>01</a:t>
            </a:r>
            <a:endParaRPr sz="4000" b="1" dirty="0"/>
          </a:p>
        </p:txBody>
      </p:sp>
      <p:grpSp>
        <p:nvGrpSpPr>
          <p:cNvPr id="626" name="Google Shape;626;p34"/>
          <p:cNvGrpSpPr/>
          <p:nvPr/>
        </p:nvGrpSpPr>
        <p:grpSpPr>
          <a:xfrm>
            <a:off x="7282600" y="696318"/>
            <a:ext cx="3001107" cy="4881529"/>
            <a:chOff x="5401837" y="470183"/>
            <a:chExt cx="2068777" cy="3107670"/>
          </a:xfrm>
        </p:grpSpPr>
        <p:sp>
          <p:nvSpPr>
            <p:cNvPr id="627" name="Google Shape;627;p34"/>
            <p:cNvSpPr/>
            <p:nvPr/>
          </p:nvSpPr>
          <p:spPr>
            <a:xfrm>
              <a:off x="5434958" y="504094"/>
              <a:ext cx="2024567" cy="3020998"/>
            </a:xfrm>
            <a:custGeom>
              <a:avLst/>
              <a:gdLst/>
              <a:ahLst/>
              <a:cxnLst/>
              <a:rect l="l" t="t" r="r" b="b"/>
              <a:pathLst>
                <a:path w="26835" h="46950" extrusionOk="0">
                  <a:moveTo>
                    <a:pt x="1" y="0"/>
                  </a:moveTo>
                  <a:lnTo>
                    <a:pt x="1" y="46949"/>
                  </a:lnTo>
                  <a:lnTo>
                    <a:pt x="26835" y="46949"/>
                  </a:lnTo>
                  <a:lnTo>
                    <a:pt x="26835" y="0"/>
                  </a:lnTo>
                  <a:close/>
                </a:path>
              </a:pathLst>
            </a:custGeom>
            <a:solidFill>
              <a:srgbClr val="FFFFFF">
                <a:alpha val="622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5401837" y="470183"/>
              <a:ext cx="2068777" cy="3107670"/>
            </a:xfrm>
            <a:custGeom>
              <a:avLst/>
              <a:gdLst/>
              <a:ahLst/>
              <a:cxnLst/>
              <a:rect l="l" t="t" r="r" b="b"/>
              <a:pathLst>
                <a:path w="27421" h="48297" extrusionOk="0">
                  <a:moveTo>
                    <a:pt x="13381" y="11800"/>
                  </a:moveTo>
                  <a:lnTo>
                    <a:pt x="13381" y="24009"/>
                  </a:lnTo>
                  <a:lnTo>
                    <a:pt x="6369" y="24009"/>
                  </a:lnTo>
                  <a:lnTo>
                    <a:pt x="6369" y="11800"/>
                  </a:lnTo>
                  <a:close/>
                  <a:moveTo>
                    <a:pt x="20891" y="11829"/>
                  </a:moveTo>
                  <a:lnTo>
                    <a:pt x="20891" y="24009"/>
                  </a:lnTo>
                  <a:lnTo>
                    <a:pt x="14245" y="24009"/>
                  </a:lnTo>
                  <a:lnTo>
                    <a:pt x="14245" y="11829"/>
                  </a:lnTo>
                  <a:close/>
                  <a:moveTo>
                    <a:pt x="13381" y="24858"/>
                  </a:moveTo>
                  <a:lnTo>
                    <a:pt x="13381" y="36643"/>
                  </a:lnTo>
                  <a:lnTo>
                    <a:pt x="6369" y="36643"/>
                  </a:lnTo>
                  <a:lnTo>
                    <a:pt x="6369" y="24858"/>
                  </a:lnTo>
                  <a:close/>
                  <a:moveTo>
                    <a:pt x="20891" y="24858"/>
                  </a:moveTo>
                  <a:lnTo>
                    <a:pt x="20891" y="36643"/>
                  </a:lnTo>
                  <a:lnTo>
                    <a:pt x="14245" y="36643"/>
                  </a:lnTo>
                  <a:lnTo>
                    <a:pt x="14245" y="24858"/>
                  </a:lnTo>
                  <a:close/>
                  <a:moveTo>
                    <a:pt x="13381" y="0"/>
                  </a:moveTo>
                  <a:lnTo>
                    <a:pt x="13381" y="11580"/>
                  </a:lnTo>
                  <a:lnTo>
                    <a:pt x="6369" y="11580"/>
                  </a:lnTo>
                  <a:lnTo>
                    <a:pt x="6369" y="776"/>
                  </a:lnTo>
                  <a:lnTo>
                    <a:pt x="6134" y="776"/>
                  </a:lnTo>
                  <a:lnTo>
                    <a:pt x="6134" y="11580"/>
                  </a:lnTo>
                  <a:lnTo>
                    <a:pt x="0" y="11580"/>
                  </a:lnTo>
                  <a:lnTo>
                    <a:pt x="0" y="11800"/>
                  </a:lnTo>
                  <a:lnTo>
                    <a:pt x="6134" y="11800"/>
                  </a:lnTo>
                  <a:lnTo>
                    <a:pt x="6134" y="24009"/>
                  </a:lnTo>
                  <a:lnTo>
                    <a:pt x="0" y="24009"/>
                  </a:lnTo>
                  <a:lnTo>
                    <a:pt x="0" y="24873"/>
                  </a:lnTo>
                  <a:lnTo>
                    <a:pt x="6134" y="24873"/>
                  </a:lnTo>
                  <a:lnTo>
                    <a:pt x="6134" y="36643"/>
                  </a:lnTo>
                  <a:lnTo>
                    <a:pt x="0" y="36643"/>
                  </a:lnTo>
                  <a:lnTo>
                    <a:pt x="0" y="36863"/>
                  </a:lnTo>
                  <a:lnTo>
                    <a:pt x="6134" y="36863"/>
                  </a:lnTo>
                  <a:lnTo>
                    <a:pt x="6134" y="48296"/>
                  </a:lnTo>
                  <a:lnTo>
                    <a:pt x="6369" y="48296"/>
                  </a:lnTo>
                  <a:lnTo>
                    <a:pt x="6369" y="36863"/>
                  </a:lnTo>
                  <a:lnTo>
                    <a:pt x="13381" y="36863"/>
                  </a:lnTo>
                  <a:lnTo>
                    <a:pt x="13381" y="47520"/>
                  </a:lnTo>
                  <a:lnTo>
                    <a:pt x="14245" y="47520"/>
                  </a:lnTo>
                  <a:lnTo>
                    <a:pt x="14245" y="36863"/>
                  </a:lnTo>
                  <a:lnTo>
                    <a:pt x="20891" y="36863"/>
                  </a:lnTo>
                  <a:lnTo>
                    <a:pt x="20891" y="48296"/>
                  </a:lnTo>
                  <a:lnTo>
                    <a:pt x="21125" y="48296"/>
                  </a:lnTo>
                  <a:lnTo>
                    <a:pt x="21125" y="36863"/>
                  </a:lnTo>
                  <a:lnTo>
                    <a:pt x="27420" y="36863"/>
                  </a:lnTo>
                  <a:lnTo>
                    <a:pt x="27420" y="36643"/>
                  </a:lnTo>
                  <a:lnTo>
                    <a:pt x="21125" y="36643"/>
                  </a:lnTo>
                  <a:lnTo>
                    <a:pt x="21125" y="24858"/>
                  </a:lnTo>
                  <a:lnTo>
                    <a:pt x="27420" y="24858"/>
                  </a:lnTo>
                  <a:lnTo>
                    <a:pt x="27420" y="24009"/>
                  </a:lnTo>
                  <a:lnTo>
                    <a:pt x="21125" y="24009"/>
                  </a:lnTo>
                  <a:lnTo>
                    <a:pt x="21125" y="11829"/>
                  </a:lnTo>
                  <a:lnTo>
                    <a:pt x="27420" y="11829"/>
                  </a:lnTo>
                  <a:lnTo>
                    <a:pt x="27420" y="11800"/>
                  </a:lnTo>
                  <a:lnTo>
                    <a:pt x="27420" y="11580"/>
                  </a:lnTo>
                  <a:lnTo>
                    <a:pt x="21125" y="11580"/>
                  </a:lnTo>
                  <a:lnTo>
                    <a:pt x="21125" y="776"/>
                  </a:lnTo>
                  <a:lnTo>
                    <a:pt x="20891" y="776"/>
                  </a:lnTo>
                  <a:lnTo>
                    <a:pt x="20891" y="11580"/>
                  </a:lnTo>
                  <a:lnTo>
                    <a:pt x="14245" y="11580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191908" y="4336335"/>
            <a:ext cx="1090000" cy="1083600"/>
            <a:chOff x="143931" y="3252251"/>
            <a:chExt cx="817500" cy="812700"/>
          </a:xfrm>
        </p:grpSpPr>
        <p:sp>
          <p:nvSpPr>
            <p:cNvPr id="630" name="Google Shape;630;p34"/>
            <p:cNvSpPr/>
            <p:nvPr/>
          </p:nvSpPr>
          <p:spPr>
            <a:xfrm rot="2515456">
              <a:off x="248257" y="3385830"/>
              <a:ext cx="608847" cy="545541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34"/>
            <p:cNvSpPr/>
            <p:nvPr/>
          </p:nvSpPr>
          <p:spPr>
            <a:xfrm rot="1928159">
              <a:off x="470029" y="3511940"/>
              <a:ext cx="219096" cy="293318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2" name="Google Shape;632;p34"/>
          <p:cNvGrpSpPr/>
          <p:nvPr/>
        </p:nvGrpSpPr>
        <p:grpSpPr>
          <a:xfrm>
            <a:off x="7171969" y="1595294"/>
            <a:ext cx="3222356" cy="4918252"/>
            <a:chOff x="8936226" y="1196470"/>
            <a:chExt cx="2416767" cy="3688689"/>
          </a:xfrm>
        </p:grpSpPr>
        <p:sp>
          <p:nvSpPr>
            <p:cNvPr id="633" name="Google Shape;633;p34"/>
            <p:cNvSpPr/>
            <p:nvPr/>
          </p:nvSpPr>
          <p:spPr>
            <a:xfrm flipH="1">
              <a:off x="9621961" y="1803301"/>
              <a:ext cx="785363" cy="776526"/>
            </a:xfrm>
            <a:custGeom>
              <a:avLst/>
              <a:gdLst/>
              <a:ahLst/>
              <a:cxnLst/>
              <a:rect l="l" t="t" r="r" b="b"/>
              <a:pathLst>
                <a:path w="10043" h="9930" extrusionOk="0">
                  <a:moveTo>
                    <a:pt x="8464" y="0"/>
                  </a:moveTo>
                  <a:cubicBezTo>
                    <a:pt x="8007" y="0"/>
                    <a:pt x="7162" y="139"/>
                    <a:pt x="6427" y="1025"/>
                  </a:cubicBezTo>
                  <a:cubicBezTo>
                    <a:pt x="5358" y="2298"/>
                    <a:pt x="2430" y="5651"/>
                    <a:pt x="2167" y="6031"/>
                  </a:cubicBezTo>
                  <a:cubicBezTo>
                    <a:pt x="1918" y="6412"/>
                    <a:pt x="0" y="9149"/>
                    <a:pt x="1318" y="9852"/>
                  </a:cubicBezTo>
                  <a:cubicBezTo>
                    <a:pt x="1417" y="9905"/>
                    <a:pt x="1531" y="9930"/>
                    <a:pt x="1655" y="9930"/>
                  </a:cubicBezTo>
                  <a:cubicBezTo>
                    <a:pt x="3168" y="9930"/>
                    <a:pt x="6295" y="6265"/>
                    <a:pt x="6295" y="6265"/>
                  </a:cubicBezTo>
                  <a:lnTo>
                    <a:pt x="9809" y="1918"/>
                  </a:lnTo>
                  <a:cubicBezTo>
                    <a:pt x="9955" y="1727"/>
                    <a:pt x="10043" y="1493"/>
                    <a:pt x="10043" y="1259"/>
                  </a:cubicBezTo>
                  <a:cubicBezTo>
                    <a:pt x="10043" y="1039"/>
                    <a:pt x="9955" y="790"/>
                    <a:pt x="9677" y="615"/>
                  </a:cubicBezTo>
                  <a:cubicBezTo>
                    <a:pt x="9208" y="307"/>
                    <a:pt x="8798" y="29"/>
                    <a:pt x="8798" y="29"/>
                  </a:cubicBezTo>
                  <a:cubicBezTo>
                    <a:pt x="8798" y="29"/>
                    <a:pt x="8671" y="0"/>
                    <a:pt x="8464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4" name="Google Shape;634;p34"/>
            <p:cNvSpPr/>
            <p:nvPr/>
          </p:nvSpPr>
          <p:spPr>
            <a:xfrm flipH="1">
              <a:off x="9719244" y="1815813"/>
              <a:ext cx="99705" cy="194327"/>
            </a:xfrm>
            <a:custGeom>
              <a:avLst/>
              <a:gdLst/>
              <a:ahLst/>
              <a:cxnLst/>
              <a:rect l="l" t="t" r="r" b="b"/>
              <a:pathLst>
                <a:path w="1275" h="2485" extrusionOk="0">
                  <a:moveTo>
                    <a:pt x="1245" y="1"/>
                  </a:moveTo>
                  <a:cubicBezTo>
                    <a:pt x="1245" y="1"/>
                    <a:pt x="1216" y="74"/>
                    <a:pt x="1245" y="206"/>
                  </a:cubicBezTo>
                  <a:cubicBezTo>
                    <a:pt x="1245" y="323"/>
                    <a:pt x="1216" y="513"/>
                    <a:pt x="1216" y="733"/>
                  </a:cubicBezTo>
                  <a:cubicBezTo>
                    <a:pt x="1216" y="967"/>
                    <a:pt x="1201" y="1230"/>
                    <a:pt x="1201" y="1523"/>
                  </a:cubicBezTo>
                  <a:lnTo>
                    <a:pt x="1201" y="1977"/>
                  </a:lnTo>
                  <a:cubicBezTo>
                    <a:pt x="1187" y="2124"/>
                    <a:pt x="1143" y="2299"/>
                    <a:pt x="1026" y="2358"/>
                  </a:cubicBezTo>
                  <a:cubicBezTo>
                    <a:pt x="988" y="2378"/>
                    <a:pt x="949" y="2387"/>
                    <a:pt x="909" y="2387"/>
                  </a:cubicBezTo>
                  <a:cubicBezTo>
                    <a:pt x="808" y="2387"/>
                    <a:pt x="704" y="2329"/>
                    <a:pt x="630" y="2255"/>
                  </a:cubicBezTo>
                  <a:cubicBezTo>
                    <a:pt x="542" y="2138"/>
                    <a:pt x="484" y="1992"/>
                    <a:pt x="455" y="1845"/>
                  </a:cubicBezTo>
                  <a:cubicBezTo>
                    <a:pt x="381" y="1567"/>
                    <a:pt x="367" y="1304"/>
                    <a:pt x="308" y="1084"/>
                  </a:cubicBezTo>
                  <a:cubicBezTo>
                    <a:pt x="250" y="865"/>
                    <a:pt x="191" y="689"/>
                    <a:pt x="118" y="586"/>
                  </a:cubicBezTo>
                  <a:cubicBezTo>
                    <a:pt x="89" y="528"/>
                    <a:pt x="45" y="499"/>
                    <a:pt x="30" y="469"/>
                  </a:cubicBezTo>
                  <a:lnTo>
                    <a:pt x="1" y="440"/>
                  </a:lnTo>
                  <a:lnTo>
                    <a:pt x="1" y="440"/>
                  </a:lnTo>
                  <a:cubicBezTo>
                    <a:pt x="1" y="440"/>
                    <a:pt x="30" y="499"/>
                    <a:pt x="89" y="601"/>
                  </a:cubicBezTo>
                  <a:cubicBezTo>
                    <a:pt x="133" y="718"/>
                    <a:pt x="191" y="879"/>
                    <a:pt x="235" y="1099"/>
                  </a:cubicBezTo>
                  <a:cubicBezTo>
                    <a:pt x="264" y="1318"/>
                    <a:pt x="294" y="1567"/>
                    <a:pt x="367" y="1860"/>
                  </a:cubicBezTo>
                  <a:cubicBezTo>
                    <a:pt x="396" y="2006"/>
                    <a:pt x="455" y="2182"/>
                    <a:pt x="557" y="2299"/>
                  </a:cubicBezTo>
                  <a:cubicBezTo>
                    <a:pt x="643" y="2396"/>
                    <a:pt x="776" y="2485"/>
                    <a:pt x="910" y="2485"/>
                  </a:cubicBezTo>
                  <a:cubicBezTo>
                    <a:pt x="959" y="2485"/>
                    <a:pt x="1008" y="2473"/>
                    <a:pt x="1055" y="2446"/>
                  </a:cubicBezTo>
                  <a:cubicBezTo>
                    <a:pt x="1143" y="2402"/>
                    <a:pt x="1201" y="2328"/>
                    <a:pt x="1245" y="2226"/>
                  </a:cubicBezTo>
                  <a:cubicBezTo>
                    <a:pt x="1260" y="2138"/>
                    <a:pt x="1274" y="2050"/>
                    <a:pt x="1274" y="1977"/>
                  </a:cubicBezTo>
                  <a:lnTo>
                    <a:pt x="1274" y="1523"/>
                  </a:lnTo>
                  <a:lnTo>
                    <a:pt x="1274" y="733"/>
                  </a:lnTo>
                  <a:cubicBezTo>
                    <a:pt x="1260" y="513"/>
                    <a:pt x="1260" y="323"/>
                    <a:pt x="1260" y="206"/>
                  </a:cubicBezTo>
                  <a:cubicBezTo>
                    <a:pt x="1260" y="74"/>
                    <a:pt x="1245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34"/>
            <p:cNvSpPr/>
            <p:nvPr/>
          </p:nvSpPr>
          <p:spPr>
            <a:xfrm flipH="1">
              <a:off x="9672324" y="1848891"/>
              <a:ext cx="55053" cy="118317"/>
            </a:xfrm>
            <a:custGeom>
              <a:avLst/>
              <a:gdLst/>
              <a:ahLst/>
              <a:cxnLst/>
              <a:rect l="l" t="t" r="r" b="b"/>
              <a:pathLst>
                <a:path w="704" h="1513" extrusionOk="0">
                  <a:moveTo>
                    <a:pt x="685" y="1"/>
                  </a:moveTo>
                  <a:cubicBezTo>
                    <a:pt x="652" y="1"/>
                    <a:pt x="550" y="354"/>
                    <a:pt x="367" y="749"/>
                  </a:cubicBezTo>
                  <a:cubicBezTo>
                    <a:pt x="177" y="1188"/>
                    <a:pt x="1" y="1496"/>
                    <a:pt x="16" y="1510"/>
                  </a:cubicBezTo>
                  <a:cubicBezTo>
                    <a:pt x="16" y="1512"/>
                    <a:pt x="17" y="1512"/>
                    <a:pt x="19" y="1512"/>
                  </a:cubicBezTo>
                  <a:cubicBezTo>
                    <a:pt x="52" y="1512"/>
                    <a:pt x="273" y="1226"/>
                    <a:pt x="455" y="807"/>
                  </a:cubicBezTo>
                  <a:cubicBezTo>
                    <a:pt x="660" y="383"/>
                    <a:pt x="704" y="2"/>
                    <a:pt x="689" y="2"/>
                  </a:cubicBezTo>
                  <a:cubicBezTo>
                    <a:pt x="688" y="1"/>
                    <a:pt x="687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6" name="Google Shape;636;p34"/>
            <p:cNvSpPr/>
            <p:nvPr/>
          </p:nvSpPr>
          <p:spPr>
            <a:xfrm flipH="1">
              <a:off x="9618523" y="1885645"/>
              <a:ext cx="105414" cy="98297"/>
            </a:xfrm>
            <a:custGeom>
              <a:avLst/>
              <a:gdLst/>
              <a:ahLst/>
              <a:cxnLst/>
              <a:rect l="l" t="t" r="r" b="b"/>
              <a:pathLst>
                <a:path w="1348" h="1257" extrusionOk="0">
                  <a:moveTo>
                    <a:pt x="1317" y="0"/>
                  </a:moveTo>
                  <a:cubicBezTo>
                    <a:pt x="1293" y="0"/>
                    <a:pt x="1004" y="376"/>
                    <a:pt x="660" y="835"/>
                  </a:cubicBezTo>
                  <a:cubicBezTo>
                    <a:pt x="586" y="952"/>
                    <a:pt x="499" y="1084"/>
                    <a:pt x="411" y="1128"/>
                  </a:cubicBezTo>
                  <a:cubicBezTo>
                    <a:pt x="358" y="1163"/>
                    <a:pt x="294" y="1183"/>
                    <a:pt x="235" y="1183"/>
                  </a:cubicBezTo>
                  <a:cubicBezTo>
                    <a:pt x="197" y="1183"/>
                    <a:pt x="162" y="1175"/>
                    <a:pt x="133" y="1157"/>
                  </a:cubicBezTo>
                  <a:cubicBezTo>
                    <a:pt x="74" y="1113"/>
                    <a:pt x="59" y="1026"/>
                    <a:pt x="74" y="982"/>
                  </a:cubicBezTo>
                  <a:cubicBezTo>
                    <a:pt x="103" y="938"/>
                    <a:pt x="118" y="908"/>
                    <a:pt x="118" y="908"/>
                  </a:cubicBezTo>
                  <a:lnTo>
                    <a:pt x="118" y="908"/>
                  </a:lnTo>
                  <a:cubicBezTo>
                    <a:pt x="118" y="908"/>
                    <a:pt x="74" y="908"/>
                    <a:pt x="45" y="967"/>
                  </a:cubicBezTo>
                  <a:cubicBezTo>
                    <a:pt x="30" y="1026"/>
                    <a:pt x="1" y="1113"/>
                    <a:pt x="103" y="1201"/>
                  </a:cubicBezTo>
                  <a:cubicBezTo>
                    <a:pt x="147" y="1238"/>
                    <a:pt x="206" y="1256"/>
                    <a:pt x="270" y="1256"/>
                  </a:cubicBezTo>
                  <a:cubicBezTo>
                    <a:pt x="334" y="1256"/>
                    <a:pt x="403" y="1238"/>
                    <a:pt x="469" y="1201"/>
                  </a:cubicBezTo>
                  <a:cubicBezTo>
                    <a:pt x="586" y="1143"/>
                    <a:pt x="660" y="1011"/>
                    <a:pt x="762" y="894"/>
                  </a:cubicBezTo>
                  <a:cubicBezTo>
                    <a:pt x="1084" y="425"/>
                    <a:pt x="1348" y="15"/>
                    <a:pt x="1318" y="1"/>
                  </a:cubicBezTo>
                  <a:cubicBezTo>
                    <a:pt x="1318" y="1"/>
                    <a:pt x="1318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34"/>
            <p:cNvSpPr/>
            <p:nvPr/>
          </p:nvSpPr>
          <p:spPr>
            <a:xfrm flipH="1">
              <a:off x="9793768" y="1895889"/>
              <a:ext cx="73273" cy="143419"/>
            </a:xfrm>
            <a:custGeom>
              <a:avLst/>
              <a:gdLst/>
              <a:ahLst/>
              <a:cxnLst/>
              <a:rect l="l" t="t" r="r" b="b"/>
              <a:pathLst>
                <a:path w="937" h="1834" extrusionOk="0">
                  <a:moveTo>
                    <a:pt x="922" y="1"/>
                  </a:moveTo>
                  <a:cubicBezTo>
                    <a:pt x="902" y="1"/>
                    <a:pt x="622" y="174"/>
                    <a:pt x="247" y="427"/>
                  </a:cubicBezTo>
                  <a:lnTo>
                    <a:pt x="247" y="427"/>
                  </a:lnTo>
                  <a:cubicBezTo>
                    <a:pt x="227" y="433"/>
                    <a:pt x="209" y="442"/>
                    <a:pt x="191" y="455"/>
                  </a:cubicBezTo>
                  <a:lnTo>
                    <a:pt x="250" y="529"/>
                  </a:lnTo>
                  <a:cubicBezTo>
                    <a:pt x="253" y="526"/>
                    <a:pt x="256" y="524"/>
                    <a:pt x="259" y="522"/>
                  </a:cubicBezTo>
                  <a:lnTo>
                    <a:pt x="259" y="522"/>
                  </a:lnTo>
                  <a:lnTo>
                    <a:pt x="264" y="529"/>
                  </a:lnTo>
                  <a:cubicBezTo>
                    <a:pt x="277" y="522"/>
                    <a:pt x="294" y="519"/>
                    <a:pt x="314" y="519"/>
                  </a:cubicBezTo>
                  <a:cubicBezTo>
                    <a:pt x="342" y="519"/>
                    <a:pt x="377" y="526"/>
                    <a:pt x="411" y="543"/>
                  </a:cubicBezTo>
                  <a:cubicBezTo>
                    <a:pt x="440" y="587"/>
                    <a:pt x="484" y="646"/>
                    <a:pt x="499" y="719"/>
                  </a:cubicBezTo>
                  <a:cubicBezTo>
                    <a:pt x="557" y="1056"/>
                    <a:pt x="411" y="1378"/>
                    <a:pt x="279" y="1553"/>
                  </a:cubicBezTo>
                  <a:cubicBezTo>
                    <a:pt x="133" y="1744"/>
                    <a:pt x="1" y="1817"/>
                    <a:pt x="30" y="1831"/>
                  </a:cubicBezTo>
                  <a:cubicBezTo>
                    <a:pt x="30" y="1833"/>
                    <a:pt x="31" y="1833"/>
                    <a:pt x="33" y="1833"/>
                  </a:cubicBezTo>
                  <a:cubicBezTo>
                    <a:pt x="54" y="1833"/>
                    <a:pt x="190" y="1756"/>
                    <a:pt x="338" y="1568"/>
                  </a:cubicBezTo>
                  <a:cubicBezTo>
                    <a:pt x="499" y="1392"/>
                    <a:pt x="645" y="1056"/>
                    <a:pt x="587" y="675"/>
                  </a:cubicBezTo>
                  <a:cubicBezTo>
                    <a:pt x="572" y="602"/>
                    <a:pt x="513" y="514"/>
                    <a:pt x="440" y="455"/>
                  </a:cubicBezTo>
                  <a:cubicBezTo>
                    <a:pt x="421" y="448"/>
                    <a:pt x="400" y="440"/>
                    <a:pt x="377" y="434"/>
                  </a:cubicBezTo>
                  <a:lnTo>
                    <a:pt x="377" y="434"/>
                  </a:lnTo>
                  <a:cubicBezTo>
                    <a:pt x="706" y="190"/>
                    <a:pt x="936" y="15"/>
                    <a:pt x="923" y="2"/>
                  </a:cubicBezTo>
                  <a:cubicBezTo>
                    <a:pt x="923" y="1"/>
                    <a:pt x="923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34"/>
            <p:cNvSpPr/>
            <p:nvPr/>
          </p:nvSpPr>
          <p:spPr>
            <a:xfrm flipH="1">
              <a:off x="10646536" y="2905683"/>
              <a:ext cx="213017" cy="1979477"/>
            </a:xfrm>
            <a:custGeom>
              <a:avLst/>
              <a:gdLst/>
              <a:ahLst/>
              <a:cxnLst/>
              <a:rect l="l" t="t" r="r" b="b"/>
              <a:pathLst>
                <a:path w="2724" h="25313" extrusionOk="0">
                  <a:moveTo>
                    <a:pt x="2723" y="1"/>
                  </a:moveTo>
                  <a:lnTo>
                    <a:pt x="1860" y="249"/>
                  </a:lnTo>
                  <a:lnTo>
                    <a:pt x="1" y="25312"/>
                  </a:lnTo>
                  <a:lnTo>
                    <a:pt x="528" y="25312"/>
                  </a:lnTo>
                  <a:lnTo>
                    <a:pt x="27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34"/>
            <p:cNvSpPr/>
            <p:nvPr/>
          </p:nvSpPr>
          <p:spPr>
            <a:xfrm flipH="1">
              <a:off x="10276727" y="2783222"/>
              <a:ext cx="873572" cy="115658"/>
            </a:xfrm>
            <a:custGeom>
              <a:avLst/>
              <a:gdLst/>
              <a:ahLst/>
              <a:cxnLst/>
              <a:rect l="l" t="t" r="r" b="b"/>
              <a:pathLst>
                <a:path w="11171" h="1479" extrusionOk="0">
                  <a:moveTo>
                    <a:pt x="4655" y="0"/>
                  </a:moveTo>
                  <a:cubicBezTo>
                    <a:pt x="0" y="0"/>
                    <a:pt x="220" y="1479"/>
                    <a:pt x="220" y="1479"/>
                  </a:cubicBezTo>
                  <a:lnTo>
                    <a:pt x="10950" y="1479"/>
                  </a:lnTo>
                  <a:cubicBezTo>
                    <a:pt x="11170" y="308"/>
                    <a:pt x="9282" y="0"/>
                    <a:pt x="4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34"/>
            <p:cNvSpPr/>
            <p:nvPr/>
          </p:nvSpPr>
          <p:spPr>
            <a:xfrm flipH="1">
              <a:off x="10293931" y="2887384"/>
              <a:ext cx="839242" cy="37849"/>
            </a:xfrm>
            <a:custGeom>
              <a:avLst/>
              <a:gdLst/>
              <a:ahLst/>
              <a:cxnLst/>
              <a:rect l="l" t="t" r="r" b="b"/>
              <a:pathLst>
                <a:path w="10732" h="484" extrusionOk="0">
                  <a:moveTo>
                    <a:pt x="1" y="0"/>
                  </a:moveTo>
                  <a:lnTo>
                    <a:pt x="1" y="483"/>
                  </a:lnTo>
                  <a:lnTo>
                    <a:pt x="10731" y="483"/>
                  </a:lnTo>
                  <a:lnTo>
                    <a:pt x="10731" y="1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34"/>
            <p:cNvSpPr/>
            <p:nvPr/>
          </p:nvSpPr>
          <p:spPr>
            <a:xfrm flipH="1">
              <a:off x="10351175" y="2925155"/>
              <a:ext cx="269086" cy="1949682"/>
            </a:xfrm>
            <a:custGeom>
              <a:avLst/>
              <a:gdLst/>
              <a:ahLst/>
              <a:cxnLst/>
              <a:rect l="l" t="t" r="r" b="b"/>
              <a:pathLst>
                <a:path w="3441" h="24932" extrusionOk="0">
                  <a:moveTo>
                    <a:pt x="0" y="0"/>
                  </a:moveTo>
                  <a:lnTo>
                    <a:pt x="3074" y="24932"/>
                  </a:lnTo>
                  <a:lnTo>
                    <a:pt x="3440" y="2493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7C4C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34"/>
            <p:cNvSpPr/>
            <p:nvPr/>
          </p:nvSpPr>
          <p:spPr>
            <a:xfrm flipH="1">
              <a:off x="10795349" y="2905683"/>
              <a:ext cx="557644" cy="1969154"/>
            </a:xfrm>
            <a:custGeom>
              <a:avLst/>
              <a:gdLst/>
              <a:ahLst/>
              <a:cxnLst/>
              <a:rect l="l" t="t" r="r" b="b"/>
              <a:pathLst>
                <a:path w="7131" h="25181" extrusionOk="0">
                  <a:moveTo>
                    <a:pt x="6237" y="1"/>
                  </a:moveTo>
                  <a:lnTo>
                    <a:pt x="1" y="25181"/>
                  </a:lnTo>
                  <a:lnTo>
                    <a:pt x="411" y="25181"/>
                  </a:lnTo>
                  <a:lnTo>
                    <a:pt x="7130" y="249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34"/>
            <p:cNvSpPr/>
            <p:nvPr/>
          </p:nvSpPr>
          <p:spPr>
            <a:xfrm flipH="1">
              <a:off x="10522901" y="3686429"/>
              <a:ext cx="488906" cy="36754"/>
            </a:xfrm>
            <a:custGeom>
              <a:avLst/>
              <a:gdLst/>
              <a:ahLst/>
              <a:cxnLst/>
              <a:rect l="l" t="t" r="r" b="b"/>
              <a:pathLst>
                <a:path w="6252" h="470" extrusionOk="0">
                  <a:moveTo>
                    <a:pt x="6193" y="1"/>
                  </a:moveTo>
                  <a:lnTo>
                    <a:pt x="0" y="147"/>
                  </a:lnTo>
                  <a:lnTo>
                    <a:pt x="0" y="469"/>
                  </a:lnTo>
                  <a:lnTo>
                    <a:pt x="6252" y="337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34"/>
            <p:cNvSpPr/>
            <p:nvPr/>
          </p:nvSpPr>
          <p:spPr>
            <a:xfrm flipH="1">
              <a:off x="10395825" y="4683555"/>
              <a:ext cx="880454" cy="67643"/>
            </a:xfrm>
            <a:custGeom>
              <a:avLst/>
              <a:gdLst/>
              <a:ahLst/>
              <a:cxnLst/>
              <a:rect l="l" t="t" r="r" b="b"/>
              <a:pathLst>
                <a:path w="11259" h="865" extrusionOk="0">
                  <a:moveTo>
                    <a:pt x="89" y="1"/>
                  </a:moveTo>
                  <a:lnTo>
                    <a:pt x="1" y="308"/>
                  </a:lnTo>
                  <a:lnTo>
                    <a:pt x="11259" y="864"/>
                  </a:lnTo>
                  <a:lnTo>
                    <a:pt x="11259" y="425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34"/>
            <p:cNvSpPr/>
            <p:nvPr/>
          </p:nvSpPr>
          <p:spPr>
            <a:xfrm flipH="1">
              <a:off x="9784540" y="4225617"/>
              <a:ext cx="296534" cy="435183"/>
            </a:xfrm>
            <a:custGeom>
              <a:avLst/>
              <a:gdLst/>
              <a:ahLst/>
              <a:cxnLst/>
              <a:rect l="l" t="t" r="r" b="b"/>
              <a:pathLst>
                <a:path w="3792" h="5565" extrusionOk="0">
                  <a:moveTo>
                    <a:pt x="937" y="1"/>
                  </a:moveTo>
                  <a:lnTo>
                    <a:pt x="0" y="1641"/>
                  </a:lnTo>
                  <a:cubicBezTo>
                    <a:pt x="0" y="1641"/>
                    <a:pt x="2782" y="4891"/>
                    <a:pt x="3236" y="5432"/>
                  </a:cubicBezTo>
                  <a:cubicBezTo>
                    <a:pt x="3317" y="5525"/>
                    <a:pt x="3375" y="5564"/>
                    <a:pt x="3416" y="5564"/>
                  </a:cubicBezTo>
                  <a:cubicBezTo>
                    <a:pt x="3624" y="5564"/>
                    <a:pt x="3367" y="4539"/>
                    <a:pt x="3367" y="4539"/>
                  </a:cubicBezTo>
                  <a:lnTo>
                    <a:pt x="3792" y="3324"/>
                  </a:lnTo>
                  <a:lnTo>
                    <a:pt x="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34"/>
            <p:cNvSpPr/>
            <p:nvPr/>
          </p:nvSpPr>
          <p:spPr>
            <a:xfrm flipH="1">
              <a:off x="9404408" y="2659588"/>
              <a:ext cx="1304063" cy="1874063"/>
            </a:xfrm>
            <a:custGeom>
              <a:avLst/>
              <a:gdLst/>
              <a:ahLst/>
              <a:cxnLst/>
              <a:rect l="l" t="t" r="r" b="b"/>
              <a:pathLst>
                <a:path w="16676" h="23965" extrusionOk="0">
                  <a:moveTo>
                    <a:pt x="7145" y="0"/>
                  </a:moveTo>
                  <a:lnTo>
                    <a:pt x="1" y="835"/>
                  </a:lnTo>
                  <a:lnTo>
                    <a:pt x="11024" y="10160"/>
                  </a:lnTo>
                  <a:lnTo>
                    <a:pt x="6647" y="22223"/>
                  </a:lnTo>
                  <a:lnTo>
                    <a:pt x="11991" y="23965"/>
                  </a:lnTo>
                  <a:cubicBezTo>
                    <a:pt x="11991" y="23965"/>
                    <a:pt x="16675" y="10160"/>
                    <a:pt x="16675" y="8593"/>
                  </a:cubicBezTo>
                  <a:cubicBezTo>
                    <a:pt x="16661" y="6705"/>
                    <a:pt x="7145" y="0"/>
                    <a:pt x="7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 flipH="1">
              <a:off x="9814099" y="4685901"/>
              <a:ext cx="495944" cy="145608"/>
            </a:xfrm>
            <a:custGeom>
              <a:avLst/>
              <a:gdLst/>
              <a:ahLst/>
              <a:cxnLst/>
              <a:rect l="l" t="t" r="r" b="b"/>
              <a:pathLst>
                <a:path w="6342" h="1862" extrusionOk="0">
                  <a:moveTo>
                    <a:pt x="0" y="0"/>
                  </a:moveTo>
                  <a:lnTo>
                    <a:pt x="601" y="1801"/>
                  </a:lnTo>
                  <a:cubicBezTo>
                    <a:pt x="601" y="1801"/>
                    <a:pt x="4146" y="1861"/>
                    <a:pt x="5340" y="1861"/>
                  </a:cubicBezTo>
                  <a:cubicBezTo>
                    <a:pt x="5460" y="1861"/>
                    <a:pt x="5555" y="1861"/>
                    <a:pt x="5622" y="1859"/>
                  </a:cubicBezTo>
                  <a:cubicBezTo>
                    <a:pt x="5630" y="1859"/>
                    <a:pt x="5637" y="1859"/>
                    <a:pt x="5644" y="1859"/>
                  </a:cubicBezTo>
                  <a:cubicBezTo>
                    <a:pt x="6341" y="1859"/>
                    <a:pt x="5036" y="1171"/>
                    <a:pt x="5036" y="1171"/>
                  </a:cubicBezTo>
                  <a:lnTo>
                    <a:pt x="4392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 flipH="1">
              <a:off x="10133700" y="1657927"/>
              <a:ext cx="803661" cy="996424"/>
            </a:xfrm>
            <a:custGeom>
              <a:avLst/>
              <a:gdLst/>
              <a:ahLst/>
              <a:cxnLst/>
              <a:rect l="l" t="t" r="r" b="b"/>
              <a:pathLst>
                <a:path w="10277" h="12742" extrusionOk="0">
                  <a:moveTo>
                    <a:pt x="4954" y="0"/>
                  </a:moveTo>
                  <a:cubicBezTo>
                    <a:pt x="3960" y="0"/>
                    <a:pt x="3002" y="114"/>
                    <a:pt x="2386" y="351"/>
                  </a:cubicBezTo>
                  <a:cubicBezTo>
                    <a:pt x="2386" y="351"/>
                    <a:pt x="220" y="1273"/>
                    <a:pt x="0" y="3220"/>
                  </a:cubicBezTo>
                  <a:lnTo>
                    <a:pt x="0" y="8168"/>
                  </a:lnTo>
                  <a:lnTo>
                    <a:pt x="29" y="10233"/>
                  </a:lnTo>
                  <a:cubicBezTo>
                    <a:pt x="29" y="10233"/>
                    <a:pt x="5271" y="12742"/>
                    <a:pt x="8414" y="12742"/>
                  </a:cubicBezTo>
                  <a:cubicBezTo>
                    <a:pt x="9209" y="12742"/>
                    <a:pt x="9869" y="12581"/>
                    <a:pt x="10277" y="12180"/>
                  </a:cubicBezTo>
                  <a:lnTo>
                    <a:pt x="9867" y="5621"/>
                  </a:lnTo>
                  <a:cubicBezTo>
                    <a:pt x="9838" y="4216"/>
                    <a:pt x="10013" y="1961"/>
                    <a:pt x="8974" y="1024"/>
                  </a:cubicBezTo>
                  <a:cubicBezTo>
                    <a:pt x="8769" y="849"/>
                    <a:pt x="8549" y="658"/>
                    <a:pt x="8315" y="541"/>
                  </a:cubicBezTo>
                  <a:cubicBezTo>
                    <a:pt x="7566" y="187"/>
                    <a:pt x="6230" y="0"/>
                    <a:pt x="49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 flipH="1">
              <a:off x="10224100" y="1207809"/>
              <a:ext cx="422515" cy="538642"/>
            </a:xfrm>
            <a:custGeom>
              <a:avLst/>
              <a:gdLst/>
              <a:ahLst/>
              <a:cxnLst/>
              <a:rect l="l" t="t" r="r" b="b"/>
              <a:pathLst>
                <a:path w="5403" h="6888" extrusionOk="0">
                  <a:moveTo>
                    <a:pt x="2796" y="0"/>
                  </a:moveTo>
                  <a:cubicBezTo>
                    <a:pt x="1518" y="0"/>
                    <a:pt x="1450" y="617"/>
                    <a:pt x="1450" y="617"/>
                  </a:cubicBezTo>
                  <a:lnTo>
                    <a:pt x="1450" y="1700"/>
                  </a:lnTo>
                  <a:cubicBezTo>
                    <a:pt x="1450" y="1700"/>
                    <a:pt x="1090" y="1443"/>
                    <a:pt x="746" y="1443"/>
                  </a:cubicBezTo>
                  <a:cubicBezTo>
                    <a:pt x="493" y="1443"/>
                    <a:pt x="248" y="1582"/>
                    <a:pt x="161" y="2066"/>
                  </a:cubicBezTo>
                  <a:cubicBezTo>
                    <a:pt x="0" y="2959"/>
                    <a:pt x="864" y="3120"/>
                    <a:pt x="864" y="3120"/>
                  </a:cubicBezTo>
                  <a:lnTo>
                    <a:pt x="659" y="5682"/>
                  </a:lnTo>
                  <a:cubicBezTo>
                    <a:pt x="630" y="6034"/>
                    <a:pt x="732" y="6370"/>
                    <a:pt x="967" y="6605"/>
                  </a:cubicBezTo>
                  <a:cubicBezTo>
                    <a:pt x="1185" y="6812"/>
                    <a:pt x="1431" y="6888"/>
                    <a:pt x="1674" y="6888"/>
                  </a:cubicBezTo>
                  <a:cubicBezTo>
                    <a:pt x="2051" y="6888"/>
                    <a:pt x="2422" y="6706"/>
                    <a:pt x="2679" y="6546"/>
                  </a:cubicBezTo>
                  <a:cubicBezTo>
                    <a:pt x="2870" y="6414"/>
                    <a:pt x="2987" y="6224"/>
                    <a:pt x="2987" y="5975"/>
                  </a:cubicBezTo>
                  <a:lnTo>
                    <a:pt x="2987" y="5302"/>
                  </a:lnTo>
                  <a:lnTo>
                    <a:pt x="3895" y="5302"/>
                  </a:lnTo>
                  <a:cubicBezTo>
                    <a:pt x="5402" y="5228"/>
                    <a:pt x="5139" y="441"/>
                    <a:pt x="5139" y="441"/>
                  </a:cubicBezTo>
                  <a:cubicBezTo>
                    <a:pt x="5139" y="31"/>
                    <a:pt x="4334" y="31"/>
                    <a:pt x="4334" y="31"/>
                  </a:cubicBezTo>
                  <a:lnTo>
                    <a:pt x="2928" y="2"/>
                  </a:lnTo>
                  <a:cubicBezTo>
                    <a:pt x="2883" y="1"/>
                    <a:pt x="2839" y="0"/>
                    <a:pt x="2796" y="0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 flipH="1">
              <a:off x="10311138" y="1383133"/>
              <a:ext cx="22913" cy="112217"/>
            </a:xfrm>
            <a:custGeom>
              <a:avLst/>
              <a:gdLst/>
              <a:ahLst/>
              <a:cxnLst/>
              <a:rect l="l" t="t" r="r" b="b"/>
              <a:pathLst>
                <a:path w="293" h="1435" extrusionOk="0">
                  <a:moveTo>
                    <a:pt x="234" y="0"/>
                  </a:moveTo>
                  <a:cubicBezTo>
                    <a:pt x="220" y="29"/>
                    <a:pt x="190" y="366"/>
                    <a:pt x="190" y="776"/>
                  </a:cubicBezTo>
                  <a:cubicBezTo>
                    <a:pt x="190" y="996"/>
                    <a:pt x="234" y="1186"/>
                    <a:pt x="176" y="1303"/>
                  </a:cubicBezTo>
                  <a:cubicBezTo>
                    <a:pt x="146" y="1362"/>
                    <a:pt x="103" y="1391"/>
                    <a:pt x="73" y="1391"/>
                  </a:cubicBezTo>
                  <a:cubicBezTo>
                    <a:pt x="29" y="1405"/>
                    <a:pt x="15" y="1405"/>
                    <a:pt x="15" y="1405"/>
                  </a:cubicBezTo>
                  <a:cubicBezTo>
                    <a:pt x="0" y="1405"/>
                    <a:pt x="15" y="1435"/>
                    <a:pt x="73" y="1435"/>
                  </a:cubicBezTo>
                  <a:cubicBezTo>
                    <a:pt x="117" y="1435"/>
                    <a:pt x="176" y="1405"/>
                    <a:pt x="234" y="1347"/>
                  </a:cubicBezTo>
                  <a:cubicBezTo>
                    <a:pt x="264" y="1274"/>
                    <a:pt x="293" y="1171"/>
                    <a:pt x="293" y="1083"/>
                  </a:cubicBezTo>
                  <a:lnTo>
                    <a:pt x="293" y="776"/>
                  </a:lnTo>
                  <a:cubicBezTo>
                    <a:pt x="293" y="351"/>
                    <a:pt x="249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 flipH="1">
              <a:off x="10390120" y="1387669"/>
              <a:ext cx="9228" cy="27526"/>
            </a:xfrm>
            <a:custGeom>
              <a:avLst/>
              <a:gdLst/>
              <a:ahLst/>
              <a:cxnLst/>
              <a:rect l="l" t="t" r="r" b="b"/>
              <a:pathLst>
                <a:path w="118" h="352" extrusionOk="0">
                  <a:moveTo>
                    <a:pt x="59" y="1"/>
                  </a:moveTo>
                  <a:cubicBezTo>
                    <a:pt x="30" y="1"/>
                    <a:pt x="1" y="74"/>
                    <a:pt x="30" y="191"/>
                  </a:cubicBezTo>
                  <a:cubicBezTo>
                    <a:pt x="30" y="279"/>
                    <a:pt x="59" y="352"/>
                    <a:pt x="74" y="352"/>
                  </a:cubicBezTo>
                  <a:cubicBezTo>
                    <a:pt x="103" y="352"/>
                    <a:pt x="118" y="264"/>
                    <a:pt x="118" y="162"/>
                  </a:cubicBezTo>
                  <a:cubicBezTo>
                    <a:pt x="118" y="74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 flipH="1">
              <a:off x="10269927" y="1385401"/>
              <a:ext cx="6882" cy="26432"/>
            </a:xfrm>
            <a:custGeom>
              <a:avLst/>
              <a:gdLst/>
              <a:ahLst/>
              <a:cxnLst/>
              <a:rect l="l" t="t" r="r" b="b"/>
              <a:pathLst>
                <a:path w="88" h="338" extrusionOk="0">
                  <a:moveTo>
                    <a:pt x="29" y="0"/>
                  </a:moveTo>
                  <a:cubicBezTo>
                    <a:pt x="15" y="0"/>
                    <a:pt x="0" y="88"/>
                    <a:pt x="0" y="176"/>
                  </a:cubicBezTo>
                  <a:cubicBezTo>
                    <a:pt x="0" y="264"/>
                    <a:pt x="29" y="337"/>
                    <a:pt x="44" y="337"/>
                  </a:cubicBezTo>
                  <a:cubicBezTo>
                    <a:pt x="73" y="337"/>
                    <a:pt x="88" y="249"/>
                    <a:pt x="88" y="161"/>
                  </a:cubicBezTo>
                  <a:cubicBezTo>
                    <a:pt x="88" y="59"/>
                    <a:pt x="44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 flipH="1">
              <a:off x="10410686" y="1581135"/>
              <a:ext cx="66470" cy="119177"/>
            </a:xfrm>
            <a:custGeom>
              <a:avLst/>
              <a:gdLst/>
              <a:ahLst/>
              <a:cxnLst/>
              <a:rect l="l" t="t" r="r" b="b"/>
              <a:pathLst>
                <a:path w="850" h="1524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50"/>
                    <a:pt x="0" y="528"/>
                    <a:pt x="73" y="791"/>
                  </a:cubicBezTo>
                  <a:cubicBezTo>
                    <a:pt x="147" y="1040"/>
                    <a:pt x="308" y="1260"/>
                    <a:pt x="527" y="1406"/>
                  </a:cubicBezTo>
                  <a:cubicBezTo>
                    <a:pt x="600" y="1465"/>
                    <a:pt x="747" y="1523"/>
                    <a:pt x="747" y="1523"/>
                  </a:cubicBezTo>
                  <a:cubicBezTo>
                    <a:pt x="747" y="1494"/>
                    <a:pt x="776" y="1333"/>
                    <a:pt x="805" y="1318"/>
                  </a:cubicBezTo>
                  <a:cubicBezTo>
                    <a:pt x="849" y="1040"/>
                    <a:pt x="835" y="820"/>
                    <a:pt x="805" y="513"/>
                  </a:cubicBezTo>
                  <a:cubicBezTo>
                    <a:pt x="483" y="440"/>
                    <a:pt x="220" y="235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186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 flipH="1">
              <a:off x="10545815" y="1356780"/>
              <a:ext cx="53880" cy="74446"/>
            </a:xfrm>
            <a:custGeom>
              <a:avLst/>
              <a:gdLst/>
              <a:ahLst/>
              <a:cxnLst/>
              <a:rect l="l" t="t" r="r" b="b"/>
              <a:pathLst>
                <a:path w="689" h="952" extrusionOk="0">
                  <a:moveTo>
                    <a:pt x="59" y="0"/>
                  </a:moveTo>
                  <a:cubicBezTo>
                    <a:pt x="59" y="0"/>
                    <a:pt x="132" y="30"/>
                    <a:pt x="220" y="88"/>
                  </a:cubicBezTo>
                  <a:cubicBezTo>
                    <a:pt x="281" y="131"/>
                    <a:pt x="346" y="185"/>
                    <a:pt x="405" y="257"/>
                  </a:cubicBezTo>
                  <a:lnTo>
                    <a:pt x="405" y="257"/>
                  </a:lnTo>
                  <a:cubicBezTo>
                    <a:pt x="392" y="254"/>
                    <a:pt x="380" y="251"/>
                    <a:pt x="367" y="249"/>
                  </a:cubicBezTo>
                  <a:cubicBezTo>
                    <a:pt x="348" y="246"/>
                    <a:pt x="329" y="244"/>
                    <a:pt x="310" y="244"/>
                  </a:cubicBezTo>
                  <a:cubicBezTo>
                    <a:pt x="251" y="244"/>
                    <a:pt x="191" y="260"/>
                    <a:pt x="147" y="293"/>
                  </a:cubicBezTo>
                  <a:cubicBezTo>
                    <a:pt x="103" y="322"/>
                    <a:pt x="59" y="396"/>
                    <a:pt x="45" y="454"/>
                  </a:cubicBezTo>
                  <a:cubicBezTo>
                    <a:pt x="1" y="586"/>
                    <a:pt x="45" y="688"/>
                    <a:pt x="103" y="762"/>
                  </a:cubicBezTo>
                  <a:cubicBezTo>
                    <a:pt x="206" y="923"/>
                    <a:pt x="323" y="952"/>
                    <a:pt x="323" y="952"/>
                  </a:cubicBezTo>
                  <a:cubicBezTo>
                    <a:pt x="337" y="923"/>
                    <a:pt x="250" y="879"/>
                    <a:pt x="132" y="703"/>
                  </a:cubicBezTo>
                  <a:cubicBezTo>
                    <a:pt x="103" y="630"/>
                    <a:pt x="74" y="542"/>
                    <a:pt x="118" y="454"/>
                  </a:cubicBezTo>
                  <a:cubicBezTo>
                    <a:pt x="130" y="380"/>
                    <a:pt x="195" y="316"/>
                    <a:pt x="286" y="316"/>
                  </a:cubicBezTo>
                  <a:cubicBezTo>
                    <a:pt x="302" y="316"/>
                    <a:pt x="319" y="318"/>
                    <a:pt x="337" y="322"/>
                  </a:cubicBezTo>
                  <a:cubicBezTo>
                    <a:pt x="393" y="334"/>
                    <a:pt x="449" y="370"/>
                    <a:pt x="498" y="407"/>
                  </a:cubicBezTo>
                  <a:lnTo>
                    <a:pt x="498" y="407"/>
                  </a:lnTo>
                  <a:cubicBezTo>
                    <a:pt x="503" y="417"/>
                    <a:pt x="508" y="428"/>
                    <a:pt x="513" y="440"/>
                  </a:cubicBezTo>
                  <a:lnTo>
                    <a:pt x="527" y="428"/>
                  </a:lnTo>
                  <a:lnTo>
                    <a:pt x="527" y="428"/>
                  </a:lnTo>
                  <a:cubicBezTo>
                    <a:pt x="532" y="432"/>
                    <a:pt x="537" y="436"/>
                    <a:pt x="542" y="440"/>
                  </a:cubicBezTo>
                  <a:lnTo>
                    <a:pt x="689" y="542"/>
                  </a:lnTo>
                  <a:lnTo>
                    <a:pt x="616" y="381"/>
                  </a:lnTo>
                  <a:cubicBezTo>
                    <a:pt x="513" y="191"/>
                    <a:pt x="367" y="88"/>
                    <a:pt x="264" y="30"/>
                  </a:cubicBezTo>
                  <a:cubicBezTo>
                    <a:pt x="132" y="0"/>
                    <a:pt x="59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 flipH="1">
              <a:off x="10337413" y="1536014"/>
              <a:ext cx="42463" cy="9931"/>
            </a:xfrm>
            <a:custGeom>
              <a:avLst/>
              <a:gdLst/>
              <a:ahLst/>
              <a:cxnLst/>
              <a:rect l="l" t="t" r="r" b="b"/>
              <a:pathLst>
                <a:path w="543" h="127" extrusionOk="0">
                  <a:moveTo>
                    <a:pt x="35" y="1"/>
                  </a:moveTo>
                  <a:cubicBezTo>
                    <a:pt x="17" y="1"/>
                    <a:pt x="5" y="2"/>
                    <a:pt x="0" y="7"/>
                  </a:cubicBezTo>
                  <a:cubicBezTo>
                    <a:pt x="0" y="21"/>
                    <a:pt x="103" y="95"/>
                    <a:pt x="264" y="124"/>
                  </a:cubicBezTo>
                  <a:cubicBezTo>
                    <a:pt x="280" y="125"/>
                    <a:pt x="296" y="126"/>
                    <a:pt x="311" y="126"/>
                  </a:cubicBezTo>
                  <a:cubicBezTo>
                    <a:pt x="438" y="126"/>
                    <a:pt x="542" y="78"/>
                    <a:pt x="542" y="65"/>
                  </a:cubicBezTo>
                  <a:cubicBezTo>
                    <a:pt x="527" y="51"/>
                    <a:pt x="410" y="51"/>
                    <a:pt x="264" y="21"/>
                  </a:cubicBezTo>
                  <a:cubicBezTo>
                    <a:pt x="160" y="11"/>
                    <a:pt x="79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 flipH="1">
              <a:off x="10234423" y="1196470"/>
              <a:ext cx="321793" cy="145687"/>
            </a:xfrm>
            <a:custGeom>
              <a:avLst/>
              <a:gdLst/>
              <a:ahLst/>
              <a:cxnLst/>
              <a:rect l="l" t="t" r="r" b="b"/>
              <a:pathLst>
                <a:path w="4115" h="1863" extrusionOk="0">
                  <a:moveTo>
                    <a:pt x="1216" y="1"/>
                  </a:moveTo>
                  <a:cubicBezTo>
                    <a:pt x="923" y="1"/>
                    <a:pt x="587" y="15"/>
                    <a:pt x="367" y="235"/>
                  </a:cubicBezTo>
                  <a:cubicBezTo>
                    <a:pt x="118" y="469"/>
                    <a:pt x="74" y="835"/>
                    <a:pt x="89" y="1172"/>
                  </a:cubicBezTo>
                  <a:cubicBezTo>
                    <a:pt x="89" y="1348"/>
                    <a:pt x="1" y="1655"/>
                    <a:pt x="147" y="1787"/>
                  </a:cubicBezTo>
                  <a:cubicBezTo>
                    <a:pt x="178" y="1812"/>
                    <a:pt x="233" y="1820"/>
                    <a:pt x="296" y="1820"/>
                  </a:cubicBezTo>
                  <a:cubicBezTo>
                    <a:pt x="397" y="1820"/>
                    <a:pt x="521" y="1799"/>
                    <a:pt x="596" y="1799"/>
                  </a:cubicBezTo>
                  <a:cubicBezTo>
                    <a:pt x="609" y="1799"/>
                    <a:pt x="621" y="1800"/>
                    <a:pt x="630" y="1801"/>
                  </a:cubicBezTo>
                  <a:cubicBezTo>
                    <a:pt x="796" y="1835"/>
                    <a:pt x="971" y="1863"/>
                    <a:pt x="1139" y="1863"/>
                  </a:cubicBezTo>
                  <a:cubicBezTo>
                    <a:pt x="1268" y="1863"/>
                    <a:pt x="1394" y="1846"/>
                    <a:pt x="1509" y="1801"/>
                  </a:cubicBezTo>
                  <a:cubicBezTo>
                    <a:pt x="1792" y="1731"/>
                    <a:pt x="2048" y="1510"/>
                    <a:pt x="2091" y="1230"/>
                  </a:cubicBezTo>
                  <a:lnTo>
                    <a:pt x="2091" y="1230"/>
                  </a:lnTo>
                  <a:cubicBezTo>
                    <a:pt x="2065" y="1440"/>
                    <a:pt x="2068" y="1649"/>
                    <a:pt x="2124" y="1845"/>
                  </a:cubicBezTo>
                  <a:cubicBezTo>
                    <a:pt x="2266" y="1638"/>
                    <a:pt x="2397" y="1420"/>
                    <a:pt x="2537" y="1210"/>
                  </a:cubicBezTo>
                  <a:lnTo>
                    <a:pt x="2537" y="1210"/>
                  </a:lnTo>
                  <a:cubicBezTo>
                    <a:pt x="2462" y="1365"/>
                    <a:pt x="2513" y="1561"/>
                    <a:pt x="2636" y="1684"/>
                  </a:cubicBezTo>
                  <a:cubicBezTo>
                    <a:pt x="2755" y="1790"/>
                    <a:pt x="2932" y="1848"/>
                    <a:pt x="3116" y="1848"/>
                  </a:cubicBezTo>
                  <a:cubicBezTo>
                    <a:pt x="3136" y="1848"/>
                    <a:pt x="3157" y="1847"/>
                    <a:pt x="3178" y="1845"/>
                  </a:cubicBezTo>
                  <a:cubicBezTo>
                    <a:pt x="3383" y="1831"/>
                    <a:pt x="3939" y="1684"/>
                    <a:pt x="4115" y="1611"/>
                  </a:cubicBezTo>
                  <a:lnTo>
                    <a:pt x="4115" y="879"/>
                  </a:lnTo>
                  <a:cubicBezTo>
                    <a:pt x="4115" y="528"/>
                    <a:pt x="3880" y="235"/>
                    <a:pt x="3544" y="162"/>
                  </a:cubicBezTo>
                  <a:cubicBezTo>
                    <a:pt x="3441" y="118"/>
                    <a:pt x="3324" y="118"/>
                    <a:pt x="3222" y="103"/>
                  </a:cubicBezTo>
                  <a:cubicBezTo>
                    <a:pt x="2563" y="30"/>
                    <a:pt x="1904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 flipH="1">
              <a:off x="9995679" y="2350230"/>
              <a:ext cx="274326" cy="332585"/>
            </a:xfrm>
            <a:custGeom>
              <a:avLst/>
              <a:gdLst/>
              <a:ahLst/>
              <a:cxnLst/>
              <a:rect l="l" t="t" r="r" b="b"/>
              <a:pathLst>
                <a:path w="3508" h="4253" extrusionOk="0">
                  <a:moveTo>
                    <a:pt x="1627" y="1"/>
                  </a:moveTo>
                  <a:cubicBezTo>
                    <a:pt x="1421" y="1"/>
                    <a:pt x="1" y="1365"/>
                    <a:pt x="1" y="1365"/>
                  </a:cubicBezTo>
                  <a:cubicBezTo>
                    <a:pt x="1" y="1365"/>
                    <a:pt x="57" y="4252"/>
                    <a:pt x="584" y="4252"/>
                  </a:cubicBezTo>
                  <a:cubicBezTo>
                    <a:pt x="595" y="4252"/>
                    <a:pt x="605" y="4251"/>
                    <a:pt x="616" y="4249"/>
                  </a:cubicBezTo>
                  <a:cubicBezTo>
                    <a:pt x="616" y="4249"/>
                    <a:pt x="2753" y="3517"/>
                    <a:pt x="2899" y="3327"/>
                  </a:cubicBezTo>
                  <a:cubicBezTo>
                    <a:pt x="3028" y="3147"/>
                    <a:pt x="2248" y="3136"/>
                    <a:pt x="2051" y="3136"/>
                  </a:cubicBezTo>
                  <a:cubicBezTo>
                    <a:pt x="2023" y="3136"/>
                    <a:pt x="2006" y="3136"/>
                    <a:pt x="2006" y="3136"/>
                  </a:cubicBezTo>
                  <a:cubicBezTo>
                    <a:pt x="2006" y="3136"/>
                    <a:pt x="3046" y="2975"/>
                    <a:pt x="3192" y="2770"/>
                  </a:cubicBezTo>
                  <a:cubicBezTo>
                    <a:pt x="3368" y="2565"/>
                    <a:pt x="1860" y="2492"/>
                    <a:pt x="1860" y="2492"/>
                  </a:cubicBezTo>
                  <a:cubicBezTo>
                    <a:pt x="1860" y="2492"/>
                    <a:pt x="3339" y="2492"/>
                    <a:pt x="3339" y="2170"/>
                  </a:cubicBezTo>
                  <a:cubicBezTo>
                    <a:pt x="3339" y="1833"/>
                    <a:pt x="1699" y="1746"/>
                    <a:pt x="1699" y="1746"/>
                  </a:cubicBezTo>
                  <a:cubicBezTo>
                    <a:pt x="1699" y="1746"/>
                    <a:pt x="3397" y="1716"/>
                    <a:pt x="3456" y="1365"/>
                  </a:cubicBezTo>
                  <a:cubicBezTo>
                    <a:pt x="3507" y="1117"/>
                    <a:pt x="2392" y="1080"/>
                    <a:pt x="1731" y="1080"/>
                  </a:cubicBezTo>
                  <a:cubicBezTo>
                    <a:pt x="1456" y="1080"/>
                    <a:pt x="1260" y="1087"/>
                    <a:pt x="1260" y="1087"/>
                  </a:cubicBezTo>
                  <a:cubicBezTo>
                    <a:pt x="1772" y="662"/>
                    <a:pt x="1787" y="106"/>
                    <a:pt x="1640" y="3"/>
                  </a:cubicBezTo>
                  <a:cubicBezTo>
                    <a:pt x="1637" y="2"/>
                    <a:pt x="1632" y="1"/>
                    <a:pt x="1627" y="1"/>
                  </a:cubicBez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 flipH="1">
              <a:off x="10221831" y="1894794"/>
              <a:ext cx="805851" cy="852615"/>
            </a:xfrm>
            <a:custGeom>
              <a:avLst/>
              <a:gdLst/>
              <a:ahLst/>
              <a:cxnLst/>
              <a:rect l="l" t="t" r="r" b="b"/>
              <a:pathLst>
                <a:path w="10305" h="10903" extrusionOk="0">
                  <a:moveTo>
                    <a:pt x="1111" y="1"/>
                  </a:moveTo>
                  <a:cubicBezTo>
                    <a:pt x="1111" y="1"/>
                    <a:pt x="130" y="2709"/>
                    <a:pt x="57" y="7043"/>
                  </a:cubicBezTo>
                  <a:cubicBezTo>
                    <a:pt x="0" y="10403"/>
                    <a:pt x="2392" y="10902"/>
                    <a:pt x="3960" y="10902"/>
                  </a:cubicBezTo>
                  <a:cubicBezTo>
                    <a:pt x="4413" y="10902"/>
                    <a:pt x="4798" y="10860"/>
                    <a:pt x="5034" y="10834"/>
                  </a:cubicBezTo>
                  <a:cubicBezTo>
                    <a:pt x="6103" y="10702"/>
                    <a:pt x="10305" y="10102"/>
                    <a:pt x="10305" y="10102"/>
                  </a:cubicBezTo>
                  <a:lnTo>
                    <a:pt x="9704" y="7174"/>
                  </a:lnTo>
                  <a:cubicBezTo>
                    <a:pt x="9704" y="7174"/>
                    <a:pt x="7128" y="7540"/>
                    <a:pt x="4303" y="7540"/>
                  </a:cubicBezTo>
                  <a:cubicBezTo>
                    <a:pt x="3014" y="7540"/>
                    <a:pt x="4449" y="543"/>
                    <a:pt x="4449" y="543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BA61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 flipH="1">
              <a:off x="9839434" y="2696186"/>
              <a:ext cx="941137" cy="2037814"/>
            </a:xfrm>
            <a:custGeom>
              <a:avLst/>
              <a:gdLst/>
              <a:ahLst/>
              <a:cxnLst/>
              <a:rect l="l" t="t" r="r" b="b"/>
              <a:pathLst>
                <a:path w="12035" h="26059" extrusionOk="0">
                  <a:moveTo>
                    <a:pt x="5739" y="1"/>
                  </a:moveTo>
                  <a:lnTo>
                    <a:pt x="1" y="630"/>
                  </a:lnTo>
                  <a:lnTo>
                    <a:pt x="5285" y="26059"/>
                  </a:lnTo>
                  <a:lnTo>
                    <a:pt x="12034" y="26059"/>
                  </a:lnTo>
                  <a:lnTo>
                    <a:pt x="5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 flipH="1">
              <a:off x="10099294" y="2659588"/>
              <a:ext cx="256574" cy="237024"/>
            </a:xfrm>
            <a:custGeom>
              <a:avLst/>
              <a:gdLst/>
              <a:ahLst/>
              <a:cxnLst/>
              <a:rect l="l" t="t" r="r" b="b"/>
              <a:pathLst>
                <a:path w="3281" h="3031" extrusionOk="0">
                  <a:moveTo>
                    <a:pt x="2548" y="0"/>
                  </a:moveTo>
                  <a:lnTo>
                    <a:pt x="1" y="469"/>
                  </a:lnTo>
                  <a:lnTo>
                    <a:pt x="586" y="3030"/>
                  </a:lnTo>
                  <a:lnTo>
                    <a:pt x="3280" y="469"/>
                  </a:lnTo>
                  <a:lnTo>
                    <a:pt x="2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 flipH="1">
              <a:off x="10256163" y="2681328"/>
              <a:ext cx="41290" cy="232489"/>
            </a:xfrm>
            <a:custGeom>
              <a:avLst/>
              <a:gdLst/>
              <a:ahLst/>
              <a:cxnLst/>
              <a:rect l="l" t="t" r="r" b="b"/>
              <a:pathLst>
                <a:path w="528" h="2973" extrusionOk="0">
                  <a:moveTo>
                    <a:pt x="15" y="0"/>
                  </a:moveTo>
                  <a:cubicBezTo>
                    <a:pt x="1" y="0"/>
                    <a:pt x="15" y="191"/>
                    <a:pt x="74" y="454"/>
                  </a:cubicBezTo>
                  <a:cubicBezTo>
                    <a:pt x="132" y="732"/>
                    <a:pt x="191" y="1113"/>
                    <a:pt x="279" y="1537"/>
                  </a:cubicBezTo>
                  <a:cubicBezTo>
                    <a:pt x="337" y="1742"/>
                    <a:pt x="366" y="1947"/>
                    <a:pt x="410" y="2123"/>
                  </a:cubicBezTo>
                  <a:cubicBezTo>
                    <a:pt x="440" y="2313"/>
                    <a:pt x="454" y="2474"/>
                    <a:pt x="440" y="2606"/>
                  </a:cubicBezTo>
                  <a:cubicBezTo>
                    <a:pt x="410" y="2752"/>
                    <a:pt x="381" y="2855"/>
                    <a:pt x="337" y="2899"/>
                  </a:cubicBezTo>
                  <a:cubicBezTo>
                    <a:pt x="279" y="2928"/>
                    <a:pt x="220" y="2914"/>
                    <a:pt x="220" y="2928"/>
                  </a:cubicBezTo>
                  <a:cubicBezTo>
                    <a:pt x="220" y="2943"/>
                    <a:pt x="235" y="2943"/>
                    <a:pt x="264" y="2972"/>
                  </a:cubicBezTo>
                  <a:cubicBezTo>
                    <a:pt x="279" y="2972"/>
                    <a:pt x="308" y="2972"/>
                    <a:pt x="352" y="2943"/>
                  </a:cubicBezTo>
                  <a:cubicBezTo>
                    <a:pt x="440" y="2884"/>
                    <a:pt x="454" y="2767"/>
                    <a:pt x="498" y="2635"/>
                  </a:cubicBezTo>
                  <a:cubicBezTo>
                    <a:pt x="528" y="2489"/>
                    <a:pt x="513" y="2313"/>
                    <a:pt x="484" y="2123"/>
                  </a:cubicBezTo>
                  <a:lnTo>
                    <a:pt x="366" y="1523"/>
                  </a:lnTo>
                  <a:cubicBezTo>
                    <a:pt x="293" y="1098"/>
                    <a:pt x="205" y="718"/>
                    <a:pt x="147" y="439"/>
                  </a:cubicBezTo>
                  <a:cubicBezTo>
                    <a:pt x="74" y="161"/>
                    <a:pt x="44" y="0"/>
                    <a:pt x="15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 flipH="1">
              <a:off x="10213779" y="2692745"/>
              <a:ext cx="137476" cy="485466"/>
            </a:xfrm>
            <a:custGeom>
              <a:avLst/>
              <a:gdLst/>
              <a:ahLst/>
              <a:cxnLst/>
              <a:rect l="l" t="t" r="r" b="b"/>
              <a:pathLst>
                <a:path w="1758" h="6208" extrusionOk="0">
                  <a:moveTo>
                    <a:pt x="0" y="1"/>
                  </a:moveTo>
                  <a:cubicBezTo>
                    <a:pt x="0" y="15"/>
                    <a:pt x="15" y="88"/>
                    <a:pt x="44" y="250"/>
                  </a:cubicBezTo>
                  <a:cubicBezTo>
                    <a:pt x="88" y="425"/>
                    <a:pt x="161" y="645"/>
                    <a:pt x="235" y="908"/>
                  </a:cubicBezTo>
                  <a:cubicBezTo>
                    <a:pt x="396" y="1494"/>
                    <a:pt x="615" y="2270"/>
                    <a:pt x="850" y="3104"/>
                  </a:cubicBezTo>
                  <a:cubicBezTo>
                    <a:pt x="1098" y="3953"/>
                    <a:pt x="1318" y="4729"/>
                    <a:pt x="1479" y="5300"/>
                  </a:cubicBezTo>
                  <a:cubicBezTo>
                    <a:pt x="1552" y="5564"/>
                    <a:pt x="1611" y="5783"/>
                    <a:pt x="1655" y="5974"/>
                  </a:cubicBezTo>
                  <a:cubicBezTo>
                    <a:pt x="1699" y="6120"/>
                    <a:pt x="1728" y="6208"/>
                    <a:pt x="1728" y="6208"/>
                  </a:cubicBezTo>
                  <a:cubicBezTo>
                    <a:pt x="1757" y="6208"/>
                    <a:pt x="1728" y="6120"/>
                    <a:pt x="1713" y="5988"/>
                  </a:cubicBezTo>
                  <a:cubicBezTo>
                    <a:pt x="1684" y="5827"/>
                    <a:pt x="1625" y="5608"/>
                    <a:pt x="1552" y="5315"/>
                  </a:cubicBezTo>
                  <a:cubicBezTo>
                    <a:pt x="1406" y="4744"/>
                    <a:pt x="1201" y="3953"/>
                    <a:pt x="967" y="3090"/>
                  </a:cubicBezTo>
                  <a:cubicBezTo>
                    <a:pt x="732" y="2240"/>
                    <a:pt x="484" y="1450"/>
                    <a:pt x="308" y="894"/>
                  </a:cubicBezTo>
                  <a:cubicBezTo>
                    <a:pt x="220" y="630"/>
                    <a:pt x="147" y="381"/>
                    <a:pt x="88" y="235"/>
                  </a:cubicBezTo>
                  <a:cubicBezTo>
                    <a:pt x="30" y="8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 flipH="1">
              <a:off x="10313404" y="2748814"/>
              <a:ext cx="400775" cy="1977209"/>
            </a:xfrm>
            <a:custGeom>
              <a:avLst/>
              <a:gdLst/>
              <a:ahLst/>
              <a:cxnLst/>
              <a:rect l="l" t="t" r="r" b="b"/>
              <a:pathLst>
                <a:path w="5125" h="25284" extrusionOk="0">
                  <a:moveTo>
                    <a:pt x="1" y="1"/>
                  </a:moveTo>
                  <a:lnTo>
                    <a:pt x="1" y="74"/>
                  </a:lnTo>
                  <a:cubicBezTo>
                    <a:pt x="30" y="118"/>
                    <a:pt x="30" y="191"/>
                    <a:pt x="45" y="264"/>
                  </a:cubicBezTo>
                  <a:cubicBezTo>
                    <a:pt x="74" y="455"/>
                    <a:pt x="118" y="718"/>
                    <a:pt x="176" y="1026"/>
                  </a:cubicBezTo>
                  <a:cubicBezTo>
                    <a:pt x="279" y="1655"/>
                    <a:pt x="440" y="2592"/>
                    <a:pt x="645" y="3749"/>
                  </a:cubicBezTo>
                  <a:cubicBezTo>
                    <a:pt x="1055" y="6047"/>
                    <a:pt x="1655" y="9224"/>
                    <a:pt x="2343" y="12708"/>
                  </a:cubicBezTo>
                  <a:cubicBezTo>
                    <a:pt x="3060" y="16192"/>
                    <a:pt x="3734" y="19354"/>
                    <a:pt x="4246" y="21624"/>
                  </a:cubicBezTo>
                  <a:cubicBezTo>
                    <a:pt x="4510" y="22765"/>
                    <a:pt x="4729" y="23673"/>
                    <a:pt x="4876" y="24317"/>
                  </a:cubicBezTo>
                  <a:cubicBezTo>
                    <a:pt x="4883" y="24344"/>
                    <a:pt x="4891" y="24371"/>
                    <a:pt x="4898" y="24398"/>
                  </a:cubicBezTo>
                  <a:lnTo>
                    <a:pt x="4898" y="24398"/>
                  </a:lnTo>
                  <a:cubicBezTo>
                    <a:pt x="4891" y="24367"/>
                    <a:pt x="4883" y="24335"/>
                    <a:pt x="4876" y="24303"/>
                  </a:cubicBezTo>
                  <a:cubicBezTo>
                    <a:pt x="4744" y="23644"/>
                    <a:pt x="4539" y="22722"/>
                    <a:pt x="4290" y="21594"/>
                  </a:cubicBezTo>
                  <a:cubicBezTo>
                    <a:pt x="3792" y="19296"/>
                    <a:pt x="3119" y="16148"/>
                    <a:pt x="2416" y="12664"/>
                  </a:cubicBezTo>
                  <a:cubicBezTo>
                    <a:pt x="1728" y="9180"/>
                    <a:pt x="1128" y="6003"/>
                    <a:pt x="703" y="3705"/>
                  </a:cubicBezTo>
                  <a:cubicBezTo>
                    <a:pt x="498" y="2563"/>
                    <a:pt x="323" y="1626"/>
                    <a:pt x="206" y="982"/>
                  </a:cubicBezTo>
                  <a:cubicBezTo>
                    <a:pt x="132" y="674"/>
                    <a:pt x="103" y="440"/>
                    <a:pt x="59" y="250"/>
                  </a:cubicBezTo>
                  <a:cubicBezTo>
                    <a:pt x="45" y="177"/>
                    <a:pt x="45" y="118"/>
                    <a:pt x="30" y="74"/>
                  </a:cubicBezTo>
                  <a:cubicBezTo>
                    <a:pt x="1" y="16"/>
                    <a:pt x="1" y="1"/>
                    <a:pt x="1" y="1"/>
                  </a:cubicBezTo>
                  <a:close/>
                  <a:moveTo>
                    <a:pt x="4898" y="24398"/>
                  </a:moveTo>
                  <a:lnTo>
                    <a:pt x="4898" y="24398"/>
                  </a:lnTo>
                  <a:cubicBezTo>
                    <a:pt x="4961" y="24662"/>
                    <a:pt x="5011" y="24877"/>
                    <a:pt x="5037" y="25035"/>
                  </a:cubicBezTo>
                  <a:cubicBezTo>
                    <a:pt x="5051" y="25108"/>
                    <a:pt x="5081" y="25181"/>
                    <a:pt x="5081" y="25210"/>
                  </a:cubicBezTo>
                  <a:cubicBezTo>
                    <a:pt x="5125" y="25254"/>
                    <a:pt x="5125" y="25283"/>
                    <a:pt x="5125" y="25283"/>
                  </a:cubicBezTo>
                  <a:lnTo>
                    <a:pt x="5125" y="25283"/>
                  </a:lnTo>
                  <a:cubicBezTo>
                    <a:pt x="5125" y="25283"/>
                    <a:pt x="5125" y="25269"/>
                    <a:pt x="5110" y="25239"/>
                  </a:cubicBezTo>
                  <a:cubicBezTo>
                    <a:pt x="5095" y="25181"/>
                    <a:pt x="5066" y="25122"/>
                    <a:pt x="5051" y="25049"/>
                  </a:cubicBezTo>
                  <a:cubicBezTo>
                    <a:pt x="5025" y="24902"/>
                    <a:pt x="4974" y="24670"/>
                    <a:pt x="4898" y="24398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4" name="Google Shape;664;p34"/>
            <p:cNvSpPr/>
            <p:nvPr/>
          </p:nvSpPr>
          <p:spPr>
            <a:xfrm flipH="1">
              <a:off x="9904734" y="3923453"/>
              <a:ext cx="128248" cy="596510"/>
            </a:xfrm>
            <a:custGeom>
              <a:avLst/>
              <a:gdLst/>
              <a:ahLst/>
              <a:cxnLst/>
              <a:rect l="l" t="t" r="r" b="b"/>
              <a:pathLst>
                <a:path w="1640" h="7628" extrusionOk="0">
                  <a:moveTo>
                    <a:pt x="30" y="0"/>
                  </a:moveTo>
                  <a:lnTo>
                    <a:pt x="30" y="0"/>
                  </a:lnTo>
                  <a:cubicBezTo>
                    <a:pt x="0" y="15"/>
                    <a:pt x="337" y="1728"/>
                    <a:pt x="776" y="3821"/>
                  </a:cubicBezTo>
                  <a:cubicBezTo>
                    <a:pt x="1215" y="5929"/>
                    <a:pt x="1596" y="7627"/>
                    <a:pt x="1611" y="7627"/>
                  </a:cubicBezTo>
                  <a:cubicBezTo>
                    <a:pt x="1640" y="7627"/>
                    <a:pt x="1303" y="5929"/>
                    <a:pt x="864" y="3806"/>
                  </a:cubicBezTo>
                  <a:cubicBezTo>
                    <a:pt x="425" y="1698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2D6A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5" name="Google Shape;665;p34"/>
            <p:cNvSpPr/>
            <p:nvPr/>
          </p:nvSpPr>
          <p:spPr>
            <a:xfrm flipH="1">
              <a:off x="9786807" y="3069433"/>
              <a:ext cx="454577" cy="974294"/>
            </a:xfrm>
            <a:custGeom>
              <a:avLst/>
              <a:gdLst/>
              <a:ahLst/>
              <a:cxnLst/>
              <a:rect l="l" t="t" r="r" b="b"/>
              <a:pathLst>
                <a:path w="5813" h="12459" extrusionOk="0">
                  <a:moveTo>
                    <a:pt x="1" y="0"/>
                  </a:moveTo>
                  <a:lnTo>
                    <a:pt x="103" y="103"/>
                  </a:lnTo>
                  <a:cubicBezTo>
                    <a:pt x="206" y="176"/>
                    <a:pt x="323" y="264"/>
                    <a:pt x="469" y="381"/>
                  </a:cubicBezTo>
                  <a:cubicBezTo>
                    <a:pt x="806" y="615"/>
                    <a:pt x="1260" y="966"/>
                    <a:pt x="1831" y="1391"/>
                  </a:cubicBezTo>
                  <a:cubicBezTo>
                    <a:pt x="2416" y="1801"/>
                    <a:pt x="3090" y="2298"/>
                    <a:pt x="3836" y="2869"/>
                  </a:cubicBezTo>
                  <a:cubicBezTo>
                    <a:pt x="4041" y="3001"/>
                    <a:pt x="4232" y="3148"/>
                    <a:pt x="4422" y="3294"/>
                  </a:cubicBezTo>
                  <a:cubicBezTo>
                    <a:pt x="4612" y="3440"/>
                    <a:pt x="4832" y="3587"/>
                    <a:pt x="5008" y="3748"/>
                  </a:cubicBezTo>
                  <a:cubicBezTo>
                    <a:pt x="5212" y="3909"/>
                    <a:pt x="5403" y="4099"/>
                    <a:pt x="5520" y="4319"/>
                  </a:cubicBezTo>
                  <a:cubicBezTo>
                    <a:pt x="5652" y="4538"/>
                    <a:pt x="5725" y="4787"/>
                    <a:pt x="5725" y="5051"/>
                  </a:cubicBezTo>
                  <a:cubicBezTo>
                    <a:pt x="5725" y="5578"/>
                    <a:pt x="5505" y="6075"/>
                    <a:pt x="5344" y="6544"/>
                  </a:cubicBezTo>
                  <a:cubicBezTo>
                    <a:pt x="5154" y="7042"/>
                    <a:pt x="4993" y="7495"/>
                    <a:pt x="4832" y="7935"/>
                  </a:cubicBezTo>
                  <a:cubicBezTo>
                    <a:pt x="4495" y="8813"/>
                    <a:pt x="4202" y="9604"/>
                    <a:pt x="3968" y="10277"/>
                  </a:cubicBezTo>
                  <a:cubicBezTo>
                    <a:pt x="3734" y="10965"/>
                    <a:pt x="3529" y="11492"/>
                    <a:pt x="3397" y="11873"/>
                  </a:cubicBezTo>
                  <a:cubicBezTo>
                    <a:pt x="3353" y="12063"/>
                    <a:pt x="3295" y="12195"/>
                    <a:pt x="3251" y="12312"/>
                  </a:cubicBezTo>
                  <a:cubicBezTo>
                    <a:pt x="3222" y="12400"/>
                    <a:pt x="3207" y="12458"/>
                    <a:pt x="3207" y="12458"/>
                  </a:cubicBezTo>
                  <a:cubicBezTo>
                    <a:pt x="3222" y="12458"/>
                    <a:pt x="3236" y="12400"/>
                    <a:pt x="3280" y="12312"/>
                  </a:cubicBezTo>
                  <a:cubicBezTo>
                    <a:pt x="3309" y="12224"/>
                    <a:pt x="3368" y="12078"/>
                    <a:pt x="3441" y="11887"/>
                  </a:cubicBezTo>
                  <a:cubicBezTo>
                    <a:pt x="3588" y="11507"/>
                    <a:pt x="3792" y="10980"/>
                    <a:pt x="4041" y="10321"/>
                  </a:cubicBezTo>
                  <a:cubicBezTo>
                    <a:pt x="4305" y="9647"/>
                    <a:pt x="4598" y="8857"/>
                    <a:pt x="4920" y="7979"/>
                  </a:cubicBezTo>
                  <a:cubicBezTo>
                    <a:pt x="5081" y="7525"/>
                    <a:pt x="5256" y="7056"/>
                    <a:pt x="5432" y="6588"/>
                  </a:cubicBezTo>
                  <a:cubicBezTo>
                    <a:pt x="5593" y="6105"/>
                    <a:pt x="5813" y="5622"/>
                    <a:pt x="5813" y="5051"/>
                  </a:cubicBezTo>
                  <a:cubicBezTo>
                    <a:pt x="5813" y="4773"/>
                    <a:pt x="5740" y="4494"/>
                    <a:pt x="5593" y="4260"/>
                  </a:cubicBezTo>
                  <a:cubicBezTo>
                    <a:pt x="5447" y="4041"/>
                    <a:pt x="5271" y="3836"/>
                    <a:pt x="5066" y="3675"/>
                  </a:cubicBezTo>
                  <a:cubicBezTo>
                    <a:pt x="4861" y="3514"/>
                    <a:pt x="4671" y="3367"/>
                    <a:pt x="4466" y="3221"/>
                  </a:cubicBezTo>
                  <a:cubicBezTo>
                    <a:pt x="4261" y="3074"/>
                    <a:pt x="4056" y="2943"/>
                    <a:pt x="3880" y="2796"/>
                  </a:cubicBezTo>
                  <a:cubicBezTo>
                    <a:pt x="3134" y="2255"/>
                    <a:pt x="2446" y="1757"/>
                    <a:pt x="1860" y="1332"/>
                  </a:cubicBezTo>
                  <a:cubicBezTo>
                    <a:pt x="1274" y="908"/>
                    <a:pt x="821" y="586"/>
                    <a:pt x="499" y="351"/>
                  </a:cubicBezTo>
                  <a:cubicBezTo>
                    <a:pt x="352" y="234"/>
                    <a:pt x="220" y="161"/>
                    <a:pt x="133" y="88"/>
                  </a:cubicBezTo>
                  <a:cubicBezTo>
                    <a:pt x="45" y="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75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 flipH="1">
              <a:off x="8936226" y="2352732"/>
              <a:ext cx="1159706" cy="95091"/>
            </a:xfrm>
            <a:custGeom>
              <a:avLst/>
              <a:gdLst/>
              <a:ahLst/>
              <a:cxnLst/>
              <a:rect l="l" t="t" r="r" b="b"/>
              <a:pathLst>
                <a:path w="14830" h="1216" extrusionOk="0">
                  <a:moveTo>
                    <a:pt x="0" y="1"/>
                  </a:moveTo>
                  <a:lnTo>
                    <a:pt x="0" y="1216"/>
                  </a:lnTo>
                  <a:lnTo>
                    <a:pt x="14830" y="1216"/>
                  </a:lnTo>
                  <a:lnTo>
                    <a:pt x="148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 flipH="1">
              <a:off x="9106784" y="2440863"/>
              <a:ext cx="90477" cy="2433975"/>
            </a:xfrm>
            <a:custGeom>
              <a:avLst/>
              <a:gdLst/>
              <a:ahLst/>
              <a:cxnLst/>
              <a:rect l="l" t="t" r="r" b="b"/>
              <a:pathLst>
                <a:path w="1157" h="31125" extrusionOk="0">
                  <a:moveTo>
                    <a:pt x="0" y="1"/>
                  </a:moveTo>
                  <a:lnTo>
                    <a:pt x="0" y="31125"/>
                  </a:lnTo>
                  <a:lnTo>
                    <a:pt x="556" y="3112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 flipH="1">
              <a:off x="9817697" y="2432887"/>
              <a:ext cx="90556" cy="2451101"/>
            </a:xfrm>
            <a:custGeom>
              <a:avLst/>
              <a:gdLst/>
              <a:ahLst/>
              <a:cxnLst/>
              <a:rect l="l" t="t" r="r" b="b"/>
              <a:pathLst>
                <a:path w="1158" h="31344" extrusionOk="0">
                  <a:moveTo>
                    <a:pt x="1" y="0"/>
                  </a:moveTo>
                  <a:lnTo>
                    <a:pt x="1" y="31344"/>
                  </a:lnTo>
                  <a:lnTo>
                    <a:pt x="557" y="31344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 flipH="1">
              <a:off x="9197181" y="3357912"/>
              <a:ext cx="640067" cy="51534"/>
            </a:xfrm>
            <a:custGeom>
              <a:avLst/>
              <a:gdLst/>
              <a:ahLst/>
              <a:cxnLst/>
              <a:rect l="l" t="t" r="r" b="b"/>
              <a:pathLst>
                <a:path w="8185" h="659" extrusionOk="0">
                  <a:moveTo>
                    <a:pt x="1" y="0"/>
                  </a:moveTo>
                  <a:lnTo>
                    <a:pt x="1" y="659"/>
                  </a:lnTo>
                  <a:lnTo>
                    <a:pt x="8184" y="659"/>
                  </a:lnTo>
                  <a:lnTo>
                    <a:pt x="81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 flipH="1">
              <a:off x="10337412" y="1455233"/>
              <a:ext cx="281755" cy="419152"/>
            </a:xfrm>
            <a:custGeom>
              <a:avLst/>
              <a:gdLst/>
              <a:ahLst/>
              <a:cxnLst/>
              <a:rect l="l" t="t" r="r" b="b"/>
              <a:pathLst>
                <a:path w="3603" h="5360" extrusionOk="0">
                  <a:moveTo>
                    <a:pt x="294" y="0"/>
                  </a:moveTo>
                  <a:cubicBezTo>
                    <a:pt x="294" y="0"/>
                    <a:pt x="294" y="30"/>
                    <a:pt x="279" y="103"/>
                  </a:cubicBezTo>
                  <a:cubicBezTo>
                    <a:pt x="250" y="176"/>
                    <a:pt x="235" y="278"/>
                    <a:pt x="220" y="396"/>
                  </a:cubicBezTo>
                  <a:cubicBezTo>
                    <a:pt x="176" y="659"/>
                    <a:pt x="103" y="1040"/>
                    <a:pt x="74" y="1494"/>
                  </a:cubicBezTo>
                  <a:cubicBezTo>
                    <a:pt x="30" y="1977"/>
                    <a:pt x="1" y="2518"/>
                    <a:pt x="74" y="3148"/>
                  </a:cubicBezTo>
                  <a:cubicBezTo>
                    <a:pt x="103" y="3455"/>
                    <a:pt x="162" y="3763"/>
                    <a:pt x="279" y="4099"/>
                  </a:cubicBezTo>
                  <a:cubicBezTo>
                    <a:pt x="367" y="4407"/>
                    <a:pt x="528" y="4744"/>
                    <a:pt x="806" y="4992"/>
                  </a:cubicBezTo>
                  <a:cubicBezTo>
                    <a:pt x="1069" y="5241"/>
                    <a:pt x="1410" y="5360"/>
                    <a:pt x="1731" y="5360"/>
                  </a:cubicBezTo>
                  <a:cubicBezTo>
                    <a:pt x="1749" y="5360"/>
                    <a:pt x="1768" y="5359"/>
                    <a:pt x="1787" y="5358"/>
                  </a:cubicBezTo>
                  <a:cubicBezTo>
                    <a:pt x="2138" y="5344"/>
                    <a:pt x="2446" y="5227"/>
                    <a:pt x="2724" y="5066"/>
                  </a:cubicBezTo>
                  <a:cubicBezTo>
                    <a:pt x="3002" y="4905"/>
                    <a:pt x="3207" y="4656"/>
                    <a:pt x="3324" y="4407"/>
                  </a:cubicBezTo>
                  <a:cubicBezTo>
                    <a:pt x="3456" y="4173"/>
                    <a:pt x="3529" y="3909"/>
                    <a:pt x="3544" y="3675"/>
                  </a:cubicBezTo>
                  <a:cubicBezTo>
                    <a:pt x="3602" y="3192"/>
                    <a:pt x="3514" y="2811"/>
                    <a:pt x="3426" y="2577"/>
                  </a:cubicBezTo>
                  <a:cubicBezTo>
                    <a:pt x="3383" y="2445"/>
                    <a:pt x="3353" y="2357"/>
                    <a:pt x="3309" y="2299"/>
                  </a:cubicBezTo>
                  <a:cubicBezTo>
                    <a:pt x="3280" y="2255"/>
                    <a:pt x="3251" y="2211"/>
                    <a:pt x="3251" y="2211"/>
                  </a:cubicBezTo>
                  <a:lnTo>
                    <a:pt x="3251" y="2211"/>
                  </a:lnTo>
                  <a:cubicBezTo>
                    <a:pt x="3236" y="2211"/>
                    <a:pt x="3309" y="2343"/>
                    <a:pt x="3397" y="2577"/>
                  </a:cubicBezTo>
                  <a:cubicBezTo>
                    <a:pt x="3470" y="2811"/>
                    <a:pt x="3544" y="3206"/>
                    <a:pt x="3485" y="3660"/>
                  </a:cubicBezTo>
                  <a:cubicBezTo>
                    <a:pt x="3441" y="4114"/>
                    <a:pt x="3192" y="4670"/>
                    <a:pt x="2680" y="4992"/>
                  </a:cubicBezTo>
                  <a:cubicBezTo>
                    <a:pt x="2431" y="5153"/>
                    <a:pt x="2124" y="5271"/>
                    <a:pt x="1787" y="5271"/>
                  </a:cubicBezTo>
                  <a:cubicBezTo>
                    <a:pt x="1465" y="5271"/>
                    <a:pt x="1128" y="5153"/>
                    <a:pt x="879" y="4919"/>
                  </a:cubicBezTo>
                  <a:cubicBezTo>
                    <a:pt x="616" y="4685"/>
                    <a:pt x="469" y="4378"/>
                    <a:pt x="367" y="4055"/>
                  </a:cubicBezTo>
                  <a:cubicBezTo>
                    <a:pt x="279" y="3748"/>
                    <a:pt x="206" y="3441"/>
                    <a:pt x="162" y="3133"/>
                  </a:cubicBezTo>
                  <a:cubicBezTo>
                    <a:pt x="89" y="2518"/>
                    <a:pt x="103" y="1962"/>
                    <a:pt x="147" y="1494"/>
                  </a:cubicBezTo>
                  <a:cubicBezTo>
                    <a:pt x="176" y="1040"/>
                    <a:pt x="220" y="659"/>
                    <a:pt x="250" y="396"/>
                  </a:cubicBezTo>
                  <a:cubicBezTo>
                    <a:pt x="279" y="293"/>
                    <a:pt x="279" y="176"/>
                    <a:pt x="294" y="103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 flipH="1">
              <a:off x="10073018" y="1863905"/>
              <a:ext cx="389280" cy="504546"/>
            </a:xfrm>
            <a:custGeom>
              <a:avLst/>
              <a:gdLst/>
              <a:ahLst/>
              <a:cxnLst/>
              <a:rect l="l" t="t" r="r" b="b"/>
              <a:pathLst>
                <a:path w="4978" h="6452" extrusionOk="0">
                  <a:moveTo>
                    <a:pt x="516" y="2734"/>
                  </a:moveTo>
                  <a:cubicBezTo>
                    <a:pt x="535" y="2734"/>
                    <a:pt x="553" y="2735"/>
                    <a:pt x="571" y="2738"/>
                  </a:cubicBezTo>
                  <a:cubicBezTo>
                    <a:pt x="626" y="2742"/>
                    <a:pt x="678" y="2757"/>
                    <a:pt x="727" y="2781"/>
                  </a:cubicBezTo>
                  <a:lnTo>
                    <a:pt x="727" y="2781"/>
                  </a:lnTo>
                  <a:cubicBezTo>
                    <a:pt x="729" y="2894"/>
                    <a:pt x="723" y="3010"/>
                    <a:pt x="703" y="3119"/>
                  </a:cubicBezTo>
                  <a:cubicBezTo>
                    <a:pt x="688" y="3192"/>
                    <a:pt x="645" y="3265"/>
                    <a:pt x="586" y="3324"/>
                  </a:cubicBezTo>
                  <a:cubicBezTo>
                    <a:pt x="530" y="3346"/>
                    <a:pt x="474" y="3377"/>
                    <a:pt x="417" y="3377"/>
                  </a:cubicBezTo>
                  <a:cubicBezTo>
                    <a:pt x="400" y="3377"/>
                    <a:pt x="383" y="3375"/>
                    <a:pt x="366" y="3368"/>
                  </a:cubicBezTo>
                  <a:cubicBezTo>
                    <a:pt x="220" y="3338"/>
                    <a:pt x="103" y="3148"/>
                    <a:pt x="147" y="2987"/>
                  </a:cubicBezTo>
                  <a:cubicBezTo>
                    <a:pt x="199" y="2843"/>
                    <a:pt x="358" y="2734"/>
                    <a:pt x="516" y="2734"/>
                  </a:cubicBezTo>
                  <a:close/>
                  <a:moveTo>
                    <a:pt x="147" y="1"/>
                  </a:moveTo>
                  <a:cubicBezTo>
                    <a:pt x="147" y="30"/>
                    <a:pt x="176" y="59"/>
                    <a:pt x="191" y="132"/>
                  </a:cubicBezTo>
                  <a:cubicBezTo>
                    <a:pt x="205" y="206"/>
                    <a:pt x="249" y="323"/>
                    <a:pt x="293" y="469"/>
                  </a:cubicBezTo>
                  <a:cubicBezTo>
                    <a:pt x="396" y="762"/>
                    <a:pt x="513" y="1172"/>
                    <a:pt x="615" y="1728"/>
                  </a:cubicBezTo>
                  <a:cubicBezTo>
                    <a:pt x="659" y="2006"/>
                    <a:pt x="703" y="2299"/>
                    <a:pt x="718" y="2621"/>
                  </a:cubicBezTo>
                  <a:cubicBezTo>
                    <a:pt x="720" y="2647"/>
                    <a:pt x="722" y="2673"/>
                    <a:pt x="724" y="2699"/>
                  </a:cubicBezTo>
                  <a:lnTo>
                    <a:pt x="724" y="2699"/>
                  </a:lnTo>
                  <a:cubicBezTo>
                    <a:pt x="675" y="2680"/>
                    <a:pt x="624" y="2669"/>
                    <a:pt x="571" y="2665"/>
                  </a:cubicBezTo>
                  <a:cubicBezTo>
                    <a:pt x="551" y="2662"/>
                    <a:pt x="529" y="2661"/>
                    <a:pt x="508" y="2661"/>
                  </a:cubicBezTo>
                  <a:cubicBezTo>
                    <a:pt x="320" y="2661"/>
                    <a:pt x="125" y="2775"/>
                    <a:pt x="59" y="2972"/>
                  </a:cubicBezTo>
                  <a:cubicBezTo>
                    <a:pt x="0" y="3192"/>
                    <a:pt x="147" y="3412"/>
                    <a:pt x="352" y="3470"/>
                  </a:cubicBezTo>
                  <a:cubicBezTo>
                    <a:pt x="367" y="3472"/>
                    <a:pt x="382" y="3473"/>
                    <a:pt x="396" y="3473"/>
                  </a:cubicBezTo>
                  <a:cubicBezTo>
                    <a:pt x="495" y="3473"/>
                    <a:pt x="581" y="3431"/>
                    <a:pt x="645" y="3368"/>
                  </a:cubicBezTo>
                  <a:cubicBezTo>
                    <a:pt x="718" y="3295"/>
                    <a:pt x="762" y="3207"/>
                    <a:pt x="776" y="3119"/>
                  </a:cubicBezTo>
                  <a:cubicBezTo>
                    <a:pt x="808" y="3016"/>
                    <a:pt x="814" y="2921"/>
                    <a:pt x="810" y="2830"/>
                  </a:cubicBezTo>
                  <a:lnTo>
                    <a:pt x="810" y="2830"/>
                  </a:lnTo>
                  <a:cubicBezTo>
                    <a:pt x="894" y="2890"/>
                    <a:pt x="963" y="2973"/>
                    <a:pt x="1011" y="3060"/>
                  </a:cubicBezTo>
                  <a:cubicBezTo>
                    <a:pt x="1098" y="3251"/>
                    <a:pt x="1128" y="3441"/>
                    <a:pt x="1098" y="3646"/>
                  </a:cubicBezTo>
                  <a:cubicBezTo>
                    <a:pt x="1069" y="4056"/>
                    <a:pt x="879" y="4451"/>
                    <a:pt x="923" y="4876"/>
                  </a:cubicBezTo>
                  <a:cubicBezTo>
                    <a:pt x="937" y="5300"/>
                    <a:pt x="1142" y="5666"/>
                    <a:pt x="1391" y="5930"/>
                  </a:cubicBezTo>
                  <a:cubicBezTo>
                    <a:pt x="1669" y="6208"/>
                    <a:pt x="2006" y="6398"/>
                    <a:pt x="2328" y="6427"/>
                  </a:cubicBezTo>
                  <a:cubicBezTo>
                    <a:pt x="2424" y="6444"/>
                    <a:pt x="2518" y="6451"/>
                    <a:pt x="2610" y="6451"/>
                  </a:cubicBezTo>
                  <a:cubicBezTo>
                    <a:pt x="2838" y="6451"/>
                    <a:pt x="3052" y="6406"/>
                    <a:pt x="3250" y="6354"/>
                  </a:cubicBezTo>
                  <a:cubicBezTo>
                    <a:pt x="3499" y="6281"/>
                    <a:pt x="3733" y="6193"/>
                    <a:pt x="3953" y="6135"/>
                  </a:cubicBezTo>
                  <a:cubicBezTo>
                    <a:pt x="4173" y="6076"/>
                    <a:pt x="4363" y="6032"/>
                    <a:pt x="4509" y="6003"/>
                  </a:cubicBezTo>
                  <a:cubicBezTo>
                    <a:pt x="4623" y="5992"/>
                    <a:pt x="4717" y="5989"/>
                    <a:pt x="4789" y="5989"/>
                  </a:cubicBezTo>
                  <a:cubicBezTo>
                    <a:pt x="4869" y="5989"/>
                    <a:pt x="4924" y="5993"/>
                    <a:pt x="4953" y="5993"/>
                  </a:cubicBezTo>
                  <a:cubicBezTo>
                    <a:pt x="4970" y="5993"/>
                    <a:pt x="4978" y="5992"/>
                    <a:pt x="4978" y="5988"/>
                  </a:cubicBezTo>
                  <a:cubicBezTo>
                    <a:pt x="4978" y="5988"/>
                    <a:pt x="4865" y="5969"/>
                    <a:pt x="4641" y="5969"/>
                  </a:cubicBezTo>
                  <a:cubicBezTo>
                    <a:pt x="4584" y="5969"/>
                    <a:pt x="4521" y="5971"/>
                    <a:pt x="4451" y="5974"/>
                  </a:cubicBezTo>
                  <a:cubicBezTo>
                    <a:pt x="4304" y="5988"/>
                    <a:pt x="4114" y="6032"/>
                    <a:pt x="3895" y="6076"/>
                  </a:cubicBezTo>
                  <a:cubicBezTo>
                    <a:pt x="3704" y="6135"/>
                    <a:pt x="3455" y="6208"/>
                    <a:pt x="3192" y="6281"/>
                  </a:cubicBezTo>
                  <a:cubicBezTo>
                    <a:pt x="3004" y="6333"/>
                    <a:pt x="2793" y="6378"/>
                    <a:pt x="2576" y="6378"/>
                  </a:cubicBezTo>
                  <a:cubicBezTo>
                    <a:pt x="2489" y="6378"/>
                    <a:pt x="2401" y="6371"/>
                    <a:pt x="2313" y="6354"/>
                  </a:cubicBezTo>
                  <a:cubicBezTo>
                    <a:pt x="1991" y="6296"/>
                    <a:pt x="1684" y="6135"/>
                    <a:pt x="1435" y="5886"/>
                  </a:cubicBezTo>
                  <a:cubicBezTo>
                    <a:pt x="1172" y="5622"/>
                    <a:pt x="996" y="5256"/>
                    <a:pt x="967" y="4876"/>
                  </a:cubicBezTo>
                  <a:cubicBezTo>
                    <a:pt x="952" y="4495"/>
                    <a:pt x="1142" y="4100"/>
                    <a:pt x="1172" y="3661"/>
                  </a:cubicBezTo>
                  <a:cubicBezTo>
                    <a:pt x="1215" y="3441"/>
                    <a:pt x="1186" y="3221"/>
                    <a:pt x="1084" y="3031"/>
                  </a:cubicBezTo>
                  <a:cubicBezTo>
                    <a:pt x="1020" y="2912"/>
                    <a:pt x="922" y="2805"/>
                    <a:pt x="804" y="2738"/>
                  </a:cubicBezTo>
                  <a:lnTo>
                    <a:pt x="804" y="2738"/>
                  </a:lnTo>
                  <a:cubicBezTo>
                    <a:pt x="800" y="2694"/>
                    <a:pt x="795" y="2650"/>
                    <a:pt x="791" y="2606"/>
                  </a:cubicBezTo>
                  <a:cubicBezTo>
                    <a:pt x="776" y="2270"/>
                    <a:pt x="732" y="1977"/>
                    <a:pt x="688" y="1713"/>
                  </a:cubicBezTo>
                  <a:cubicBezTo>
                    <a:pt x="571" y="1172"/>
                    <a:pt x="440" y="733"/>
                    <a:pt x="337" y="440"/>
                  </a:cubicBezTo>
                  <a:cubicBezTo>
                    <a:pt x="279" y="293"/>
                    <a:pt x="249" y="191"/>
                    <a:pt x="205" y="118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 flipH="1">
              <a:off x="9017477" y="1850142"/>
              <a:ext cx="720144" cy="496961"/>
            </a:xfrm>
            <a:custGeom>
              <a:avLst/>
              <a:gdLst/>
              <a:ahLst/>
              <a:cxnLst/>
              <a:rect l="l" t="t" r="r" b="b"/>
              <a:pathLst>
                <a:path w="9209" h="6355" extrusionOk="0">
                  <a:moveTo>
                    <a:pt x="1025" y="1"/>
                  </a:moveTo>
                  <a:lnTo>
                    <a:pt x="0" y="6355"/>
                  </a:lnTo>
                  <a:lnTo>
                    <a:pt x="7993" y="6355"/>
                  </a:lnTo>
                  <a:lnTo>
                    <a:pt x="9208" y="1026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 flipH="1">
              <a:off x="9101072" y="2335606"/>
              <a:ext cx="1029268" cy="34408"/>
            </a:xfrm>
            <a:custGeom>
              <a:avLst/>
              <a:gdLst/>
              <a:ahLst/>
              <a:cxnLst/>
              <a:rect l="l" t="t" r="r" b="b"/>
              <a:pathLst>
                <a:path w="13162" h="440" extrusionOk="0">
                  <a:moveTo>
                    <a:pt x="5008" y="0"/>
                  </a:moveTo>
                  <a:lnTo>
                    <a:pt x="30" y="117"/>
                  </a:lnTo>
                  <a:lnTo>
                    <a:pt x="1" y="308"/>
                  </a:lnTo>
                  <a:lnTo>
                    <a:pt x="13103" y="439"/>
                  </a:lnTo>
                  <a:lnTo>
                    <a:pt x="13162" y="147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 flipH="1">
              <a:off x="9309399" y="2062924"/>
              <a:ext cx="74525" cy="102364"/>
            </a:xfrm>
            <a:custGeom>
              <a:avLst/>
              <a:gdLst/>
              <a:ahLst/>
              <a:cxnLst/>
              <a:rect l="l" t="t" r="r" b="b"/>
              <a:pathLst>
                <a:path w="953" h="1309" extrusionOk="0">
                  <a:moveTo>
                    <a:pt x="561" y="0"/>
                  </a:moveTo>
                  <a:cubicBezTo>
                    <a:pt x="339" y="0"/>
                    <a:pt x="115" y="228"/>
                    <a:pt x="74" y="574"/>
                  </a:cubicBezTo>
                  <a:cubicBezTo>
                    <a:pt x="1" y="940"/>
                    <a:pt x="118" y="1247"/>
                    <a:pt x="338" y="1306"/>
                  </a:cubicBezTo>
                  <a:cubicBezTo>
                    <a:pt x="349" y="1307"/>
                    <a:pt x="361" y="1308"/>
                    <a:pt x="373" y="1308"/>
                  </a:cubicBezTo>
                  <a:cubicBezTo>
                    <a:pt x="583" y="1308"/>
                    <a:pt x="810" y="1067"/>
                    <a:pt x="879" y="735"/>
                  </a:cubicBezTo>
                  <a:cubicBezTo>
                    <a:pt x="952" y="369"/>
                    <a:pt x="821" y="61"/>
                    <a:pt x="601" y="3"/>
                  </a:cubicBezTo>
                  <a:cubicBezTo>
                    <a:pt x="588" y="1"/>
                    <a:pt x="575" y="0"/>
                    <a:pt x="56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 flipH="1">
              <a:off x="9291100" y="2037196"/>
              <a:ext cx="113390" cy="153741"/>
            </a:xfrm>
            <a:custGeom>
              <a:avLst/>
              <a:gdLst/>
              <a:ahLst/>
              <a:cxnLst/>
              <a:rect l="l" t="t" r="r" b="b"/>
              <a:pathLst>
                <a:path w="1450" h="1966" extrusionOk="0">
                  <a:moveTo>
                    <a:pt x="838" y="1"/>
                  </a:moveTo>
                  <a:cubicBezTo>
                    <a:pt x="527" y="1"/>
                    <a:pt x="211" y="362"/>
                    <a:pt x="117" y="859"/>
                  </a:cubicBezTo>
                  <a:cubicBezTo>
                    <a:pt x="0" y="1415"/>
                    <a:pt x="205" y="1913"/>
                    <a:pt x="527" y="1957"/>
                  </a:cubicBezTo>
                  <a:cubicBezTo>
                    <a:pt x="554" y="1963"/>
                    <a:pt x="582" y="1966"/>
                    <a:pt x="609" y="1966"/>
                  </a:cubicBezTo>
                  <a:cubicBezTo>
                    <a:pt x="921" y="1966"/>
                    <a:pt x="1238" y="1592"/>
                    <a:pt x="1332" y="1108"/>
                  </a:cubicBezTo>
                  <a:cubicBezTo>
                    <a:pt x="1450" y="551"/>
                    <a:pt x="1245" y="54"/>
                    <a:pt x="923" y="10"/>
                  </a:cubicBezTo>
                  <a:cubicBezTo>
                    <a:pt x="895" y="4"/>
                    <a:pt x="867" y="1"/>
                    <a:pt x="8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 flipH="1">
              <a:off x="10577877" y="1410581"/>
              <a:ext cx="18377" cy="44730"/>
            </a:xfrm>
            <a:custGeom>
              <a:avLst/>
              <a:gdLst/>
              <a:ahLst/>
              <a:cxnLst/>
              <a:rect l="l" t="t" r="r" b="b"/>
              <a:pathLst>
                <a:path w="235" h="572" extrusionOk="0">
                  <a:moveTo>
                    <a:pt x="220" y="0"/>
                  </a:moveTo>
                  <a:cubicBezTo>
                    <a:pt x="206" y="0"/>
                    <a:pt x="132" y="118"/>
                    <a:pt x="74" y="279"/>
                  </a:cubicBezTo>
                  <a:cubicBezTo>
                    <a:pt x="15" y="425"/>
                    <a:pt x="1" y="557"/>
                    <a:pt x="15" y="571"/>
                  </a:cubicBezTo>
                  <a:cubicBezTo>
                    <a:pt x="30" y="571"/>
                    <a:pt x="103" y="440"/>
                    <a:pt x="162" y="293"/>
                  </a:cubicBezTo>
                  <a:cubicBezTo>
                    <a:pt x="220" y="147"/>
                    <a:pt x="23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7" name="Google Shape;677;p34"/>
          <p:cNvGrpSpPr/>
          <p:nvPr/>
        </p:nvGrpSpPr>
        <p:grpSpPr>
          <a:xfrm>
            <a:off x="10433834" y="3263047"/>
            <a:ext cx="1047169" cy="3228211"/>
            <a:chOff x="7825375" y="2447285"/>
            <a:chExt cx="785377" cy="2421158"/>
          </a:xfrm>
        </p:grpSpPr>
        <p:sp>
          <p:nvSpPr>
            <p:cNvPr id="678" name="Google Shape;678;p34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" name="Google Shape;930;p50">
            <a:hlinkClick r:id="rId3" action="ppaction://hlinksldjump"/>
          </p:cNvPr>
          <p:cNvSpPr/>
          <p:nvPr/>
        </p:nvSpPr>
        <p:spPr>
          <a:xfrm>
            <a:off x="1331859" y="1595294"/>
            <a:ext cx="4359964" cy="799285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733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Definisi</a:t>
            </a:r>
            <a:r>
              <a:rPr lang="en-US" sz="3733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 </a:t>
            </a:r>
            <a:r>
              <a:rPr lang="en-US" sz="3733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Menabung</a:t>
            </a:r>
            <a:endParaRPr sz="3733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66" name="Google Shape;395;p31"/>
          <p:cNvGrpSpPr/>
          <p:nvPr/>
        </p:nvGrpSpPr>
        <p:grpSpPr>
          <a:xfrm>
            <a:off x="9045469" y="917754"/>
            <a:ext cx="484134" cy="534747"/>
            <a:chOff x="3522263" y="1128388"/>
            <a:chExt cx="547356" cy="525522"/>
          </a:xfrm>
        </p:grpSpPr>
        <p:sp>
          <p:nvSpPr>
            <p:cNvPr id="67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9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7"/>
          <p:cNvSpPr txBox="1">
            <a:spLocks noGrp="1"/>
          </p:cNvSpPr>
          <p:nvPr>
            <p:ph type="subTitle" idx="1"/>
          </p:nvPr>
        </p:nvSpPr>
        <p:spPr>
          <a:xfrm flipH="1">
            <a:off x="1474182" y="2443127"/>
            <a:ext cx="7994004" cy="14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id-ID" sz="2100" dirty="0"/>
              <a:t>Menabung merupakan salah satu cara untuk mengelola uang</a:t>
            </a:r>
            <a:r>
              <a:rPr lang="en-US" sz="2100" dirty="0"/>
              <a:t>, d</a:t>
            </a:r>
            <a:r>
              <a:rPr lang="id-ID" sz="2100" dirty="0"/>
              <a:t>engan menabung kita bisa menjadi pribadi yang lebih hemat dan tentu juga kita dapat belajar mengatur keuangan</a:t>
            </a:r>
            <a:endParaRPr sz="2100" dirty="0"/>
          </a:p>
        </p:txBody>
      </p:sp>
      <p:grpSp>
        <p:nvGrpSpPr>
          <p:cNvPr id="792" name="Google Shape;792;p37"/>
          <p:cNvGrpSpPr/>
          <p:nvPr/>
        </p:nvGrpSpPr>
        <p:grpSpPr>
          <a:xfrm>
            <a:off x="5033967" y="4241466"/>
            <a:ext cx="2020085" cy="2687615"/>
            <a:chOff x="3775475" y="3181099"/>
            <a:chExt cx="1515064" cy="2015711"/>
          </a:xfrm>
        </p:grpSpPr>
        <p:sp>
          <p:nvSpPr>
            <p:cNvPr id="793" name="Google Shape;793;p37"/>
            <p:cNvSpPr/>
            <p:nvPr/>
          </p:nvSpPr>
          <p:spPr>
            <a:xfrm>
              <a:off x="3775475" y="4122125"/>
              <a:ext cx="1515064" cy="68230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865290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5192046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891237" y="4589607"/>
              <a:ext cx="1300844" cy="40140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891237" y="3873230"/>
              <a:ext cx="263820" cy="251115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887985" y="3181099"/>
              <a:ext cx="215403" cy="667668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10994" y="3873230"/>
              <a:ext cx="263747" cy="251115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959339" y="3181173"/>
              <a:ext cx="214368" cy="6687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7"/>
          <p:cNvGrpSpPr/>
          <p:nvPr/>
        </p:nvGrpSpPr>
        <p:grpSpPr>
          <a:xfrm>
            <a:off x="3120156" y="4462933"/>
            <a:ext cx="1392741" cy="2466127"/>
            <a:chOff x="311967" y="3329599"/>
            <a:chExt cx="1044556" cy="1849595"/>
          </a:xfrm>
        </p:grpSpPr>
        <p:sp>
          <p:nvSpPr>
            <p:cNvPr id="802" name="Google Shape;802;p37"/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7575123" y="4462933"/>
            <a:ext cx="1392741" cy="2466127"/>
            <a:chOff x="5681342" y="3347199"/>
            <a:chExt cx="1044556" cy="1849595"/>
          </a:xfrm>
        </p:grpSpPr>
        <p:sp>
          <p:nvSpPr>
            <p:cNvPr id="812" name="Google Shape;812;p37"/>
            <p:cNvSpPr/>
            <p:nvPr/>
          </p:nvSpPr>
          <p:spPr>
            <a:xfrm>
              <a:off x="6267778" y="41175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106117" y="41271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348303" y="41175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200696" y="45425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681342" y="33471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421474" y="36317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422739" y="35608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385074" y="36253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930;p50">
            <a:hlinkClick r:id="rId3" action="ppaction://hlinksldjump"/>
          </p:cNvPr>
          <p:cNvSpPr/>
          <p:nvPr/>
        </p:nvSpPr>
        <p:spPr>
          <a:xfrm>
            <a:off x="903516" y="1507440"/>
            <a:ext cx="4320971" cy="4983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Syatriadi</a:t>
            </a:r>
            <a:r>
              <a:rPr lang="en-US" sz="2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, 2013 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36" name="Google Shape;395;p31"/>
          <p:cNvGrpSpPr/>
          <p:nvPr/>
        </p:nvGrpSpPr>
        <p:grpSpPr>
          <a:xfrm>
            <a:off x="3624397" y="3732937"/>
            <a:ext cx="729808" cy="700696"/>
            <a:chOff x="3522263" y="1128388"/>
            <a:chExt cx="547356" cy="525522"/>
          </a:xfrm>
        </p:grpSpPr>
        <p:sp>
          <p:nvSpPr>
            <p:cNvPr id="37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395;p31"/>
          <p:cNvGrpSpPr/>
          <p:nvPr/>
        </p:nvGrpSpPr>
        <p:grpSpPr>
          <a:xfrm flipH="1">
            <a:off x="7734596" y="3762092"/>
            <a:ext cx="729808" cy="700696"/>
            <a:chOff x="3522263" y="1128388"/>
            <a:chExt cx="547356" cy="525522"/>
          </a:xfrm>
        </p:grpSpPr>
        <p:sp>
          <p:nvSpPr>
            <p:cNvPr id="41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35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56"/>
          <p:cNvGrpSpPr/>
          <p:nvPr/>
        </p:nvGrpSpPr>
        <p:grpSpPr>
          <a:xfrm>
            <a:off x="2461069" y="1473467"/>
            <a:ext cx="2083872" cy="3911056"/>
            <a:chOff x="1845802" y="1105100"/>
            <a:chExt cx="1562904" cy="2933292"/>
          </a:xfrm>
        </p:grpSpPr>
        <p:sp>
          <p:nvSpPr>
            <p:cNvPr id="1782" name="Google Shape;1782;p56"/>
            <p:cNvSpPr/>
            <p:nvPr/>
          </p:nvSpPr>
          <p:spPr>
            <a:xfrm>
              <a:off x="1845802" y="1105100"/>
              <a:ext cx="1562904" cy="2933292"/>
            </a:xfrm>
            <a:custGeom>
              <a:avLst/>
              <a:gdLst/>
              <a:ahLst/>
              <a:cxnLst/>
              <a:rect l="l" t="t" r="r" b="b"/>
              <a:pathLst>
                <a:path w="104385" h="195912" extrusionOk="0">
                  <a:moveTo>
                    <a:pt x="2095" y="1"/>
                  </a:moveTo>
                  <a:cubicBezTo>
                    <a:pt x="904" y="1"/>
                    <a:pt x="0" y="945"/>
                    <a:pt x="0" y="2096"/>
                  </a:cubicBezTo>
                  <a:lnTo>
                    <a:pt x="0" y="193776"/>
                  </a:lnTo>
                  <a:cubicBezTo>
                    <a:pt x="0" y="194967"/>
                    <a:pt x="986" y="195912"/>
                    <a:pt x="2095" y="195912"/>
                  </a:cubicBezTo>
                  <a:lnTo>
                    <a:pt x="102290" y="195912"/>
                  </a:lnTo>
                  <a:cubicBezTo>
                    <a:pt x="103399" y="195912"/>
                    <a:pt x="104344" y="194967"/>
                    <a:pt x="104385" y="193776"/>
                  </a:cubicBezTo>
                  <a:lnTo>
                    <a:pt x="104385" y="2096"/>
                  </a:lnTo>
                  <a:cubicBezTo>
                    <a:pt x="104385" y="904"/>
                    <a:pt x="103399" y="1"/>
                    <a:pt x="102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3" name="Google Shape;1783;p56"/>
            <p:cNvSpPr/>
            <p:nvPr/>
          </p:nvSpPr>
          <p:spPr>
            <a:xfrm>
              <a:off x="1890096" y="1156777"/>
              <a:ext cx="1473099" cy="2829967"/>
            </a:xfrm>
            <a:custGeom>
              <a:avLst/>
              <a:gdLst/>
              <a:ahLst/>
              <a:cxnLst/>
              <a:rect l="l" t="t" r="r" b="b"/>
              <a:pathLst>
                <a:path w="98387" h="189011" extrusionOk="0">
                  <a:moveTo>
                    <a:pt x="2013" y="0"/>
                  </a:moveTo>
                  <a:cubicBezTo>
                    <a:pt x="904" y="0"/>
                    <a:pt x="0" y="904"/>
                    <a:pt x="0" y="1972"/>
                  </a:cubicBezTo>
                  <a:lnTo>
                    <a:pt x="0" y="186997"/>
                  </a:lnTo>
                  <a:cubicBezTo>
                    <a:pt x="0" y="188148"/>
                    <a:pt x="945" y="189010"/>
                    <a:pt x="2013" y="189010"/>
                  </a:cubicBezTo>
                  <a:lnTo>
                    <a:pt x="96415" y="189010"/>
                  </a:lnTo>
                  <a:cubicBezTo>
                    <a:pt x="97524" y="189010"/>
                    <a:pt x="98387" y="188148"/>
                    <a:pt x="98387" y="187038"/>
                  </a:cubicBezTo>
                  <a:lnTo>
                    <a:pt x="98387" y="1972"/>
                  </a:lnTo>
                  <a:cubicBezTo>
                    <a:pt x="98387" y="863"/>
                    <a:pt x="97483" y="0"/>
                    <a:pt x="96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4" name="Google Shape;1784;p56"/>
            <p:cNvSpPr/>
            <p:nvPr/>
          </p:nvSpPr>
          <p:spPr>
            <a:xfrm>
              <a:off x="2433262" y="3848089"/>
              <a:ext cx="387518" cy="64591"/>
            </a:xfrm>
            <a:custGeom>
              <a:avLst/>
              <a:gdLst/>
              <a:ahLst/>
              <a:cxnLst/>
              <a:rect l="l" t="t" r="r" b="b"/>
              <a:pathLst>
                <a:path w="25882" h="4314" extrusionOk="0">
                  <a:moveTo>
                    <a:pt x="2137" y="0"/>
                  </a:moveTo>
                  <a:cubicBezTo>
                    <a:pt x="987" y="0"/>
                    <a:pt x="1" y="945"/>
                    <a:pt x="1" y="2136"/>
                  </a:cubicBezTo>
                  <a:cubicBezTo>
                    <a:pt x="1" y="3328"/>
                    <a:pt x="987" y="4313"/>
                    <a:pt x="2137" y="4313"/>
                  </a:cubicBezTo>
                  <a:lnTo>
                    <a:pt x="23704" y="4313"/>
                  </a:lnTo>
                  <a:cubicBezTo>
                    <a:pt x="24895" y="4313"/>
                    <a:pt x="25881" y="3328"/>
                    <a:pt x="25881" y="2136"/>
                  </a:cubicBezTo>
                  <a:cubicBezTo>
                    <a:pt x="25881" y="945"/>
                    <a:pt x="24895" y="0"/>
                    <a:pt x="23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86" name="Google Shape;1786;p56"/>
          <p:cNvSpPr txBox="1">
            <a:spLocks noGrp="1"/>
          </p:cNvSpPr>
          <p:nvPr>
            <p:ph type="subTitle" idx="1"/>
          </p:nvPr>
        </p:nvSpPr>
        <p:spPr>
          <a:xfrm flipH="1">
            <a:off x="6266505" y="2316380"/>
            <a:ext cx="4713324" cy="14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/>
            <a:r>
              <a:rPr lang="id-ID" sz="2100" dirty="0"/>
              <a:t>Menabung merupakan kegiatan menyisihkan sebagian uang atau pendapatan yang dimiliki untuk disimpan dengan tujuan untuk mengelola uang tersebut</a:t>
            </a:r>
            <a:r>
              <a:rPr lang="en-US" sz="2100" dirty="0"/>
              <a:t>. </a:t>
            </a:r>
            <a:endParaRPr lang="id-ID" sz="2100" dirty="0"/>
          </a:p>
          <a:p>
            <a:pPr marL="0" indent="0"/>
            <a:endParaRPr sz="2100" dirty="0"/>
          </a:p>
        </p:txBody>
      </p:sp>
      <p:pic>
        <p:nvPicPr>
          <p:cNvPr id="1787" name="Google Shape;1787;p56"/>
          <p:cNvPicPr preferRelativeResize="0"/>
          <p:nvPr/>
        </p:nvPicPr>
        <p:blipFill rotWithShape="1">
          <a:blip r:embed="rId3">
            <a:alphaModFix/>
          </a:blip>
          <a:srcRect l="56545" r="14174"/>
          <a:stretch/>
        </p:blipFill>
        <p:spPr>
          <a:xfrm flipH="1">
            <a:off x="2520123" y="1542363"/>
            <a:ext cx="1964387" cy="3773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8" name="Google Shape;1788;p56"/>
          <p:cNvGrpSpPr/>
          <p:nvPr/>
        </p:nvGrpSpPr>
        <p:grpSpPr>
          <a:xfrm>
            <a:off x="3154961" y="1519408"/>
            <a:ext cx="695443" cy="69712"/>
            <a:chOff x="2366221" y="1139556"/>
            <a:chExt cx="521582" cy="52284"/>
          </a:xfrm>
        </p:grpSpPr>
        <p:sp>
          <p:nvSpPr>
            <p:cNvPr id="1789" name="Google Shape;1789;p56"/>
            <p:cNvSpPr/>
            <p:nvPr/>
          </p:nvSpPr>
          <p:spPr>
            <a:xfrm>
              <a:off x="2366221" y="1139556"/>
              <a:ext cx="521582" cy="52284"/>
            </a:xfrm>
            <a:custGeom>
              <a:avLst/>
              <a:gdLst/>
              <a:ahLst/>
              <a:cxnLst/>
              <a:rect l="l" t="t" r="r" b="b"/>
              <a:pathLst>
                <a:path w="34836" h="3492" extrusionOk="0">
                  <a:moveTo>
                    <a:pt x="0" y="0"/>
                  </a:moveTo>
                  <a:lnTo>
                    <a:pt x="0" y="2465"/>
                  </a:lnTo>
                  <a:cubicBezTo>
                    <a:pt x="0" y="3040"/>
                    <a:pt x="452" y="3492"/>
                    <a:pt x="1027" y="3492"/>
                  </a:cubicBezTo>
                  <a:lnTo>
                    <a:pt x="33809" y="3492"/>
                  </a:lnTo>
                  <a:cubicBezTo>
                    <a:pt x="34343" y="3492"/>
                    <a:pt x="34836" y="3040"/>
                    <a:pt x="34836" y="2465"/>
                  </a:cubicBezTo>
                  <a:lnTo>
                    <a:pt x="34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645846"/>
                </a:solidFill>
                <a:cs typeface="Arial"/>
                <a:sym typeface="Arial"/>
              </a:endParaRPr>
            </a:p>
          </p:txBody>
        </p:sp>
        <p:sp>
          <p:nvSpPr>
            <p:cNvPr id="1790" name="Google Shape;1790;p56"/>
            <p:cNvSpPr/>
            <p:nvPr/>
          </p:nvSpPr>
          <p:spPr>
            <a:xfrm>
              <a:off x="2519379" y="1156777"/>
              <a:ext cx="215290" cy="15"/>
            </a:xfrm>
            <a:custGeom>
              <a:avLst/>
              <a:gdLst/>
              <a:ahLst/>
              <a:cxnLst/>
              <a:rect l="l" t="t" r="r" b="b"/>
              <a:pathLst>
                <a:path w="14379" h="1" fill="none" extrusionOk="0">
                  <a:moveTo>
                    <a:pt x="1" y="0"/>
                  </a:moveTo>
                  <a:lnTo>
                    <a:pt x="14379" y="0"/>
                  </a:ln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FFFFFF"/>
              </a:solidFill>
              <a:prstDash val="solid"/>
              <a:miter lim="4108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91" name="Google Shape;1791;p56"/>
          <p:cNvGrpSpPr/>
          <p:nvPr/>
        </p:nvGrpSpPr>
        <p:grpSpPr>
          <a:xfrm>
            <a:off x="10922701" y="3729980"/>
            <a:ext cx="1047169" cy="3228211"/>
            <a:chOff x="7825375" y="2447285"/>
            <a:chExt cx="785377" cy="2421158"/>
          </a:xfrm>
        </p:grpSpPr>
        <p:sp>
          <p:nvSpPr>
            <p:cNvPr id="1792" name="Google Shape;1792;p56"/>
            <p:cNvSpPr/>
            <p:nvPr/>
          </p:nvSpPr>
          <p:spPr>
            <a:xfrm>
              <a:off x="7825375" y="2447285"/>
              <a:ext cx="785377" cy="1597032"/>
            </a:xfrm>
            <a:custGeom>
              <a:avLst/>
              <a:gdLst/>
              <a:ahLst/>
              <a:cxnLst/>
              <a:rect l="l" t="t" r="r" b="b"/>
              <a:pathLst>
                <a:path w="9912" h="20155" extrusionOk="0">
                  <a:moveTo>
                    <a:pt x="4109" y="1"/>
                  </a:moveTo>
                  <a:cubicBezTo>
                    <a:pt x="4004" y="1"/>
                    <a:pt x="3898" y="12"/>
                    <a:pt x="3792" y="35"/>
                  </a:cubicBezTo>
                  <a:cubicBezTo>
                    <a:pt x="2841" y="254"/>
                    <a:pt x="2343" y="1294"/>
                    <a:pt x="2006" y="2216"/>
                  </a:cubicBezTo>
                  <a:cubicBezTo>
                    <a:pt x="1758" y="2816"/>
                    <a:pt x="1538" y="3416"/>
                    <a:pt x="1304" y="4031"/>
                  </a:cubicBezTo>
                  <a:cubicBezTo>
                    <a:pt x="660" y="5715"/>
                    <a:pt x="1" y="7515"/>
                    <a:pt x="440" y="9272"/>
                  </a:cubicBezTo>
                  <a:cubicBezTo>
                    <a:pt x="791" y="10692"/>
                    <a:pt x="1787" y="11834"/>
                    <a:pt x="2621" y="13034"/>
                  </a:cubicBezTo>
                  <a:cubicBezTo>
                    <a:pt x="2782" y="13254"/>
                    <a:pt x="2929" y="13503"/>
                    <a:pt x="2914" y="13781"/>
                  </a:cubicBezTo>
                  <a:cubicBezTo>
                    <a:pt x="2885" y="14206"/>
                    <a:pt x="2446" y="14469"/>
                    <a:pt x="2021" y="14572"/>
                  </a:cubicBezTo>
                  <a:cubicBezTo>
                    <a:pt x="1597" y="14659"/>
                    <a:pt x="1157" y="14659"/>
                    <a:pt x="791" y="14879"/>
                  </a:cubicBezTo>
                  <a:cubicBezTo>
                    <a:pt x="352" y="15157"/>
                    <a:pt x="147" y="15699"/>
                    <a:pt x="191" y="16211"/>
                  </a:cubicBezTo>
                  <a:cubicBezTo>
                    <a:pt x="220" y="16724"/>
                    <a:pt x="469" y="17207"/>
                    <a:pt x="777" y="17617"/>
                  </a:cubicBezTo>
                  <a:cubicBezTo>
                    <a:pt x="777" y="17661"/>
                    <a:pt x="2138" y="19359"/>
                    <a:pt x="3690" y="19886"/>
                  </a:cubicBezTo>
                  <a:cubicBezTo>
                    <a:pt x="4186" y="20060"/>
                    <a:pt x="4718" y="20154"/>
                    <a:pt x="5244" y="20154"/>
                  </a:cubicBezTo>
                  <a:cubicBezTo>
                    <a:pt x="6177" y="20154"/>
                    <a:pt x="7090" y="19857"/>
                    <a:pt x="7745" y="19183"/>
                  </a:cubicBezTo>
                  <a:cubicBezTo>
                    <a:pt x="8770" y="18114"/>
                    <a:pt x="9033" y="16402"/>
                    <a:pt x="8345" y="15099"/>
                  </a:cubicBezTo>
                  <a:cubicBezTo>
                    <a:pt x="8023" y="14454"/>
                    <a:pt x="7496" y="13869"/>
                    <a:pt x="7511" y="13152"/>
                  </a:cubicBezTo>
                  <a:cubicBezTo>
                    <a:pt x="7526" y="12771"/>
                    <a:pt x="7716" y="12420"/>
                    <a:pt x="7935" y="12098"/>
                  </a:cubicBezTo>
                  <a:cubicBezTo>
                    <a:pt x="8345" y="11468"/>
                    <a:pt x="8902" y="10956"/>
                    <a:pt x="9282" y="10326"/>
                  </a:cubicBezTo>
                  <a:cubicBezTo>
                    <a:pt x="9663" y="9682"/>
                    <a:pt x="9912" y="8877"/>
                    <a:pt x="9590" y="8203"/>
                  </a:cubicBezTo>
                  <a:cubicBezTo>
                    <a:pt x="9004" y="6857"/>
                    <a:pt x="6925" y="6813"/>
                    <a:pt x="6296" y="5510"/>
                  </a:cubicBezTo>
                  <a:cubicBezTo>
                    <a:pt x="6003" y="4880"/>
                    <a:pt x="6120" y="4178"/>
                    <a:pt x="6193" y="3489"/>
                  </a:cubicBezTo>
                  <a:cubicBezTo>
                    <a:pt x="6267" y="2670"/>
                    <a:pt x="6223" y="1806"/>
                    <a:pt x="5827" y="1103"/>
                  </a:cubicBezTo>
                  <a:cubicBezTo>
                    <a:pt x="5471" y="480"/>
                    <a:pt x="4806" y="1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3" name="Google Shape;1793;p56"/>
            <p:cNvSpPr/>
            <p:nvPr/>
          </p:nvSpPr>
          <p:spPr>
            <a:xfrm>
              <a:off x="8200084" y="3039275"/>
              <a:ext cx="7052" cy="1260986"/>
            </a:xfrm>
            <a:custGeom>
              <a:avLst/>
              <a:gdLst/>
              <a:ahLst/>
              <a:cxnLst/>
              <a:rect l="l" t="t" r="r" b="b"/>
              <a:pathLst>
                <a:path w="89" h="15914" extrusionOk="0">
                  <a:moveTo>
                    <a:pt x="30" y="0"/>
                  </a:moveTo>
                  <a:cubicBezTo>
                    <a:pt x="15" y="0"/>
                    <a:pt x="0" y="3543"/>
                    <a:pt x="0" y="7950"/>
                  </a:cubicBezTo>
                  <a:cubicBezTo>
                    <a:pt x="0" y="12342"/>
                    <a:pt x="15" y="15914"/>
                    <a:pt x="30" y="15914"/>
                  </a:cubicBezTo>
                  <a:cubicBezTo>
                    <a:pt x="74" y="15914"/>
                    <a:pt x="88" y="12342"/>
                    <a:pt x="74" y="7950"/>
                  </a:cubicBezTo>
                  <a:cubicBezTo>
                    <a:pt x="74" y="3558"/>
                    <a:pt x="59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4" name="Google Shape;1794;p56"/>
            <p:cNvSpPr/>
            <p:nvPr/>
          </p:nvSpPr>
          <p:spPr>
            <a:xfrm>
              <a:off x="8196598" y="3199337"/>
              <a:ext cx="213538" cy="270358"/>
            </a:xfrm>
            <a:custGeom>
              <a:avLst/>
              <a:gdLst/>
              <a:ahLst/>
              <a:cxnLst/>
              <a:rect l="l" t="t" r="r" b="b"/>
              <a:pathLst>
                <a:path w="2695" h="3412" extrusionOk="0">
                  <a:moveTo>
                    <a:pt x="2694" y="1"/>
                  </a:moveTo>
                  <a:cubicBezTo>
                    <a:pt x="2694" y="1"/>
                    <a:pt x="2636" y="45"/>
                    <a:pt x="2548" y="103"/>
                  </a:cubicBezTo>
                  <a:cubicBezTo>
                    <a:pt x="2475" y="176"/>
                    <a:pt x="2372" y="293"/>
                    <a:pt x="2240" y="440"/>
                  </a:cubicBezTo>
                  <a:cubicBezTo>
                    <a:pt x="1977" y="733"/>
                    <a:pt x="1655" y="1172"/>
                    <a:pt x="1289" y="1655"/>
                  </a:cubicBezTo>
                  <a:cubicBezTo>
                    <a:pt x="981" y="2094"/>
                    <a:pt x="659" y="2475"/>
                    <a:pt x="366" y="2885"/>
                  </a:cubicBezTo>
                  <a:lnTo>
                    <a:pt x="103" y="3265"/>
                  </a:lnTo>
                  <a:cubicBezTo>
                    <a:pt x="44" y="3353"/>
                    <a:pt x="0" y="3412"/>
                    <a:pt x="0" y="3412"/>
                  </a:cubicBezTo>
                  <a:cubicBezTo>
                    <a:pt x="0" y="3412"/>
                    <a:pt x="44" y="3368"/>
                    <a:pt x="118" y="3280"/>
                  </a:cubicBezTo>
                  <a:cubicBezTo>
                    <a:pt x="205" y="3148"/>
                    <a:pt x="323" y="3046"/>
                    <a:pt x="410" y="2914"/>
                  </a:cubicBezTo>
                  <a:cubicBezTo>
                    <a:pt x="718" y="2533"/>
                    <a:pt x="1025" y="2123"/>
                    <a:pt x="1362" y="1714"/>
                  </a:cubicBezTo>
                  <a:cubicBezTo>
                    <a:pt x="1684" y="1274"/>
                    <a:pt x="2006" y="879"/>
                    <a:pt x="2299" y="484"/>
                  </a:cubicBezTo>
                  <a:cubicBezTo>
                    <a:pt x="2401" y="337"/>
                    <a:pt x="2518" y="206"/>
                    <a:pt x="2592" y="132"/>
                  </a:cubicBezTo>
                  <a:cubicBezTo>
                    <a:pt x="2665" y="59"/>
                    <a:pt x="2694" y="1"/>
                    <a:pt x="26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5" name="Google Shape;1795;p56"/>
            <p:cNvSpPr/>
            <p:nvPr/>
          </p:nvSpPr>
          <p:spPr>
            <a:xfrm>
              <a:off x="8042324" y="3706304"/>
              <a:ext cx="160134" cy="187951"/>
            </a:xfrm>
            <a:custGeom>
              <a:avLst/>
              <a:gdLst/>
              <a:ahLst/>
              <a:cxnLst/>
              <a:rect l="l" t="t" r="r" b="b"/>
              <a:pathLst>
                <a:path w="2021" h="2372" extrusionOk="0">
                  <a:moveTo>
                    <a:pt x="0" y="0"/>
                  </a:moveTo>
                  <a:cubicBezTo>
                    <a:pt x="0" y="15"/>
                    <a:pt x="103" y="132"/>
                    <a:pt x="308" y="337"/>
                  </a:cubicBezTo>
                  <a:cubicBezTo>
                    <a:pt x="498" y="542"/>
                    <a:pt x="762" y="820"/>
                    <a:pt x="1054" y="1142"/>
                  </a:cubicBezTo>
                  <a:cubicBezTo>
                    <a:pt x="1347" y="1479"/>
                    <a:pt x="1596" y="1772"/>
                    <a:pt x="1786" y="1991"/>
                  </a:cubicBezTo>
                  <a:cubicBezTo>
                    <a:pt x="1874" y="2094"/>
                    <a:pt x="1933" y="2196"/>
                    <a:pt x="1962" y="2269"/>
                  </a:cubicBezTo>
                  <a:cubicBezTo>
                    <a:pt x="1991" y="2328"/>
                    <a:pt x="2006" y="2372"/>
                    <a:pt x="2006" y="2372"/>
                  </a:cubicBezTo>
                  <a:cubicBezTo>
                    <a:pt x="2021" y="2372"/>
                    <a:pt x="2021" y="2167"/>
                    <a:pt x="1830" y="1933"/>
                  </a:cubicBezTo>
                  <a:cubicBezTo>
                    <a:pt x="1640" y="1698"/>
                    <a:pt x="1406" y="1406"/>
                    <a:pt x="1113" y="1069"/>
                  </a:cubicBezTo>
                  <a:cubicBezTo>
                    <a:pt x="820" y="761"/>
                    <a:pt x="542" y="483"/>
                    <a:pt x="337" y="293"/>
                  </a:cubicBezTo>
                  <a:cubicBezTo>
                    <a:pt x="132" y="1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6" name="Google Shape;1796;p56"/>
            <p:cNvSpPr/>
            <p:nvPr/>
          </p:nvSpPr>
          <p:spPr>
            <a:xfrm>
              <a:off x="7993008" y="4381211"/>
              <a:ext cx="464000" cy="487231"/>
            </a:xfrm>
            <a:custGeom>
              <a:avLst/>
              <a:gdLst/>
              <a:ahLst/>
              <a:cxnLst/>
              <a:rect l="l" t="t" r="r" b="b"/>
              <a:pathLst>
                <a:path w="5856" h="6149" extrusionOk="0">
                  <a:moveTo>
                    <a:pt x="5856" y="0"/>
                  </a:moveTo>
                  <a:lnTo>
                    <a:pt x="0" y="908"/>
                  </a:lnTo>
                  <a:cubicBezTo>
                    <a:pt x="44" y="908"/>
                    <a:pt x="732" y="6149"/>
                    <a:pt x="732" y="6149"/>
                  </a:cubicBezTo>
                  <a:lnTo>
                    <a:pt x="4670" y="6149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7" name="Google Shape;1797;p56"/>
            <p:cNvSpPr/>
            <p:nvPr/>
          </p:nvSpPr>
          <p:spPr>
            <a:xfrm>
              <a:off x="7938493" y="4310451"/>
              <a:ext cx="581189" cy="142707"/>
            </a:xfrm>
            <a:custGeom>
              <a:avLst/>
              <a:gdLst/>
              <a:ahLst/>
              <a:cxnLst/>
              <a:rect l="l" t="t" r="r" b="b"/>
              <a:pathLst>
                <a:path w="7335" h="1801" extrusionOk="0">
                  <a:moveTo>
                    <a:pt x="7334" y="0"/>
                  </a:moveTo>
                  <a:lnTo>
                    <a:pt x="0" y="600"/>
                  </a:lnTo>
                  <a:lnTo>
                    <a:pt x="0" y="1801"/>
                  </a:lnTo>
                  <a:lnTo>
                    <a:pt x="7334" y="1801"/>
                  </a:lnTo>
                  <a:lnTo>
                    <a:pt x="7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8" name="Google Shape;1798;p56"/>
            <p:cNvSpPr/>
            <p:nvPr/>
          </p:nvSpPr>
          <p:spPr>
            <a:xfrm>
              <a:off x="7993008" y="4453080"/>
              <a:ext cx="450134" cy="72027"/>
            </a:xfrm>
            <a:custGeom>
              <a:avLst/>
              <a:gdLst/>
              <a:ahLst/>
              <a:cxnLst/>
              <a:rect l="l" t="t" r="r" b="b"/>
              <a:pathLst>
                <a:path w="5681" h="909" extrusionOk="0">
                  <a:moveTo>
                    <a:pt x="0" y="1"/>
                  </a:moveTo>
                  <a:lnTo>
                    <a:pt x="88" y="543"/>
                  </a:lnTo>
                  <a:lnTo>
                    <a:pt x="5490" y="909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" name="Google Shape;930;p50">
            <a:hlinkClick r:id="rId4" action="ppaction://hlinksldjump"/>
          </p:cNvPr>
          <p:cNvSpPr/>
          <p:nvPr/>
        </p:nvSpPr>
        <p:spPr>
          <a:xfrm>
            <a:off x="6601730" y="1589435"/>
            <a:ext cx="4320971" cy="4983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Nuh</a:t>
            </a:r>
            <a:r>
              <a:rPr lang="en-US" sz="2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 </a:t>
            </a:r>
            <a:r>
              <a:rPr lang="en-US" sz="24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et al, 2021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  <p:grpSp>
        <p:nvGrpSpPr>
          <p:cNvPr id="22" name="Google Shape;395;p31"/>
          <p:cNvGrpSpPr/>
          <p:nvPr/>
        </p:nvGrpSpPr>
        <p:grpSpPr>
          <a:xfrm>
            <a:off x="3240818" y="1658016"/>
            <a:ext cx="729808" cy="700696"/>
            <a:chOff x="3522263" y="1128388"/>
            <a:chExt cx="547356" cy="525522"/>
          </a:xfrm>
        </p:grpSpPr>
        <p:sp>
          <p:nvSpPr>
            <p:cNvPr id="23" name="Google Shape;396;p31"/>
            <p:cNvSpPr/>
            <p:nvPr/>
          </p:nvSpPr>
          <p:spPr>
            <a:xfrm>
              <a:off x="3522263" y="1128388"/>
              <a:ext cx="547356" cy="482144"/>
            </a:xfrm>
            <a:custGeom>
              <a:avLst/>
              <a:gdLst/>
              <a:ahLst/>
              <a:cxnLst/>
              <a:rect l="l" t="t" r="r" b="b"/>
              <a:pathLst>
                <a:path w="5945" h="5237" extrusionOk="0">
                  <a:moveTo>
                    <a:pt x="2969" y="0"/>
                  </a:moveTo>
                  <a:cubicBezTo>
                    <a:pt x="2633" y="0"/>
                    <a:pt x="2291" y="65"/>
                    <a:pt x="1962" y="203"/>
                  </a:cubicBezTo>
                  <a:cubicBezTo>
                    <a:pt x="630" y="759"/>
                    <a:pt x="1" y="2296"/>
                    <a:pt x="557" y="3628"/>
                  </a:cubicBezTo>
                  <a:cubicBezTo>
                    <a:pt x="976" y="4632"/>
                    <a:pt x="1943" y="5236"/>
                    <a:pt x="2970" y="5236"/>
                  </a:cubicBezTo>
                  <a:cubicBezTo>
                    <a:pt x="3306" y="5236"/>
                    <a:pt x="3650" y="5171"/>
                    <a:pt x="3983" y="5034"/>
                  </a:cubicBezTo>
                  <a:cubicBezTo>
                    <a:pt x="5315" y="4477"/>
                    <a:pt x="5944" y="2940"/>
                    <a:pt x="5388" y="1608"/>
                  </a:cubicBezTo>
                  <a:cubicBezTo>
                    <a:pt x="4969" y="605"/>
                    <a:pt x="3994" y="0"/>
                    <a:pt x="2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397;p31"/>
            <p:cNvSpPr/>
            <p:nvPr/>
          </p:nvSpPr>
          <p:spPr>
            <a:xfrm>
              <a:off x="3592330" y="1544628"/>
              <a:ext cx="125491" cy="109281"/>
            </a:xfrm>
            <a:custGeom>
              <a:avLst/>
              <a:gdLst/>
              <a:ahLst/>
              <a:cxnLst/>
              <a:rect l="l" t="t" r="r" b="b"/>
              <a:pathLst>
                <a:path w="1363" h="1187" extrusionOk="0">
                  <a:moveTo>
                    <a:pt x="396" y="0"/>
                  </a:moveTo>
                  <a:lnTo>
                    <a:pt x="1" y="1186"/>
                  </a:lnTo>
                  <a:lnTo>
                    <a:pt x="1362" y="52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398;p31"/>
            <p:cNvSpPr/>
            <p:nvPr/>
          </p:nvSpPr>
          <p:spPr>
            <a:xfrm>
              <a:off x="3715861" y="1249930"/>
              <a:ext cx="152111" cy="239073"/>
            </a:xfrm>
            <a:custGeom>
              <a:avLst/>
              <a:gdLst/>
              <a:ahLst/>
              <a:cxnLst/>
              <a:rect l="l" t="t" r="r" b="b"/>
              <a:pathLst>
                <a:path w="1230" h="1933" extrusionOk="0">
                  <a:moveTo>
                    <a:pt x="542" y="483"/>
                  </a:moveTo>
                  <a:lnTo>
                    <a:pt x="542" y="791"/>
                  </a:lnTo>
                  <a:cubicBezTo>
                    <a:pt x="498" y="776"/>
                    <a:pt x="439" y="732"/>
                    <a:pt x="425" y="717"/>
                  </a:cubicBezTo>
                  <a:cubicBezTo>
                    <a:pt x="410" y="703"/>
                    <a:pt x="395" y="659"/>
                    <a:pt x="395" y="630"/>
                  </a:cubicBezTo>
                  <a:cubicBezTo>
                    <a:pt x="395" y="571"/>
                    <a:pt x="410" y="542"/>
                    <a:pt x="425" y="512"/>
                  </a:cubicBezTo>
                  <a:cubicBezTo>
                    <a:pt x="439" y="498"/>
                    <a:pt x="483" y="483"/>
                    <a:pt x="542" y="483"/>
                  </a:cubicBezTo>
                  <a:close/>
                  <a:moveTo>
                    <a:pt x="630" y="1157"/>
                  </a:moveTo>
                  <a:cubicBezTo>
                    <a:pt x="688" y="1171"/>
                    <a:pt x="717" y="1215"/>
                    <a:pt x="761" y="1230"/>
                  </a:cubicBezTo>
                  <a:cubicBezTo>
                    <a:pt x="776" y="1244"/>
                    <a:pt x="791" y="1288"/>
                    <a:pt x="791" y="1318"/>
                  </a:cubicBezTo>
                  <a:cubicBezTo>
                    <a:pt x="791" y="1376"/>
                    <a:pt x="791" y="1391"/>
                    <a:pt x="761" y="1435"/>
                  </a:cubicBezTo>
                  <a:cubicBezTo>
                    <a:pt x="732" y="1464"/>
                    <a:pt x="703" y="1493"/>
                    <a:pt x="630" y="1493"/>
                  </a:cubicBezTo>
                  <a:lnTo>
                    <a:pt x="630" y="1157"/>
                  </a:lnTo>
                  <a:close/>
                  <a:moveTo>
                    <a:pt x="556" y="0"/>
                  </a:moveTo>
                  <a:lnTo>
                    <a:pt x="556" y="190"/>
                  </a:lnTo>
                  <a:cubicBezTo>
                    <a:pt x="469" y="190"/>
                    <a:pt x="366" y="205"/>
                    <a:pt x="278" y="249"/>
                  </a:cubicBezTo>
                  <a:cubicBezTo>
                    <a:pt x="190" y="278"/>
                    <a:pt x="132" y="322"/>
                    <a:pt x="73" y="395"/>
                  </a:cubicBezTo>
                  <a:cubicBezTo>
                    <a:pt x="29" y="468"/>
                    <a:pt x="0" y="542"/>
                    <a:pt x="0" y="630"/>
                  </a:cubicBezTo>
                  <a:cubicBezTo>
                    <a:pt x="0" y="717"/>
                    <a:pt x="44" y="805"/>
                    <a:pt x="73" y="864"/>
                  </a:cubicBezTo>
                  <a:cubicBezTo>
                    <a:pt x="117" y="922"/>
                    <a:pt x="176" y="952"/>
                    <a:pt x="249" y="996"/>
                  </a:cubicBezTo>
                  <a:cubicBezTo>
                    <a:pt x="322" y="1025"/>
                    <a:pt x="395" y="1054"/>
                    <a:pt x="498" y="1083"/>
                  </a:cubicBezTo>
                  <a:cubicBezTo>
                    <a:pt x="512" y="1083"/>
                    <a:pt x="542" y="1098"/>
                    <a:pt x="556" y="1098"/>
                  </a:cubicBezTo>
                  <a:lnTo>
                    <a:pt x="556" y="1449"/>
                  </a:lnTo>
                  <a:cubicBezTo>
                    <a:pt x="498" y="1435"/>
                    <a:pt x="469" y="1420"/>
                    <a:pt x="439" y="1376"/>
                  </a:cubicBezTo>
                  <a:cubicBezTo>
                    <a:pt x="410" y="1361"/>
                    <a:pt x="395" y="1318"/>
                    <a:pt x="395" y="1274"/>
                  </a:cubicBezTo>
                  <a:lnTo>
                    <a:pt x="0" y="1274"/>
                  </a:lnTo>
                  <a:cubicBezTo>
                    <a:pt x="29" y="1420"/>
                    <a:pt x="73" y="1523"/>
                    <a:pt x="176" y="1596"/>
                  </a:cubicBezTo>
                  <a:cubicBezTo>
                    <a:pt x="278" y="1684"/>
                    <a:pt x="395" y="1727"/>
                    <a:pt x="556" y="1742"/>
                  </a:cubicBezTo>
                  <a:lnTo>
                    <a:pt x="556" y="1932"/>
                  </a:lnTo>
                  <a:lnTo>
                    <a:pt x="644" y="1932"/>
                  </a:lnTo>
                  <a:lnTo>
                    <a:pt x="644" y="1757"/>
                  </a:lnTo>
                  <a:cubicBezTo>
                    <a:pt x="776" y="1757"/>
                    <a:pt x="864" y="1742"/>
                    <a:pt x="952" y="1713"/>
                  </a:cubicBezTo>
                  <a:cubicBezTo>
                    <a:pt x="1025" y="1669"/>
                    <a:pt x="1098" y="1610"/>
                    <a:pt x="1142" y="1537"/>
                  </a:cubicBezTo>
                  <a:cubicBezTo>
                    <a:pt x="1171" y="1464"/>
                    <a:pt x="1201" y="1391"/>
                    <a:pt x="1230" y="1274"/>
                  </a:cubicBezTo>
                  <a:cubicBezTo>
                    <a:pt x="1230" y="1171"/>
                    <a:pt x="1215" y="1083"/>
                    <a:pt x="1157" y="1025"/>
                  </a:cubicBezTo>
                  <a:cubicBezTo>
                    <a:pt x="1127" y="981"/>
                    <a:pt x="1069" y="937"/>
                    <a:pt x="996" y="908"/>
                  </a:cubicBezTo>
                  <a:cubicBezTo>
                    <a:pt x="922" y="878"/>
                    <a:pt x="849" y="849"/>
                    <a:pt x="732" y="805"/>
                  </a:cubicBezTo>
                  <a:lnTo>
                    <a:pt x="659" y="791"/>
                  </a:lnTo>
                  <a:lnTo>
                    <a:pt x="659" y="468"/>
                  </a:lnTo>
                  <a:cubicBezTo>
                    <a:pt x="703" y="483"/>
                    <a:pt x="732" y="498"/>
                    <a:pt x="761" y="512"/>
                  </a:cubicBezTo>
                  <a:cubicBezTo>
                    <a:pt x="776" y="556"/>
                    <a:pt x="791" y="586"/>
                    <a:pt x="791" y="630"/>
                  </a:cubicBezTo>
                  <a:lnTo>
                    <a:pt x="1201" y="630"/>
                  </a:lnTo>
                  <a:cubicBezTo>
                    <a:pt x="1171" y="498"/>
                    <a:pt x="1127" y="395"/>
                    <a:pt x="1025" y="322"/>
                  </a:cubicBezTo>
                  <a:cubicBezTo>
                    <a:pt x="922" y="249"/>
                    <a:pt x="805" y="205"/>
                    <a:pt x="644" y="190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2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48"/>
          <p:cNvGrpSpPr/>
          <p:nvPr/>
        </p:nvGrpSpPr>
        <p:grpSpPr>
          <a:xfrm>
            <a:off x="8435560" y="1820345"/>
            <a:ext cx="2051533" cy="4579479"/>
            <a:chOff x="4940355" y="382409"/>
            <a:chExt cx="1859071" cy="4421220"/>
          </a:xfrm>
        </p:grpSpPr>
        <p:sp>
          <p:nvSpPr>
            <p:cNvPr id="1274" name="Google Shape;1274;p48"/>
            <p:cNvSpPr/>
            <p:nvPr/>
          </p:nvSpPr>
          <p:spPr>
            <a:xfrm rot="-2105364">
              <a:off x="5497165" y="504762"/>
              <a:ext cx="592846" cy="530494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 flipH="1">
              <a:off x="5123375" y="1558855"/>
              <a:ext cx="912921" cy="827410"/>
            </a:xfrm>
            <a:custGeom>
              <a:avLst/>
              <a:gdLst/>
              <a:ahLst/>
              <a:cxnLst/>
              <a:rect l="l" t="t" r="r" b="b"/>
              <a:pathLst>
                <a:path w="12854" h="11650" extrusionOk="0">
                  <a:moveTo>
                    <a:pt x="3148" y="1"/>
                  </a:moveTo>
                  <a:lnTo>
                    <a:pt x="425" y="206"/>
                  </a:lnTo>
                  <a:cubicBezTo>
                    <a:pt x="425" y="206"/>
                    <a:pt x="0" y="3397"/>
                    <a:pt x="908" y="8170"/>
                  </a:cubicBezTo>
                  <a:cubicBezTo>
                    <a:pt x="1453" y="10979"/>
                    <a:pt x="3171" y="11650"/>
                    <a:pt x="4719" y="11650"/>
                  </a:cubicBezTo>
                  <a:cubicBezTo>
                    <a:pt x="5793" y="11650"/>
                    <a:pt x="6785" y="11327"/>
                    <a:pt x="7247" y="11171"/>
                  </a:cubicBezTo>
                  <a:cubicBezTo>
                    <a:pt x="8360" y="10761"/>
                    <a:pt x="12854" y="9136"/>
                    <a:pt x="12854" y="9136"/>
                  </a:cubicBezTo>
                  <a:lnTo>
                    <a:pt x="11507" y="6062"/>
                  </a:lnTo>
                  <a:cubicBezTo>
                    <a:pt x="11507" y="6062"/>
                    <a:pt x="8769" y="7057"/>
                    <a:pt x="5681" y="7716"/>
                  </a:cubicBezTo>
                  <a:cubicBezTo>
                    <a:pt x="5655" y="7721"/>
                    <a:pt x="5630" y="7724"/>
                    <a:pt x="5604" y="7724"/>
                  </a:cubicBezTo>
                  <a:cubicBezTo>
                    <a:pt x="4221" y="7724"/>
                    <a:pt x="3148" y="1"/>
                    <a:pt x="3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 flipH="1">
              <a:off x="5697290" y="2536257"/>
              <a:ext cx="1031458" cy="2181381"/>
            </a:xfrm>
            <a:custGeom>
              <a:avLst/>
              <a:gdLst/>
              <a:ahLst/>
              <a:cxnLst/>
              <a:rect l="l" t="t" r="r" b="b"/>
              <a:pathLst>
                <a:path w="14523" h="30714" extrusionOk="0">
                  <a:moveTo>
                    <a:pt x="14523" y="0"/>
                  </a:moveTo>
                  <a:lnTo>
                    <a:pt x="9838" y="878"/>
                  </a:lnTo>
                  <a:cubicBezTo>
                    <a:pt x="7232" y="12912"/>
                    <a:pt x="1" y="28254"/>
                    <a:pt x="1" y="28254"/>
                  </a:cubicBezTo>
                  <a:lnTo>
                    <a:pt x="4012" y="30714"/>
                  </a:lnTo>
                  <a:cubicBezTo>
                    <a:pt x="13308" y="12341"/>
                    <a:pt x="14523" y="0"/>
                    <a:pt x="14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 flipH="1">
              <a:off x="5666054" y="1058436"/>
              <a:ext cx="770522" cy="832382"/>
            </a:xfrm>
            <a:custGeom>
              <a:avLst/>
              <a:gdLst/>
              <a:ahLst/>
              <a:cxnLst/>
              <a:rect l="l" t="t" r="r" b="b"/>
              <a:pathLst>
                <a:path w="10849" h="11720" extrusionOk="0">
                  <a:moveTo>
                    <a:pt x="2775" y="1"/>
                  </a:moveTo>
                  <a:cubicBezTo>
                    <a:pt x="2313" y="1"/>
                    <a:pt x="1872" y="147"/>
                    <a:pt x="1479" y="591"/>
                  </a:cubicBezTo>
                  <a:cubicBezTo>
                    <a:pt x="1478" y="591"/>
                    <a:pt x="1478" y="590"/>
                    <a:pt x="1477" y="590"/>
                  </a:cubicBezTo>
                  <a:cubicBezTo>
                    <a:pt x="1432" y="590"/>
                    <a:pt x="821" y="867"/>
                    <a:pt x="849" y="1338"/>
                  </a:cubicBezTo>
                  <a:cubicBezTo>
                    <a:pt x="893" y="2948"/>
                    <a:pt x="1171" y="4046"/>
                    <a:pt x="498" y="5510"/>
                  </a:cubicBezTo>
                  <a:cubicBezTo>
                    <a:pt x="278" y="6008"/>
                    <a:pt x="0" y="6535"/>
                    <a:pt x="88" y="7062"/>
                  </a:cubicBezTo>
                  <a:cubicBezTo>
                    <a:pt x="191" y="7545"/>
                    <a:pt x="586" y="7925"/>
                    <a:pt x="1025" y="8145"/>
                  </a:cubicBezTo>
                  <a:cubicBezTo>
                    <a:pt x="1464" y="8365"/>
                    <a:pt x="1962" y="8482"/>
                    <a:pt x="2430" y="8628"/>
                  </a:cubicBezTo>
                  <a:cubicBezTo>
                    <a:pt x="2913" y="8774"/>
                    <a:pt x="3382" y="8994"/>
                    <a:pt x="3675" y="9375"/>
                  </a:cubicBezTo>
                  <a:cubicBezTo>
                    <a:pt x="4026" y="9814"/>
                    <a:pt x="4099" y="10399"/>
                    <a:pt x="4465" y="10824"/>
                  </a:cubicBezTo>
                  <a:cubicBezTo>
                    <a:pt x="4846" y="11278"/>
                    <a:pt x="5475" y="11439"/>
                    <a:pt x="6076" y="11527"/>
                  </a:cubicBezTo>
                  <a:cubicBezTo>
                    <a:pt x="6841" y="11659"/>
                    <a:pt x="7594" y="11719"/>
                    <a:pt x="8367" y="11719"/>
                  </a:cubicBezTo>
                  <a:cubicBezTo>
                    <a:pt x="8452" y="11719"/>
                    <a:pt x="8537" y="11718"/>
                    <a:pt x="8623" y="11717"/>
                  </a:cubicBezTo>
                  <a:cubicBezTo>
                    <a:pt x="9135" y="11702"/>
                    <a:pt x="9677" y="11644"/>
                    <a:pt x="10101" y="11351"/>
                  </a:cubicBezTo>
                  <a:cubicBezTo>
                    <a:pt x="10746" y="10868"/>
                    <a:pt x="10848" y="9828"/>
                    <a:pt x="10321" y="9243"/>
                  </a:cubicBezTo>
                  <a:cubicBezTo>
                    <a:pt x="9940" y="8818"/>
                    <a:pt x="9355" y="8672"/>
                    <a:pt x="8842" y="8408"/>
                  </a:cubicBezTo>
                  <a:cubicBezTo>
                    <a:pt x="7964" y="7940"/>
                    <a:pt x="7320" y="7091"/>
                    <a:pt x="7144" y="6110"/>
                  </a:cubicBezTo>
                  <a:cubicBezTo>
                    <a:pt x="6998" y="5276"/>
                    <a:pt x="7174" y="4397"/>
                    <a:pt x="7247" y="3533"/>
                  </a:cubicBezTo>
                  <a:cubicBezTo>
                    <a:pt x="7305" y="2670"/>
                    <a:pt x="7188" y="1718"/>
                    <a:pt x="6573" y="1133"/>
                  </a:cubicBezTo>
                  <a:cubicBezTo>
                    <a:pt x="6163" y="752"/>
                    <a:pt x="5607" y="591"/>
                    <a:pt x="5051" y="503"/>
                  </a:cubicBezTo>
                  <a:cubicBezTo>
                    <a:pt x="4311" y="377"/>
                    <a:pt x="3516" y="1"/>
                    <a:pt x="2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 flipH="1">
              <a:off x="5697302" y="2536257"/>
              <a:ext cx="1031458" cy="2181381"/>
            </a:xfrm>
            <a:custGeom>
              <a:avLst/>
              <a:gdLst/>
              <a:ahLst/>
              <a:cxnLst/>
              <a:rect l="l" t="t" r="r" b="b"/>
              <a:pathLst>
                <a:path w="14523" h="30714" extrusionOk="0">
                  <a:moveTo>
                    <a:pt x="14523" y="0"/>
                  </a:moveTo>
                  <a:lnTo>
                    <a:pt x="9838" y="878"/>
                  </a:lnTo>
                  <a:cubicBezTo>
                    <a:pt x="7232" y="12912"/>
                    <a:pt x="1" y="28254"/>
                    <a:pt x="1" y="28254"/>
                  </a:cubicBezTo>
                  <a:lnTo>
                    <a:pt x="4012" y="30714"/>
                  </a:lnTo>
                  <a:cubicBezTo>
                    <a:pt x="13308" y="12341"/>
                    <a:pt x="14523" y="0"/>
                    <a:pt x="14523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 flipH="1">
              <a:off x="6390764" y="4531472"/>
              <a:ext cx="339061" cy="272158"/>
            </a:xfrm>
            <a:custGeom>
              <a:avLst/>
              <a:gdLst/>
              <a:ahLst/>
              <a:cxnLst/>
              <a:rect l="l" t="t" r="r" b="b"/>
              <a:pathLst>
                <a:path w="4774" h="3832" extrusionOk="0">
                  <a:moveTo>
                    <a:pt x="1" y="0"/>
                  </a:moveTo>
                  <a:lnTo>
                    <a:pt x="16" y="161"/>
                  </a:lnTo>
                  <a:cubicBezTo>
                    <a:pt x="16" y="161"/>
                    <a:pt x="4167" y="3832"/>
                    <a:pt x="4618" y="3832"/>
                  </a:cubicBezTo>
                  <a:cubicBezTo>
                    <a:pt x="4639" y="3832"/>
                    <a:pt x="4652" y="3824"/>
                    <a:pt x="4656" y="3807"/>
                  </a:cubicBezTo>
                  <a:cubicBezTo>
                    <a:pt x="4773" y="3426"/>
                    <a:pt x="3997" y="2621"/>
                    <a:pt x="3997" y="262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 flipH="1">
              <a:off x="6532169" y="3030498"/>
              <a:ext cx="267257" cy="303194"/>
            </a:xfrm>
            <a:custGeom>
              <a:avLst/>
              <a:gdLst/>
              <a:ahLst/>
              <a:cxnLst/>
              <a:rect l="l" t="t" r="r" b="b"/>
              <a:pathLst>
                <a:path w="3763" h="4269" extrusionOk="0">
                  <a:moveTo>
                    <a:pt x="1007" y="0"/>
                  </a:moveTo>
                  <a:cubicBezTo>
                    <a:pt x="912" y="0"/>
                    <a:pt x="842" y="30"/>
                    <a:pt x="805" y="97"/>
                  </a:cubicBezTo>
                  <a:cubicBezTo>
                    <a:pt x="805" y="97"/>
                    <a:pt x="0" y="2264"/>
                    <a:pt x="73" y="2528"/>
                  </a:cubicBezTo>
                  <a:cubicBezTo>
                    <a:pt x="83" y="2566"/>
                    <a:pt x="105" y="2583"/>
                    <a:pt x="134" y="2583"/>
                  </a:cubicBezTo>
                  <a:cubicBezTo>
                    <a:pt x="316" y="2583"/>
                    <a:pt x="805" y="1942"/>
                    <a:pt x="805" y="1942"/>
                  </a:cubicBezTo>
                  <a:lnTo>
                    <a:pt x="805" y="1942"/>
                  </a:lnTo>
                  <a:cubicBezTo>
                    <a:pt x="805" y="1942"/>
                    <a:pt x="264" y="2879"/>
                    <a:pt x="337" y="3128"/>
                  </a:cubicBezTo>
                  <a:cubicBezTo>
                    <a:pt x="344" y="3155"/>
                    <a:pt x="362" y="3167"/>
                    <a:pt x="387" y="3167"/>
                  </a:cubicBezTo>
                  <a:cubicBezTo>
                    <a:pt x="609" y="3167"/>
                    <a:pt x="1434" y="2235"/>
                    <a:pt x="1435" y="2235"/>
                  </a:cubicBezTo>
                  <a:lnTo>
                    <a:pt x="1435" y="2235"/>
                  </a:lnTo>
                  <a:cubicBezTo>
                    <a:pt x="1434" y="2235"/>
                    <a:pt x="483" y="3435"/>
                    <a:pt x="732" y="3640"/>
                  </a:cubicBezTo>
                  <a:cubicBezTo>
                    <a:pt x="752" y="3656"/>
                    <a:pt x="777" y="3663"/>
                    <a:pt x="805" y="3663"/>
                  </a:cubicBezTo>
                  <a:cubicBezTo>
                    <a:pt x="1159" y="3663"/>
                    <a:pt x="2123" y="2586"/>
                    <a:pt x="2123" y="2586"/>
                  </a:cubicBezTo>
                  <a:lnTo>
                    <a:pt x="2123" y="2586"/>
                  </a:lnTo>
                  <a:cubicBezTo>
                    <a:pt x="2123" y="2586"/>
                    <a:pt x="1069" y="3977"/>
                    <a:pt x="1303" y="4240"/>
                  </a:cubicBezTo>
                  <a:cubicBezTo>
                    <a:pt x="1319" y="4260"/>
                    <a:pt x="1341" y="4269"/>
                    <a:pt x="1368" y="4269"/>
                  </a:cubicBezTo>
                  <a:cubicBezTo>
                    <a:pt x="1728" y="4269"/>
                    <a:pt x="2957" y="2659"/>
                    <a:pt x="2957" y="2659"/>
                  </a:cubicBezTo>
                  <a:cubicBezTo>
                    <a:pt x="2984" y="3291"/>
                    <a:pt x="3357" y="3664"/>
                    <a:pt x="3542" y="3664"/>
                  </a:cubicBezTo>
                  <a:cubicBezTo>
                    <a:pt x="3559" y="3664"/>
                    <a:pt x="3574" y="3661"/>
                    <a:pt x="3587" y="3655"/>
                  </a:cubicBezTo>
                  <a:cubicBezTo>
                    <a:pt x="3762" y="3582"/>
                    <a:pt x="3557" y="1459"/>
                    <a:pt x="3557" y="1459"/>
                  </a:cubicBezTo>
                  <a:cubicBezTo>
                    <a:pt x="3557" y="1459"/>
                    <a:pt x="1673" y="0"/>
                    <a:pt x="1007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 flipH="1">
              <a:off x="5302207" y="2508133"/>
              <a:ext cx="1096940" cy="2262559"/>
            </a:xfrm>
            <a:custGeom>
              <a:avLst/>
              <a:gdLst/>
              <a:ahLst/>
              <a:cxnLst/>
              <a:rect l="l" t="t" r="r" b="b"/>
              <a:pathLst>
                <a:path w="15445" h="31857" extrusionOk="0">
                  <a:moveTo>
                    <a:pt x="6251" y="1"/>
                  </a:moveTo>
                  <a:lnTo>
                    <a:pt x="0" y="2124"/>
                  </a:lnTo>
                  <a:cubicBezTo>
                    <a:pt x="0" y="2124"/>
                    <a:pt x="3470" y="18154"/>
                    <a:pt x="11844" y="31856"/>
                  </a:cubicBezTo>
                  <a:lnTo>
                    <a:pt x="15445" y="29895"/>
                  </a:lnTo>
                  <a:cubicBezTo>
                    <a:pt x="15445" y="29895"/>
                    <a:pt x="5929" y="9956"/>
                    <a:pt x="6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 flipH="1">
              <a:off x="6141265" y="2320990"/>
              <a:ext cx="166405" cy="180326"/>
            </a:xfrm>
            <a:custGeom>
              <a:avLst/>
              <a:gdLst/>
              <a:ahLst/>
              <a:cxnLst/>
              <a:rect l="l" t="t" r="r" b="b"/>
              <a:pathLst>
                <a:path w="2343" h="2539" extrusionOk="0">
                  <a:moveTo>
                    <a:pt x="162" y="1"/>
                  </a:moveTo>
                  <a:cubicBezTo>
                    <a:pt x="162" y="1"/>
                    <a:pt x="279" y="15"/>
                    <a:pt x="469" y="30"/>
                  </a:cubicBezTo>
                  <a:cubicBezTo>
                    <a:pt x="689" y="59"/>
                    <a:pt x="981" y="74"/>
                    <a:pt x="1333" y="103"/>
                  </a:cubicBezTo>
                  <a:cubicBezTo>
                    <a:pt x="1523" y="132"/>
                    <a:pt x="1713" y="147"/>
                    <a:pt x="1933" y="162"/>
                  </a:cubicBezTo>
                  <a:cubicBezTo>
                    <a:pt x="2050" y="176"/>
                    <a:pt x="2153" y="176"/>
                    <a:pt x="2211" y="250"/>
                  </a:cubicBezTo>
                  <a:cubicBezTo>
                    <a:pt x="2270" y="323"/>
                    <a:pt x="2270" y="440"/>
                    <a:pt x="2270" y="572"/>
                  </a:cubicBezTo>
                  <a:cubicBezTo>
                    <a:pt x="2270" y="806"/>
                    <a:pt x="2270" y="1055"/>
                    <a:pt x="2211" y="1318"/>
                  </a:cubicBezTo>
                  <a:cubicBezTo>
                    <a:pt x="2153" y="1567"/>
                    <a:pt x="2050" y="1831"/>
                    <a:pt x="1860" y="2006"/>
                  </a:cubicBezTo>
                  <a:cubicBezTo>
                    <a:pt x="1684" y="2197"/>
                    <a:pt x="1421" y="2328"/>
                    <a:pt x="1186" y="2372"/>
                  </a:cubicBezTo>
                  <a:cubicBezTo>
                    <a:pt x="1062" y="2402"/>
                    <a:pt x="934" y="2420"/>
                    <a:pt x="811" y="2420"/>
                  </a:cubicBezTo>
                  <a:cubicBezTo>
                    <a:pt x="689" y="2420"/>
                    <a:pt x="571" y="2402"/>
                    <a:pt x="469" y="2358"/>
                  </a:cubicBezTo>
                  <a:cubicBezTo>
                    <a:pt x="279" y="2255"/>
                    <a:pt x="176" y="2036"/>
                    <a:pt x="147" y="1831"/>
                  </a:cubicBezTo>
                  <a:cubicBezTo>
                    <a:pt x="103" y="1626"/>
                    <a:pt x="132" y="1421"/>
                    <a:pt x="132" y="1245"/>
                  </a:cubicBezTo>
                  <a:cubicBezTo>
                    <a:pt x="147" y="879"/>
                    <a:pt x="205" y="586"/>
                    <a:pt x="235" y="381"/>
                  </a:cubicBezTo>
                  <a:cubicBezTo>
                    <a:pt x="293" y="176"/>
                    <a:pt x="308" y="74"/>
                    <a:pt x="308" y="74"/>
                  </a:cubicBezTo>
                  <a:lnTo>
                    <a:pt x="308" y="74"/>
                  </a:lnTo>
                  <a:cubicBezTo>
                    <a:pt x="308" y="74"/>
                    <a:pt x="293" y="89"/>
                    <a:pt x="249" y="176"/>
                  </a:cubicBezTo>
                  <a:cubicBezTo>
                    <a:pt x="235" y="220"/>
                    <a:pt x="220" y="308"/>
                    <a:pt x="176" y="396"/>
                  </a:cubicBezTo>
                  <a:cubicBezTo>
                    <a:pt x="118" y="601"/>
                    <a:pt x="74" y="894"/>
                    <a:pt x="30" y="1260"/>
                  </a:cubicBezTo>
                  <a:cubicBezTo>
                    <a:pt x="15" y="1450"/>
                    <a:pt x="1" y="1640"/>
                    <a:pt x="30" y="1860"/>
                  </a:cubicBezTo>
                  <a:cubicBezTo>
                    <a:pt x="44" y="1977"/>
                    <a:pt x="88" y="2080"/>
                    <a:pt x="147" y="2197"/>
                  </a:cubicBezTo>
                  <a:cubicBezTo>
                    <a:pt x="220" y="2284"/>
                    <a:pt x="308" y="2402"/>
                    <a:pt x="410" y="2446"/>
                  </a:cubicBezTo>
                  <a:cubicBezTo>
                    <a:pt x="540" y="2514"/>
                    <a:pt x="673" y="2539"/>
                    <a:pt x="808" y="2539"/>
                  </a:cubicBezTo>
                  <a:cubicBezTo>
                    <a:pt x="933" y="2539"/>
                    <a:pt x="1060" y="2518"/>
                    <a:pt x="1186" y="2489"/>
                  </a:cubicBezTo>
                  <a:cubicBezTo>
                    <a:pt x="1435" y="2416"/>
                    <a:pt x="1713" y="2284"/>
                    <a:pt x="1918" y="2080"/>
                  </a:cubicBezTo>
                  <a:cubicBezTo>
                    <a:pt x="2123" y="1860"/>
                    <a:pt x="2226" y="1596"/>
                    <a:pt x="2284" y="1333"/>
                  </a:cubicBezTo>
                  <a:cubicBezTo>
                    <a:pt x="2343" y="1055"/>
                    <a:pt x="2343" y="806"/>
                    <a:pt x="2343" y="572"/>
                  </a:cubicBezTo>
                  <a:cubicBezTo>
                    <a:pt x="2343" y="455"/>
                    <a:pt x="2343" y="308"/>
                    <a:pt x="2270" y="206"/>
                  </a:cubicBezTo>
                  <a:cubicBezTo>
                    <a:pt x="2226" y="132"/>
                    <a:pt x="2153" y="103"/>
                    <a:pt x="2109" y="89"/>
                  </a:cubicBezTo>
                  <a:cubicBezTo>
                    <a:pt x="2050" y="74"/>
                    <a:pt x="1991" y="74"/>
                    <a:pt x="1933" y="74"/>
                  </a:cubicBezTo>
                  <a:cubicBezTo>
                    <a:pt x="1713" y="59"/>
                    <a:pt x="1523" y="59"/>
                    <a:pt x="1333" y="30"/>
                  </a:cubicBezTo>
                  <a:cubicBezTo>
                    <a:pt x="981" y="15"/>
                    <a:pt x="689" y="15"/>
                    <a:pt x="469" y="1"/>
                  </a:cubicBez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 flipH="1">
              <a:off x="5166985" y="4623445"/>
              <a:ext cx="391049" cy="147229"/>
            </a:xfrm>
            <a:custGeom>
              <a:avLst/>
              <a:gdLst/>
              <a:ahLst/>
              <a:cxnLst/>
              <a:rect l="l" t="t" r="r" b="b"/>
              <a:pathLst>
                <a:path w="5506" h="2073" extrusionOk="0">
                  <a:moveTo>
                    <a:pt x="4908" y="0"/>
                  </a:moveTo>
                  <a:cubicBezTo>
                    <a:pt x="4370" y="0"/>
                    <a:pt x="3602" y="111"/>
                    <a:pt x="3602" y="111"/>
                  </a:cubicBezTo>
                  <a:lnTo>
                    <a:pt x="1" y="2072"/>
                  </a:lnTo>
                  <a:cubicBezTo>
                    <a:pt x="1" y="2072"/>
                    <a:pt x="5505" y="374"/>
                    <a:pt x="5417" y="111"/>
                  </a:cubicBezTo>
                  <a:cubicBezTo>
                    <a:pt x="5388" y="28"/>
                    <a:pt x="5176" y="0"/>
                    <a:pt x="4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 flipH="1">
              <a:off x="5123375" y="1558855"/>
              <a:ext cx="912921" cy="827410"/>
            </a:xfrm>
            <a:custGeom>
              <a:avLst/>
              <a:gdLst/>
              <a:ahLst/>
              <a:cxnLst/>
              <a:rect l="l" t="t" r="r" b="b"/>
              <a:pathLst>
                <a:path w="12854" h="11650" extrusionOk="0">
                  <a:moveTo>
                    <a:pt x="3148" y="1"/>
                  </a:moveTo>
                  <a:lnTo>
                    <a:pt x="425" y="206"/>
                  </a:lnTo>
                  <a:cubicBezTo>
                    <a:pt x="425" y="206"/>
                    <a:pt x="0" y="3397"/>
                    <a:pt x="908" y="8170"/>
                  </a:cubicBezTo>
                  <a:cubicBezTo>
                    <a:pt x="1453" y="10979"/>
                    <a:pt x="3171" y="11650"/>
                    <a:pt x="4719" y="11650"/>
                  </a:cubicBezTo>
                  <a:cubicBezTo>
                    <a:pt x="5793" y="11650"/>
                    <a:pt x="6785" y="11327"/>
                    <a:pt x="7247" y="11171"/>
                  </a:cubicBezTo>
                  <a:cubicBezTo>
                    <a:pt x="8360" y="10761"/>
                    <a:pt x="12854" y="9136"/>
                    <a:pt x="12854" y="9136"/>
                  </a:cubicBezTo>
                  <a:lnTo>
                    <a:pt x="11507" y="6062"/>
                  </a:lnTo>
                  <a:cubicBezTo>
                    <a:pt x="11507" y="6062"/>
                    <a:pt x="8769" y="7057"/>
                    <a:pt x="5681" y="7716"/>
                  </a:cubicBezTo>
                  <a:cubicBezTo>
                    <a:pt x="5655" y="7721"/>
                    <a:pt x="5630" y="7724"/>
                    <a:pt x="5604" y="7724"/>
                  </a:cubicBezTo>
                  <a:cubicBezTo>
                    <a:pt x="4221" y="7724"/>
                    <a:pt x="3148" y="1"/>
                    <a:pt x="3148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 flipH="1">
              <a:off x="5646309" y="1543799"/>
              <a:ext cx="831885" cy="1160647"/>
            </a:xfrm>
            <a:custGeom>
              <a:avLst/>
              <a:gdLst/>
              <a:ahLst/>
              <a:cxnLst/>
              <a:rect l="l" t="t" r="r" b="b"/>
              <a:pathLst>
                <a:path w="11713" h="16342" extrusionOk="0">
                  <a:moveTo>
                    <a:pt x="6680" y="0"/>
                  </a:moveTo>
                  <a:cubicBezTo>
                    <a:pt x="5073" y="0"/>
                    <a:pt x="3107" y="146"/>
                    <a:pt x="2050" y="725"/>
                  </a:cubicBezTo>
                  <a:cubicBezTo>
                    <a:pt x="2050" y="725"/>
                    <a:pt x="308" y="1501"/>
                    <a:pt x="1" y="2526"/>
                  </a:cubicBezTo>
                  <a:lnTo>
                    <a:pt x="1143" y="10607"/>
                  </a:lnTo>
                  <a:lnTo>
                    <a:pt x="850" y="15702"/>
                  </a:lnTo>
                  <a:cubicBezTo>
                    <a:pt x="850" y="15702"/>
                    <a:pt x="2405" y="16341"/>
                    <a:pt x="4371" y="16341"/>
                  </a:cubicBezTo>
                  <a:cubicBezTo>
                    <a:pt x="5608" y="16341"/>
                    <a:pt x="7009" y="16088"/>
                    <a:pt x="8287" y="15262"/>
                  </a:cubicBezTo>
                  <a:cubicBezTo>
                    <a:pt x="8287" y="15262"/>
                    <a:pt x="9946" y="15816"/>
                    <a:pt x="11017" y="15816"/>
                  </a:cubicBezTo>
                  <a:cubicBezTo>
                    <a:pt x="11307" y="15816"/>
                    <a:pt x="11553" y="15775"/>
                    <a:pt x="11712" y="15672"/>
                  </a:cubicBezTo>
                  <a:lnTo>
                    <a:pt x="10600" y="9319"/>
                  </a:lnTo>
                  <a:cubicBezTo>
                    <a:pt x="10283" y="7334"/>
                    <a:pt x="10023" y="191"/>
                    <a:pt x="9417" y="191"/>
                  </a:cubicBezTo>
                  <a:cubicBezTo>
                    <a:pt x="9407" y="191"/>
                    <a:pt x="9396" y="194"/>
                    <a:pt x="9385" y="198"/>
                  </a:cubicBezTo>
                  <a:cubicBezTo>
                    <a:pt x="9372" y="206"/>
                    <a:pt x="9359" y="209"/>
                    <a:pt x="9346" y="209"/>
                  </a:cubicBezTo>
                  <a:cubicBezTo>
                    <a:pt x="9285" y="209"/>
                    <a:pt x="9223" y="137"/>
                    <a:pt x="9150" y="125"/>
                  </a:cubicBezTo>
                  <a:cubicBezTo>
                    <a:pt x="8875" y="81"/>
                    <a:pt x="7877" y="0"/>
                    <a:pt x="6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 flipH="1">
              <a:off x="5949932" y="1542307"/>
              <a:ext cx="270382" cy="536503"/>
            </a:xfrm>
            <a:custGeom>
              <a:avLst/>
              <a:gdLst/>
              <a:ahLst/>
              <a:cxnLst/>
              <a:rect l="l" t="t" r="r" b="b"/>
              <a:pathLst>
                <a:path w="3807" h="7554" extrusionOk="0">
                  <a:moveTo>
                    <a:pt x="2867" y="0"/>
                  </a:moveTo>
                  <a:cubicBezTo>
                    <a:pt x="1934" y="0"/>
                    <a:pt x="564" y="41"/>
                    <a:pt x="0" y="263"/>
                  </a:cubicBezTo>
                  <a:lnTo>
                    <a:pt x="3806" y="7554"/>
                  </a:lnTo>
                  <a:lnTo>
                    <a:pt x="3806" y="14"/>
                  </a:lnTo>
                  <a:cubicBezTo>
                    <a:pt x="3806" y="14"/>
                    <a:pt x="3411" y="0"/>
                    <a:pt x="2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 flipH="1">
              <a:off x="5920812" y="1097285"/>
              <a:ext cx="431532" cy="548790"/>
            </a:xfrm>
            <a:custGeom>
              <a:avLst/>
              <a:gdLst/>
              <a:ahLst/>
              <a:cxnLst/>
              <a:rect l="l" t="t" r="r" b="b"/>
              <a:pathLst>
                <a:path w="6076" h="7727" extrusionOk="0">
                  <a:moveTo>
                    <a:pt x="2782" y="0"/>
                  </a:moveTo>
                  <a:lnTo>
                    <a:pt x="1200" y="44"/>
                  </a:lnTo>
                  <a:cubicBezTo>
                    <a:pt x="1200" y="44"/>
                    <a:pt x="293" y="59"/>
                    <a:pt x="293" y="498"/>
                  </a:cubicBezTo>
                  <a:cubicBezTo>
                    <a:pt x="293" y="498"/>
                    <a:pt x="0" y="5885"/>
                    <a:pt x="1713" y="5958"/>
                  </a:cubicBezTo>
                  <a:lnTo>
                    <a:pt x="2738" y="5958"/>
                  </a:lnTo>
                  <a:lnTo>
                    <a:pt x="2738" y="6720"/>
                  </a:lnTo>
                  <a:cubicBezTo>
                    <a:pt x="2738" y="6983"/>
                    <a:pt x="2855" y="7217"/>
                    <a:pt x="3074" y="7349"/>
                  </a:cubicBezTo>
                  <a:cubicBezTo>
                    <a:pt x="3364" y="7521"/>
                    <a:pt x="3783" y="7727"/>
                    <a:pt x="4206" y="7727"/>
                  </a:cubicBezTo>
                  <a:cubicBezTo>
                    <a:pt x="4466" y="7727"/>
                    <a:pt x="4728" y="7649"/>
                    <a:pt x="4963" y="7437"/>
                  </a:cubicBezTo>
                  <a:cubicBezTo>
                    <a:pt x="5256" y="7188"/>
                    <a:pt x="5387" y="6778"/>
                    <a:pt x="5343" y="6397"/>
                  </a:cubicBezTo>
                  <a:lnTo>
                    <a:pt x="5124" y="3513"/>
                  </a:lnTo>
                  <a:cubicBezTo>
                    <a:pt x="5124" y="3513"/>
                    <a:pt x="6075" y="3323"/>
                    <a:pt x="5900" y="2328"/>
                  </a:cubicBezTo>
                  <a:cubicBezTo>
                    <a:pt x="5801" y="1797"/>
                    <a:pt x="5528" y="1643"/>
                    <a:pt x="5245" y="1643"/>
                  </a:cubicBezTo>
                  <a:cubicBezTo>
                    <a:pt x="4857" y="1643"/>
                    <a:pt x="4450" y="1932"/>
                    <a:pt x="4450" y="1932"/>
                  </a:cubicBezTo>
                  <a:lnTo>
                    <a:pt x="4450" y="1610"/>
                  </a:lnTo>
                  <a:cubicBezTo>
                    <a:pt x="4450" y="717"/>
                    <a:pt x="3718" y="0"/>
                    <a:pt x="2840" y="0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 flipH="1">
              <a:off x="6239987" y="1278177"/>
              <a:ext cx="24006" cy="114417"/>
            </a:xfrm>
            <a:custGeom>
              <a:avLst/>
              <a:gdLst/>
              <a:ahLst/>
              <a:cxnLst/>
              <a:rect l="l" t="t" r="r" b="b"/>
              <a:pathLst>
                <a:path w="338" h="1611" extrusionOk="0">
                  <a:moveTo>
                    <a:pt x="74" y="0"/>
                  </a:moveTo>
                  <a:cubicBezTo>
                    <a:pt x="59" y="0"/>
                    <a:pt x="30" y="396"/>
                    <a:pt x="0" y="879"/>
                  </a:cubicBezTo>
                  <a:lnTo>
                    <a:pt x="0" y="1230"/>
                  </a:lnTo>
                  <a:cubicBezTo>
                    <a:pt x="0" y="1347"/>
                    <a:pt x="30" y="1450"/>
                    <a:pt x="74" y="1523"/>
                  </a:cubicBezTo>
                  <a:cubicBezTo>
                    <a:pt x="132" y="1596"/>
                    <a:pt x="205" y="1611"/>
                    <a:pt x="264" y="1611"/>
                  </a:cubicBezTo>
                  <a:cubicBezTo>
                    <a:pt x="308" y="1596"/>
                    <a:pt x="337" y="1581"/>
                    <a:pt x="337" y="1581"/>
                  </a:cubicBezTo>
                  <a:cubicBezTo>
                    <a:pt x="330" y="1574"/>
                    <a:pt x="319" y="1574"/>
                    <a:pt x="306" y="1574"/>
                  </a:cubicBezTo>
                  <a:cubicBezTo>
                    <a:pt x="293" y="1574"/>
                    <a:pt x="279" y="1574"/>
                    <a:pt x="264" y="1567"/>
                  </a:cubicBezTo>
                  <a:cubicBezTo>
                    <a:pt x="220" y="1567"/>
                    <a:pt x="176" y="1523"/>
                    <a:pt x="132" y="1464"/>
                  </a:cubicBezTo>
                  <a:cubicBezTo>
                    <a:pt x="74" y="1362"/>
                    <a:pt x="117" y="1113"/>
                    <a:pt x="117" y="879"/>
                  </a:cubicBezTo>
                  <a:cubicBezTo>
                    <a:pt x="117" y="396"/>
                    <a:pt x="117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 flipH="1">
              <a:off x="6172445" y="1281302"/>
              <a:ext cx="9446" cy="28125"/>
            </a:xfrm>
            <a:custGeom>
              <a:avLst/>
              <a:gdLst/>
              <a:ahLst/>
              <a:cxnLst/>
              <a:rect l="l" t="t" r="r" b="b"/>
              <a:pathLst>
                <a:path w="133" h="396" extrusionOk="0">
                  <a:moveTo>
                    <a:pt x="74" y="0"/>
                  </a:moveTo>
                  <a:cubicBezTo>
                    <a:pt x="45" y="0"/>
                    <a:pt x="16" y="88"/>
                    <a:pt x="16" y="205"/>
                  </a:cubicBezTo>
                  <a:cubicBezTo>
                    <a:pt x="1" y="308"/>
                    <a:pt x="16" y="395"/>
                    <a:pt x="59" y="395"/>
                  </a:cubicBezTo>
                  <a:cubicBezTo>
                    <a:pt x="74" y="395"/>
                    <a:pt x="118" y="308"/>
                    <a:pt x="118" y="205"/>
                  </a:cubicBezTo>
                  <a:cubicBezTo>
                    <a:pt x="133" y="88"/>
                    <a:pt x="118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 flipH="1">
              <a:off x="6296165" y="1280237"/>
              <a:ext cx="9446" cy="28125"/>
            </a:xfrm>
            <a:custGeom>
              <a:avLst/>
              <a:gdLst/>
              <a:ahLst/>
              <a:cxnLst/>
              <a:rect l="l" t="t" r="r" b="b"/>
              <a:pathLst>
                <a:path w="133" h="396" extrusionOk="0">
                  <a:moveTo>
                    <a:pt x="74" y="1"/>
                  </a:moveTo>
                  <a:cubicBezTo>
                    <a:pt x="45" y="1"/>
                    <a:pt x="30" y="74"/>
                    <a:pt x="30" y="191"/>
                  </a:cubicBezTo>
                  <a:cubicBezTo>
                    <a:pt x="1" y="308"/>
                    <a:pt x="30" y="396"/>
                    <a:pt x="59" y="396"/>
                  </a:cubicBezTo>
                  <a:cubicBezTo>
                    <a:pt x="74" y="396"/>
                    <a:pt x="118" y="308"/>
                    <a:pt x="118" y="191"/>
                  </a:cubicBezTo>
                  <a:cubicBezTo>
                    <a:pt x="133" y="88"/>
                    <a:pt x="11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 flipH="1">
              <a:off x="6094462" y="1478814"/>
              <a:ext cx="67613" cy="119673"/>
            </a:xfrm>
            <a:custGeom>
              <a:avLst/>
              <a:gdLst/>
              <a:ahLst/>
              <a:cxnLst/>
              <a:rect l="l" t="t" r="r" b="b"/>
              <a:pathLst>
                <a:path w="952" h="1685" extrusionOk="0">
                  <a:moveTo>
                    <a:pt x="937" y="1"/>
                  </a:moveTo>
                  <a:lnTo>
                    <a:pt x="937" y="1"/>
                  </a:lnTo>
                  <a:cubicBezTo>
                    <a:pt x="717" y="293"/>
                    <a:pt x="395" y="498"/>
                    <a:pt x="59" y="586"/>
                  </a:cubicBezTo>
                  <a:lnTo>
                    <a:pt x="29" y="586"/>
                  </a:lnTo>
                  <a:cubicBezTo>
                    <a:pt x="15" y="923"/>
                    <a:pt x="0" y="1143"/>
                    <a:pt x="59" y="1465"/>
                  </a:cubicBezTo>
                  <a:cubicBezTo>
                    <a:pt x="59" y="1479"/>
                    <a:pt x="103" y="1655"/>
                    <a:pt x="103" y="1684"/>
                  </a:cubicBezTo>
                  <a:cubicBezTo>
                    <a:pt x="103" y="1684"/>
                    <a:pt x="249" y="1626"/>
                    <a:pt x="351" y="1567"/>
                  </a:cubicBezTo>
                  <a:cubicBezTo>
                    <a:pt x="600" y="1421"/>
                    <a:pt x="791" y="1172"/>
                    <a:pt x="864" y="879"/>
                  </a:cubicBezTo>
                  <a:cubicBezTo>
                    <a:pt x="952" y="601"/>
                    <a:pt x="952" y="293"/>
                    <a:pt x="937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 flipH="1">
              <a:off x="5967617" y="1250124"/>
              <a:ext cx="57244" cy="75497"/>
            </a:xfrm>
            <a:custGeom>
              <a:avLst/>
              <a:gdLst/>
              <a:ahLst/>
              <a:cxnLst/>
              <a:rect l="l" t="t" r="r" b="b"/>
              <a:pathLst>
                <a:path w="806" h="1063" extrusionOk="0">
                  <a:moveTo>
                    <a:pt x="718" y="0"/>
                  </a:moveTo>
                  <a:cubicBezTo>
                    <a:pt x="718" y="0"/>
                    <a:pt x="630" y="0"/>
                    <a:pt x="498" y="59"/>
                  </a:cubicBezTo>
                  <a:cubicBezTo>
                    <a:pt x="366" y="102"/>
                    <a:pt x="205" y="234"/>
                    <a:pt x="103" y="454"/>
                  </a:cubicBezTo>
                  <a:lnTo>
                    <a:pt x="0" y="615"/>
                  </a:lnTo>
                  <a:lnTo>
                    <a:pt x="0" y="615"/>
                  </a:lnTo>
                  <a:lnTo>
                    <a:pt x="176" y="512"/>
                  </a:lnTo>
                  <a:cubicBezTo>
                    <a:pt x="185" y="507"/>
                    <a:pt x="194" y="502"/>
                    <a:pt x="203" y="496"/>
                  </a:cubicBezTo>
                  <a:lnTo>
                    <a:pt x="203" y="496"/>
                  </a:lnTo>
                  <a:lnTo>
                    <a:pt x="205" y="498"/>
                  </a:lnTo>
                  <a:cubicBezTo>
                    <a:pt x="206" y="497"/>
                    <a:pt x="206" y="495"/>
                    <a:pt x="207" y="494"/>
                  </a:cubicBezTo>
                  <a:lnTo>
                    <a:pt x="207" y="494"/>
                  </a:lnTo>
                  <a:cubicBezTo>
                    <a:pt x="270" y="456"/>
                    <a:pt x="333" y="420"/>
                    <a:pt x="396" y="395"/>
                  </a:cubicBezTo>
                  <a:cubicBezTo>
                    <a:pt x="413" y="391"/>
                    <a:pt x="431" y="389"/>
                    <a:pt x="448" y="389"/>
                  </a:cubicBezTo>
                  <a:cubicBezTo>
                    <a:pt x="542" y="389"/>
                    <a:pt x="620" y="455"/>
                    <a:pt x="645" y="542"/>
                  </a:cubicBezTo>
                  <a:cubicBezTo>
                    <a:pt x="689" y="644"/>
                    <a:pt x="645" y="747"/>
                    <a:pt x="615" y="820"/>
                  </a:cubicBezTo>
                  <a:cubicBezTo>
                    <a:pt x="513" y="981"/>
                    <a:pt x="410" y="1039"/>
                    <a:pt x="425" y="1054"/>
                  </a:cubicBezTo>
                  <a:cubicBezTo>
                    <a:pt x="425" y="1060"/>
                    <a:pt x="430" y="1063"/>
                    <a:pt x="438" y="1063"/>
                  </a:cubicBezTo>
                  <a:cubicBezTo>
                    <a:pt x="475" y="1063"/>
                    <a:pt x="584" y="1009"/>
                    <a:pt x="703" y="878"/>
                  </a:cubicBezTo>
                  <a:cubicBezTo>
                    <a:pt x="762" y="805"/>
                    <a:pt x="806" y="659"/>
                    <a:pt x="762" y="527"/>
                  </a:cubicBezTo>
                  <a:cubicBezTo>
                    <a:pt x="732" y="454"/>
                    <a:pt x="703" y="395"/>
                    <a:pt x="630" y="351"/>
                  </a:cubicBezTo>
                  <a:cubicBezTo>
                    <a:pt x="575" y="318"/>
                    <a:pt x="512" y="302"/>
                    <a:pt x="453" y="302"/>
                  </a:cubicBezTo>
                  <a:cubicBezTo>
                    <a:pt x="433" y="302"/>
                    <a:pt x="414" y="304"/>
                    <a:pt x="396" y="307"/>
                  </a:cubicBezTo>
                  <a:cubicBezTo>
                    <a:pt x="358" y="312"/>
                    <a:pt x="324" y="322"/>
                    <a:pt x="294" y="334"/>
                  </a:cubicBezTo>
                  <a:lnTo>
                    <a:pt x="294" y="334"/>
                  </a:lnTo>
                  <a:cubicBezTo>
                    <a:pt x="369" y="230"/>
                    <a:pt x="462" y="152"/>
                    <a:pt x="542" y="102"/>
                  </a:cubicBezTo>
                  <a:cubicBezTo>
                    <a:pt x="645" y="29"/>
                    <a:pt x="718" y="15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 flipH="1">
              <a:off x="6185939" y="1384213"/>
              <a:ext cx="64559" cy="52272"/>
            </a:xfrm>
            <a:custGeom>
              <a:avLst/>
              <a:gdLst/>
              <a:ahLst/>
              <a:cxnLst/>
              <a:rect l="l" t="t" r="r" b="b"/>
              <a:pathLst>
                <a:path w="909" h="736" extrusionOk="0">
                  <a:moveTo>
                    <a:pt x="879" y="1"/>
                  </a:moveTo>
                  <a:cubicBezTo>
                    <a:pt x="864" y="1"/>
                    <a:pt x="864" y="74"/>
                    <a:pt x="820" y="176"/>
                  </a:cubicBezTo>
                  <a:cubicBezTo>
                    <a:pt x="806" y="293"/>
                    <a:pt x="718" y="410"/>
                    <a:pt x="586" y="528"/>
                  </a:cubicBezTo>
                  <a:cubicBezTo>
                    <a:pt x="455" y="630"/>
                    <a:pt x="293" y="674"/>
                    <a:pt x="176" y="674"/>
                  </a:cubicBezTo>
                  <a:cubicBezTo>
                    <a:pt x="108" y="674"/>
                    <a:pt x="53" y="667"/>
                    <a:pt x="23" y="667"/>
                  </a:cubicBezTo>
                  <a:cubicBezTo>
                    <a:pt x="9" y="667"/>
                    <a:pt x="1" y="669"/>
                    <a:pt x="1" y="674"/>
                  </a:cubicBezTo>
                  <a:cubicBezTo>
                    <a:pt x="1" y="689"/>
                    <a:pt x="59" y="732"/>
                    <a:pt x="176" y="732"/>
                  </a:cubicBezTo>
                  <a:cubicBezTo>
                    <a:pt x="191" y="734"/>
                    <a:pt x="207" y="735"/>
                    <a:pt x="223" y="735"/>
                  </a:cubicBezTo>
                  <a:cubicBezTo>
                    <a:pt x="337" y="735"/>
                    <a:pt x="491" y="690"/>
                    <a:pt x="645" y="601"/>
                  </a:cubicBezTo>
                  <a:cubicBezTo>
                    <a:pt x="806" y="484"/>
                    <a:pt x="879" y="323"/>
                    <a:pt x="894" y="191"/>
                  </a:cubicBezTo>
                  <a:cubicBezTo>
                    <a:pt x="908" y="74"/>
                    <a:pt x="894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 flipH="1">
              <a:off x="6168254" y="1378176"/>
              <a:ext cx="34375" cy="21733"/>
            </a:xfrm>
            <a:custGeom>
              <a:avLst/>
              <a:gdLst/>
              <a:ahLst/>
              <a:cxnLst/>
              <a:rect l="l" t="t" r="r" b="b"/>
              <a:pathLst>
                <a:path w="484" h="306" extrusionOk="0">
                  <a:moveTo>
                    <a:pt x="146" y="0"/>
                  </a:moveTo>
                  <a:cubicBezTo>
                    <a:pt x="125" y="0"/>
                    <a:pt x="105" y="4"/>
                    <a:pt x="88" y="12"/>
                  </a:cubicBezTo>
                  <a:cubicBezTo>
                    <a:pt x="15" y="27"/>
                    <a:pt x="0" y="42"/>
                    <a:pt x="0" y="56"/>
                  </a:cubicBezTo>
                  <a:cubicBezTo>
                    <a:pt x="0" y="86"/>
                    <a:pt x="132" y="56"/>
                    <a:pt x="264" y="115"/>
                  </a:cubicBezTo>
                  <a:cubicBezTo>
                    <a:pt x="381" y="188"/>
                    <a:pt x="425" y="305"/>
                    <a:pt x="454" y="305"/>
                  </a:cubicBezTo>
                  <a:cubicBezTo>
                    <a:pt x="483" y="305"/>
                    <a:pt x="483" y="261"/>
                    <a:pt x="454" y="203"/>
                  </a:cubicBezTo>
                  <a:cubicBezTo>
                    <a:pt x="439" y="159"/>
                    <a:pt x="381" y="86"/>
                    <a:pt x="308" y="42"/>
                  </a:cubicBezTo>
                  <a:cubicBezTo>
                    <a:pt x="256" y="21"/>
                    <a:pt x="197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 flipH="1">
              <a:off x="5637006" y="2610757"/>
              <a:ext cx="780891" cy="84375"/>
            </a:xfrm>
            <a:custGeom>
              <a:avLst/>
              <a:gdLst/>
              <a:ahLst/>
              <a:cxnLst/>
              <a:rect l="l" t="t" r="r" b="b"/>
              <a:pathLst>
                <a:path w="10995" h="1188" extrusionOk="0">
                  <a:moveTo>
                    <a:pt x="7423" y="0"/>
                  </a:moveTo>
                  <a:lnTo>
                    <a:pt x="7408" y="30"/>
                  </a:lnTo>
                  <a:cubicBezTo>
                    <a:pt x="6969" y="440"/>
                    <a:pt x="6325" y="732"/>
                    <a:pt x="5637" y="908"/>
                  </a:cubicBezTo>
                  <a:cubicBezTo>
                    <a:pt x="5027" y="1035"/>
                    <a:pt x="4427" y="1098"/>
                    <a:pt x="3864" y="1098"/>
                  </a:cubicBezTo>
                  <a:cubicBezTo>
                    <a:pt x="3710" y="1098"/>
                    <a:pt x="3559" y="1093"/>
                    <a:pt x="3412" y="1084"/>
                  </a:cubicBezTo>
                  <a:cubicBezTo>
                    <a:pt x="2738" y="1055"/>
                    <a:pt x="2138" y="923"/>
                    <a:pt x="1626" y="806"/>
                  </a:cubicBezTo>
                  <a:cubicBezTo>
                    <a:pt x="1113" y="703"/>
                    <a:pt x="703" y="571"/>
                    <a:pt x="440" y="498"/>
                  </a:cubicBezTo>
                  <a:cubicBezTo>
                    <a:pt x="294" y="469"/>
                    <a:pt x="191" y="425"/>
                    <a:pt x="103" y="410"/>
                  </a:cubicBezTo>
                  <a:cubicBezTo>
                    <a:pt x="30" y="396"/>
                    <a:pt x="1" y="396"/>
                    <a:pt x="1" y="396"/>
                  </a:cubicBezTo>
                  <a:lnTo>
                    <a:pt x="1" y="396"/>
                  </a:lnTo>
                  <a:cubicBezTo>
                    <a:pt x="1" y="396"/>
                    <a:pt x="30" y="410"/>
                    <a:pt x="103" y="425"/>
                  </a:cubicBezTo>
                  <a:cubicBezTo>
                    <a:pt x="176" y="469"/>
                    <a:pt x="294" y="498"/>
                    <a:pt x="411" y="542"/>
                  </a:cubicBezTo>
                  <a:cubicBezTo>
                    <a:pt x="689" y="630"/>
                    <a:pt x="1099" y="762"/>
                    <a:pt x="1611" y="879"/>
                  </a:cubicBezTo>
                  <a:cubicBezTo>
                    <a:pt x="2123" y="1011"/>
                    <a:pt x="2724" y="1142"/>
                    <a:pt x="3412" y="1172"/>
                  </a:cubicBezTo>
                  <a:cubicBezTo>
                    <a:pt x="3574" y="1182"/>
                    <a:pt x="3741" y="1187"/>
                    <a:pt x="3911" y="1187"/>
                  </a:cubicBezTo>
                  <a:cubicBezTo>
                    <a:pt x="4461" y="1187"/>
                    <a:pt x="5048" y="1130"/>
                    <a:pt x="5652" y="996"/>
                  </a:cubicBezTo>
                  <a:cubicBezTo>
                    <a:pt x="6320" y="811"/>
                    <a:pt x="6961" y="530"/>
                    <a:pt x="7426" y="111"/>
                  </a:cubicBezTo>
                  <a:lnTo>
                    <a:pt x="7426" y="111"/>
                  </a:lnTo>
                  <a:cubicBezTo>
                    <a:pt x="8318" y="522"/>
                    <a:pt x="9173" y="738"/>
                    <a:pt x="9825" y="738"/>
                  </a:cubicBezTo>
                  <a:cubicBezTo>
                    <a:pt x="9885" y="738"/>
                    <a:pt x="9943" y="736"/>
                    <a:pt x="9999" y="732"/>
                  </a:cubicBezTo>
                  <a:cubicBezTo>
                    <a:pt x="10351" y="718"/>
                    <a:pt x="10585" y="586"/>
                    <a:pt x="10761" y="513"/>
                  </a:cubicBezTo>
                  <a:cubicBezTo>
                    <a:pt x="10849" y="484"/>
                    <a:pt x="10907" y="440"/>
                    <a:pt x="10936" y="425"/>
                  </a:cubicBezTo>
                  <a:cubicBezTo>
                    <a:pt x="10980" y="410"/>
                    <a:pt x="10995" y="396"/>
                    <a:pt x="10995" y="396"/>
                  </a:cubicBezTo>
                  <a:cubicBezTo>
                    <a:pt x="10995" y="390"/>
                    <a:pt x="10992" y="388"/>
                    <a:pt x="10987" y="388"/>
                  </a:cubicBezTo>
                  <a:cubicBezTo>
                    <a:pt x="10961" y="388"/>
                    <a:pt x="10881" y="438"/>
                    <a:pt x="10761" y="498"/>
                  </a:cubicBezTo>
                  <a:cubicBezTo>
                    <a:pt x="10585" y="557"/>
                    <a:pt x="10351" y="659"/>
                    <a:pt x="10029" y="689"/>
                  </a:cubicBezTo>
                  <a:cubicBezTo>
                    <a:pt x="10008" y="689"/>
                    <a:pt x="9987" y="689"/>
                    <a:pt x="9966" y="689"/>
                  </a:cubicBezTo>
                  <a:cubicBezTo>
                    <a:pt x="9312" y="689"/>
                    <a:pt x="8417" y="469"/>
                    <a:pt x="7467" y="30"/>
                  </a:cubicBezTo>
                  <a:lnTo>
                    <a:pt x="7423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 flipH="1">
              <a:off x="5889635" y="2064175"/>
              <a:ext cx="59304" cy="564628"/>
            </a:xfrm>
            <a:custGeom>
              <a:avLst/>
              <a:gdLst/>
              <a:ahLst/>
              <a:cxnLst/>
              <a:rect l="l" t="t" r="r" b="b"/>
              <a:pathLst>
                <a:path w="835" h="7950" extrusionOk="0">
                  <a:moveTo>
                    <a:pt x="15" y="1"/>
                  </a:moveTo>
                  <a:cubicBezTo>
                    <a:pt x="0" y="1"/>
                    <a:pt x="15" y="118"/>
                    <a:pt x="29" y="323"/>
                  </a:cubicBezTo>
                  <a:cubicBezTo>
                    <a:pt x="59" y="528"/>
                    <a:pt x="88" y="821"/>
                    <a:pt x="132" y="1157"/>
                  </a:cubicBezTo>
                  <a:cubicBezTo>
                    <a:pt x="205" y="1875"/>
                    <a:pt x="322" y="2855"/>
                    <a:pt x="439" y="3953"/>
                  </a:cubicBezTo>
                  <a:cubicBezTo>
                    <a:pt x="542" y="5051"/>
                    <a:pt x="644" y="6062"/>
                    <a:pt x="717" y="6779"/>
                  </a:cubicBezTo>
                  <a:cubicBezTo>
                    <a:pt x="732" y="7130"/>
                    <a:pt x="761" y="7423"/>
                    <a:pt x="791" y="7643"/>
                  </a:cubicBezTo>
                  <a:cubicBezTo>
                    <a:pt x="805" y="7848"/>
                    <a:pt x="820" y="7950"/>
                    <a:pt x="820" y="7950"/>
                  </a:cubicBezTo>
                  <a:cubicBezTo>
                    <a:pt x="835" y="7950"/>
                    <a:pt x="835" y="7848"/>
                    <a:pt x="835" y="7643"/>
                  </a:cubicBezTo>
                  <a:cubicBezTo>
                    <a:pt x="820" y="7438"/>
                    <a:pt x="805" y="7145"/>
                    <a:pt x="791" y="6779"/>
                  </a:cubicBezTo>
                  <a:cubicBezTo>
                    <a:pt x="747" y="6047"/>
                    <a:pt x="659" y="5051"/>
                    <a:pt x="542" y="3953"/>
                  </a:cubicBezTo>
                  <a:cubicBezTo>
                    <a:pt x="439" y="2855"/>
                    <a:pt x="308" y="1875"/>
                    <a:pt x="205" y="1157"/>
                  </a:cubicBezTo>
                  <a:cubicBezTo>
                    <a:pt x="147" y="821"/>
                    <a:pt x="103" y="528"/>
                    <a:pt x="73" y="323"/>
                  </a:cubicBezTo>
                  <a:cubicBezTo>
                    <a:pt x="59" y="118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 flipH="1">
              <a:off x="5865701" y="1543302"/>
              <a:ext cx="84304" cy="431532"/>
            </a:xfrm>
            <a:custGeom>
              <a:avLst/>
              <a:gdLst/>
              <a:ahLst/>
              <a:cxnLst/>
              <a:rect l="l" t="t" r="r" b="b"/>
              <a:pathLst>
                <a:path w="1187" h="6076" extrusionOk="0">
                  <a:moveTo>
                    <a:pt x="0" y="0"/>
                  </a:moveTo>
                  <a:lnTo>
                    <a:pt x="0" y="6076"/>
                  </a:lnTo>
                  <a:cubicBezTo>
                    <a:pt x="0" y="6076"/>
                    <a:pt x="1186" y="2518"/>
                    <a:pt x="923" y="1874"/>
                  </a:cubicBezTo>
                  <a:cubicBezTo>
                    <a:pt x="689" y="12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 flipH="1">
              <a:off x="5996735" y="1560986"/>
              <a:ext cx="272442" cy="431532"/>
            </a:xfrm>
            <a:custGeom>
              <a:avLst/>
              <a:gdLst/>
              <a:ahLst/>
              <a:cxnLst/>
              <a:rect l="l" t="t" r="r" b="b"/>
              <a:pathLst>
                <a:path w="3836" h="6076" extrusionOk="0">
                  <a:moveTo>
                    <a:pt x="688" y="0"/>
                  </a:moveTo>
                  <a:cubicBezTo>
                    <a:pt x="542" y="30"/>
                    <a:pt x="0" y="2167"/>
                    <a:pt x="556" y="2811"/>
                  </a:cubicBezTo>
                  <a:cubicBezTo>
                    <a:pt x="1171" y="3528"/>
                    <a:pt x="3836" y="6076"/>
                    <a:pt x="3836" y="6076"/>
                  </a:cubicBezTo>
                  <a:lnTo>
                    <a:pt x="688" y="0"/>
                  </a:ln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 flipH="1">
              <a:off x="6130825" y="2746126"/>
              <a:ext cx="175780" cy="125994"/>
            </a:xfrm>
            <a:custGeom>
              <a:avLst/>
              <a:gdLst/>
              <a:ahLst/>
              <a:cxnLst/>
              <a:rect l="l" t="t" r="r" b="b"/>
              <a:pathLst>
                <a:path w="2475" h="1774" extrusionOk="0">
                  <a:moveTo>
                    <a:pt x="2455" y="0"/>
                  </a:moveTo>
                  <a:cubicBezTo>
                    <a:pt x="2404" y="0"/>
                    <a:pt x="2040" y="576"/>
                    <a:pt x="1376" y="1056"/>
                  </a:cubicBezTo>
                  <a:cubicBezTo>
                    <a:pt x="674" y="1569"/>
                    <a:pt x="0" y="1730"/>
                    <a:pt x="15" y="1774"/>
                  </a:cubicBezTo>
                  <a:cubicBezTo>
                    <a:pt x="15" y="1774"/>
                    <a:pt x="205" y="1759"/>
                    <a:pt x="454" y="1657"/>
                  </a:cubicBezTo>
                  <a:cubicBezTo>
                    <a:pt x="732" y="1569"/>
                    <a:pt x="1083" y="1408"/>
                    <a:pt x="1420" y="1144"/>
                  </a:cubicBezTo>
                  <a:cubicBezTo>
                    <a:pt x="1772" y="895"/>
                    <a:pt x="2050" y="602"/>
                    <a:pt x="2211" y="383"/>
                  </a:cubicBezTo>
                  <a:cubicBezTo>
                    <a:pt x="2386" y="163"/>
                    <a:pt x="2474" y="2"/>
                    <a:pt x="2460" y="2"/>
                  </a:cubicBezTo>
                  <a:cubicBezTo>
                    <a:pt x="2459" y="1"/>
                    <a:pt x="2457" y="0"/>
                    <a:pt x="2455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 flipH="1">
              <a:off x="5465417" y="2832560"/>
              <a:ext cx="754897" cy="1900700"/>
            </a:xfrm>
            <a:custGeom>
              <a:avLst/>
              <a:gdLst/>
              <a:ahLst/>
              <a:cxnLst/>
              <a:rect l="l" t="t" r="r" b="b"/>
              <a:pathLst>
                <a:path w="10629" h="26762" extrusionOk="0">
                  <a:moveTo>
                    <a:pt x="0" y="0"/>
                  </a:moveTo>
                  <a:lnTo>
                    <a:pt x="0" y="74"/>
                  </a:lnTo>
                  <a:cubicBezTo>
                    <a:pt x="15" y="132"/>
                    <a:pt x="15" y="205"/>
                    <a:pt x="30" y="293"/>
                  </a:cubicBezTo>
                  <a:cubicBezTo>
                    <a:pt x="73" y="498"/>
                    <a:pt x="103" y="776"/>
                    <a:pt x="161" y="1142"/>
                  </a:cubicBezTo>
                  <a:cubicBezTo>
                    <a:pt x="176" y="1318"/>
                    <a:pt x="220" y="1523"/>
                    <a:pt x="249" y="1742"/>
                  </a:cubicBezTo>
                  <a:cubicBezTo>
                    <a:pt x="293" y="1962"/>
                    <a:pt x="337" y="2196"/>
                    <a:pt x="395" y="2460"/>
                  </a:cubicBezTo>
                  <a:cubicBezTo>
                    <a:pt x="483" y="2958"/>
                    <a:pt x="600" y="3543"/>
                    <a:pt x="761" y="4173"/>
                  </a:cubicBezTo>
                  <a:cubicBezTo>
                    <a:pt x="835" y="4509"/>
                    <a:pt x="908" y="4831"/>
                    <a:pt x="996" y="5183"/>
                  </a:cubicBezTo>
                  <a:cubicBezTo>
                    <a:pt x="1098" y="5534"/>
                    <a:pt x="1186" y="5900"/>
                    <a:pt x="1289" y="6266"/>
                  </a:cubicBezTo>
                  <a:cubicBezTo>
                    <a:pt x="1493" y="7013"/>
                    <a:pt x="1757" y="7803"/>
                    <a:pt x="2006" y="8623"/>
                  </a:cubicBezTo>
                  <a:cubicBezTo>
                    <a:pt x="2562" y="10277"/>
                    <a:pt x="3221" y="12049"/>
                    <a:pt x="3997" y="13893"/>
                  </a:cubicBezTo>
                  <a:cubicBezTo>
                    <a:pt x="4787" y="15723"/>
                    <a:pt x="5607" y="17451"/>
                    <a:pt x="6383" y="19002"/>
                  </a:cubicBezTo>
                  <a:cubicBezTo>
                    <a:pt x="7144" y="20554"/>
                    <a:pt x="7876" y="21930"/>
                    <a:pt x="8520" y="23087"/>
                  </a:cubicBezTo>
                  <a:cubicBezTo>
                    <a:pt x="9150" y="24229"/>
                    <a:pt x="9677" y="25151"/>
                    <a:pt x="10043" y="25795"/>
                  </a:cubicBezTo>
                  <a:cubicBezTo>
                    <a:pt x="10219" y="26103"/>
                    <a:pt x="10365" y="26351"/>
                    <a:pt x="10467" y="26527"/>
                  </a:cubicBezTo>
                  <a:cubicBezTo>
                    <a:pt x="10497" y="26600"/>
                    <a:pt x="10541" y="26644"/>
                    <a:pt x="10570" y="26703"/>
                  </a:cubicBezTo>
                  <a:cubicBezTo>
                    <a:pt x="10585" y="26747"/>
                    <a:pt x="10614" y="26761"/>
                    <a:pt x="10614" y="26761"/>
                  </a:cubicBezTo>
                  <a:cubicBezTo>
                    <a:pt x="10614" y="26761"/>
                    <a:pt x="10585" y="26747"/>
                    <a:pt x="10628" y="26688"/>
                  </a:cubicBezTo>
                  <a:cubicBezTo>
                    <a:pt x="10585" y="26630"/>
                    <a:pt x="10555" y="26556"/>
                    <a:pt x="10511" y="26483"/>
                  </a:cubicBezTo>
                  <a:cubicBezTo>
                    <a:pt x="10424" y="26322"/>
                    <a:pt x="10292" y="26059"/>
                    <a:pt x="10116" y="25751"/>
                  </a:cubicBezTo>
                  <a:cubicBezTo>
                    <a:pt x="9765" y="25107"/>
                    <a:pt x="9252" y="24185"/>
                    <a:pt x="8638" y="23028"/>
                  </a:cubicBezTo>
                  <a:cubicBezTo>
                    <a:pt x="8008" y="21872"/>
                    <a:pt x="7276" y="20496"/>
                    <a:pt x="6515" y="18944"/>
                  </a:cubicBezTo>
                  <a:cubicBezTo>
                    <a:pt x="5739" y="17392"/>
                    <a:pt x="4919" y="15665"/>
                    <a:pt x="4129" y="13835"/>
                  </a:cubicBezTo>
                  <a:cubicBezTo>
                    <a:pt x="3338" y="11990"/>
                    <a:pt x="2665" y="10219"/>
                    <a:pt x="2123" y="8564"/>
                  </a:cubicBezTo>
                  <a:cubicBezTo>
                    <a:pt x="1845" y="7745"/>
                    <a:pt x="1581" y="6983"/>
                    <a:pt x="1391" y="6222"/>
                  </a:cubicBezTo>
                  <a:cubicBezTo>
                    <a:pt x="1289" y="5842"/>
                    <a:pt x="1186" y="5490"/>
                    <a:pt x="1098" y="5153"/>
                  </a:cubicBezTo>
                  <a:cubicBezTo>
                    <a:pt x="996" y="4817"/>
                    <a:pt x="908" y="4465"/>
                    <a:pt x="835" y="4158"/>
                  </a:cubicBezTo>
                  <a:cubicBezTo>
                    <a:pt x="674" y="3543"/>
                    <a:pt x="557" y="2958"/>
                    <a:pt x="454" y="2445"/>
                  </a:cubicBezTo>
                  <a:cubicBezTo>
                    <a:pt x="395" y="2182"/>
                    <a:pt x="337" y="1947"/>
                    <a:pt x="308" y="1728"/>
                  </a:cubicBezTo>
                  <a:cubicBezTo>
                    <a:pt x="264" y="1508"/>
                    <a:pt x="234" y="1303"/>
                    <a:pt x="191" y="1128"/>
                  </a:cubicBezTo>
                  <a:cubicBezTo>
                    <a:pt x="147" y="776"/>
                    <a:pt x="88" y="498"/>
                    <a:pt x="44" y="293"/>
                  </a:cubicBezTo>
                  <a:cubicBezTo>
                    <a:pt x="30" y="205"/>
                    <a:pt x="30" y="132"/>
                    <a:pt x="15" y="74"/>
                  </a:cubicBezTo>
                  <a:cubicBezTo>
                    <a:pt x="0" y="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 flipH="1">
              <a:off x="6258733" y="1720075"/>
              <a:ext cx="502270" cy="1441115"/>
            </a:xfrm>
            <a:custGeom>
              <a:avLst/>
              <a:gdLst/>
              <a:ahLst/>
              <a:cxnLst/>
              <a:rect l="l" t="t" r="r" b="b"/>
              <a:pathLst>
                <a:path w="7072" h="20291" extrusionOk="0">
                  <a:moveTo>
                    <a:pt x="3953" y="0"/>
                  </a:moveTo>
                  <a:cubicBezTo>
                    <a:pt x="3953" y="0"/>
                    <a:pt x="1948" y="5768"/>
                    <a:pt x="1172" y="9150"/>
                  </a:cubicBezTo>
                  <a:cubicBezTo>
                    <a:pt x="264" y="13117"/>
                    <a:pt x="1" y="18519"/>
                    <a:pt x="1" y="18519"/>
                  </a:cubicBezTo>
                  <a:lnTo>
                    <a:pt x="3046" y="20290"/>
                  </a:lnTo>
                  <a:cubicBezTo>
                    <a:pt x="3046" y="20290"/>
                    <a:pt x="4393" y="11638"/>
                    <a:pt x="4715" y="10453"/>
                  </a:cubicBezTo>
                  <a:cubicBezTo>
                    <a:pt x="4978" y="9486"/>
                    <a:pt x="5783" y="6807"/>
                    <a:pt x="6471" y="4538"/>
                  </a:cubicBezTo>
                  <a:cubicBezTo>
                    <a:pt x="7072" y="2591"/>
                    <a:pt x="5930" y="512"/>
                    <a:pt x="3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 flipH="1">
              <a:off x="6305619" y="1714109"/>
              <a:ext cx="183096" cy="705749"/>
            </a:xfrm>
            <a:custGeom>
              <a:avLst/>
              <a:gdLst/>
              <a:ahLst/>
              <a:cxnLst/>
              <a:rect l="l" t="t" r="r" b="b"/>
              <a:pathLst>
                <a:path w="2578" h="9937" extrusionOk="0">
                  <a:moveTo>
                    <a:pt x="651" y="0"/>
                  </a:moveTo>
                  <a:cubicBezTo>
                    <a:pt x="574" y="0"/>
                    <a:pt x="503" y="5"/>
                    <a:pt x="440" y="11"/>
                  </a:cubicBezTo>
                  <a:cubicBezTo>
                    <a:pt x="147" y="55"/>
                    <a:pt x="1" y="143"/>
                    <a:pt x="1" y="143"/>
                  </a:cubicBezTo>
                  <a:cubicBezTo>
                    <a:pt x="2" y="144"/>
                    <a:pt x="4" y="145"/>
                    <a:pt x="8" y="145"/>
                  </a:cubicBezTo>
                  <a:cubicBezTo>
                    <a:pt x="43" y="145"/>
                    <a:pt x="188" y="81"/>
                    <a:pt x="455" y="55"/>
                  </a:cubicBezTo>
                  <a:cubicBezTo>
                    <a:pt x="492" y="53"/>
                    <a:pt x="532" y="52"/>
                    <a:pt x="574" y="52"/>
                  </a:cubicBezTo>
                  <a:cubicBezTo>
                    <a:pt x="860" y="52"/>
                    <a:pt x="1245" y="105"/>
                    <a:pt x="1640" y="348"/>
                  </a:cubicBezTo>
                  <a:cubicBezTo>
                    <a:pt x="1860" y="479"/>
                    <a:pt x="2080" y="670"/>
                    <a:pt x="2241" y="933"/>
                  </a:cubicBezTo>
                  <a:cubicBezTo>
                    <a:pt x="2416" y="1182"/>
                    <a:pt x="2504" y="1519"/>
                    <a:pt x="2504" y="1870"/>
                  </a:cubicBezTo>
                  <a:cubicBezTo>
                    <a:pt x="2519" y="2207"/>
                    <a:pt x="2446" y="2558"/>
                    <a:pt x="2372" y="2939"/>
                  </a:cubicBezTo>
                  <a:cubicBezTo>
                    <a:pt x="2299" y="3334"/>
                    <a:pt x="2226" y="3715"/>
                    <a:pt x="2153" y="4110"/>
                  </a:cubicBezTo>
                  <a:cubicBezTo>
                    <a:pt x="1845" y="5706"/>
                    <a:pt x="1567" y="7155"/>
                    <a:pt x="1362" y="8209"/>
                  </a:cubicBezTo>
                  <a:cubicBezTo>
                    <a:pt x="1274" y="8721"/>
                    <a:pt x="1201" y="9146"/>
                    <a:pt x="1143" y="9453"/>
                  </a:cubicBezTo>
                  <a:cubicBezTo>
                    <a:pt x="1133" y="9548"/>
                    <a:pt x="1124" y="9631"/>
                    <a:pt x="1114" y="9701"/>
                  </a:cubicBezTo>
                  <a:lnTo>
                    <a:pt x="1114" y="9701"/>
                  </a:lnTo>
                  <a:cubicBezTo>
                    <a:pt x="1126" y="9630"/>
                    <a:pt x="1142" y="9542"/>
                    <a:pt x="1172" y="9453"/>
                  </a:cubicBezTo>
                  <a:cubicBezTo>
                    <a:pt x="1216" y="9146"/>
                    <a:pt x="1318" y="8721"/>
                    <a:pt x="1421" y="8209"/>
                  </a:cubicBezTo>
                  <a:cubicBezTo>
                    <a:pt x="1626" y="7170"/>
                    <a:pt x="1919" y="5720"/>
                    <a:pt x="2226" y="4125"/>
                  </a:cubicBezTo>
                  <a:cubicBezTo>
                    <a:pt x="2299" y="3729"/>
                    <a:pt x="2372" y="3349"/>
                    <a:pt x="2446" y="2953"/>
                  </a:cubicBezTo>
                  <a:cubicBezTo>
                    <a:pt x="2519" y="2573"/>
                    <a:pt x="2577" y="2207"/>
                    <a:pt x="2577" y="1841"/>
                  </a:cubicBezTo>
                  <a:cubicBezTo>
                    <a:pt x="2577" y="1489"/>
                    <a:pt x="2489" y="1153"/>
                    <a:pt x="2299" y="875"/>
                  </a:cubicBezTo>
                  <a:cubicBezTo>
                    <a:pt x="2123" y="626"/>
                    <a:pt x="1904" y="421"/>
                    <a:pt x="1655" y="274"/>
                  </a:cubicBezTo>
                  <a:cubicBezTo>
                    <a:pt x="1288" y="56"/>
                    <a:pt x="930" y="0"/>
                    <a:pt x="651" y="0"/>
                  </a:cubicBezTo>
                  <a:close/>
                  <a:moveTo>
                    <a:pt x="1114" y="9701"/>
                  </a:moveTo>
                  <a:cubicBezTo>
                    <a:pt x="1108" y="9736"/>
                    <a:pt x="1104" y="9766"/>
                    <a:pt x="1099" y="9790"/>
                  </a:cubicBezTo>
                  <a:cubicBezTo>
                    <a:pt x="1099" y="9795"/>
                    <a:pt x="1099" y="9800"/>
                    <a:pt x="1099" y="9805"/>
                  </a:cubicBezTo>
                  <a:lnTo>
                    <a:pt x="1099" y="9805"/>
                  </a:lnTo>
                  <a:cubicBezTo>
                    <a:pt x="1099" y="9805"/>
                    <a:pt x="1099" y="9805"/>
                    <a:pt x="1099" y="9805"/>
                  </a:cubicBezTo>
                  <a:cubicBezTo>
                    <a:pt x="1104" y="9774"/>
                    <a:pt x="1109" y="9739"/>
                    <a:pt x="1114" y="9701"/>
                  </a:cubicBezTo>
                  <a:close/>
                  <a:moveTo>
                    <a:pt x="1099" y="9805"/>
                  </a:moveTo>
                  <a:lnTo>
                    <a:pt x="1099" y="9805"/>
                  </a:lnTo>
                  <a:cubicBezTo>
                    <a:pt x="1069" y="9893"/>
                    <a:pt x="1069" y="9936"/>
                    <a:pt x="1069" y="9936"/>
                  </a:cubicBezTo>
                  <a:cubicBezTo>
                    <a:pt x="1069" y="9936"/>
                    <a:pt x="1096" y="9897"/>
                    <a:pt x="1099" y="9805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 flipH="1">
              <a:off x="6129831" y="2465875"/>
              <a:ext cx="202769" cy="7457"/>
            </a:xfrm>
            <a:custGeom>
              <a:avLst/>
              <a:gdLst/>
              <a:ahLst/>
              <a:cxnLst/>
              <a:rect l="l" t="t" r="r" b="b"/>
              <a:pathLst>
                <a:path w="2855" h="105" extrusionOk="0">
                  <a:moveTo>
                    <a:pt x="2295" y="1"/>
                  </a:moveTo>
                  <a:cubicBezTo>
                    <a:pt x="2055" y="1"/>
                    <a:pt x="1756" y="4"/>
                    <a:pt x="1435" y="10"/>
                  </a:cubicBezTo>
                  <a:cubicBezTo>
                    <a:pt x="644" y="25"/>
                    <a:pt x="0" y="40"/>
                    <a:pt x="0" y="83"/>
                  </a:cubicBezTo>
                  <a:cubicBezTo>
                    <a:pt x="0" y="94"/>
                    <a:pt x="322" y="104"/>
                    <a:pt x="790" y="104"/>
                  </a:cubicBezTo>
                  <a:cubicBezTo>
                    <a:pt x="984" y="104"/>
                    <a:pt x="1203" y="102"/>
                    <a:pt x="1435" y="98"/>
                  </a:cubicBezTo>
                  <a:cubicBezTo>
                    <a:pt x="2211" y="83"/>
                    <a:pt x="2855" y="69"/>
                    <a:pt x="2855" y="25"/>
                  </a:cubicBezTo>
                  <a:cubicBezTo>
                    <a:pt x="2855" y="8"/>
                    <a:pt x="2634" y="1"/>
                    <a:pt x="2295" y="1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 flipH="1">
              <a:off x="6015413" y="1069941"/>
              <a:ext cx="328620" cy="182527"/>
            </a:xfrm>
            <a:custGeom>
              <a:avLst/>
              <a:gdLst/>
              <a:ahLst/>
              <a:cxnLst/>
              <a:rect l="l" t="t" r="r" b="b"/>
              <a:pathLst>
                <a:path w="4627" h="2570" extrusionOk="0">
                  <a:moveTo>
                    <a:pt x="1851" y="0"/>
                  </a:moveTo>
                  <a:cubicBezTo>
                    <a:pt x="1795" y="0"/>
                    <a:pt x="1739" y="2"/>
                    <a:pt x="1684" y="4"/>
                  </a:cubicBezTo>
                  <a:cubicBezTo>
                    <a:pt x="1083" y="48"/>
                    <a:pt x="469" y="268"/>
                    <a:pt x="0" y="634"/>
                  </a:cubicBezTo>
                  <a:lnTo>
                    <a:pt x="59" y="692"/>
                  </a:lnTo>
                  <a:cubicBezTo>
                    <a:pt x="937" y="1717"/>
                    <a:pt x="2181" y="2391"/>
                    <a:pt x="3514" y="2552"/>
                  </a:cubicBezTo>
                  <a:cubicBezTo>
                    <a:pt x="3623" y="2559"/>
                    <a:pt x="3733" y="2570"/>
                    <a:pt x="3838" y="2570"/>
                  </a:cubicBezTo>
                  <a:cubicBezTo>
                    <a:pt x="3942" y="2570"/>
                    <a:pt x="4041" y="2559"/>
                    <a:pt x="4128" y="2522"/>
                  </a:cubicBezTo>
                  <a:cubicBezTo>
                    <a:pt x="4451" y="2391"/>
                    <a:pt x="4626" y="2083"/>
                    <a:pt x="4626" y="1746"/>
                  </a:cubicBezTo>
                  <a:cubicBezTo>
                    <a:pt x="4626" y="1424"/>
                    <a:pt x="4480" y="1102"/>
                    <a:pt x="4260" y="868"/>
                  </a:cubicBezTo>
                  <a:cubicBezTo>
                    <a:pt x="4041" y="634"/>
                    <a:pt x="3748" y="473"/>
                    <a:pt x="3455" y="341"/>
                  </a:cubicBezTo>
                  <a:cubicBezTo>
                    <a:pt x="2963" y="129"/>
                    <a:pt x="2400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 flipH="1">
              <a:off x="4940355" y="1858212"/>
              <a:ext cx="278692" cy="350353"/>
            </a:xfrm>
            <a:custGeom>
              <a:avLst/>
              <a:gdLst/>
              <a:ahLst/>
              <a:cxnLst/>
              <a:rect l="l" t="t" r="r" b="b"/>
              <a:pathLst>
                <a:path w="3924" h="4933" extrusionOk="0">
                  <a:moveTo>
                    <a:pt x="1484" y="1"/>
                  </a:moveTo>
                  <a:cubicBezTo>
                    <a:pt x="1264" y="1"/>
                    <a:pt x="0" y="1861"/>
                    <a:pt x="0" y="1861"/>
                  </a:cubicBezTo>
                  <a:cubicBezTo>
                    <a:pt x="0" y="1861"/>
                    <a:pt x="710" y="4933"/>
                    <a:pt x="1286" y="4933"/>
                  </a:cubicBezTo>
                  <a:cubicBezTo>
                    <a:pt x="1306" y="4933"/>
                    <a:pt x="1327" y="4929"/>
                    <a:pt x="1347" y="4921"/>
                  </a:cubicBezTo>
                  <a:cubicBezTo>
                    <a:pt x="1347" y="4921"/>
                    <a:pt x="3499" y="3647"/>
                    <a:pt x="3631" y="3384"/>
                  </a:cubicBezTo>
                  <a:cubicBezTo>
                    <a:pt x="3665" y="3301"/>
                    <a:pt x="3562" y="3273"/>
                    <a:pt x="3411" y="3273"/>
                  </a:cubicBezTo>
                  <a:cubicBezTo>
                    <a:pt x="3107" y="3273"/>
                    <a:pt x="2606" y="3384"/>
                    <a:pt x="2606" y="3384"/>
                  </a:cubicBezTo>
                  <a:cubicBezTo>
                    <a:pt x="2606" y="3384"/>
                    <a:pt x="3704" y="2959"/>
                    <a:pt x="3821" y="2710"/>
                  </a:cubicBezTo>
                  <a:cubicBezTo>
                    <a:pt x="3865" y="2618"/>
                    <a:pt x="3710" y="2587"/>
                    <a:pt x="3485" y="2587"/>
                  </a:cubicBezTo>
                  <a:cubicBezTo>
                    <a:pt x="3034" y="2587"/>
                    <a:pt x="2298" y="2710"/>
                    <a:pt x="2298" y="2710"/>
                  </a:cubicBezTo>
                  <a:cubicBezTo>
                    <a:pt x="2298" y="2710"/>
                    <a:pt x="3923" y="2344"/>
                    <a:pt x="3850" y="1993"/>
                  </a:cubicBezTo>
                  <a:cubicBezTo>
                    <a:pt x="3822" y="1857"/>
                    <a:pt x="3530" y="1815"/>
                    <a:pt x="3184" y="1815"/>
                  </a:cubicBezTo>
                  <a:cubicBezTo>
                    <a:pt x="2635" y="1815"/>
                    <a:pt x="1947" y="1920"/>
                    <a:pt x="1947" y="1920"/>
                  </a:cubicBezTo>
                  <a:cubicBezTo>
                    <a:pt x="1947" y="1920"/>
                    <a:pt x="3806" y="1481"/>
                    <a:pt x="3792" y="1085"/>
                  </a:cubicBezTo>
                  <a:cubicBezTo>
                    <a:pt x="3792" y="981"/>
                    <a:pt x="3631" y="942"/>
                    <a:pt x="3392" y="942"/>
                  </a:cubicBezTo>
                  <a:cubicBezTo>
                    <a:pt x="2692" y="942"/>
                    <a:pt x="1318" y="1276"/>
                    <a:pt x="1318" y="1276"/>
                  </a:cubicBezTo>
                  <a:cubicBezTo>
                    <a:pt x="1786" y="676"/>
                    <a:pt x="1669" y="61"/>
                    <a:pt x="1493" y="2"/>
                  </a:cubicBezTo>
                  <a:cubicBezTo>
                    <a:pt x="1490" y="1"/>
                    <a:pt x="1487" y="1"/>
                    <a:pt x="1484" y="1"/>
                  </a:cubicBezTo>
                  <a:close/>
                </a:path>
              </a:pathLst>
            </a:custGeom>
            <a:solidFill>
              <a:srgbClr val="FFB1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 flipH="1">
              <a:off x="4975725" y="1579665"/>
              <a:ext cx="194459" cy="373365"/>
            </a:xfrm>
            <a:custGeom>
              <a:avLst/>
              <a:gdLst/>
              <a:ahLst/>
              <a:cxnLst/>
              <a:rect l="l" t="t" r="r" b="b"/>
              <a:pathLst>
                <a:path w="2738" h="5257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493" y="59"/>
                    <a:pt x="922" y="367"/>
                    <a:pt x="674" y="703"/>
                  </a:cubicBezTo>
                  <a:cubicBezTo>
                    <a:pt x="410" y="1026"/>
                    <a:pt x="161" y="1435"/>
                    <a:pt x="293" y="1831"/>
                  </a:cubicBezTo>
                  <a:cubicBezTo>
                    <a:pt x="439" y="2211"/>
                    <a:pt x="908" y="2460"/>
                    <a:pt x="952" y="2855"/>
                  </a:cubicBezTo>
                  <a:cubicBezTo>
                    <a:pt x="981" y="3324"/>
                    <a:pt x="483" y="3587"/>
                    <a:pt x="249" y="3953"/>
                  </a:cubicBezTo>
                  <a:cubicBezTo>
                    <a:pt x="0" y="4363"/>
                    <a:pt x="44" y="4934"/>
                    <a:pt x="381" y="5256"/>
                  </a:cubicBezTo>
                  <a:lnTo>
                    <a:pt x="2738" y="5256"/>
                  </a:lnTo>
                  <a:cubicBezTo>
                    <a:pt x="2533" y="5154"/>
                    <a:pt x="1991" y="4788"/>
                    <a:pt x="1815" y="4598"/>
                  </a:cubicBezTo>
                  <a:cubicBezTo>
                    <a:pt x="1654" y="4422"/>
                    <a:pt x="1567" y="4144"/>
                    <a:pt x="1654" y="3924"/>
                  </a:cubicBezTo>
                  <a:cubicBezTo>
                    <a:pt x="1742" y="3705"/>
                    <a:pt x="1991" y="3558"/>
                    <a:pt x="2167" y="3382"/>
                  </a:cubicBezTo>
                  <a:cubicBezTo>
                    <a:pt x="2621" y="2958"/>
                    <a:pt x="2679" y="2109"/>
                    <a:pt x="2196" y="1728"/>
                  </a:cubicBezTo>
                  <a:cubicBezTo>
                    <a:pt x="2006" y="1553"/>
                    <a:pt x="1757" y="1479"/>
                    <a:pt x="1567" y="1333"/>
                  </a:cubicBezTo>
                  <a:cubicBezTo>
                    <a:pt x="1069" y="952"/>
                    <a:pt x="1508" y="264"/>
                    <a:pt x="2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 flipH="1">
              <a:off x="4962231" y="1942515"/>
              <a:ext cx="199644" cy="233024"/>
            </a:xfrm>
            <a:custGeom>
              <a:avLst/>
              <a:gdLst/>
              <a:ahLst/>
              <a:cxnLst/>
              <a:rect l="l" t="t" r="r" b="b"/>
              <a:pathLst>
                <a:path w="2811" h="3281" extrusionOk="0">
                  <a:moveTo>
                    <a:pt x="0" y="1"/>
                  </a:moveTo>
                  <a:lnTo>
                    <a:pt x="498" y="3280"/>
                  </a:lnTo>
                  <a:lnTo>
                    <a:pt x="2343" y="3280"/>
                  </a:lnTo>
                  <a:cubicBezTo>
                    <a:pt x="2225" y="3280"/>
                    <a:pt x="2811" y="1"/>
                    <a:pt x="2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 rot="-2004018">
              <a:off x="5670007" y="762306"/>
              <a:ext cx="66833" cy="167944"/>
            </a:xfrm>
            <a:custGeom>
              <a:avLst/>
              <a:gdLst/>
              <a:ahLst/>
              <a:cxnLst/>
              <a:rect l="l" t="t" r="r" b="b"/>
              <a:pathLst>
                <a:path w="542" h="1362" extrusionOk="0">
                  <a:moveTo>
                    <a:pt x="0" y="1"/>
                  </a:moveTo>
                  <a:cubicBezTo>
                    <a:pt x="15" y="469"/>
                    <a:pt x="30" y="923"/>
                    <a:pt x="44" y="1362"/>
                  </a:cubicBezTo>
                  <a:cubicBezTo>
                    <a:pt x="205" y="1318"/>
                    <a:pt x="381" y="1289"/>
                    <a:pt x="542" y="1289"/>
                  </a:cubicBezTo>
                  <a:cubicBezTo>
                    <a:pt x="527" y="835"/>
                    <a:pt x="498" y="484"/>
                    <a:pt x="469" y="30"/>
                  </a:cubicBezTo>
                  <a:cubicBezTo>
                    <a:pt x="322" y="1"/>
                    <a:pt x="132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 rot="-2004018">
              <a:off x="5727508" y="663832"/>
              <a:ext cx="84960" cy="205923"/>
            </a:xfrm>
            <a:custGeom>
              <a:avLst/>
              <a:gdLst/>
              <a:ahLst/>
              <a:cxnLst/>
              <a:rect l="l" t="t" r="r" b="b"/>
              <a:pathLst>
                <a:path w="689" h="1670" extrusionOk="0">
                  <a:moveTo>
                    <a:pt x="0" y="0"/>
                  </a:moveTo>
                  <a:lnTo>
                    <a:pt x="0" y="1611"/>
                  </a:lnTo>
                  <a:lnTo>
                    <a:pt x="688" y="166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 rot="-2004018">
              <a:off x="5790777" y="533046"/>
              <a:ext cx="112088" cy="270906"/>
            </a:xfrm>
            <a:custGeom>
              <a:avLst/>
              <a:gdLst/>
              <a:ahLst/>
              <a:cxnLst/>
              <a:rect l="l" t="t" r="r" b="b"/>
              <a:pathLst>
                <a:path w="909" h="2197" extrusionOk="0">
                  <a:moveTo>
                    <a:pt x="703" y="1"/>
                  </a:moveTo>
                  <a:lnTo>
                    <a:pt x="0" y="103"/>
                  </a:lnTo>
                  <a:lnTo>
                    <a:pt x="117" y="2197"/>
                  </a:lnTo>
                  <a:lnTo>
                    <a:pt x="908" y="2197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12" name="Google Shape;1312;p48"/>
          <p:cNvSpPr txBox="1">
            <a:spLocks noGrp="1"/>
          </p:cNvSpPr>
          <p:nvPr>
            <p:ph type="body" idx="1"/>
          </p:nvPr>
        </p:nvSpPr>
        <p:spPr>
          <a:xfrm>
            <a:off x="1567102" y="2698718"/>
            <a:ext cx="5578411" cy="171651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id-ID" dirty="0"/>
              <a:t>Menabung merupakan kegiatan menyisihkan sebagian uang sehingga dana yang terkumpul nantinya bisa digunakan untuk kebutuhan tertentu atau dalam keadaan mendesak.</a:t>
            </a: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1350" name="Google Shape;1350;p48"/>
          <p:cNvGrpSpPr/>
          <p:nvPr/>
        </p:nvGrpSpPr>
        <p:grpSpPr>
          <a:xfrm>
            <a:off x="10701234" y="4180510"/>
            <a:ext cx="970047" cy="2281092"/>
            <a:chOff x="8416475" y="3483007"/>
            <a:chExt cx="727535" cy="1710819"/>
          </a:xfrm>
        </p:grpSpPr>
        <p:sp>
          <p:nvSpPr>
            <p:cNvPr id="1351" name="Google Shape;1351;p48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>
            <a:off x="5" y="1222069"/>
            <a:ext cx="830400" cy="826000"/>
            <a:chOff x="-43146" y="1139477"/>
            <a:chExt cx="622800" cy="619500"/>
          </a:xfrm>
        </p:grpSpPr>
        <p:sp>
          <p:nvSpPr>
            <p:cNvPr id="1355" name="Google Shape;1355;p48"/>
            <p:cNvSpPr/>
            <p:nvPr/>
          </p:nvSpPr>
          <p:spPr>
            <a:xfrm rot="2517580">
              <a:off x="36280" y="1241357"/>
              <a:ext cx="463949" cy="415739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 rot="1928195">
              <a:off x="205388" y="1337374"/>
              <a:ext cx="166963" cy="223526"/>
            </a:xfrm>
            <a:custGeom>
              <a:avLst/>
              <a:gdLst/>
              <a:ahLst/>
              <a:cxnLst/>
              <a:rect l="l" t="t" r="r" b="b"/>
              <a:pathLst>
                <a:path w="1172" h="1569" extrusionOk="0">
                  <a:moveTo>
                    <a:pt x="481" y="1"/>
                  </a:moveTo>
                  <a:cubicBezTo>
                    <a:pt x="473" y="1"/>
                    <a:pt x="469" y="2"/>
                    <a:pt x="469" y="2"/>
                  </a:cubicBezTo>
                  <a:lnTo>
                    <a:pt x="469" y="250"/>
                  </a:lnTo>
                  <a:lnTo>
                    <a:pt x="161" y="660"/>
                  </a:lnTo>
                  <a:lnTo>
                    <a:pt x="0" y="660"/>
                  </a:lnTo>
                  <a:lnTo>
                    <a:pt x="0" y="1480"/>
                  </a:lnTo>
                  <a:lnTo>
                    <a:pt x="249" y="1480"/>
                  </a:lnTo>
                  <a:cubicBezTo>
                    <a:pt x="249" y="1480"/>
                    <a:pt x="835" y="1568"/>
                    <a:pt x="937" y="1568"/>
                  </a:cubicBezTo>
                  <a:lnTo>
                    <a:pt x="996" y="1568"/>
                  </a:lnTo>
                  <a:cubicBezTo>
                    <a:pt x="1098" y="1539"/>
                    <a:pt x="1172" y="1422"/>
                    <a:pt x="1172" y="1319"/>
                  </a:cubicBezTo>
                  <a:cubicBezTo>
                    <a:pt x="1172" y="1070"/>
                    <a:pt x="1157" y="660"/>
                    <a:pt x="1142" y="616"/>
                  </a:cubicBezTo>
                  <a:cubicBezTo>
                    <a:pt x="1098" y="587"/>
                    <a:pt x="645" y="587"/>
                    <a:pt x="645" y="587"/>
                  </a:cubicBezTo>
                  <a:cubicBezTo>
                    <a:pt x="645" y="587"/>
                    <a:pt x="643" y="597"/>
                    <a:pt x="641" y="597"/>
                  </a:cubicBezTo>
                  <a:cubicBezTo>
                    <a:pt x="638" y="597"/>
                    <a:pt x="635" y="558"/>
                    <a:pt x="645" y="324"/>
                  </a:cubicBezTo>
                  <a:cubicBezTo>
                    <a:pt x="682" y="23"/>
                    <a:pt x="526" y="1"/>
                    <a:pt x="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930;p50">
            <a:hlinkClick r:id="rId3" action="ppaction://hlinksldjump"/>
          </p:cNvPr>
          <p:cNvSpPr/>
          <p:nvPr/>
        </p:nvSpPr>
        <p:spPr>
          <a:xfrm>
            <a:off x="884282" y="1922876"/>
            <a:ext cx="4320971" cy="4983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Lubis</a:t>
            </a:r>
            <a:r>
              <a:rPr lang="en-US" sz="2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 </a:t>
            </a:r>
            <a:r>
              <a:rPr lang="en-US" sz="2400" b="1" i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Poppins Black"/>
                <a:cs typeface="Times New Roman" panose="02020603050405020304" pitchFamily="18" charset="0"/>
                <a:sym typeface="Poppins Black"/>
              </a:rPr>
              <a:t>et al, 2019</a:t>
            </a:r>
            <a:endParaRPr sz="2400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</p:spTree>
    <p:extLst>
      <p:ext uri="{BB962C8B-B14F-4D97-AF65-F5344CB8AC3E}">
        <p14:creationId xmlns:p14="http://schemas.microsoft.com/office/powerpoint/2010/main" val="349635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65"/>
          <p:cNvSpPr txBox="1">
            <a:spLocks noGrp="1"/>
          </p:cNvSpPr>
          <p:nvPr>
            <p:ph type="title" idx="2"/>
          </p:nvPr>
        </p:nvSpPr>
        <p:spPr>
          <a:xfrm>
            <a:off x="7526783" y="2507367"/>
            <a:ext cx="677174" cy="67999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b="1" dirty="0"/>
              <a:t>02</a:t>
            </a:r>
            <a:endParaRPr sz="2400" b="1" dirty="0"/>
          </a:p>
        </p:txBody>
      </p:sp>
      <p:grpSp>
        <p:nvGrpSpPr>
          <p:cNvPr id="1503" name="Google Shape;1503;p65"/>
          <p:cNvGrpSpPr/>
          <p:nvPr/>
        </p:nvGrpSpPr>
        <p:grpSpPr>
          <a:xfrm>
            <a:off x="2501357" y="872822"/>
            <a:ext cx="1677779" cy="2007401"/>
            <a:chOff x="2901600" y="775250"/>
            <a:chExt cx="743125" cy="889175"/>
          </a:xfrm>
        </p:grpSpPr>
        <p:sp>
          <p:nvSpPr>
            <p:cNvPr id="1504" name="Google Shape;1504;p65"/>
            <p:cNvSpPr/>
            <p:nvPr/>
          </p:nvSpPr>
          <p:spPr>
            <a:xfrm>
              <a:off x="2901600" y="775250"/>
              <a:ext cx="743125" cy="889175"/>
            </a:xfrm>
            <a:custGeom>
              <a:avLst/>
              <a:gdLst/>
              <a:ahLst/>
              <a:cxnLst/>
              <a:rect l="l" t="t" r="r" b="b"/>
              <a:pathLst>
                <a:path w="29725" h="35567" extrusionOk="0">
                  <a:moveTo>
                    <a:pt x="0" y="1"/>
                  </a:moveTo>
                  <a:lnTo>
                    <a:pt x="0" y="35567"/>
                  </a:lnTo>
                  <a:lnTo>
                    <a:pt x="29724" y="35567"/>
                  </a:lnTo>
                  <a:lnTo>
                    <a:pt x="29724" y="1"/>
                  </a:lnTo>
                  <a:close/>
                </a:path>
              </a:pathLst>
            </a:custGeom>
            <a:solidFill>
              <a:srgbClr val="F9348F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5" name="Google Shape;1505;p65"/>
            <p:cNvSpPr/>
            <p:nvPr/>
          </p:nvSpPr>
          <p:spPr>
            <a:xfrm>
              <a:off x="3030875" y="912425"/>
              <a:ext cx="465825" cy="268450"/>
            </a:xfrm>
            <a:custGeom>
              <a:avLst/>
              <a:gdLst/>
              <a:ahLst/>
              <a:cxnLst/>
              <a:rect l="l" t="t" r="r" b="b"/>
              <a:pathLst>
                <a:path w="18633" h="10738" extrusionOk="0">
                  <a:moveTo>
                    <a:pt x="9079" y="1"/>
                  </a:moveTo>
                  <a:lnTo>
                    <a:pt x="8487" y="40"/>
                  </a:lnTo>
                  <a:lnTo>
                    <a:pt x="7895" y="159"/>
                  </a:lnTo>
                  <a:lnTo>
                    <a:pt x="7303" y="316"/>
                  </a:lnTo>
                  <a:lnTo>
                    <a:pt x="6790" y="514"/>
                  </a:lnTo>
                  <a:lnTo>
                    <a:pt x="6277" y="790"/>
                  </a:lnTo>
                  <a:lnTo>
                    <a:pt x="5803" y="1106"/>
                  </a:lnTo>
                  <a:lnTo>
                    <a:pt x="5369" y="1501"/>
                  </a:lnTo>
                  <a:lnTo>
                    <a:pt x="4974" y="1895"/>
                  </a:lnTo>
                  <a:lnTo>
                    <a:pt x="4698" y="1777"/>
                  </a:lnTo>
                  <a:lnTo>
                    <a:pt x="4382" y="1738"/>
                  </a:lnTo>
                  <a:lnTo>
                    <a:pt x="4027" y="1659"/>
                  </a:lnTo>
                  <a:lnTo>
                    <a:pt x="3711" y="1659"/>
                  </a:lnTo>
                  <a:lnTo>
                    <a:pt x="3316" y="1698"/>
                  </a:lnTo>
                  <a:lnTo>
                    <a:pt x="2961" y="1738"/>
                  </a:lnTo>
                  <a:lnTo>
                    <a:pt x="2606" y="1816"/>
                  </a:lnTo>
                  <a:lnTo>
                    <a:pt x="2251" y="1935"/>
                  </a:lnTo>
                  <a:lnTo>
                    <a:pt x="1935" y="2093"/>
                  </a:lnTo>
                  <a:lnTo>
                    <a:pt x="1619" y="2290"/>
                  </a:lnTo>
                  <a:lnTo>
                    <a:pt x="1343" y="2527"/>
                  </a:lnTo>
                  <a:lnTo>
                    <a:pt x="1106" y="2764"/>
                  </a:lnTo>
                  <a:lnTo>
                    <a:pt x="829" y="3001"/>
                  </a:lnTo>
                  <a:lnTo>
                    <a:pt x="632" y="3277"/>
                  </a:lnTo>
                  <a:lnTo>
                    <a:pt x="435" y="3593"/>
                  </a:lnTo>
                  <a:lnTo>
                    <a:pt x="277" y="3909"/>
                  </a:lnTo>
                  <a:lnTo>
                    <a:pt x="158" y="4264"/>
                  </a:lnTo>
                  <a:lnTo>
                    <a:pt x="79" y="4619"/>
                  </a:lnTo>
                  <a:lnTo>
                    <a:pt x="40" y="4974"/>
                  </a:lnTo>
                  <a:lnTo>
                    <a:pt x="1" y="5369"/>
                  </a:lnTo>
                  <a:lnTo>
                    <a:pt x="40" y="5764"/>
                  </a:lnTo>
                  <a:lnTo>
                    <a:pt x="79" y="6119"/>
                  </a:lnTo>
                  <a:lnTo>
                    <a:pt x="158" y="6474"/>
                  </a:lnTo>
                  <a:lnTo>
                    <a:pt x="277" y="6830"/>
                  </a:lnTo>
                  <a:lnTo>
                    <a:pt x="435" y="7145"/>
                  </a:lnTo>
                  <a:lnTo>
                    <a:pt x="632" y="7461"/>
                  </a:lnTo>
                  <a:lnTo>
                    <a:pt x="829" y="7738"/>
                  </a:lnTo>
                  <a:lnTo>
                    <a:pt x="1106" y="7974"/>
                  </a:lnTo>
                  <a:lnTo>
                    <a:pt x="1343" y="8211"/>
                  </a:lnTo>
                  <a:lnTo>
                    <a:pt x="1619" y="8448"/>
                  </a:lnTo>
                  <a:lnTo>
                    <a:pt x="1935" y="8645"/>
                  </a:lnTo>
                  <a:lnTo>
                    <a:pt x="2251" y="8803"/>
                  </a:lnTo>
                  <a:lnTo>
                    <a:pt x="2606" y="8922"/>
                  </a:lnTo>
                  <a:lnTo>
                    <a:pt x="2961" y="9001"/>
                  </a:lnTo>
                  <a:lnTo>
                    <a:pt x="3316" y="9040"/>
                  </a:lnTo>
                  <a:lnTo>
                    <a:pt x="3711" y="9080"/>
                  </a:lnTo>
                  <a:lnTo>
                    <a:pt x="4027" y="9080"/>
                  </a:lnTo>
                  <a:lnTo>
                    <a:pt x="4382" y="9001"/>
                  </a:lnTo>
                  <a:lnTo>
                    <a:pt x="4698" y="8961"/>
                  </a:lnTo>
                  <a:lnTo>
                    <a:pt x="4974" y="8843"/>
                  </a:lnTo>
                  <a:lnTo>
                    <a:pt x="5369" y="9237"/>
                  </a:lnTo>
                  <a:lnTo>
                    <a:pt x="5803" y="9632"/>
                  </a:lnTo>
                  <a:lnTo>
                    <a:pt x="6277" y="9948"/>
                  </a:lnTo>
                  <a:lnTo>
                    <a:pt x="6790" y="10224"/>
                  </a:lnTo>
                  <a:lnTo>
                    <a:pt x="7303" y="10422"/>
                  </a:lnTo>
                  <a:lnTo>
                    <a:pt x="7895" y="10580"/>
                  </a:lnTo>
                  <a:lnTo>
                    <a:pt x="8487" y="10698"/>
                  </a:lnTo>
                  <a:lnTo>
                    <a:pt x="9079" y="10737"/>
                  </a:lnTo>
                  <a:lnTo>
                    <a:pt x="9711" y="10698"/>
                  </a:lnTo>
                  <a:lnTo>
                    <a:pt x="10303" y="10580"/>
                  </a:lnTo>
                  <a:lnTo>
                    <a:pt x="10895" y="10422"/>
                  </a:lnTo>
                  <a:lnTo>
                    <a:pt x="11448" y="10185"/>
                  </a:lnTo>
                  <a:lnTo>
                    <a:pt x="11961" y="9869"/>
                  </a:lnTo>
                  <a:lnTo>
                    <a:pt x="12435" y="9514"/>
                  </a:lnTo>
                  <a:lnTo>
                    <a:pt x="12908" y="9119"/>
                  </a:lnTo>
                  <a:lnTo>
                    <a:pt x="13264" y="8685"/>
                  </a:lnTo>
                  <a:lnTo>
                    <a:pt x="13658" y="8843"/>
                  </a:lnTo>
                  <a:lnTo>
                    <a:pt x="14093" y="8961"/>
                  </a:lnTo>
                  <a:lnTo>
                    <a:pt x="14487" y="9040"/>
                  </a:lnTo>
                  <a:lnTo>
                    <a:pt x="14922" y="9080"/>
                  </a:lnTo>
                  <a:lnTo>
                    <a:pt x="15316" y="9040"/>
                  </a:lnTo>
                  <a:lnTo>
                    <a:pt x="15672" y="9001"/>
                  </a:lnTo>
                  <a:lnTo>
                    <a:pt x="16027" y="8922"/>
                  </a:lnTo>
                  <a:lnTo>
                    <a:pt x="16382" y="8803"/>
                  </a:lnTo>
                  <a:lnTo>
                    <a:pt x="16698" y="8645"/>
                  </a:lnTo>
                  <a:lnTo>
                    <a:pt x="17014" y="8448"/>
                  </a:lnTo>
                  <a:lnTo>
                    <a:pt x="17290" y="8211"/>
                  </a:lnTo>
                  <a:lnTo>
                    <a:pt x="17566" y="7974"/>
                  </a:lnTo>
                  <a:lnTo>
                    <a:pt x="17803" y="7738"/>
                  </a:lnTo>
                  <a:lnTo>
                    <a:pt x="18001" y="7461"/>
                  </a:lnTo>
                  <a:lnTo>
                    <a:pt x="18198" y="7145"/>
                  </a:lnTo>
                  <a:lnTo>
                    <a:pt x="18356" y="6830"/>
                  </a:lnTo>
                  <a:lnTo>
                    <a:pt x="18474" y="6474"/>
                  </a:lnTo>
                  <a:lnTo>
                    <a:pt x="18593" y="6119"/>
                  </a:lnTo>
                  <a:lnTo>
                    <a:pt x="18632" y="5764"/>
                  </a:lnTo>
                  <a:lnTo>
                    <a:pt x="18632" y="5369"/>
                  </a:lnTo>
                  <a:lnTo>
                    <a:pt x="18632" y="4974"/>
                  </a:lnTo>
                  <a:lnTo>
                    <a:pt x="18593" y="4619"/>
                  </a:lnTo>
                  <a:lnTo>
                    <a:pt x="18474" y="4264"/>
                  </a:lnTo>
                  <a:lnTo>
                    <a:pt x="18356" y="3909"/>
                  </a:lnTo>
                  <a:lnTo>
                    <a:pt x="18198" y="3593"/>
                  </a:lnTo>
                  <a:lnTo>
                    <a:pt x="18001" y="3277"/>
                  </a:lnTo>
                  <a:lnTo>
                    <a:pt x="17803" y="3001"/>
                  </a:lnTo>
                  <a:lnTo>
                    <a:pt x="17566" y="2764"/>
                  </a:lnTo>
                  <a:lnTo>
                    <a:pt x="17290" y="2527"/>
                  </a:lnTo>
                  <a:lnTo>
                    <a:pt x="17014" y="2290"/>
                  </a:lnTo>
                  <a:lnTo>
                    <a:pt x="16698" y="2093"/>
                  </a:lnTo>
                  <a:lnTo>
                    <a:pt x="16382" y="1935"/>
                  </a:lnTo>
                  <a:lnTo>
                    <a:pt x="16027" y="1816"/>
                  </a:lnTo>
                  <a:lnTo>
                    <a:pt x="15672" y="1738"/>
                  </a:lnTo>
                  <a:lnTo>
                    <a:pt x="15316" y="1698"/>
                  </a:lnTo>
                  <a:lnTo>
                    <a:pt x="14922" y="1659"/>
                  </a:lnTo>
                  <a:lnTo>
                    <a:pt x="14487" y="1698"/>
                  </a:lnTo>
                  <a:lnTo>
                    <a:pt x="14093" y="1777"/>
                  </a:lnTo>
                  <a:lnTo>
                    <a:pt x="13658" y="1895"/>
                  </a:lnTo>
                  <a:lnTo>
                    <a:pt x="13264" y="2053"/>
                  </a:lnTo>
                  <a:lnTo>
                    <a:pt x="12908" y="1619"/>
                  </a:lnTo>
                  <a:lnTo>
                    <a:pt x="12435" y="1224"/>
                  </a:lnTo>
                  <a:lnTo>
                    <a:pt x="11961" y="869"/>
                  </a:lnTo>
                  <a:lnTo>
                    <a:pt x="11448" y="553"/>
                  </a:lnTo>
                  <a:lnTo>
                    <a:pt x="10895" y="316"/>
                  </a:lnTo>
                  <a:lnTo>
                    <a:pt x="10303" y="159"/>
                  </a:lnTo>
                  <a:lnTo>
                    <a:pt x="9711" y="40"/>
                  </a:lnTo>
                  <a:lnTo>
                    <a:pt x="9079" y="1"/>
                  </a:lnTo>
                  <a:close/>
                </a:path>
              </a:pathLst>
            </a:custGeom>
            <a:solidFill>
              <a:srgbClr val="FFFFFF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6" name="Google Shape;1506;p65"/>
            <p:cNvSpPr/>
            <p:nvPr/>
          </p:nvSpPr>
          <p:spPr>
            <a:xfrm>
              <a:off x="3247975" y="1275575"/>
              <a:ext cx="56275" cy="82925"/>
            </a:xfrm>
            <a:custGeom>
              <a:avLst/>
              <a:gdLst/>
              <a:ahLst/>
              <a:cxnLst/>
              <a:rect l="l" t="t" r="r" b="b"/>
              <a:pathLst>
                <a:path w="2251" h="3317" extrusionOk="0">
                  <a:moveTo>
                    <a:pt x="1145" y="1"/>
                  </a:moveTo>
                  <a:lnTo>
                    <a:pt x="1027" y="40"/>
                  </a:lnTo>
                  <a:lnTo>
                    <a:pt x="869" y="198"/>
                  </a:lnTo>
                  <a:lnTo>
                    <a:pt x="711" y="435"/>
                  </a:lnTo>
                  <a:lnTo>
                    <a:pt x="514" y="751"/>
                  </a:lnTo>
                  <a:lnTo>
                    <a:pt x="317" y="1067"/>
                  </a:lnTo>
                  <a:lnTo>
                    <a:pt x="159" y="1422"/>
                  </a:lnTo>
                  <a:lnTo>
                    <a:pt x="40" y="1777"/>
                  </a:lnTo>
                  <a:lnTo>
                    <a:pt x="1" y="2093"/>
                  </a:lnTo>
                  <a:lnTo>
                    <a:pt x="1" y="2369"/>
                  </a:lnTo>
                  <a:lnTo>
                    <a:pt x="80" y="2606"/>
                  </a:lnTo>
                  <a:lnTo>
                    <a:pt x="198" y="2843"/>
                  </a:lnTo>
                  <a:lnTo>
                    <a:pt x="317" y="3001"/>
                  </a:lnTo>
                  <a:lnTo>
                    <a:pt x="474" y="3119"/>
                  </a:lnTo>
                  <a:lnTo>
                    <a:pt x="672" y="3238"/>
                  </a:lnTo>
                  <a:lnTo>
                    <a:pt x="909" y="3277"/>
                  </a:lnTo>
                  <a:lnTo>
                    <a:pt x="1145" y="3317"/>
                  </a:lnTo>
                  <a:lnTo>
                    <a:pt x="1343" y="3277"/>
                  </a:lnTo>
                  <a:lnTo>
                    <a:pt x="1580" y="3238"/>
                  </a:lnTo>
                  <a:lnTo>
                    <a:pt x="1777" y="3119"/>
                  </a:lnTo>
                  <a:lnTo>
                    <a:pt x="1935" y="3001"/>
                  </a:lnTo>
                  <a:lnTo>
                    <a:pt x="2053" y="2843"/>
                  </a:lnTo>
                  <a:lnTo>
                    <a:pt x="2172" y="2606"/>
                  </a:lnTo>
                  <a:lnTo>
                    <a:pt x="2251" y="2369"/>
                  </a:lnTo>
                  <a:lnTo>
                    <a:pt x="2251" y="2093"/>
                  </a:lnTo>
                  <a:lnTo>
                    <a:pt x="2211" y="1777"/>
                  </a:lnTo>
                  <a:lnTo>
                    <a:pt x="2093" y="1422"/>
                  </a:lnTo>
                  <a:lnTo>
                    <a:pt x="1935" y="1067"/>
                  </a:lnTo>
                  <a:lnTo>
                    <a:pt x="1738" y="751"/>
                  </a:lnTo>
                  <a:lnTo>
                    <a:pt x="1540" y="435"/>
                  </a:lnTo>
                  <a:lnTo>
                    <a:pt x="1382" y="198"/>
                  </a:lnTo>
                  <a:lnTo>
                    <a:pt x="1224" y="40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7" name="Google Shape;1507;p65"/>
            <p:cNvSpPr/>
            <p:nvPr/>
          </p:nvSpPr>
          <p:spPr>
            <a:xfrm>
              <a:off x="3247975" y="1458150"/>
              <a:ext cx="56275" cy="82925"/>
            </a:xfrm>
            <a:custGeom>
              <a:avLst/>
              <a:gdLst/>
              <a:ahLst/>
              <a:cxnLst/>
              <a:rect l="l" t="t" r="r" b="b"/>
              <a:pathLst>
                <a:path w="2251" h="3317" extrusionOk="0">
                  <a:moveTo>
                    <a:pt x="1145" y="1"/>
                  </a:moveTo>
                  <a:lnTo>
                    <a:pt x="1027" y="79"/>
                  </a:lnTo>
                  <a:lnTo>
                    <a:pt x="869" y="237"/>
                  </a:lnTo>
                  <a:lnTo>
                    <a:pt x="711" y="474"/>
                  </a:lnTo>
                  <a:lnTo>
                    <a:pt x="514" y="751"/>
                  </a:lnTo>
                  <a:lnTo>
                    <a:pt x="317" y="1106"/>
                  </a:lnTo>
                  <a:lnTo>
                    <a:pt x="159" y="1461"/>
                  </a:lnTo>
                  <a:lnTo>
                    <a:pt x="40" y="1777"/>
                  </a:lnTo>
                  <a:lnTo>
                    <a:pt x="1" y="2132"/>
                  </a:lnTo>
                  <a:lnTo>
                    <a:pt x="1" y="2408"/>
                  </a:lnTo>
                  <a:lnTo>
                    <a:pt x="80" y="2645"/>
                  </a:lnTo>
                  <a:lnTo>
                    <a:pt x="198" y="2843"/>
                  </a:lnTo>
                  <a:lnTo>
                    <a:pt x="317" y="3001"/>
                  </a:lnTo>
                  <a:lnTo>
                    <a:pt x="474" y="3158"/>
                  </a:lnTo>
                  <a:lnTo>
                    <a:pt x="672" y="3237"/>
                  </a:lnTo>
                  <a:lnTo>
                    <a:pt x="909" y="3316"/>
                  </a:lnTo>
                  <a:lnTo>
                    <a:pt x="1343" y="3316"/>
                  </a:lnTo>
                  <a:lnTo>
                    <a:pt x="1580" y="3237"/>
                  </a:lnTo>
                  <a:lnTo>
                    <a:pt x="1777" y="3158"/>
                  </a:lnTo>
                  <a:lnTo>
                    <a:pt x="1935" y="3001"/>
                  </a:lnTo>
                  <a:lnTo>
                    <a:pt x="2053" y="2843"/>
                  </a:lnTo>
                  <a:lnTo>
                    <a:pt x="2172" y="2645"/>
                  </a:lnTo>
                  <a:lnTo>
                    <a:pt x="2251" y="2408"/>
                  </a:lnTo>
                  <a:lnTo>
                    <a:pt x="2251" y="2132"/>
                  </a:lnTo>
                  <a:lnTo>
                    <a:pt x="2211" y="1777"/>
                  </a:lnTo>
                  <a:lnTo>
                    <a:pt x="2093" y="1461"/>
                  </a:lnTo>
                  <a:lnTo>
                    <a:pt x="1935" y="1106"/>
                  </a:lnTo>
                  <a:lnTo>
                    <a:pt x="1738" y="751"/>
                  </a:lnTo>
                  <a:lnTo>
                    <a:pt x="1540" y="474"/>
                  </a:lnTo>
                  <a:lnTo>
                    <a:pt x="1382" y="237"/>
                  </a:lnTo>
                  <a:lnTo>
                    <a:pt x="1224" y="79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8" name="Google Shape;1508;p65"/>
            <p:cNvSpPr/>
            <p:nvPr/>
          </p:nvSpPr>
          <p:spPr>
            <a:xfrm>
              <a:off x="3393050" y="1203550"/>
              <a:ext cx="57250" cy="82925"/>
            </a:xfrm>
            <a:custGeom>
              <a:avLst/>
              <a:gdLst/>
              <a:ahLst/>
              <a:cxnLst/>
              <a:rect l="l" t="t" r="r" b="b"/>
              <a:pathLst>
                <a:path w="2290" h="3317" extrusionOk="0">
                  <a:moveTo>
                    <a:pt x="1145" y="0"/>
                  </a:moveTo>
                  <a:lnTo>
                    <a:pt x="1027" y="40"/>
                  </a:lnTo>
                  <a:lnTo>
                    <a:pt x="908" y="198"/>
                  </a:lnTo>
                  <a:lnTo>
                    <a:pt x="711" y="435"/>
                  </a:lnTo>
                  <a:lnTo>
                    <a:pt x="514" y="750"/>
                  </a:lnTo>
                  <a:lnTo>
                    <a:pt x="316" y="1066"/>
                  </a:lnTo>
                  <a:lnTo>
                    <a:pt x="158" y="1421"/>
                  </a:lnTo>
                  <a:lnTo>
                    <a:pt x="40" y="1777"/>
                  </a:lnTo>
                  <a:lnTo>
                    <a:pt x="0" y="2092"/>
                  </a:lnTo>
                  <a:lnTo>
                    <a:pt x="40" y="2369"/>
                  </a:lnTo>
                  <a:lnTo>
                    <a:pt x="79" y="2606"/>
                  </a:lnTo>
                  <a:lnTo>
                    <a:pt x="198" y="2842"/>
                  </a:lnTo>
                  <a:lnTo>
                    <a:pt x="356" y="3000"/>
                  </a:lnTo>
                  <a:lnTo>
                    <a:pt x="514" y="3119"/>
                  </a:lnTo>
                  <a:lnTo>
                    <a:pt x="711" y="3237"/>
                  </a:lnTo>
                  <a:lnTo>
                    <a:pt x="908" y="3277"/>
                  </a:lnTo>
                  <a:lnTo>
                    <a:pt x="1145" y="3316"/>
                  </a:lnTo>
                  <a:lnTo>
                    <a:pt x="1382" y="3277"/>
                  </a:lnTo>
                  <a:lnTo>
                    <a:pt x="1579" y="3237"/>
                  </a:lnTo>
                  <a:lnTo>
                    <a:pt x="1777" y="3119"/>
                  </a:lnTo>
                  <a:lnTo>
                    <a:pt x="1935" y="3000"/>
                  </a:lnTo>
                  <a:lnTo>
                    <a:pt x="2092" y="2842"/>
                  </a:lnTo>
                  <a:lnTo>
                    <a:pt x="2171" y="2606"/>
                  </a:lnTo>
                  <a:lnTo>
                    <a:pt x="2250" y="2369"/>
                  </a:lnTo>
                  <a:lnTo>
                    <a:pt x="2290" y="2092"/>
                  </a:lnTo>
                  <a:lnTo>
                    <a:pt x="2250" y="1777"/>
                  </a:lnTo>
                  <a:lnTo>
                    <a:pt x="2132" y="1421"/>
                  </a:lnTo>
                  <a:lnTo>
                    <a:pt x="1974" y="1066"/>
                  </a:lnTo>
                  <a:lnTo>
                    <a:pt x="1777" y="750"/>
                  </a:lnTo>
                  <a:lnTo>
                    <a:pt x="1579" y="435"/>
                  </a:lnTo>
                  <a:lnTo>
                    <a:pt x="1382" y="198"/>
                  </a:lnTo>
                  <a:lnTo>
                    <a:pt x="1224" y="40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9" name="Google Shape;1509;p65"/>
            <p:cNvSpPr/>
            <p:nvPr/>
          </p:nvSpPr>
          <p:spPr>
            <a:xfrm>
              <a:off x="3458175" y="1348600"/>
              <a:ext cx="56275" cy="82925"/>
            </a:xfrm>
            <a:custGeom>
              <a:avLst/>
              <a:gdLst/>
              <a:ahLst/>
              <a:cxnLst/>
              <a:rect l="l" t="t" r="r" b="b"/>
              <a:pathLst>
                <a:path w="2251" h="3317" extrusionOk="0">
                  <a:moveTo>
                    <a:pt x="1106" y="1"/>
                  </a:moveTo>
                  <a:lnTo>
                    <a:pt x="1027" y="80"/>
                  </a:lnTo>
                  <a:lnTo>
                    <a:pt x="869" y="238"/>
                  </a:lnTo>
                  <a:lnTo>
                    <a:pt x="711" y="475"/>
                  </a:lnTo>
                  <a:lnTo>
                    <a:pt x="514" y="751"/>
                  </a:lnTo>
                  <a:lnTo>
                    <a:pt x="316" y="1067"/>
                  </a:lnTo>
                  <a:lnTo>
                    <a:pt x="159" y="1422"/>
                  </a:lnTo>
                  <a:lnTo>
                    <a:pt x="40" y="1777"/>
                  </a:lnTo>
                  <a:lnTo>
                    <a:pt x="1" y="2093"/>
                  </a:lnTo>
                  <a:lnTo>
                    <a:pt x="1" y="2369"/>
                  </a:lnTo>
                  <a:lnTo>
                    <a:pt x="80" y="2646"/>
                  </a:lnTo>
                  <a:lnTo>
                    <a:pt x="198" y="2843"/>
                  </a:lnTo>
                  <a:lnTo>
                    <a:pt x="316" y="3001"/>
                  </a:lnTo>
                  <a:lnTo>
                    <a:pt x="474" y="3159"/>
                  </a:lnTo>
                  <a:lnTo>
                    <a:pt x="672" y="3238"/>
                  </a:lnTo>
                  <a:lnTo>
                    <a:pt x="909" y="3277"/>
                  </a:lnTo>
                  <a:lnTo>
                    <a:pt x="1106" y="3317"/>
                  </a:lnTo>
                  <a:lnTo>
                    <a:pt x="1343" y="3277"/>
                  </a:lnTo>
                  <a:lnTo>
                    <a:pt x="1580" y="3238"/>
                  </a:lnTo>
                  <a:lnTo>
                    <a:pt x="1737" y="3159"/>
                  </a:lnTo>
                  <a:lnTo>
                    <a:pt x="1935" y="3001"/>
                  </a:lnTo>
                  <a:lnTo>
                    <a:pt x="2053" y="2843"/>
                  </a:lnTo>
                  <a:lnTo>
                    <a:pt x="2172" y="2646"/>
                  </a:lnTo>
                  <a:lnTo>
                    <a:pt x="2211" y="2369"/>
                  </a:lnTo>
                  <a:lnTo>
                    <a:pt x="2251" y="2093"/>
                  </a:lnTo>
                  <a:lnTo>
                    <a:pt x="2211" y="1777"/>
                  </a:lnTo>
                  <a:lnTo>
                    <a:pt x="2093" y="1422"/>
                  </a:lnTo>
                  <a:lnTo>
                    <a:pt x="1935" y="1067"/>
                  </a:lnTo>
                  <a:lnTo>
                    <a:pt x="1737" y="751"/>
                  </a:lnTo>
                  <a:lnTo>
                    <a:pt x="1540" y="475"/>
                  </a:lnTo>
                  <a:lnTo>
                    <a:pt x="1382" y="238"/>
                  </a:lnTo>
                  <a:lnTo>
                    <a:pt x="1224" y="80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0" name="Google Shape;1510;p65"/>
            <p:cNvSpPr/>
            <p:nvPr/>
          </p:nvSpPr>
          <p:spPr>
            <a:xfrm>
              <a:off x="3023975" y="1348600"/>
              <a:ext cx="57250" cy="82925"/>
            </a:xfrm>
            <a:custGeom>
              <a:avLst/>
              <a:gdLst/>
              <a:ahLst/>
              <a:cxnLst/>
              <a:rect l="l" t="t" r="r" b="b"/>
              <a:pathLst>
                <a:path w="2290" h="3317" extrusionOk="0">
                  <a:moveTo>
                    <a:pt x="1145" y="1"/>
                  </a:moveTo>
                  <a:lnTo>
                    <a:pt x="1066" y="80"/>
                  </a:lnTo>
                  <a:lnTo>
                    <a:pt x="908" y="238"/>
                  </a:lnTo>
                  <a:lnTo>
                    <a:pt x="711" y="475"/>
                  </a:lnTo>
                  <a:lnTo>
                    <a:pt x="513" y="751"/>
                  </a:lnTo>
                  <a:lnTo>
                    <a:pt x="316" y="1067"/>
                  </a:lnTo>
                  <a:lnTo>
                    <a:pt x="158" y="1422"/>
                  </a:lnTo>
                  <a:lnTo>
                    <a:pt x="40" y="1777"/>
                  </a:lnTo>
                  <a:lnTo>
                    <a:pt x="0" y="2093"/>
                  </a:lnTo>
                  <a:lnTo>
                    <a:pt x="40" y="2369"/>
                  </a:lnTo>
                  <a:lnTo>
                    <a:pt x="119" y="2646"/>
                  </a:lnTo>
                  <a:lnTo>
                    <a:pt x="198" y="2843"/>
                  </a:lnTo>
                  <a:lnTo>
                    <a:pt x="355" y="3001"/>
                  </a:lnTo>
                  <a:lnTo>
                    <a:pt x="513" y="3159"/>
                  </a:lnTo>
                  <a:lnTo>
                    <a:pt x="711" y="3238"/>
                  </a:lnTo>
                  <a:lnTo>
                    <a:pt x="908" y="3277"/>
                  </a:lnTo>
                  <a:lnTo>
                    <a:pt x="1145" y="3317"/>
                  </a:lnTo>
                  <a:lnTo>
                    <a:pt x="1382" y="3277"/>
                  </a:lnTo>
                  <a:lnTo>
                    <a:pt x="1579" y="3238"/>
                  </a:lnTo>
                  <a:lnTo>
                    <a:pt x="1777" y="3159"/>
                  </a:lnTo>
                  <a:lnTo>
                    <a:pt x="1934" y="3001"/>
                  </a:lnTo>
                  <a:lnTo>
                    <a:pt x="2092" y="2843"/>
                  </a:lnTo>
                  <a:lnTo>
                    <a:pt x="2171" y="2646"/>
                  </a:lnTo>
                  <a:lnTo>
                    <a:pt x="2250" y="2369"/>
                  </a:lnTo>
                  <a:lnTo>
                    <a:pt x="2290" y="2093"/>
                  </a:lnTo>
                  <a:lnTo>
                    <a:pt x="2250" y="1777"/>
                  </a:lnTo>
                  <a:lnTo>
                    <a:pt x="2132" y="1422"/>
                  </a:lnTo>
                  <a:lnTo>
                    <a:pt x="1974" y="1067"/>
                  </a:lnTo>
                  <a:lnTo>
                    <a:pt x="1777" y="751"/>
                  </a:lnTo>
                  <a:lnTo>
                    <a:pt x="1579" y="475"/>
                  </a:lnTo>
                  <a:lnTo>
                    <a:pt x="1382" y="238"/>
                  </a:lnTo>
                  <a:lnTo>
                    <a:pt x="1224" y="80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1" name="Google Shape;1511;p65"/>
            <p:cNvSpPr/>
            <p:nvPr/>
          </p:nvSpPr>
          <p:spPr>
            <a:xfrm>
              <a:off x="3101925" y="1203550"/>
              <a:ext cx="57275" cy="82925"/>
            </a:xfrm>
            <a:custGeom>
              <a:avLst/>
              <a:gdLst/>
              <a:ahLst/>
              <a:cxnLst/>
              <a:rect l="l" t="t" r="r" b="b"/>
              <a:pathLst>
                <a:path w="2291" h="3317" extrusionOk="0">
                  <a:moveTo>
                    <a:pt x="1145" y="0"/>
                  </a:moveTo>
                  <a:lnTo>
                    <a:pt x="1066" y="40"/>
                  </a:lnTo>
                  <a:lnTo>
                    <a:pt x="909" y="198"/>
                  </a:lnTo>
                  <a:lnTo>
                    <a:pt x="711" y="435"/>
                  </a:lnTo>
                  <a:lnTo>
                    <a:pt x="514" y="750"/>
                  </a:lnTo>
                  <a:lnTo>
                    <a:pt x="316" y="1066"/>
                  </a:lnTo>
                  <a:lnTo>
                    <a:pt x="159" y="1421"/>
                  </a:lnTo>
                  <a:lnTo>
                    <a:pt x="80" y="1777"/>
                  </a:lnTo>
                  <a:lnTo>
                    <a:pt x="1" y="2092"/>
                  </a:lnTo>
                  <a:lnTo>
                    <a:pt x="40" y="2369"/>
                  </a:lnTo>
                  <a:lnTo>
                    <a:pt x="119" y="2606"/>
                  </a:lnTo>
                  <a:lnTo>
                    <a:pt x="198" y="2842"/>
                  </a:lnTo>
                  <a:lnTo>
                    <a:pt x="356" y="3000"/>
                  </a:lnTo>
                  <a:lnTo>
                    <a:pt x="514" y="3119"/>
                  </a:lnTo>
                  <a:lnTo>
                    <a:pt x="711" y="3237"/>
                  </a:lnTo>
                  <a:lnTo>
                    <a:pt x="909" y="3277"/>
                  </a:lnTo>
                  <a:lnTo>
                    <a:pt x="1145" y="3316"/>
                  </a:lnTo>
                  <a:lnTo>
                    <a:pt x="1382" y="3277"/>
                  </a:lnTo>
                  <a:lnTo>
                    <a:pt x="1580" y="3237"/>
                  </a:lnTo>
                  <a:lnTo>
                    <a:pt x="1777" y="3119"/>
                  </a:lnTo>
                  <a:lnTo>
                    <a:pt x="1935" y="3000"/>
                  </a:lnTo>
                  <a:lnTo>
                    <a:pt x="2093" y="2842"/>
                  </a:lnTo>
                  <a:lnTo>
                    <a:pt x="2211" y="2606"/>
                  </a:lnTo>
                  <a:lnTo>
                    <a:pt x="2251" y="2369"/>
                  </a:lnTo>
                  <a:lnTo>
                    <a:pt x="2290" y="2092"/>
                  </a:lnTo>
                  <a:lnTo>
                    <a:pt x="2251" y="1777"/>
                  </a:lnTo>
                  <a:lnTo>
                    <a:pt x="2132" y="1421"/>
                  </a:lnTo>
                  <a:lnTo>
                    <a:pt x="1974" y="1066"/>
                  </a:lnTo>
                  <a:lnTo>
                    <a:pt x="1777" y="750"/>
                  </a:lnTo>
                  <a:lnTo>
                    <a:pt x="1580" y="435"/>
                  </a:lnTo>
                  <a:lnTo>
                    <a:pt x="1382" y="198"/>
                  </a:lnTo>
                  <a:lnTo>
                    <a:pt x="1264" y="40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008BD7"/>
            </a:solidFill>
            <a:ln w="3950" cap="rnd" cmpd="sng">
              <a:solidFill>
                <a:srgbClr val="1B1A1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55948" y="3213086"/>
            <a:ext cx="5930920" cy="951200"/>
          </a:xfrm>
        </p:spPr>
        <p:txBody>
          <a:bodyPr/>
          <a:lstStyle/>
          <a:p>
            <a:pPr algn="ctr"/>
            <a:r>
              <a:rPr lang="en-US" sz="4000" b="1" dirty="0" err="1" smtClean="0">
                <a:latin typeface="Berlin Sans FB Demi" panose="020E0802020502020306" pitchFamily="34" charset="0"/>
              </a:rPr>
              <a:t>Tujuan</a:t>
            </a:r>
            <a:r>
              <a:rPr lang="en-US" sz="4000" b="1" dirty="0" smtClean="0">
                <a:latin typeface="Berlin Sans FB Demi" panose="020E0802020502020306" pitchFamily="34" charset="0"/>
              </a:rPr>
              <a:t> </a:t>
            </a:r>
            <a:r>
              <a:rPr lang="en-US" sz="4000" b="1" dirty="0" err="1" smtClean="0">
                <a:latin typeface="Berlin Sans FB Demi" panose="020E0802020502020306" pitchFamily="34" charset="0"/>
              </a:rPr>
              <a:t>Menabung</a:t>
            </a:r>
            <a:r>
              <a:rPr lang="en-US" sz="4000" b="1" dirty="0" smtClean="0">
                <a:latin typeface="Berlin Sans FB Demi" panose="020E0802020502020306" pitchFamily="34" charset="0"/>
              </a:rPr>
              <a:t> </a:t>
            </a:r>
            <a:endParaRPr lang="id-ID" sz="4000" b="1" dirty="0">
              <a:latin typeface="Berlin Sans FB Demi" panose="020E0802020502020306" pitchFamily="34" charset="0"/>
            </a:endParaRPr>
          </a:p>
        </p:txBody>
      </p:sp>
      <p:grpSp>
        <p:nvGrpSpPr>
          <p:cNvPr id="32" name="Google Shape;923;p50"/>
          <p:cNvGrpSpPr/>
          <p:nvPr/>
        </p:nvGrpSpPr>
        <p:grpSpPr>
          <a:xfrm>
            <a:off x="-3214960" y="349014"/>
            <a:ext cx="8627786" cy="4131046"/>
            <a:chOff x="-3557911" y="-1052767"/>
            <a:chExt cx="10936011" cy="5236242"/>
          </a:xfrm>
        </p:grpSpPr>
        <p:sp>
          <p:nvSpPr>
            <p:cNvPr id="33" name="Google Shape;924;p50"/>
            <p:cNvSpPr/>
            <p:nvPr/>
          </p:nvSpPr>
          <p:spPr>
            <a:xfrm>
              <a:off x="4741275" y="1531525"/>
              <a:ext cx="2636825" cy="2651950"/>
            </a:xfrm>
            <a:custGeom>
              <a:avLst/>
              <a:gdLst/>
              <a:ahLst/>
              <a:cxnLst/>
              <a:rect l="l" t="t" r="r" b="b"/>
              <a:pathLst>
                <a:path w="105473" h="106078" extrusionOk="0">
                  <a:moveTo>
                    <a:pt x="52775" y="0"/>
                  </a:moveTo>
                  <a:lnTo>
                    <a:pt x="50049" y="76"/>
                  </a:lnTo>
                  <a:lnTo>
                    <a:pt x="47323" y="228"/>
                  </a:lnTo>
                  <a:lnTo>
                    <a:pt x="44749" y="606"/>
                  </a:lnTo>
                  <a:lnTo>
                    <a:pt x="42099" y="1060"/>
                  </a:lnTo>
                  <a:lnTo>
                    <a:pt x="39600" y="1666"/>
                  </a:lnTo>
                  <a:lnTo>
                    <a:pt x="37026" y="2348"/>
                  </a:lnTo>
                  <a:lnTo>
                    <a:pt x="34603" y="3180"/>
                  </a:lnTo>
                  <a:lnTo>
                    <a:pt x="32180" y="4165"/>
                  </a:lnTo>
                  <a:lnTo>
                    <a:pt x="29909" y="5225"/>
                  </a:lnTo>
                  <a:lnTo>
                    <a:pt x="27637" y="6361"/>
                  </a:lnTo>
                  <a:lnTo>
                    <a:pt x="25366" y="7648"/>
                  </a:lnTo>
                  <a:lnTo>
                    <a:pt x="23246" y="9011"/>
                  </a:lnTo>
                  <a:lnTo>
                    <a:pt x="21201" y="10525"/>
                  </a:lnTo>
                  <a:lnTo>
                    <a:pt x="19233" y="12115"/>
                  </a:lnTo>
                  <a:lnTo>
                    <a:pt x="17264" y="13781"/>
                  </a:lnTo>
                  <a:lnTo>
                    <a:pt x="15447" y="15522"/>
                  </a:lnTo>
                  <a:lnTo>
                    <a:pt x="13705" y="17339"/>
                  </a:lnTo>
                  <a:lnTo>
                    <a:pt x="12040" y="19308"/>
                  </a:lnTo>
                  <a:lnTo>
                    <a:pt x="10450" y="21276"/>
                  </a:lnTo>
                  <a:lnTo>
                    <a:pt x="9011" y="23396"/>
                  </a:lnTo>
                  <a:lnTo>
                    <a:pt x="7648" y="25516"/>
                  </a:lnTo>
                  <a:lnTo>
                    <a:pt x="6361" y="27712"/>
                  </a:lnTo>
                  <a:lnTo>
                    <a:pt x="5225" y="30059"/>
                  </a:lnTo>
                  <a:lnTo>
                    <a:pt x="4165" y="32407"/>
                  </a:lnTo>
                  <a:lnTo>
                    <a:pt x="3181" y="34829"/>
                  </a:lnTo>
                  <a:lnTo>
                    <a:pt x="2348" y="37252"/>
                  </a:lnTo>
                  <a:lnTo>
                    <a:pt x="1667" y="39751"/>
                  </a:lnTo>
                  <a:lnTo>
                    <a:pt x="1061" y="42325"/>
                  </a:lnTo>
                  <a:lnTo>
                    <a:pt x="607" y="44975"/>
                  </a:lnTo>
                  <a:lnTo>
                    <a:pt x="304" y="47625"/>
                  </a:lnTo>
                  <a:lnTo>
                    <a:pt x="77" y="50275"/>
                  </a:lnTo>
                  <a:lnTo>
                    <a:pt x="1" y="53077"/>
                  </a:lnTo>
                  <a:lnTo>
                    <a:pt x="77" y="55803"/>
                  </a:lnTo>
                  <a:lnTo>
                    <a:pt x="304" y="58453"/>
                  </a:lnTo>
                  <a:lnTo>
                    <a:pt x="607" y="61103"/>
                  </a:lnTo>
                  <a:lnTo>
                    <a:pt x="1061" y="63753"/>
                  </a:lnTo>
                  <a:lnTo>
                    <a:pt x="1667" y="66327"/>
                  </a:lnTo>
                  <a:lnTo>
                    <a:pt x="2348" y="68826"/>
                  </a:lnTo>
                  <a:lnTo>
                    <a:pt x="3181" y="71249"/>
                  </a:lnTo>
                  <a:lnTo>
                    <a:pt x="4165" y="73671"/>
                  </a:lnTo>
                  <a:lnTo>
                    <a:pt x="5225" y="76019"/>
                  </a:lnTo>
                  <a:lnTo>
                    <a:pt x="6361" y="78366"/>
                  </a:lnTo>
                  <a:lnTo>
                    <a:pt x="7648" y="80562"/>
                  </a:lnTo>
                  <a:lnTo>
                    <a:pt x="9011" y="82682"/>
                  </a:lnTo>
                  <a:lnTo>
                    <a:pt x="10450" y="84802"/>
                  </a:lnTo>
                  <a:lnTo>
                    <a:pt x="12040" y="86770"/>
                  </a:lnTo>
                  <a:lnTo>
                    <a:pt x="13705" y="88739"/>
                  </a:lnTo>
                  <a:lnTo>
                    <a:pt x="15447" y="90556"/>
                  </a:lnTo>
                  <a:lnTo>
                    <a:pt x="17264" y="92297"/>
                  </a:lnTo>
                  <a:lnTo>
                    <a:pt x="19233" y="93963"/>
                  </a:lnTo>
                  <a:lnTo>
                    <a:pt x="21201" y="95553"/>
                  </a:lnTo>
                  <a:lnTo>
                    <a:pt x="23246" y="97067"/>
                  </a:lnTo>
                  <a:lnTo>
                    <a:pt x="25366" y="98430"/>
                  </a:lnTo>
                  <a:lnTo>
                    <a:pt x="27637" y="99717"/>
                  </a:lnTo>
                  <a:lnTo>
                    <a:pt x="29909" y="100853"/>
                  </a:lnTo>
                  <a:lnTo>
                    <a:pt x="32180" y="101913"/>
                  </a:lnTo>
                  <a:lnTo>
                    <a:pt x="34603" y="102898"/>
                  </a:lnTo>
                  <a:lnTo>
                    <a:pt x="37026" y="103730"/>
                  </a:lnTo>
                  <a:lnTo>
                    <a:pt x="39600" y="104412"/>
                  </a:lnTo>
                  <a:lnTo>
                    <a:pt x="42099" y="105018"/>
                  </a:lnTo>
                  <a:lnTo>
                    <a:pt x="44749" y="105472"/>
                  </a:lnTo>
                  <a:lnTo>
                    <a:pt x="47323" y="105850"/>
                  </a:lnTo>
                  <a:lnTo>
                    <a:pt x="50049" y="106002"/>
                  </a:lnTo>
                  <a:lnTo>
                    <a:pt x="52775" y="106078"/>
                  </a:lnTo>
                  <a:lnTo>
                    <a:pt x="55425" y="106002"/>
                  </a:lnTo>
                  <a:lnTo>
                    <a:pt x="58150" y="105850"/>
                  </a:lnTo>
                  <a:lnTo>
                    <a:pt x="60800" y="105472"/>
                  </a:lnTo>
                  <a:lnTo>
                    <a:pt x="63375" y="105018"/>
                  </a:lnTo>
                  <a:lnTo>
                    <a:pt x="65949" y="104412"/>
                  </a:lnTo>
                  <a:lnTo>
                    <a:pt x="68448" y="103730"/>
                  </a:lnTo>
                  <a:lnTo>
                    <a:pt x="70871" y="102898"/>
                  </a:lnTo>
                  <a:lnTo>
                    <a:pt x="73294" y="101913"/>
                  </a:lnTo>
                  <a:lnTo>
                    <a:pt x="75641" y="100853"/>
                  </a:lnTo>
                  <a:lnTo>
                    <a:pt x="77912" y="99717"/>
                  </a:lnTo>
                  <a:lnTo>
                    <a:pt x="80108" y="98430"/>
                  </a:lnTo>
                  <a:lnTo>
                    <a:pt x="82228" y="97067"/>
                  </a:lnTo>
                  <a:lnTo>
                    <a:pt x="84272" y="95553"/>
                  </a:lnTo>
                  <a:lnTo>
                    <a:pt x="86317" y="93963"/>
                  </a:lnTo>
                  <a:lnTo>
                    <a:pt x="88209" y="92297"/>
                  </a:lnTo>
                  <a:lnTo>
                    <a:pt x="90027" y="90556"/>
                  </a:lnTo>
                  <a:lnTo>
                    <a:pt x="91768" y="88739"/>
                  </a:lnTo>
                  <a:lnTo>
                    <a:pt x="93434" y="86770"/>
                  </a:lnTo>
                  <a:lnTo>
                    <a:pt x="95024" y="84802"/>
                  </a:lnTo>
                  <a:lnTo>
                    <a:pt x="96462" y="82682"/>
                  </a:lnTo>
                  <a:lnTo>
                    <a:pt x="97825" y="80562"/>
                  </a:lnTo>
                  <a:lnTo>
                    <a:pt x="99112" y="78366"/>
                  </a:lnTo>
                  <a:lnTo>
                    <a:pt x="100248" y="76019"/>
                  </a:lnTo>
                  <a:lnTo>
                    <a:pt x="101308" y="73671"/>
                  </a:lnTo>
                  <a:lnTo>
                    <a:pt x="102293" y="71249"/>
                  </a:lnTo>
                  <a:lnTo>
                    <a:pt x="103125" y="68826"/>
                  </a:lnTo>
                  <a:lnTo>
                    <a:pt x="103807" y="66327"/>
                  </a:lnTo>
                  <a:lnTo>
                    <a:pt x="104413" y="63753"/>
                  </a:lnTo>
                  <a:lnTo>
                    <a:pt x="104867" y="61103"/>
                  </a:lnTo>
                  <a:lnTo>
                    <a:pt x="105170" y="58453"/>
                  </a:lnTo>
                  <a:lnTo>
                    <a:pt x="105397" y="55803"/>
                  </a:lnTo>
                  <a:lnTo>
                    <a:pt x="105473" y="53077"/>
                  </a:lnTo>
                  <a:lnTo>
                    <a:pt x="105397" y="50275"/>
                  </a:lnTo>
                  <a:lnTo>
                    <a:pt x="105170" y="47625"/>
                  </a:lnTo>
                  <a:lnTo>
                    <a:pt x="104867" y="44975"/>
                  </a:lnTo>
                  <a:lnTo>
                    <a:pt x="104413" y="42325"/>
                  </a:lnTo>
                  <a:lnTo>
                    <a:pt x="103807" y="39751"/>
                  </a:lnTo>
                  <a:lnTo>
                    <a:pt x="103125" y="37252"/>
                  </a:lnTo>
                  <a:lnTo>
                    <a:pt x="102293" y="34829"/>
                  </a:lnTo>
                  <a:lnTo>
                    <a:pt x="101308" y="32407"/>
                  </a:lnTo>
                  <a:lnTo>
                    <a:pt x="100248" y="30059"/>
                  </a:lnTo>
                  <a:lnTo>
                    <a:pt x="99112" y="27712"/>
                  </a:lnTo>
                  <a:lnTo>
                    <a:pt x="97825" y="25516"/>
                  </a:lnTo>
                  <a:lnTo>
                    <a:pt x="96462" y="23396"/>
                  </a:lnTo>
                  <a:lnTo>
                    <a:pt x="95024" y="21276"/>
                  </a:lnTo>
                  <a:lnTo>
                    <a:pt x="93434" y="19308"/>
                  </a:lnTo>
                  <a:lnTo>
                    <a:pt x="91768" y="17339"/>
                  </a:lnTo>
                  <a:lnTo>
                    <a:pt x="90027" y="15522"/>
                  </a:lnTo>
                  <a:lnTo>
                    <a:pt x="88209" y="13781"/>
                  </a:lnTo>
                  <a:lnTo>
                    <a:pt x="86317" y="12115"/>
                  </a:lnTo>
                  <a:lnTo>
                    <a:pt x="84272" y="10525"/>
                  </a:lnTo>
                  <a:lnTo>
                    <a:pt x="82228" y="9011"/>
                  </a:lnTo>
                  <a:lnTo>
                    <a:pt x="80108" y="7648"/>
                  </a:lnTo>
                  <a:lnTo>
                    <a:pt x="77912" y="6361"/>
                  </a:lnTo>
                  <a:lnTo>
                    <a:pt x="75641" y="5225"/>
                  </a:lnTo>
                  <a:lnTo>
                    <a:pt x="73294" y="4165"/>
                  </a:lnTo>
                  <a:lnTo>
                    <a:pt x="70871" y="3180"/>
                  </a:lnTo>
                  <a:lnTo>
                    <a:pt x="68448" y="2348"/>
                  </a:lnTo>
                  <a:lnTo>
                    <a:pt x="65949" y="1666"/>
                  </a:lnTo>
                  <a:lnTo>
                    <a:pt x="63375" y="1060"/>
                  </a:lnTo>
                  <a:lnTo>
                    <a:pt x="60800" y="606"/>
                  </a:lnTo>
                  <a:lnTo>
                    <a:pt x="58150" y="228"/>
                  </a:lnTo>
                  <a:lnTo>
                    <a:pt x="55425" y="76"/>
                  </a:lnTo>
                  <a:lnTo>
                    <a:pt x="52775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925;p50"/>
            <p:cNvSpPr/>
            <p:nvPr/>
          </p:nvSpPr>
          <p:spPr>
            <a:xfrm>
              <a:off x="4667475" y="1531525"/>
              <a:ext cx="2636800" cy="2651950"/>
            </a:xfrm>
            <a:custGeom>
              <a:avLst/>
              <a:gdLst/>
              <a:ahLst/>
              <a:cxnLst/>
              <a:rect l="l" t="t" r="r" b="b"/>
              <a:pathLst>
                <a:path w="105472" h="106078" extrusionOk="0">
                  <a:moveTo>
                    <a:pt x="52698" y="0"/>
                  </a:moveTo>
                  <a:lnTo>
                    <a:pt x="49972" y="76"/>
                  </a:lnTo>
                  <a:lnTo>
                    <a:pt x="47322" y="228"/>
                  </a:lnTo>
                  <a:lnTo>
                    <a:pt x="44672" y="606"/>
                  </a:lnTo>
                  <a:lnTo>
                    <a:pt x="42098" y="1060"/>
                  </a:lnTo>
                  <a:lnTo>
                    <a:pt x="39524" y="1666"/>
                  </a:lnTo>
                  <a:lnTo>
                    <a:pt x="37025" y="2348"/>
                  </a:lnTo>
                  <a:lnTo>
                    <a:pt x="34602" y="3180"/>
                  </a:lnTo>
                  <a:lnTo>
                    <a:pt x="32179" y="4165"/>
                  </a:lnTo>
                  <a:lnTo>
                    <a:pt x="29832" y="5225"/>
                  </a:lnTo>
                  <a:lnTo>
                    <a:pt x="27561" y="6361"/>
                  </a:lnTo>
                  <a:lnTo>
                    <a:pt x="25365" y="7648"/>
                  </a:lnTo>
                  <a:lnTo>
                    <a:pt x="23245" y="9011"/>
                  </a:lnTo>
                  <a:lnTo>
                    <a:pt x="21200" y="10525"/>
                  </a:lnTo>
                  <a:lnTo>
                    <a:pt x="19156" y="12115"/>
                  </a:lnTo>
                  <a:lnTo>
                    <a:pt x="17263" y="13781"/>
                  </a:lnTo>
                  <a:lnTo>
                    <a:pt x="15446" y="15522"/>
                  </a:lnTo>
                  <a:lnTo>
                    <a:pt x="13705" y="17339"/>
                  </a:lnTo>
                  <a:lnTo>
                    <a:pt x="12039" y="19308"/>
                  </a:lnTo>
                  <a:lnTo>
                    <a:pt x="10449" y="21276"/>
                  </a:lnTo>
                  <a:lnTo>
                    <a:pt x="9010" y="23396"/>
                  </a:lnTo>
                  <a:lnTo>
                    <a:pt x="7647" y="25516"/>
                  </a:lnTo>
                  <a:lnTo>
                    <a:pt x="6360" y="27712"/>
                  </a:lnTo>
                  <a:lnTo>
                    <a:pt x="5224" y="30059"/>
                  </a:lnTo>
                  <a:lnTo>
                    <a:pt x="4164" y="32407"/>
                  </a:lnTo>
                  <a:lnTo>
                    <a:pt x="3180" y="34829"/>
                  </a:lnTo>
                  <a:lnTo>
                    <a:pt x="2347" y="37252"/>
                  </a:lnTo>
                  <a:lnTo>
                    <a:pt x="1666" y="39751"/>
                  </a:lnTo>
                  <a:lnTo>
                    <a:pt x="1060" y="42325"/>
                  </a:lnTo>
                  <a:lnTo>
                    <a:pt x="606" y="44975"/>
                  </a:lnTo>
                  <a:lnTo>
                    <a:pt x="227" y="47625"/>
                  </a:lnTo>
                  <a:lnTo>
                    <a:pt x="76" y="50275"/>
                  </a:lnTo>
                  <a:lnTo>
                    <a:pt x="0" y="53077"/>
                  </a:lnTo>
                  <a:lnTo>
                    <a:pt x="76" y="55803"/>
                  </a:lnTo>
                  <a:lnTo>
                    <a:pt x="227" y="58453"/>
                  </a:lnTo>
                  <a:lnTo>
                    <a:pt x="606" y="61103"/>
                  </a:lnTo>
                  <a:lnTo>
                    <a:pt x="1060" y="63753"/>
                  </a:lnTo>
                  <a:lnTo>
                    <a:pt x="1666" y="66327"/>
                  </a:lnTo>
                  <a:lnTo>
                    <a:pt x="2347" y="68826"/>
                  </a:lnTo>
                  <a:lnTo>
                    <a:pt x="3180" y="71249"/>
                  </a:lnTo>
                  <a:lnTo>
                    <a:pt x="4164" y="73671"/>
                  </a:lnTo>
                  <a:lnTo>
                    <a:pt x="5224" y="76019"/>
                  </a:lnTo>
                  <a:lnTo>
                    <a:pt x="6360" y="78366"/>
                  </a:lnTo>
                  <a:lnTo>
                    <a:pt x="7647" y="80562"/>
                  </a:lnTo>
                  <a:lnTo>
                    <a:pt x="9010" y="82682"/>
                  </a:lnTo>
                  <a:lnTo>
                    <a:pt x="10449" y="84802"/>
                  </a:lnTo>
                  <a:lnTo>
                    <a:pt x="12039" y="86770"/>
                  </a:lnTo>
                  <a:lnTo>
                    <a:pt x="13705" y="88739"/>
                  </a:lnTo>
                  <a:lnTo>
                    <a:pt x="15446" y="90556"/>
                  </a:lnTo>
                  <a:lnTo>
                    <a:pt x="17263" y="92297"/>
                  </a:lnTo>
                  <a:lnTo>
                    <a:pt x="19156" y="93963"/>
                  </a:lnTo>
                  <a:lnTo>
                    <a:pt x="21200" y="95553"/>
                  </a:lnTo>
                  <a:lnTo>
                    <a:pt x="23245" y="97067"/>
                  </a:lnTo>
                  <a:lnTo>
                    <a:pt x="25365" y="98430"/>
                  </a:lnTo>
                  <a:lnTo>
                    <a:pt x="27561" y="99717"/>
                  </a:lnTo>
                  <a:lnTo>
                    <a:pt x="29832" y="100853"/>
                  </a:lnTo>
                  <a:lnTo>
                    <a:pt x="32179" y="101913"/>
                  </a:lnTo>
                  <a:lnTo>
                    <a:pt x="34602" y="102898"/>
                  </a:lnTo>
                  <a:lnTo>
                    <a:pt x="37025" y="103730"/>
                  </a:lnTo>
                  <a:lnTo>
                    <a:pt x="39524" y="104412"/>
                  </a:lnTo>
                  <a:lnTo>
                    <a:pt x="42098" y="105018"/>
                  </a:lnTo>
                  <a:lnTo>
                    <a:pt x="44672" y="105472"/>
                  </a:lnTo>
                  <a:lnTo>
                    <a:pt x="47322" y="105850"/>
                  </a:lnTo>
                  <a:lnTo>
                    <a:pt x="49972" y="106002"/>
                  </a:lnTo>
                  <a:lnTo>
                    <a:pt x="52698" y="106078"/>
                  </a:lnTo>
                  <a:lnTo>
                    <a:pt x="55424" y="106002"/>
                  </a:lnTo>
                  <a:lnTo>
                    <a:pt x="58074" y="105850"/>
                  </a:lnTo>
                  <a:lnTo>
                    <a:pt x="60724" y="105472"/>
                  </a:lnTo>
                  <a:lnTo>
                    <a:pt x="63374" y="105018"/>
                  </a:lnTo>
                  <a:lnTo>
                    <a:pt x="65873" y="104412"/>
                  </a:lnTo>
                  <a:lnTo>
                    <a:pt x="68371" y="103730"/>
                  </a:lnTo>
                  <a:lnTo>
                    <a:pt x="70870" y="102898"/>
                  </a:lnTo>
                  <a:lnTo>
                    <a:pt x="73217" y="101913"/>
                  </a:lnTo>
                  <a:lnTo>
                    <a:pt x="75564" y="100853"/>
                  </a:lnTo>
                  <a:lnTo>
                    <a:pt x="77836" y="99717"/>
                  </a:lnTo>
                  <a:lnTo>
                    <a:pt x="80031" y="98430"/>
                  </a:lnTo>
                  <a:lnTo>
                    <a:pt x="82227" y="97067"/>
                  </a:lnTo>
                  <a:lnTo>
                    <a:pt x="84271" y="95553"/>
                  </a:lnTo>
                  <a:lnTo>
                    <a:pt x="86240" y="93963"/>
                  </a:lnTo>
                  <a:lnTo>
                    <a:pt x="88209" y="92297"/>
                  </a:lnTo>
                  <a:lnTo>
                    <a:pt x="90026" y="90556"/>
                  </a:lnTo>
                  <a:lnTo>
                    <a:pt x="91767" y="88739"/>
                  </a:lnTo>
                  <a:lnTo>
                    <a:pt x="93433" y="86770"/>
                  </a:lnTo>
                  <a:lnTo>
                    <a:pt x="94947" y="84802"/>
                  </a:lnTo>
                  <a:lnTo>
                    <a:pt x="96462" y="82682"/>
                  </a:lnTo>
                  <a:lnTo>
                    <a:pt x="97824" y="80562"/>
                  </a:lnTo>
                  <a:lnTo>
                    <a:pt x="99112" y="78366"/>
                  </a:lnTo>
                  <a:lnTo>
                    <a:pt x="100247" y="76019"/>
                  </a:lnTo>
                  <a:lnTo>
                    <a:pt x="101307" y="73671"/>
                  </a:lnTo>
                  <a:lnTo>
                    <a:pt x="102292" y="71249"/>
                  </a:lnTo>
                  <a:lnTo>
                    <a:pt x="103049" y="68826"/>
                  </a:lnTo>
                  <a:lnTo>
                    <a:pt x="103806" y="66327"/>
                  </a:lnTo>
                  <a:lnTo>
                    <a:pt x="104412" y="63753"/>
                  </a:lnTo>
                  <a:lnTo>
                    <a:pt x="104866" y="61103"/>
                  </a:lnTo>
                  <a:lnTo>
                    <a:pt x="105169" y="58453"/>
                  </a:lnTo>
                  <a:lnTo>
                    <a:pt x="105396" y="55803"/>
                  </a:lnTo>
                  <a:lnTo>
                    <a:pt x="105472" y="53077"/>
                  </a:lnTo>
                  <a:lnTo>
                    <a:pt x="105396" y="50275"/>
                  </a:lnTo>
                  <a:lnTo>
                    <a:pt x="105169" y="47625"/>
                  </a:lnTo>
                  <a:lnTo>
                    <a:pt x="104866" y="44975"/>
                  </a:lnTo>
                  <a:lnTo>
                    <a:pt x="104412" y="42325"/>
                  </a:lnTo>
                  <a:lnTo>
                    <a:pt x="103806" y="39751"/>
                  </a:lnTo>
                  <a:lnTo>
                    <a:pt x="103049" y="37252"/>
                  </a:lnTo>
                  <a:lnTo>
                    <a:pt x="102292" y="34829"/>
                  </a:lnTo>
                  <a:lnTo>
                    <a:pt x="101307" y="32407"/>
                  </a:lnTo>
                  <a:lnTo>
                    <a:pt x="100247" y="30059"/>
                  </a:lnTo>
                  <a:lnTo>
                    <a:pt x="99112" y="27712"/>
                  </a:lnTo>
                  <a:lnTo>
                    <a:pt x="97824" y="25516"/>
                  </a:lnTo>
                  <a:lnTo>
                    <a:pt x="96462" y="23396"/>
                  </a:lnTo>
                  <a:lnTo>
                    <a:pt x="94947" y="21276"/>
                  </a:lnTo>
                  <a:lnTo>
                    <a:pt x="93433" y="19308"/>
                  </a:lnTo>
                  <a:lnTo>
                    <a:pt x="91767" y="17339"/>
                  </a:lnTo>
                  <a:lnTo>
                    <a:pt x="90026" y="15522"/>
                  </a:lnTo>
                  <a:lnTo>
                    <a:pt x="88209" y="13781"/>
                  </a:lnTo>
                  <a:lnTo>
                    <a:pt x="86240" y="12115"/>
                  </a:lnTo>
                  <a:lnTo>
                    <a:pt x="84271" y="10525"/>
                  </a:lnTo>
                  <a:lnTo>
                    <a:pt x="82227" y="9011"/>
                  </a:lnTo>
                  <a:lnTo>
                    <a:pt x="80031" y="7648"/>
                  </a:lnTo>
                  <a:lnTo>
                    <a:pt x="77836" y="6361"/>
                  </a:lnTo>
                  <a:lnTo>
                    <a:pt x="75564" y="5225"/>
                  </a:lnTo>
                  <a:lnTo>
                    <a:pt x="73217" y="4165"/>
                  </a:lnTo>
                  <a:lnTo>
                    <a:pt x="70870" y="3180"/>
                  </a:lnTo>
                  <a:lnTo>
                    <a:pt x="68371" y="2348"/>
                  </a:lnTo>
                  <a:lnTo>
                    <a:pt x="65873" y="1666"/>
                  </a:lnTo>
                  <a:lnTo>
                    <a:pt x="63374" y="1060"/>
                  </a:lnTo>
                  <a:lnTo>
                    <a:pt x="60724" y="606"/>
                  </a:lnTo>
                  <a:lnTo>
                    <a:pt x="58074" y="228"/>
                  </a:lnTo>
                  <a:lnTo>
                    <a:pt x="55424" y="76"/>
                  </a:lnTo>
                  <a:lnTo>
                    <a:pt x="52698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926;p50"/>
            <p:cNvSpPr/>
            <p:nvPr/>
          </p:nvSpPr>
          <p:spPr>
            <a:xfrm>
              <a:off x="-3557911" y="-1052767"/>
              <a:ext cx="2173050" cy="2186300"/>
            </a:xfrm>
            <a:custGeom>
              <a:avLst/>
              <a:gdLst/>
              <a:ahLst/>
              <a:cxnLst/>
              <a:rect l="l" t="t" r="r" b="b"/>
              <a:pathLst>
                <a:path w="86922" h="87452" extrusionOk="0">
                  <a:moveTo>
                    <a:pt x="43461" y="0"/>
                  </a:moveTo>
                  <a:lnTo>
                    <a:pt x="41265" y="76"/>
                  </a:lnTo>
                  <a:lnTo>
                    <a:pt x="39070" y="228"/>
                  </a:lnTo>
                  <a:lnTo>
                    <a:pt x="36874" y="530"/>
                  </a:lnTo>
                  <a:lnTo>
                    <a:pt x="34754" y="909"/>
                  </a:lnTo>
                  <a:lnTo>
                    <a:pt x="32634" y="1363"/>
                  </a:lnTo>
                  <a:lnTo>
                    <a:pt x="30589" y="1969"/>
                  </a:lnTo>
                  <a:lnTo>
                    <a:pt x="28545" y="2650"/>
                  </a:lnTo>
                  <a:lnTo>
                    <a:pt x="26576" y="3408"/>
                  </a:lnTo>
                  <a:lnTo>
                    <a:pt x="24608" y="4316"/>
                  </a:lnTo>
                  <a:lnTo>
                    <a:pt x="22791" y="5300"/>
                  </a:lnTo>
                  <a:lnTo>
                    <a:pt x="20974" y="6361"/>
                  </a:lnTo>
                  <a:lnTo>
                    <a:pt x="19156" y="7496"/>
                  </a:lnTo>
                  <a:lnTo>
                    <a:pt x="17491" y="8708"/>
                  </a:lnTo>
                  <a:lnTo>
                    <a:pt x="15825" y="9995"/>
                  </a:lnTo>
                  <a:lnTo>
                    <a:pt x="14235" y="11358"/>
                  </a:lnTo>
                  <a:lnTo>
                    <a:pt x="12721" y="12796"/>
                  </a:lnTo>
                  <a:lnTo>
                    <a:pt x="11282" y="14311"/>
                  </a:lnTo>
                  <a:lnTo>
                    <a:pt x="9919" y="15901"/>
                  </a:lnTo>
                  <a:lnTo>
                    <a:pt x="8632" y="17566"/>
                  </a:lnTo>
                  <a:lnTo>
                    <a:pt x="7420" y="19308"/>
                  </a:lnTo>
                  <a:lnTo>
                    <a:pt x="6285" y="21049"/>
                  </a:lnTo>
                  <a:lnTo>
                    <a:pt x="5300" y="22866"/>
                  </a:lnTo>
                  <a:lnTo>
                    <a:pt x="4316" y="24759"/>
                  </a:lnTo>
                  <a:lnTo>
                    <a:pt x="3408" y="26728"/>
                  </a:lnTo>
                  <a:lnTo>
                    <a:pt x="2650" y="28697"/>
                  </a:lnTo>
                  <a:lnTo>
                    <a:pt x="1969" y="30741"/>
                  </a:lnTo>
                  <a:lnTo>
                    <a:pt x="1363" y="32785"/>
                  </a:lnTo>
                  <a:lnTo>
                    <a:pt x="909" y="34905"/>
                  </a:lnTo>
                  <a:lnTo>
                    <a:pt x="530" y="37101"/>
                  </a:lnTo>
                  <a:lnTo>
                    <a:pt x="228" y="39221"/>
                  </a:lnTo>
                  <a:lnTo>
                    <a:pt x="76" y="41492"/>
                  </a:lnTo>
                  <a:lnTo>
                    <a:pt x="0" y="43764"/>
                  </a:lnTo>
                  <a:lnTo>
                    <a:pt x="76" y="45960"/>
                  </a:lnTo>
                  <a:lnTo>
                    <a:pt x="228" y="48231"/>
                  </a:lnTo>
                  <a:lnTo>
                    <a:pt x="530" y="50351"/>
                  </a:lnTo>
                  <a:lnTo>
                    <a:pt x="909" y="52547"/>
                  </a:lnTo>
                  <a:lnTo>
                    <a:pt x="1363" y="54667"/>
                  </a:lnTo>
                  <a:lnTo>
                    <a:pt x="1969" y="56711"/>
                  </a:lnTo>
                  <a:lnTo>
                    <a:pt x="2650" y="58755"/>
                  </a:lnTo>
                  <a:lnTo>
                    <a:pt x="3408" y="60724"/>
                  </a:lnTo>
                  <a:lnTo>
                    <a:pt x="4316" y="62693"/>
                  </a:lnTo>
                  <a:lnTo>
                    <a:pt x="5300" y="64586"/>
                  </a:lnTo>
                  <a:lnTo>
                    <a:pt x="6285" y="66403"/>
                  </a:lnTo>
                  <a:lnTo>
                    <a:pt x="7420" y="68144"/>
                  </a:lnTo>
                  <a:lnTo>
                    <a:pt x="8632" y="69886"/>
                  </a:lnTo>
                  <a:lnTo>
                    <a:pt x="9919" y="71551"/>
                  </a:lnTo>
                  <a:lnTo>
                    <a:pt x="11282" y="73141"/>
                  </a:lnTo>
                  <a:lnTo>
                    <a:pt x="12721" y="74656"/>
                  </a:lnTo>
                  <a:lnTo>
                    <a:pt x="14235" y="76094"/>
                  </a:lnTo>
                  <a:lnTo>
                    <a:pt x="15825" y="77457"/>
                  </a:lnTo>
                  <a:lnTo>
                    <a:pt x="17491" y="78744"/>
                  </a:lnTo>
                  <a:lnTo>
                    <a:pt x="19156" y="79956"/>
                  </a:lnTo>
                  <a:lnTo>
                    <a:pt x="20974" y="81092"/>
                  </a:lnTo>
                  <a:lnTo>
                    <a:pt x="22791" y="82152"/>
                  </a:lnTo>
                  <a:lnTo>
                    <a:pt x="24608" y="83136"/>
                  </a:lnTo>
                  <a:lnTo>
                    <a:pt x="26576" y="84044"/>
                  </a:lnTo>
                  <a:lnTo>
                    <a:pt x="28545" y="84802"/>
                  </a:lnTo>
                  <a:lnTo>
                    <a:pt x="30589" y="85483"/>
                  </a:lnTo>
                  <a:lnTo>
                    <a:pt x="32634" y="86089"/>
                  </a:lnTo>
                  <a:lnTo>
                    <a:pt x="34754" y="86543"/>
                  </a:lnTo>
                  <a:lnTo>
                    <a:pt x="36874" y="86922"/>
                  </a:lnTo>
                  <a:lnTo>
                    <a:pt x="39070" y="87224"/>
                  </a:lnTo>
                  <a:lnTo>
                    <a:pt x="41265" y="87376"/>
                  </a:lnTo>
                  <a:lnTo>
                    <a:pt x="43461" y="87452"/>
                  </a:lnTo>
                  <a:lnTo>
                    <a:pt x="45732" y="87376"/>
                  </a:lnTo>
                  <a:lnTo>
                    <a:pt x="47928" y="87224"/>
                  </a:lnTo>
                  <a:lnTo>
                    <a:pt x="50124" y="86922"/>
                  </a:lnTo>
                  <a:lnTo>
                    <a:pt x="52244" y="86543"/>
                  </a:lnTo>
                  <a:lnTo>
                    <a:pt x="54364" y="86089"/>
                  </a:lnTo>
                  <a:lnTo>
                    <a:pt x="56408" y="85483"/>
                  </a:lnTo>
                  <a:lnTo>
                    <a:pt x="58453" y="84802"/>
                  </a:lnTo>
                  <a:lnTo>
                    <a:pt x="60421" y="84044"/>
                  </a:lnTo>
                  <a:lnTo>
                    <a:pt x="62314" y="83136"/>
                  </a:lnTo>
                  <a:lnTo>
                    <a:pt x="64207" y="82152"/>
                  </a:lnTo>
                  <a:lnTo>
                    <a:pt x="66024" y="81092"/>
                  </a:lnTo>
                  <a:lnTo>
                    <a:pt x="67766" y="79956"/>
                  </a:lnTo>
                  <a:lnTo>
                    <a:pt x="69507" y="78744"/>
                  </a:lnTo>
                  <a:lnTo>
                    <a:pt x="71097" y="77457"/>
                  </a:lnTo>
                  <a:lnTo>
                    <a:pt x="72687" y="76094"/>
                  </a:lnTo>
                  <a:lnTo>
                    <a:pt x="74201" y="74656"/>
                  </a:lnTo>
                  <a:lnTo>
                    <a:pt x="75640" y="73141"/>
                  </a:lnTo>
                  <a:lnTo>
                    <a:pt x="77003" y="71551"/>
                  </a:lnTo>
                  <a:lnTo>
                    <a:pt x="78290" y="69886"/>
                  </a:lnTo>
                  <a:lnTo>
                    <a:pt x="79502" y="68144"/>
                  </a:lnTo>
                  <a:lnTo>
                    <a:pt x="80637" y="66403"/>
                  </a:lnTo>
                  <a:lnTo>
                    <a:pt x="81697" y="64586"/>
                  </a:lnTo>
                  <a:lnTo>
                    <a:pt x="82682" y="62693"/>
                  </a:lnTo>
                  <a:lnTo>
                    <a:pt x="83514" y="60724"/>
                  </a:lnTo>
                  <a:lnTo>
                    <a:pt x="84272" y="58755"/>
                  </a:lnTo>
                  <a:lnTo>
                    <a:pt x="84953" y="56711"/>
                  </a:lnTo>
                  <a:lnTo>
                    <a:pt x="85559" y="54667"/>
                  </a:lnTo>
                  <a:lnTo>
                    <a:pt x="86089" y="52547"/>
                  </a:lnTo>
                  <a:lnTo>
                    <a:pt x="86467" y="50351"/>
                  </a:lnTo>
                  <a:lnTo>
                    <a:pt x="86695" y="48231"/>
                  </a:lnTo>
                  <a:lnTo>
                    <a:pt x="86846" y="45960"/>
                  </a:lnTo>
                  <a:lnTo>
                    <a:pt x="86922" y="43764"/>
                  </a:lnTo>
                  <a:lnTo>
                    <a:pt x="86846" y="41492"/>
                  </a:lnTo>
                  <a:lnTo>
                    <a:pt x="86695" y="39221"/>
                  </a:lnTo>
                  <a:lnTo>
                    <a:pt x="86467" y="37101"/>
                  </a:lnTo>
                  <a:lnTo>
                    <a:pt x="86089" y="34905"/>
                  </a:lnTo>
                  <a:lnTo>
                    <a:pt x="85559" y="32785"/>
                  </a:lnTo>
                  <a:lnTo>
                    <a:pt x="84953" y="30741"/>
                  </a:lnTo>
                  <a:lnTo>
                    <a:pt x="84272" y="28697"/>
                  </a:lnTo>
                  <a:lnTo>
                    <a:pt x="83514" y="26728"/>
                  </a:lnTo>
                  <a:lnTo>
                    <a:pt x="82682" y="24759"/>
                  </a:lnTo>
                  <a:lnTo>
                    <a:pt x="81697" y="22866"/>
                  </a:lnTo>
                  <a:lnTo>
                    <a:pt x="80637" y="21049"/>
                  </a:lnTo>
                  <a:lnTo>
                    <a:pt x="79502" y="19308"/>
                  </a:lnTo>
                  <a:lnTo>
                    <a:pt x="78290" y="17566"/>
                  </a:lnTo>
                  <a:lnTo>
                    <a:pt x="77003" y="15901"/>
                  </a:lnTo>
                  <a:lnTo>
                    <a:pt x="75640" y="14311"/>
                  </a:lnTo>
                  <a:lnTo>
                    <a:pt x="74201" y="12796"/>
                  </a:lnTo>
                  <a:lnTo>
                    <a:pt x="72687" y="11358"/>
                  </a:lnTo>
                  <a:lnTo>
                    <a:pt x="71097" y="9995"/>
                  </a:lnTo>
                  <a:lnTo>
                    <a:pt x="69507" y="8708"/>
                  </a:lnTo>
                  <a:lnTo>
                    <a:pt x="67766" y="7496"/>
                  </a:lnTo>
                  <a:lnTo>
                    <a:pt x="66024" y="6361"/>
                  </a:lnTo>
                  <a:lnTo>
                    <a:pt x="64207" y="5300"/>
                  </a:lnTo>
                  <a:lnTo>
                    <a:pt x="62314" y="4316"/>
                  </a:lnTo>
                  <a:lnTo>
                    <a:pt x="60421" y="3408"/>
                  </a:lnTo>
                  <a:lnTo>
                    <a:pt x="58453" y="2650"/>
                  </a:lnTo>
                  <a:lnTo>
                    <a:pt x="56408" y="1969"/>
                  </a:lnTo>
                  <a:lnTo>
                    <a:pt x="54364" y="1363"/>
                  </a:lnTo>
                  <a:lnTo>
                    <a:pt x="52244" y="909"/>
                  </a:lnTo>
                  <a:lnTo>
                    <a:pt x="50124" y="530"/>
                  </a:lnTo>
                  <a:lnTo>
                    <a:pt x="47928" y="228"/>
                  </a:lnTo>
                  <a:lnTo>
                    <a:pt x="45732" y="76"/>
                  </a:lnTo>
                  <a:lnTo>
                    <a:pt x="43461" y="0"/>
                  </a:lnTo>
                  <a:close/>
                </a:path>
              </a:pathLst>
            </a:custGeom>
            <a:solidFill>
              <a:srgbClr val="E5B90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927;p50"/>
            <p:cNvSpPr/>
            <p:nvPr/>
          </p:nvSpPr>
          <p:spPr>
            <a:xfrm>
              <a:off x="5538200" y="2177000"/>
              <a:ext cx="834775" cy="1402650"/>
            </a:xfrm>
            <a:custGeom>
              <a:avLst/>
              <a:gdLst/>
              <a:ahLst/>
              <a:cxnLst/>
              <a:rect l="l" t="t" r="r" b="b"/>
              <a:pathLst>
                <a:path w="33391" h="56106" extrusionOk="0">
                  <a:moveTo>
                    <a:pt x="13326" y="0"/>
                  </a:moveTo>
                  <a:lnTo>
                    <a:pt x="13326" y="8253"/>
                  </a:lnTo>
                  <a:lnTo>
                    <a:pt x="12115" y="8556"/>
                  </a:lnTo>
                  <a:lnTo>
                    <a:pt x="10979" y="8859"/>
                  </a:lnTo>
                  <a:lnTo>
                    <a:pt x="9843" y="9313"/>
                  </a:lnTo>
                  <a:lnTo>
                    <a:pt x="8783" y="9768"/>
                  </a:lnTo>
                  <a:lnTo>
                    <a:pt x="7875" y="10298"/>
                  </a:lnTo>
                  <a:lnTo>
                    <a:pt x="6966" y="10828"/>
                  </a:lnTo>
                  <a:lnTo>
                    <a:pt x="6133" y="11509"/>
                  </a:lnTo>
                  <a:lnTo>
                    <a:pt x="5376" y="12191"/>
                  </a:lnTo>
                  <a:lnTo>
                    <a:pt x="4695" y="12948"/>
                  </a:lnTo>
                  <a:lnTo>
                    <a:pt x="4089" y="13781"/>
                  </a:lnTo>
                  <a:lnTo>
                    <a:pt x="3559" y="14613"/>
                  </a:lnTo>
                  <a:lnTo>
                    <a:pt x="3180" y="15522"/>
                  </a:lnTo>
                  <a:lnTo>
                    <a:pt x="2802" y="16506"/>
                  </a:lnTo>
                  <a:lnTo>
                    <a:pt x="2575" y="17491"/>
                  </a:lnTo>
                  <a:lnTo>
                    <a:pt x="2423" y="18551"/>
                  </a:lnTo>
                  <a:lnTo>
                    <a:pt x="2423" y="19686"/>
                  </a:lnTo>
                  <a:lnTo>
                    <a:pt x="2499" y="20898"/>
                  </a:lnTo>
                  <a:lnTo>
                    <a:pt x="2650" y="22109"/>
                  </a:lnTo>
                  <a:lnTo>
                    <a:pt x="2877" y="23094"/>
                  </a:lnTo>
                  <a:lnTo>
                    <a:pt x="3256" y="24078"/>
                  </a:lnTo>
                  <a:lnTo>
                    <a:pt x="3786" y="24986"/>
                  </a:lnTo>
                  <a:lnTo>
                    <a:pt x="4316" y="25744"/>
                  </a:lnTo>
                  <a:lnTo>
                    <a:pt x="4922" y="26501"/>
                  </a:lnTo>
                  <a:lnTo>
                    <a:pt x="5603" y="27182"/>
                  </a:lnTo>
                  <a:lnTo>
                    <a:pt x="6360" y="27788"/>
                  </a:lnTo>
                  <a:lnTo>
                    <a:pt x="7193" y="28318"/>
                  </a:lnTo>
                  <a:lnTo>
                    <a:pt x="8026" y="28772"/>
                  </a:lnTo>
                  <a:lnTo>
                    <a:pt x="8935" y="29226"/>
                  </a:lnTo>
                  <a:lnTo>
                    <a:pt x="10752" y="29984"/>
                  </a:lnTo>
                  <a:lnTo>
                    <a:pt x="12720" y="30589"/>
                  </a:lnTo>
                  <a:lnTo>
                    <a:pt x="16506" y="31649"/>
                  </a:lnTo>
                  <a:lnTo>
                    <a:pt x="18172" y="32179"/>
                  </a:lnTo>
                  <a:lnTo>
                    <a:pt x="19762" y="32785"/>
                  </a:lnTo>
                  <a:lnTo>
                    <a:pt x="20443" y="33088"/>
                  </a:lnTo>
                  <a:lnTo>
                    <a:pt x="21049" y="33391"/>
                  </a:lnTo>
                  <a:lnTo>
                    <a:pt x="21655" y="33769"/>
                  </a:lnTo>
                  <a:lnTo>
                    <a:pt x="22109" y="34224"/>
                  </a:lnTo>
                  <a:lnTo>
                    <a:pt x="22488" y="34678"/>
                  </a:lnTo>
                  <a:lnTo>
                    <a:pt x="22715" y="35208"/>
                  </a:lnTo>
                  <a:lnTo>
                    <a:pt x="22942" y="35738"/>
                  </a:lnTo>
                  <a:lnTo>
                    <a:pt x="23018" y="36344"/>
                  </a:lnTo>
                  <a:lnTo>
                    <a:pt x="22942" y="36798"/>
                  </a:lnTo>
                  <a:lnTo>
                    <a:pt x="22866" y="37177"/>
                  </a:lnTo>
                  <a:lnTo>
                    <a:pt x="22791" y="37479"/>
                  </a:lnTo>
                  <a:lnTo>
                    <a:pt x="22639" y="37858"/>
                  </a:lnTo>
                  <a:lnTo>
                    <a:pt x="22412" y="38161"/>
                  </a:lnTo>
                  <a:lnTo>
                    <a:pt x="22185" y="38388"/>
                  </a:lnTo>
                  <a:lnTo>
                    <a:pt x="21655" y="38918"/>
                  </a:lnTo>
                  <a:lnTo>
                    <a:pt x="20898" y="39297"/>
                  </a:lnTo>
                  <a:lnTo>
                    <a:pt x="19989" y="39524"/>
                  </a:lnTo>
                  <a:lnTo>
                    <a:pt x="19005" y="39675"/>
                  </a:lnTo>
                  <a:lnTo>
                    <a:pt x="17945" y="39751"/>
                  </a:lnTo>
                  <a:lnTo>
                    <a:pt x="17112" y="39751"/>
                  </a:lnTo>
                  <a:lnTo>
                    <a:pt x="16279" y="39675"/>
                  </a:lnTo>
                  <a:lnTo>
                    <a:pt x="14538" y="39372"/>
                  </a:lnTo>
                  <a:lnTo>
                    <a:pt x="12720" y="38842"/>
                  </a:lnTo>
                  <a:lnTo>
                    <a:pt x="10903" y="38161"/>
                  </a:lnTo>
                  <a:lnTo>
                    <a:pt x="9010" y="37328"/>
                  </a:lnTo>
                  <a:lnTo>
                    <a:pt x="7193" y="36268"/>
                  </a:lnTo>
                  <a:lnTo>
                    <a:pt x="5452" y="35132"/>
                  </a:lnTo>
                  <a:lnTo>
                    <a:pt x="4619" y="34527"/>
                  </a:lnTo>
                  <a:lnTo>
                    <a:pt x="3862" y="33921"/>
                  </a:lnTo>
                  <a:lnTo>
                    <a:pt x="0" y="41568"/>
                  </a:lnTo>
                  <a:lnTo>
                    <a:pt x="1439" y="42628"/>
                  </a:lnTo>
                  <a:lnTo>
                    <a:pt x="2877" y="43612"/>
                  </a:lnTo>
                  <a:lnTo>
                    <a:pt x="4467" y="44521"/>
                  </a:lnTo>
                  <a:lnTo>
                    <a:pt x="6133" y="45278"/>
                  </a:lnTo>
                  <a:lnTo>
                    <a:pt x="7875" y="46035"/>
                  </a:lnTo>
                  <a:lnTo>
                    <a:pt x="9692" y="46565"/>
                  </a:lnTo>
                  <a:lnTo>
                    <a:pt x="11509" y="47095"/>
                  </a:lnTo>
                  <a:lnTo>
                    <a:pt x="13326" y="47398"/>
                  </a:lnTo>
                  <a:lnTo>
                    <a:pt x="13326" y="56105"/>
                  </a:lnTo>
                  <a:lnTo>
                    <a:pt x="20670" y="56105"/>
                  </a:lnTo>
                  <a:lnTo>
                    <a:pt x="20670" y="47625"/>
                  </a:lnTo>
                  <a:lnTo>
                    <a:pt x="22033" y="47474"/>
                  </a:lnTo>
                  <a:lnTo>
                    <a:pt x="23321" y="47171"/>
                  </a:lnTo>
                  <a:lnTo>
                    <a:pt x="24608" y="46868"/>
                  </a:lnTo>
                  <a:lnTo>
                    <a:pt x="25743" y="46414"/>
                  </a:lnTo>
                  <a:lnTo>
                    <a:pt x="26879" y="45960"/>
                  </a:lnTo>
                  <a:lnTo>
                    <a:pt x="27939" y="45354"/>
                  </a:lnTo>
                  <a:lnTo>
                    <a:pt x="28923" y="44748"/>
                  </a:lnTo>
                  <a:lnTo>
                    <a:pt x="29756" y="44067"/>
                  </a:lnTo>
                  <a:lnTo>
                    <a:pt x="30589" y="43234"/>
                  </a:lnTo>
                  <a:lnTo>
                    <a:pt x="31271" y="42401"/>
                  </a:lnTo>
                  <a:lnTo>
                    <a:pt x="31876" y="41492"/>
                  </a:lnTo>
                  <a:lnTo>
                    <a:pt x="32406" y="40508"/>
                  </a:lnTo>
                  <a:lnTo>
                    <a:pt x="32861" y="39448"/>
                  </a:lnTo>
                  <a:lnTo>
                    <a:pt x="33164" y="38312"/>
                  </a:lnTo>
                  <a:lnTo>
                    <a:pt x="33315" y="37101"/>
                  </a:lnTo>
                  <a:lnTo>
                    <a:pt x="33391" y="35814"/>
                  </a:lnTo>
                  <a:lnTo>
                    <a:pt x="33315" y="34602"/>
                  </a:lnTo>
                  <a:lnTo>
                    <a:pt x="33164" y="33391"/>
                  </a:lnTo>
                  <a:lnTo>
                    <a:pt x="32861" y="32331"/>
                  </a:lnTo>
                  <a:lnTo>
                    <a:pt x="32482" y="31346"/>
                  </a:lnTo>
                  <a:lnTo>
                    <a:pt x="32028" y="30438"/>
                  </a:lnTo>
                  <a:lnTo>
                    <a:pt x="31498" y="29605"/>
                  </a:lnTo>
                  <a:lnTo>
                    <a:pt x="30892" y="28848"/>
                  </a:lnTo>
                  <a:lnTo>
                    <a:pt x="30135" y="28166"/>
                  </a:lnTo>
                  <a:lnTo>
                    <a:pt x="29378" y="27561"/>
                  </a:lnTo>
                  <a:lnTo>
                    <a:pt x="28621" y="26955"/>
                  </a:lnTo>
                  <a:lnTo>
                    <a:pt x="27788" y="26501"/>
                  </a:lnTo>
                  <a:lnTo>
                    <a:pt x="26879" y="26046"/>
                  </a:lnTo>
                  <a:lnTo>
                    <a:pt x="25971" y="25592"/>
                  </a:lnTo>
                  <a:lnTo>
                    <a:pt x="24986" y="25214"/>
                  </a:lnTo>
                  <a:lnTo>
                    <a:pt x="23093" y="24532"/>
                  </a:lnTo>
                  <a:lnTo>
                    <a:pt x="19308" y="23396"/>
                  </a:lnTo>
                  <a:lnTo>
                    <a:pt x="17566" y="22866"/>
                  </a:lnTo>
                  <a:lnTo>
                    <a:pt x="16052" y="22336"/>
                  </a:lnTo>
                  <a:lnTo>
                    <a:pt x="15295" y="22034"/>
                  </a:lnTo>
                  <a:lnTo>
                    <a:pt x="14689" y="21655"/>
                  </a:lnTo>
                  <a:lnTo>
                    <a:pt x="14159" y="21276"/>
                  </a:lnTo>
                  <a:lnTo>
                    <a:pt x="13705" y="20898"/>
                  </a:lnTo>
                  <a:lnTo>
                    <a:pt x="13326" y="20443"/>
                  </a:lnTo>
                  <a:lnTo>
                    <a:pt x="13023" y="19913"/>
                  </a:lnTo>
                  <a:lnTo>
                    <a:pt x="12872" y="19383"/>
                  </a:lnTo>
                  <a:lnTo>
                    <a:pt x="12796" y="18778"/>
                  </a:lnTo>
                  <a:lnTo>
                    <a:pt x="12872" y="18096"/>
                  </a:lnTo>
                  <a:lnTo>
                    <a:pt x="13099" y="17566"/>
                  </a:lnTo>
                  <a:lnTo>
                    <a:pt x="13478" y="17036"/>
                  </a:lnTo>
                  <a:lnTo>
                    <a:pt x="14008" y="16658"/>
                  </a:lnTo>
                  <a:lnTo>
                    <a:pt x="14613" y="16355"/>
                  </a:lnTo>
                  <a:lnTo>
                    <a:pt x="15370" y="16128"/>
                  </a:lnTo>
                  <a:lnTo>
                    <a:pt x="16203" y="15976"/>
                  </a:lnTo>
                  <a:lnTo>
                    <a:pt x="17112" y="15901"/>
                  </a:lnTo>
                  <a:lnTo>
                    <a:pt x="18399" y="15976"/>
                  </a:lnTo>
                  <a:lnTo>
                    <a:pt x="19762" y="16203"/>
                  </a:lnTo>
                  <a:lnTo>
                    <a:pt x="21352" y="16582"/>
                  </a:lnTo>
                  <a:lnTo>
                    <a:pt x="22942" y="17036"/>
                  </a:lnTo>
                  <a:lnTo>
                    <a:pt x="24608" y="17642"/>
                  </a:lnTo>
                  <a:lnTo>
                    <a:pt x="26273" y="18323"/>
                  </a:lnTo>
                  <a:lnTo>
                    <a:pt x="27939" y="19156"/>
                  </a:lnTo>
                  <a:lnTo>
                    <a:pt x="29529" y="19989"/>
                  </a:lnTo>
                  <a:lnTo>
                    <a:pt x="33239" y="12266"/>
                  </a:lnTo>
                  <a:lnTo>
                    <a:pt x="31952" y="11433"/>
                  </a:lnTo>
                  <a:lnTo>
                    <a:pt x="30589" y="10752"/>
                  </a:lnTo>
                  <a:lnTo>
                    <a:pt x="29075" y="10070"/>
                  </a:lnTo>
                  <a:lnTo>
                    <a:pt x="27485" y="9465"/>
                  </a:lnTo>
                  <a:lnTo>
                    <a:pt x="25819" y="9010"/>
                  </a:lnTo>
                  <a:lnTo>
                    <a:pt x="24153" y="8556"/>
                  </a:lnTo>
                  <a:lnTo>
                    <a:pt x="22412" y="8253"/>
                  </a:lnTo>
                  <a:lnTo>
                    <a:pt x="20670" y="7950"/>
                  </a:lnTo>
                  <a:lnTo>
                    <a:pt x="20670" y="0"/>
                  </a:lnTo>
                  <a:close/>
                </a:path>
              </a:pathLst>
            </a:custGeom>
            <a:solidFill>
              <a:srgbClr val="EDC833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3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45"/>
          <p:cNvSpPr txBox="1">
            <a:spLocks noGrp="1"/>
          </p:cNvSpPr>
          <p:nvPr>
            <p:ph type="subTitle" idx="4"/>
          </p:nvPr>
        </p:nvSpPr>
        <p:spPr>
          <a:xfrm>
            <a:off x="1749757" y="5090291"/>
            <a:ext cx="3518352" cy="85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membiasakan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ber</a:t>
            </a:r>
            <a:r>
              <a:rPr lang="id-ID" dirty="0"/>
              <a:t>skala prioritas mana yang penting dan tidak penting</a:t>
            </a:r>
          </a:p>
          <a:p>
            <a:pPr marL="0" indent="0"/>
            <a:endParaRPr dirty="0"/>
          </a:p>
        </p:txBody>
      </p:sp>
      <p:sp>
        <p:nvSpPr>
          <p:cNvPr id="1108" name="Google Shape;1108;p45"/>
          <p:cNvSpPr txBox="1">
            <a:spLocks noGrp="1"/>
          </p:cNvSpPr>
          <p:nvPr>
            <p:ph type="subTitle" idx="8"/>
          </p:nvPr>
        </p:nvSpPr>
        <p:spPr>
          <a:xfrm>
            <a:off x="1900076" y="2780585"/>
            <a:ext cx="2936360" cy="1045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id-ID" dirty="0"/>
              <a:t>untuk belajar mengatur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id-ID" dirty="0"/>
              <a:t> keuangan</a:t>
            </a:r>
            <a:endParaRPr dirty="0"/>
          </a:p>
        </p:txBody>
      </p:sp>
      <p:sp>
        <p:nvSpPr>
          <p:cNvPr id="1110" name="Google Shape;1110;p45"/>
          <p:cNvSpPr txBox="1">
            <a:spLocks noGrp="1"/>
          </p:cNvSpPr>
          <p:nvPr>
            <p:ph type="subTitle" idx="13"/>
          </p:nvPr>
        </p:nvSpPr>
        <p:spPr>
          <a:xfrm>
            <a:off x="6984213" y="2645944"/>
            <a:ext cx="3518352" cy="85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id-ID" dirty="0"/>
              <a:t>sifat mandiri dan konsisten untuk dapat mencapai suatu keinginan</a:t>
            </a:r>
          </a:p>
          <a:p>
            <a:pPr marL="0" indent="0"/>
            <a:endParaRPr dirty="0"/>
          </a:p>
        </p:txBody>
      </p:sp>
      <p:sp>
        <p:nvSpPr>
          <p:cNvPr id="1112" name="Google Shape;1112;p45"/>
          <p:cNvSpPr txBox="1">
            <a:spLocks noGrp="1"/>
          </p:cNvSpPr>
          <p:nvPr>
            <p:ph type="subTitle" idx="15"/>
          </p:nvPr>
        </p:nvSpPr>
        <p:spPr>
          <a:xfrm>
            <a:off x="7221657" y="5275957"/>
            <a:ext cx="2732241" cy="83851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id-ID" dirty="0"/>
              <a:t>untuk lebih menghargai uang</a:t>
            </a:r>
            <a:endParaRPr dirty="0"/>
          </a:p>
        </p:txBody>
      </p:sp>
      <p:grpSp>
        <p:nvGrpSpPr>
          <p:cNvPr id="1113" name="Google Shape;1113;p45"/>
          <p:cNvGrpSpPr/>
          <p:nvPr/>
        </p:nvGrpSpPr>
        <p:grpSpPr>
          <a:xfrm>
            <a:off x="2968540" y="1871797"/>
            <a:ext cx="786181" cy="716211"/>
            <a:chOff x="1638406" y="1272281"/>
            <a:chExt cx="589636" cy="537158"/>
          </a:xfrm>
        </p:grpSpPr>
        <p:sp>
          <p:nvSpPr>
            <p:cNvPr id="1114" name="Google Shape;1114;p45"/>
            <p:cNvSpPr/>
            <p:nvPr/>
          </p:nvSpPr>
          <p:spPr>
            <a:xfrm>
              <a:off x="1653909" y="1382644"/>
              <a:ext cx="87423" cy="197566"/>
            </a:xfrm>
            <a:custGeom>
              <a:avLst/>
              <a:gdLst/>
              <a:ahLst/>
              <a:cxnLst/>
              <a:rect l="l" t="t" r="r" b="b"/>
              <a:pathLst>
                <a:path w="2374" h="5365" extrusionOk="0">
                  <a:moveTo>
                    <a:pt x="2068" y="1"/>
                  </a:moveTo>
                  <a:cubicBezTo>
                    <a:pt x="1979" y="1"/>
                    <a:pt x="1890" y="49"/>
                    <a:pt x="1848" y="162"/>
                  </a:cubicBezTo>
                  <a:lnTo>
                    <a:pt x="49" y="5043"/>
                  </a:lnTo>
                  <a:cubicBezTo>
                    <a:pt x="1" y="5167"/>
                    <a:pt x="58" y="5301"/>
                    <a:pt x="192" y="5349"/>
                  </a:cubicBezTo>
                  <a:cubicBezTo>
                    <a:pt x="220" y="5360"/>
                    <a:pt x="247" y="5365"/>
                    <a:pt x="275" y="5365"/>
                  </a:cubicBezTo>
                  <a:cubicBezTo>
                    <a:pt x="371" y="5365"/>
                    <a:pt x="461" y="5303"/>
                    <a:pt x="498" y="5206"/>
                  </a:cubicBezTo>
                  <a:lnTo>
                    <a:pt x="2307" y="325"/>
                  </a:lnTo>
                  <a:cubicBezTo>
                    <a:pt x="2373" y="138"/>
                    <a:pt x="2220" y="1"/>
                    <a:pt x="20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45"/>
            <p:cNvSpPr/>
            <p:nvPr/>
          </p:nvSpPr>
          <p:spPr>
            <a:xfrm>
              <a:off x="1660611" y="1589119"/>
              <a:ext cx="152640" cy="66653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6" name="Google Shape;1116;p45"/>
            <p:cNvSpPr/>
            <p:nvPr/>
          </p:nvSpPr>
          <p:spPr>
            <a:xfrm>
              <a:off x="1739710" y="1382644"/>
              <a:ext cx="88527" cy="19749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7" name="Google Shape;1117;p45"/>
            <p:cNvSpPr/>
            <p:nvPr/>
          </p:nvSpPr>
          <p:spPr>
            <a:xfrm>
              <a:off x="2038761" y="1384670"/>
              <a:ext cx="87644" cy="1955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45"/>
            <p:cNvSpPr/>
            <p:nvPr/>
          </p:nvSpPr>
          <p:spPr>
            <a:xfrm>
              <a:off x="2124893" y="1384670"/>
              <a:ext cx="88233" cy="195357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45"/>
            <p:cNvSpPr/>
            <p:nvPr/>
          </p:nvSpPr>
          <p:spPr>
            <a:xfrm>
              <a:off x="1742619" y="1344862"/>
              <a:ext cx="181400" cy="56453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45"/>
            <p:cNvSpPr/>
            <p:nvPr/>
          </p:nvSpPr>
          <p:spPr>
            <a:xfrm>
              <a:off x="1938193" y="1343794"/>
              <a:ext cx="187771" cy="57889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45"/>
            <p:cNvSpPr/>
            <p:nvPr/>
          </p:nvSpPr>
          <p:spPr>
            <a:xfrm>
              <a:off x="1915068" y="1272281"/>
              <a:ext cx="35278" cy="45147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45"/>
            <p:cNvSpPr/>
            <p:nvPr/>
          </p:nvSpPr>
          <p:spPr>
            <a:xfrm>
              <a:off x="1915068" y="1377673"/>
              <a:ext cx="34910" cy="364089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45"/>
            <p:cNvSpPr/>
            <p:nvPr/>
          </p:nvSpPr>
          <p:spPr>
            <a:xfrm>
              <a:off x="1915068" y="1272281"/>
              <a:ext cx="29276" cy="45147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45"/>
            <p:cNvSpPr/>
            <p:nvPr/>
          </p:nvSpPr>
          <p:spPr>
            <a:xfrm>
              <a:off x="1915068" y="1377673"/>
              <a:ext cx="23273" cy="364089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45"/>
            <p:cNvSpPr/>
            <p:nvPr/>
          </p:nvSpPr>
          <p:spPr>
            <a:xfrm>
              <a:off x="2023258" y="1553546"/>
              <a:ext cx="204452" cy="35610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45"/>
            <p:cNvSpPr/>
            <p:nvPr/>
          </p:nvSpPr>
          <p:spPr>
            <a:xfrm>
              <a:off x="2023258" y="1559512"/>
              <a:ext cx="204784" cy="29644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7" name="Google Shape;1127;p45"/>
            <p:cNvSpPr/>
            <p:nvPr/>
          </p:nvSpPr>
          <p:spPr>
            <a:xfrm>
              <a:off x="2052865" y="1589119"/>
              <a:ext cx="152640" cy="66653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8" name="Google Shape;1128;p45"/>
            <p:cNvSpPr/>
            <p:nvPr/>
          </p:nvSpPr>
          <p:spPr>
            <a:xfrm>
              <a:off x="1660611" y="1589119"/>
              <a:ext cx="94125" cy="66653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45"/>
            <p:cNvSpPr/>
            <p:nvPr/>
          </p:nvSpPr>
          <p:spPr>
            <a:xfrm>
              <a:off x="2052865" y="1589119"/>
              <a:ext cx="94125" cy="66653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0" name="Google Shape;1130;p45"/>
            <p:cNvSpPr/>
            <p:nvPr/>
          </p:nvSpPr>
          <p:spPr>
            <a:xfrm>
              <a:off x="1716658" y="1367804"/>
              <a:ext cx="47946" cy="47615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1" name="Google Shape;1131;p45"/>
            <p:cNvSpPr/>
            <p:nvPr/>
          </p:nvSpPr>
          <p:spPr>
            <a:xfrm>
              <a:off x="2101841" y="1367804"/>
              <a:ext cx="47615" cy="47615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2" name="Google Shape;1132;p45"/>
            <p:cNvSpPr/>
            <p:nvPr/>
          </p:nvSpPr>
          <p:spPr>
            <a:xfrm>
              <a:off x="1850220" y="1738184"/>
              <a:ext cx="164608" cy="39182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3" name="Google Shape;1133;p45"/>
            <p:cNvSpPr/>
            <p:nvPr/>
          </p:nvSpPr>
          <p:spPr>
            <a:xfrm>
              <a:off x="1850220" y="1750188"/>
              <a:ext cx="164608" cy="27177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45"/>
            <p:cNvSpPr/>
            <p:nvPr/>
          </p:nvSpPr>
          <p:spPr>
            <a:xfrm>
              <a:off x="1830482" y="1773793"/>
              <a:ext cx="204784" cy="35647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5" name="Google Shape;1135;p45"/>
            <p:cNvSpPr/>
            <p:nvPr/>
          </p:nvSpPr>
          <p:spPr>
            <a:xfrm>
              <a:off x="1830482" y="1779795"/>
              <a:ext cx="204784" cy="29644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6" name="Google Shape;1136;p45"/>
            <p:cNvSpPr/>
            <p:nvPr/>
          </p:nvSpPr>
          <p:spPr>
            <a:xfrm>
              <a:off x="1897797" y="1312825"/>
              <a:ext cx="69452" cy="69452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7" name="Google Shape;1137;p45"/>
            <p:cNvSpPr/>
            <p:nvPr/>
          </p:nvSpPr>
          <p:spPr>
            <a:xfrm>
              <a:off x="1716658" y="1367951"/>
              <a:ext cx="41612" cy="47652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8" name="Google Shape;1138;p45"/>
            <p:cNvSpPr/>
            <p:nvPr/>
          </p:nvSpPr>
          <p:spPr>
            <a:xfrm>
              <a:off x="2101841" y="1367951"/>
              <a:ext cx="41612" cy="47652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9" name="Google Shape;1139;p45"/>
            <p:cNvSpPr/>
            <p:nvPr/>
          </p:nvSpPr>
          <p:spPr>
            <a:xfrm>
              <a:off x="1897797" y="1312862"/>
              <a:ext cx="52549" cy="6978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0" name="Google Shape;1140;p45"/>
            <p:cNvSpPr/>
            <p:nvPr/>
          </p:nvSpPr>
          <p:spPr>
            <a:xfrm>
              <a:off x="1638406" y="1553546"/>
              <a:ext cx="204452" cy="35610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1" name="Google Shape;1141;p45"/>
            <p:cNvSpPr/>
            <p:nvPr/>
          </p:nvSpPr>
          <p:spPr>
            <a:xfrm>
              <a:off x="1638406" y="1559512"/>
              <a:ext cx="204452" cy="29644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42" name="Google Shape;1142;p45"/>
          <p:cNvGrpSpPr/>
          <p:nvPr/>
        </p:nvGrpSpPr>
        <p:grpSpPr>
          <a:xfrm>
            <a:off x="8077154" y="1886760"/>
            <a:ext cx="683460" cy="716232"/>
            <a:chOff x="4315705" y="1272266"/>
            <a:chExt cx="512595" cy="537174"/>
          </a:xfrm>
        </p:grpSpPr>
        <p:sp>
          <p:nvSpPr>
            <p:cNvPr id="1143" name="Google Shape;1143;p45"/>
            <p:cNvSpPr/>
            <p:nvPr/>
          </p:nvSpPr>
          <p:spPr>
            <a:xfrm>
              <a:off x="4563342" y="1272266"/>
              <a:ext cx="264958" cy="223361"/>
            </a:xfrm>
            <a:custGeom>
              <a:avLst/>
              <a:gdLst/>
              <a:ahLst/>
              <a:cxnLst/>
              <a:rect l="l" t="t" r="r" b="b"/>
              <a:pathLst>
                <a:path w="6134" h="5171" extrusionOk="0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4" name="Google Shape;1144;p45"/>
            <p:cNvSpPr/>
            <p:nvPr/>
          </p:nvSpPr>
          <p:spPr>
            <a:xfrm>
              <a:off x="4630727" y="1322286"/>
              <a:ext cx="123235" cy="107469"/>
            </a:xfrm>
            <a:custGeom>
              <a:avLst/>
              <a:gdLst/>
              <a:ahLst/>
              <a:cxnLst/>
              <a:rect l="l" t="t" r="r" b="b"/>
              <a:pathLst>
                <a:path w="2853" h="2488" extrusionOk="0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5" name="Google Shape;1145;p45"/>
            <p:cNvSpPr/>
            <p:nvPr/>
          </p:nvSpPr>
          <p:spPr>
            <a:xfrm>
              <a:off x="4342572" y="1345957"/>
              <a:ext cx="437825" cy="437825"/>
            </a:xfrm>
            <a:custGeom>
              <a:avLst/>
              <a:gdLst/>
              <a:ahLst/>
              <a:cxnLst/>
              <a:rect l="l" t="t" r="r" b="b"/>
              <a:pathLst>
                <a:path w="10136" h="10136" extrusionOk="0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6" name="Google Shape;1146;p45"/>
            <p:cNvSpPr/>
            <p:nvPr/>
          </p:nvSpPr>
          <p:spPr>
            <a:xfrm>
              <a:off x="4462871" y="1345957"/>
              <a:ext cx="317138" cy="317138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7" name="Google Shape;1147;p45"/>
            <p:cNvSpPr/>
            <p:nvPr/>
          </p:nvSpPr>
          <p:spPr>
            <a:xfrm>
              <a:off x="4315705" y="1319997"/>
              <a:ext cx="195155" cy="193427"/>
            </a:xfrm>
            <a:custGeom>
              <a:avLst/>
              <a:gdLst/>
              <a:ahLst/>
              <a:cxnLst/>
              <a:rect l="l" t="t" r="r" b="b"/>
              <a:pathLst>
                <a:path w="4518" h="4478" extrusionOk="0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8" name="Google Shape;1148;p45"/>
            <p:cNvSpPr/>
            <p:nvPr/>
          </p:nvSpPr>
          <p:spPr>
            <a:xfrm>
              <a:off x="4327713" y="1331098"/>
              <a:ext cx="183147" cy="182326"/>
            </a:xfrm>
            <a:custGeom>
              <a:avLst/>
              <a:gdLst/>
              <a:ahLst/>
              <a:cxnLst/>
              <a:rect l="l" t="t" r="r" b="b"/>
              <a:pathLst>
                <a:path w="4240" h="4221" extrusionOk="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45"/>
            <p:cNvSpPr/>
            <p:nvPr/>
          </p:nvSpPr>
          <p:spPr>
            <a:xfrm>
              <a:off x="4612110" y="1616315"/>
              <a:ext cx="194766" cy="193125"/>
            </a:xfrm>
            <a:custGeom>
              <a:avLst/>
              <a:gdLst/>
              <a:ahLst/>
              <a:cxnLst/>
              <a:rect l="l" t="t" r="r" b="b"/>
              <a:pathLst>
                <a:path w="4509" h="4471" extrusionOk="0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45"/>
            <p:cNvSpPr/>
            <p:nvPr/>
          </p:nvSpPr>
          <p:spPr>
            <a:xfrm>
              <a:off x="4623686" y="1627071"/>
              <a:ext cx="183190" cy="182369"/>
            </a:xfrm>
            <a:custGeom>
              <a:avLst/>
              <a:gdLst/>
              <a:ahLst/>
              <a:cxnLst/>
              <a:rect l="l" t="t" r="r" b="b"/>
              <a:pathLst>
                <a:path w="4241" h="4222" extrusionOk="0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45"/>
            <p:cNvSpPr/>
            <p:nvPr/>
          </p:nvSpPr>
          <p:spPr>
            <a:xfrm>
              <a:off x="4414492" y="1517096"/>
              <a:ext cx="129455" cy="47990"/>
            </a:xfrm>
            <a:custGeom>
              <a:avLst/>
              <a:gdLst/>
              <a:ahLst/>
              <a:cxnLst/>
              <a:rect l="l" t="t" r="r" b="b"/>
              <a:pathLst>
                <a:path w="2997" h="1111" extrusionOk="0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45"/>
            <p:cNvSpPr/>
            <p:nvPr/>
          </p:nvSpPr>
          <p:spPr>
            <a:xfrm>
              <a:off x="4562090" y="1651044"/>
              <a:ext cx="135632" cy="76930"/>
            </a:xfrm>
            <a:custGeom>
              <a:avLst/>
              <a:gdLst/>
              <a:ahLst/>
              <a:cxnLst/>
              <a:rect l="l" t="t" r="r" b="b"/>
              <a:pathLst>
                <a:path w="3140" h="1781" extrusionOk="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3" name="Google Shape;1153;p45"/>
          <p:cNvGrpSpPr/>
          <p:nvPr/>
        </p:nvGrpSpPr>
        <p:grpSpPr>
          <a:xfrm>
            <a:off x="8288512" y="4207945"/>
            <a:ext cx="683464" cy="666312"/>
            <a:chOff x="6954454" y="1309709"/>
            <a:chExt cx="512598" cy="499734"/>
          </a:xfrm>
        </p:grpSpPr>
        <p:sp>
          <p:nvSpPr>
            <p:cNvPr id="1154" name="Google Shape;1154;p45"/>
            <p:cNvSpPr/>
            <p:nvPr/>
          </p:nvSpPr>
          <p:spPr>
            <a:xfrm>
              <a:off x="7052233" y="1404877"/>
              <a:ext cx="316997" cy="317327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45"/>
            <p:cNvSpPr/>
            <p:nvPr/>
          </p:nvSpPr>
          <p:spPr>
            <a:xfrm>
              <a:off x="7115568" y="1515668"/>
              <a:ext cx="190330" cy="190367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>
                <a:alpha val="18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45"/>
            <p:cNvSpPr/>
            <p:nvPr/>
          </p:nvSpPr>
          <p:spPr>
            <a:xfrm>
              <a:off x="6954454" y="1555441"/>
              <a:ext cx="76713" cy="15842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45"/>
            <p:cNvSpPr/>
            <p:nvPr/>
          </p:nvSpPr>
          <p:spPr>
            <a:xfrm>
              <a:off x="7390671" y="1555441"/>
              <a:ext cx="76382" cy="15842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7202797" y="1309709"/>
              <a:ext cx="15879" cy="71273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7089874" y="1720194"/>
              <a:ext cx="36133" cy="43521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0" name="Google Shape;1160;p45"/>
            <p:cNvSpPr/>
            <p:nvPr/>
          </p:nvSpPr>
          <p:spPr>
            <a:xfrm>
              <a:off x="7295686" y="1363119"/>
              <a:ext cx="36353" cy="43521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1" name="Google Shape;1161;p45"/>
            <p:cNvSpPr/>
            <p:nvPr/>
          </p:nvSpPr>
          <p:spPr>
            <a:xfrm>
              <a:off x="7006872" y="1444466"/>
              <a:ext cx="50321" cy="31832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63947" y="1650646"/>
              <a:ext cx="49953" cy="31832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295612" y="1720194"/>
              <a:ext cx="35986" cy="43521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4" name="Google Shape;1164;p45"/>
            <p:cNvSpPr/>
            <p:nvPr/>
          </p:nvSpPr>
          <p:spPr>
            <a:xfrm>
              <a:off x="7089102" y="1363119"/>
              <a:ext cx="36353" cy="43521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5" name="Google Shape;1165;p45"/>
            <p:cNvSpPr/>
            <p:nvPr/>
          </p:nvSpPr>
          <p:spPr>
            <a:xfrm>
              <a:off x="7364645" y="1443952"/>
              <a:ext cx="50799" cy="32347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007203" y="1650646"/>
              <a:ext cx="50321" cy="31832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7227315" y="1430314"/>
              <a:ext cx="113066" cy="95606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7163060" y="1626826"/>
              <a:ext cx="95349" cy="142876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7163060" y="1653587"/>
              <a:ext cx="95349" cy="116117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92945" y="1626826"/>
              <a:ext cx="35581" cy="23966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7178903" y="1563528"/>
              <a:ext cx="63701" cy="71457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7178903" y="1563528"/>
              <a:ext cx="43631" cy="71310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151F29">
                <a:alpha val="124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7178903" y="1769671"/>
              <a:ext cx="63701" cy="39441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7163060" y="1664835"/>
              <a:ext cx="15879" cy="104869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7242570" y="1664835"/>
              <a:ext cx="15842" cy="104869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6" name="Google Shape;1176;p45"/>
            <p:cNvSpPr/>
            <p:nvPr/>
          </p:nvSpPr>
          <p:spPr>
            <a:xfrm>
              <a:off x="7206693" y="1785514"/>
              <a:ext cx="8123" cy="23929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7178903" y="1563528"/>
              <a:ext cx="63701" cy="3172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7178903" y="1563528"/>
              <a:ext cx="43631" cy="28891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FFFFFF">
                <a:alpha val="18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45"/>
          <p:cNvGrpSpPr/>
          <p:nvPr/>
        </p:nvGrpSpPr>
        <p:grpSpPr>
          <a:xfrm>
            <a:off x="3098552" y="4306861"/>
            <a:ext cx="676280" cy="674296"/>
            <a:chOff x="4314639" y="3060919"/>
            <a:chExt cx="507210" cy="505722"/>
          </a:xfrm>
        </p:grpSpPr>
        <p:sp>
          <p:nvSpPr>
            <p:cNvPr id="1193" name="Google Shape;1193;p45"/>
            <p:cNvSpPr/>
            <p:nvPr/>
          </p:nvSpPr>
          <p:spPr>
            <a:xfrm>
              <a:off x="4460358" y="3341691"/>
              <a:ext cx="80826" cy="80862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4460733" y="3342065"/>
              <a:ext cx="64935" cy="80488"/>
            </a:xfrm>
            <a:custGeom>
              <a:avLst/>
              <a:gdLst/>
              <a:ahLst/>
              <a:cxnLst/>
              <a:rect l="l" t="t" r="r" b="b"/>
              <a:pathLst>
                <a:path w="1561" h="1935" extrusionOk="0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4453578" y="3060919"/>
              <a:ext cx="368271" cy="351485"/>
            </a:xfrm>
            <a:custGeom>
              <a:avLst/>
              <a:gdLst/>
              <a:ahLst/>
              <a:cxnLst/>
              <a:rect l="l" t="t" r="r" b="b"/>
              <a:pathLst>
                <a:path w="8853" h="8450" extrusionOk="0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4446423" y="3061127"/>
              <a:ext cx="215022" cy="351318"/>
            </a:xfrm>
            <a:custGeom>
              <a:avLst/>
              <a:gdLst/>
              <a:ahLst/>
              <a:cxnLst/>
              <a:rect l="l" t="t" r="r" b="b"/>
              <a:pathLst>
                <a:path w="5169" h="8446" extrusionOk="0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4504120" y="3094320"/>
              <a:ext cx="298219" cy="284682"/>
            </a:xfrm>
            <a:custGeom>
              <a:avLst/>
              <a:gdLst/>
              <a:ahLst/>
              <a:cxnLst/>
              <a:rect l="l" t="t" r="r" b="b"/>
              <a:pathLst>
                <a:path w="7169" h="6844" extrusionOk="0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4491807" y="3094404"/>
              <a:ext cx="169639" cy="284391"/>
            </a:xfrm>
            <a:custGeom>
              <a:avLst/>
              <a:gdLst/>
              <a:ahLst/>
              <a:cxnLst/>
              <a:rect l="l" t="t" r="r" b="b"/>
              <a:pathLst>
                <a:path w="4078" h="6837" extrusionOk="0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4607242" y="3150600"/>
              <a:ext cx="78080" cy="77659"/>
            </a:xfrm>
            <a:custGeom>
              <a:avLst/>
              <a:gdLst/>
              <a:ahLst/>
              <a:cxnLst/>
              <a:rect l="l" t="t" r="r" b="b"/>
              <a:pathLst>
                <a:path w="1877" h="1867" extrusionOk="0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4607242" y="3150724"/>
              <a:ext cx="54203" cy="77826"/>
            </a:xfrm>
            <a:custGeom>
              <a:avLst/>
              <a:gdLst/>
              <a:ahLst/>
              <a:cxnLst/>
              <a:rect l="l" t="t" r="r" b="b"/>
              <a:pathLst>
                <a:path w="1303" h="1871" extrusionOk="0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4582575" y="3228217"/>
              <a:ext cx="127413" cy="81651"/>
            </a:xfrm>
            <a:custGeom>
              <a:avLst/>
              <a:gdLst/>
              <a:ahLst/>
              <a:cxnLst/>
              <a:rect l="l" t="t" r="r" b="b"/>
              <a:pathLst>
                <a:path w="3063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4582575" y="3228217"/>
              <a:ext cx="72465" cy="81653"/>
            </a:xfrm>
            <a:custGeom>
              <a:avLst/>
              <a:gdLst/>
              <a:ahLst/>
              <a:cxnLst/>
              <a:rect l="l" t="t" r="r" b="b"/>
              <a:pathLst>
                <a:path w="1742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45"/>
            <p:cNvSpPr/>
            <p:nvPr/>
          </p:nvSpPr>
          <p:spPr>
            <a:xfrm>
              <a:off x="4606826" y="3260995"/>
              <a:ext cx="15599" cy="48875"/>
            </a:xfrm>
            <a:custGeom>
              <a:avLst/>
              <a:gdLst/>
              <a:ahLst/>
              <a:cxnLst/>
              <a:rect l="l" t="t" r="r" b="b"/>
              <a:pathLst>
                <a:path w="375" h="1175" extrusionOk="0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45"/>
            <p:cNvSpPr/>
            <p:nvPr/>
          </p:nvSpPr>
          <p:spPr>
            <a:xfrm>
              <a:off x="4670139" y="3260995"/>
              <a:ext cx="15558" cy="48875"/>
            </a:xfrm>
            <a:custGeom>
              <a:avLst/>
              <a:gdLst/>
              <a:ahLst/>
              <a:cxnLst/>
              <a:rect l="l" t="t" r="r" b="b"/>
              <a:pathLst>
                <a:path w="374" h="1175" extrusionOk="0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4314639" y="3386240"/>
              <a:ext cx="184360" cy="180398"/>
            </a:xfrm>
            <a:custGeom>
              <a:avLst/>
              <a:gdLst/>
              <a:ahLst/>
              <a:cxnLst/>
              <a:rect l="l" t="t" r="r" b="b"/>
              <a:pathLst>
                <a:path w="4432" h="4337" extrusionOk="0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4314639" y="3386282"/>
              <a:ext cx="161277" cy="180360"/>
            </a:xfrm>
            <a:custGeom>
              <a:avLst/>
              <a:gdLst/>
              <a:ahLst/>
              <a:cxnLst/>
              <a:rect l="l" t="t" r="r" b="b"/>
              <a:pathLst>
                <a:path w="3877" h="4336" extrusionOk="0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4431655" y="3385866"/>
              <a:ext cx="67348" cy="65721"/>
            </a:xfrm>
            <a:custGeom>
              <a:avLst/>
              <a:gdLst/>
              <a:ahLst/>
              <a:cxnLst/>
              <a:rect l="l" t="t" r="r" b="b"/>
              <a:pathLst>
                <a:path w="1619" h="1580" extrusionOk="0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45"/>
            <p:cNvSpPr/>
            <p:nvPr/>
          </p:nvSpPr>
          <p:spPr>
            <a:xfrm>
              <a:off x="4431655" y="3385866"/>
              <a:ext cx="44261" cy="36272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7" name="Google Shape;1217;p45"/>
          <p:cNvSpPr/>
          <p:nvPr/>
        </p:nvSpPr>
        <p:spPr>
          <a:xfrm rot="-1701150">
            <a:off x="10711798" y="354550"/>
            <a:ext cx="389981" cy="34918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18" name="Google Shape;1218;p45"/>
          <p:cNvGrpSpPr/>
          <p:nvPr/>
        </p:nvGrpSpPr>
        <p:grpSpPr>
          <a:xfrm>
            <a:off x="214495" y="1350735"/>
            <a:ext cx="907200" cy="851600"/>
            <a:chOff x="160871" y="936851"/>
            <a:chExt cx="680400" cy="638700"/>
          </a:xfrm>
        </p:grpSpPr>
        <p:sp>
          <p:nvSpPr>
            <p:cNvPr id="1219" name="Google Shape;1219;p45"/>
            <p:cNvSpPr/>
            <p:nvPr/>
          </p:nvSpPr>
          <p:spPr>
            <a:xfrm rot="908294">
              <a:off x="217324" y="1002147"/>
              <a:ext cx="567493" cy="508107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20" name="Google Shape;1220;p45"/>
            <p:cNvGrpSpPr/>
            <p:nvPr/>
          </p:nvGrpSpPr>
          <p:grpSpPr>
            <a:xfrm>
              <a:off x="336500" y="1150250"/>
              <a:ext cx="317850" cy="209175"/>
              <a:chOff x="336500" y="1150250"/>
              <a:chExt cx="317850" cy="209175"/>
            </a:xfrm>
          </p:grpSpPr>
          <p:sp>
            <p:nvSpPr>
              <p:cNvPr id="1221" name="Google Shape;1221;p45"/>
              <p:cNvSpPr/>
              <p:nvPr/>
            </p:nvSpPr>
            <p:spPr>
              <a:xfrm>
                <a:off x="336500" y="11502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45"/>
              <p:cNvSpPr/>
              <p:nvPr/>
            </p:nvSpPr>
            <p:spPr>
              <a:xfrm>
                <a:off x="460425" y="1215550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45"/>
              <p:cNvSpPr/>
              <p:nvPr/>
            </p:nvSpPr>
            <p:spPr>
              <a:xfrm>
                <a:off x="573050" y="1278125"/>
                <a:ext cx="81300" cy="81300"/>
              </a:xfrm>
              <a:prstGeom prst="ellipse">
                <a:avLst/>
              </a:pr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24" name="Google Shape;1224;p45"/>
          <p:cNvGrpSpPr/>
          <p:nvPr/>
        </p:nvGrpSpPr>
        <p:grpSpPr>
          <a:xfrm flipH="1">
            <a:off x="8771" y="4644010"/>
            <a:ext cx="970047" cy="2281092"/>
            <a:chOff x="8416475" y="3483007"/>
            <a:chExt cx="727535" cy="1710819"/>
          </a:xfrm>
        </p:grpSpPr>
        <p:sp>
          <p:nvSpPr>
            <p:cNvPr id="1225" name="Google Shape;1225;p45"/>
            <p:cNvSpPr/>
            <p:nvPr/>
          </p:nvSpPr>
          <p:spPr>
            <a:xfrm>
              <a:off x="8578364" y="4845112"/>
              <a:ext cx="328014" cy="348714"/>
            </a:xfrm>
            <a:custGeom>
              <a:avLst/>
              <a:gdLst/>
              <a:ahLst/>
              <a:cxnLst/>
              <a:rect l="l" t="t" r="r" b="b"/>
              <a:pathLst>
                <a:path w="5578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4831" y="5930"/>
                  </a:lnTo>
                  <a:lnTo>
                    <a:pt x="55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6" name="Google Shape;1226;p45"/>
            <p:cNvSpPr/>
            <p:nvPr/>
          </p:nvSpPr>
          <p:spPr>
            <a:xfrm>
              <a:off x="8416475" y="3483007"/>
              <a:ext cx="727535" cy="1362159"/>
            </a:xfrm>
            <a:custGeom>
              <a:avLst/>
              <a:gdLst/>
              <a:ahLst/>
              <a:cxnLst/>
              <a:rect l="l" t="t" r="r" b="b"/>
              <a:pathLst>
                <a:path w="12372" h="23164" extrusionOk="0">
                  <a:moveTo>
                    <a:pt x="7704" y="1"/>
                  </a:moveTo>
                  <a:cubicBezTo>
                    <a:pt x="7204" y="1"/>
                    <a:pt x="6325" y="15375"/>
                    <a:pt x="6325" y="15375"/>
                  </a:cubicBezTo>
                  <a:cubicBezTo>
                    <a:pt x="6325" y="15375"/>
                    <a:pt x="6369" y="3268"/>
                    <a:pt x="5827" y="3107"/>
                  </a:cubicBezTo>
                  <a:cubicBezTo>
                    <a:pt x="5825" y="3107"/>
                    <a:pt x="5823" y="3107"/>
                    <a:pt x="5820" y="3107"/>
                  </a:cubicBezTo>
                  <a:cubicBezTo>
                    <a:pt x="5277" y="3107"/>
                    <a:pt x="5930" y="19958"/>
                    <a:pt x="5827" y="20119"/>
                  </a:cubicBezTo>
                  <a:cubicBezTo>
                    <a:pt x="5827" y="20120"/>
                    <a:pt x="5826" y="20120"/>
                    <a:pt x="5825" y="20120"/>
                  </a:cubicBezTo>
                  <a:cubicBezTo>
                    <a:pt x="5705" y="20120"/>
                    <a:pt x="5312" y="10295"/>
                    <a:pt x="4934" y="10295"/>
                  </a:cubicBezTo>
                  <a:cubicBezTo>
                    <a:pt x="4525" y="10295"/>
                    <a:pt x="4832" y="17776"/>
                    <a:pt x="4832" y="17776"/>
                  </a:cubicBezTo>
                  <a:cubicBezTo>
                    <a:pt x="4832" y="17776"/>
                    <a:pt x="3046" y="4308"/>
                    <a:pt x="2446" y="4249"/>
                  </a:cubicBezTo>
                  <a:cubicBezTo>
                    <a:pt x="2444" y="4249"/>
                    <a:pt x="2443" y="4249"/>
                    <a:pt x="2442" y="4249"/>
                  </a:cubicBezTo>
                  <a:cubicBezTo>
                    <a:pt x="1845" y="4249"/>
                    <a:pt x="3553" y="13446"/>
                    <a:pt x="3545" y="13446"/>
                  </a:cubicBezTo>
                  <a:cubicBezTo>
                    <a:pt x="3544" y="13446"/>
                    <a:pt x="3544" y="13445"/>
                    <a:pt x="3544" y="13443"/>
                  </a:cubicBezTo>
                  <a:cubicBezTo>
                    <a:pt x="3485" y="13238"/>
                    <a:pt x="1494" y="5699"/>
                    <a:pt x="1055" y="5699"/>
                  </a:cubicBezTo>
                  <a:cubicBezTo>
                    <a:pt x="587" y="5699"/>
                    <a:pt x="4290" y="20324"/>
                    <a:pt x="4290" y="20324"/>
                  </a:cubicBezTo>
                  <a:cubicBezTo>
                    <a:pt x="4290" y="20324"/>
                    <a:pt x="1282" y="8493"/>
                    <a:pt x="656" y="8493"/>
                  </a:cubicBezTo>
                  <a:cubicBezTo>
                    <a:pt x="652" y="8493"/>
                    <a:pt x="649" y="8494"/>
                    <a:pt x="645" y="8495"/>
                  </a:cubicBezTo>
                  <a:cubicBezTo>
                    <a:pt x="305" y="8578"/>
                    <a:pt x="1217" y="12355"/>
                    <a:pt x="2071" y="15608"/>
                  </a:cubicBezTo>
                  <a:lnTo>
                    <a:pt x="2071" y="15608"/>
                  </a:lnTo>
                  <a:cubicBezTo>
                    <a:pt x="1411" y="13463"/>
                    <a:pt x="625" y="11386"/>
                    <a:pt x="59" y="11386"/>
                  </a:cubicBezTo>
                  <a:cubicBezTo>
                    <a:pt x="39" y="11386"/>
                    <a:pt x="20" y="11388"/>
                    <a:pt x="1" y="11393"/>
                  </a:cubicBezTo>
                  <a:lnTo>
                    <a:pt x="3251" y="23164"/>
                  </a:lnTo>
                  <a:lnTo>
                    <a:pt x="7584" y="23164"/>
                  </a:lnTo>
                  <a:cubicBezTo>
                    <a:pt x="7584" y="23164"/>
                    <a:pt x="12371" y="5904"/>
                    <a:pt x="11478" y="5347"/>
                  </a:cubicBezTo>
                  <a:lnTo>
                    <a:pt x="11478" y="5347"/>
                  </a:lnTo>
                  <a:lnTo>
                    <a:pt x="7189" y="22607"/>
                  </a:lnTo>
                  <a:cubicBezTo>
                    <a:pt x="7189" y="22607"/>
                    <a:pt x="9590" y="7499"/>
                    <a:pt x="9385" y="6943"/>
                  </a:cubicBezTo>
                  <a:cubicBezTo>
                    <a:pt x="9381" y="6932"/>
                    <a:pt x="9376" y="6926"/>
                    <a:pt x="9370" y="6926"/>
                  </a:cubicBezTo>
                  <a:cubicBezTo>
                    <a:pt x="9100" y="6926"/>
                    <a:pt x="6911" y="19065"/>
                    <a:pt x="6911" y="19065"/>
                  </a:cubicBezTo>
                  <a:cubicBezTo>
                    <a:pt x="6911" y="19065"/>
                    <a:pt x="8199" y="253"/>
                    <a:pt x="7716" y="4"/>
                  </a:cubicBezTo>
                  <a:cubicBezTo>
                    <a:pt x="7712" y="2"/>
                    <a:pt x="7708" y="1"/>
                    <a:pt x="7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7" name="Google Shape;1227;p45"/>
            <p:cNvSpPr/>
            <p:nvPr/>
          </p:nvSpPr>
          <p:spPr>
            <a:xfrm>
              <a:off x="8578364" y="4845112"/>
              <a:ext cx="221283" cy="348714"/>
            </a:xfrm>
            <a:custGeom>
              <a:avLst/>
              <a:gdLst/>
              <a:ahLst/>
              <a:cxnLst/>
              <a:rect l="l" t="t" r="r" b="b"/>
              <a:pathLst>
                <a:path w="3763" h="5930" extrusionOk="0">
                  <a:moveTo>
                    <a:pt x="0" y="1"/>
                  </a:moveTo>
                  <a:lnTo>
                    <a:pt x="542" y="5930"/>
                  </a:lnTo>
                  <a:lnTo>
                    <a:pt x="3763" y="5930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BA6136">
                <a:alpha val="647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" name="Google Shape;930;p50">
            <a:hlinkClick r:id="rId3" action="ppaction://hlinksldjump"/>
          </p:cNvPr>
          <p:cNvSpPr/>
          <p:nvPr/>
        </p:nvSpPr>
        <p:spPr>
          <a:xfrm>
            <a:off x="3136804" y="510865"/>
            <a:ext cx="5073507" cy="624489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667" b="1" kern="0" dirty="0" err="1">
                <a:solidFill>
                  <a:srgbClr val="FFFFFF"/>
                </a:solidFill>
                <a:cs typeface="Arial"/>
                <a:sym typeface="Arial"/>
              </a:rPr>
              <a:t>Menurut</a:t>
            </a:r>
            <a:r>
              <a:rPr lang="en-US" sz="2667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FFFF"/>
                </a:solidFill>
                <a:cs typeface="Arial"/>
                <a:sym typeface="Arial"/>
              </a:rPr>
              <a:t>Lubis</a:t>
            </a:r>
            <a:r>
              <a:rPr lang="en-US" sz="2667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2667" b="1" i="1" kern="0" dirty="0">
                <a:solidFill>
                  <a:srgbClr val="FFFFFF"/>
                </a:solidFill>
                <a:cs typeface="Arial"/>
                <a:sym typeface="Arial"/>
              </a:rPr>
              <a:t>et al, 2019</a:t>
            </a:r>
            <a:endParaRPr sz="2667" b="1" kern="0" dirty="0">
              <a:solidFill>
                <a:srgbClr val="FFFFFF"/>
              </a:solidFill>
              <a:latin typeface="Times New Roman" panose="02020603050405020304" pitchFamily="18" charset="0"/>
              <a:ea typeface="Poppins Black"/>
              <a:cs typeface="Times New Roman" panose="02020603050405020304" pitchFamily="18" charset="0"/>
              <a:sym typeface="Poppins Black"/>
            </a:endParaRPr>
          </a:p>
        </p:txBody>
      </p:sp>
    </p:spTree>
    <p:extLst>
      <p:ext uri="{BB962C8B-B14F-4D97-AF65-F5344CB8AC3E}">
        <p14:creationId xmlns:p14="http://schemas.microsoft.com/office/powerpoint/2010/main" val="250306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7"/>
          <p:cNvSpPr txBox="1">
            <a:spLocks noGrp="1"/>
          </p:cNvSpPr>
          <p:nvPr>
            <p:ph type="subTitle" idx="1"/>
          </p:nvPr>
        </p:nvSpPr>
        <p:spPr>
          <a:xfrm flipH="1">
            <a:off x="2954732" y="1874933"/>
            <a:ext cx="7764849" cy="14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 err="1"/>
              <a:t>Menabung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untukk</a:t>
            </a:r>
            <a:r>
              <a:rPr lang="en-US" dirty="0"/>
              <a:t> </a:t>
            </a:r>
            <a:r>
              <a:rPr lang="id-ID" dirty="0"/>
              <a:t>menjalankan pola hidup hemat dan juga merupakan pembangunan karakteristik untuk tidak menghaburkan uang yang semestinya diterapkan sejak dini.</a:t>
            </a:r>
          </a:p>
          <a:p>
            <a:pPr marL="0" indent="0"/>
            <a:endParaRPr dirty="0"/>
          </a:p>
        </p:txBody>
      </p:sp>
      <p:sp>
        <p:nvSpPr>
          <p:cNvPr id="791" name="Google Shape;791;p37"/>
          <p:cNvSpPr txBox="1">
            <a:spLocks noGrp="1"/>
          </p:cNvSpPr>
          <p:nvPr>
            <p:ph type="ctrTitle"/>
          </p:nvPr>
        </p:nvSpPr>
        <p:spPr>
          <a:xfrm flipH="1">
            <a:off x="4338571" y="3942521"/>
            <a:ext cx="4046800" cy="5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 smtClean="0">
                <a:latin typeface="Berlin Sans FB Demi" panose="020E0802020502020306" pitchFamily="34" charset="0"/>
              </a:rPr>
              <a:t>- Nuh </a:t>
            </a:r>
            <a:r>
              <a:rPr lang="en" sz="2400" i="1" dirty="0" smtClean="0">
                <a:latin typeface="Berlin Sans FB Demi" panose="020E0802020502020306" pitchFamily="34" charset="0"/>
              </a:rPr>
              <a:t>et al, 2021</a:t>
            </a:r>
            <a:endParaRPr sz="2400" dirty="0">
              <a:latin typeface="Berlin Sans FB Demi" panose="020E0802020502020306" pitchFamily="34" charset="0"/>
            </a:endParaRPr>
          </a:p>
        </p:txBody>
      </p:sp>
      <p:grpSp>
        <p:nvGrpSpPr>
          <p:cNvPr id="792" name="Google Shape;792;p37"/>
          <p:cNvGrpSpPr/>
          <p:nvPr/>
        </p:nvGrpSpPr>
        <p:grpSpPr>
          <a:xfrm>
            <a:off x="5120609" y="4535698"/>
            <a:ext cx="2020085" cy="2687615"/>
            <a:chOff x="3775475" y="3181099"/>
            <a:chExt cx="1515064" cy="2015711"/>
          </a:xfrm>
        </p:grpSpPr>
        <p:sp>
          <p:nvSpPr>
            <p:cNvPr id="793" name="Google Shape;793;p37"/>
            <p:cNvSpPr/>
            <p:nvPr/>
          </p:nvSpPr>
          <p:spPr>
            <a:xfrm>
              <a:off x="3775475" y="4122125"/>
              <a:ext cx="1515064" cy="68230"/>
            </a:xfrm>
            <a:custGeom>
              <a:avLst/>
              <a:gdLst/>
              <a:ahLst/>
              <a:cxnLst/>
              <a:rect l="l" t="t" r="r" b="b"/>
              <a:pathLst>
                <a:path w="20496" h="923" extrusionOk="0">
                  <a:moveTo>
                    <a:pt x="0" y="0"/>
                  </a:moveTo>
                  <a:lnTo>
                    <a:pt x="0" y="923"/>
                  </a:lnTo>
                  <a:lnTo>
                    <a:pt x="20495" y="923"/>
                  </a:lnTo>
                  <a:lnTo>
                    <a:pt x="204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865290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51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5192046" y="4190281"/>
              <a:ext cx="53075" cy="1006529"/>
            </a:xfrm>
            <a:custGeom>
              <a:avLst/>
              <a:gdLst/>
              <a:ahLst/>
              <a:cxnLst/>
              <a:rect l="l" t="t" r="r" b="b"/>
              <a:pathLst>
                <a:path w="718" h="13616" extrusionOk="0">
                  <a:moveTo>
                    <a:pt x="0" y="1"/>
                  </a:moveTo>
                  <a:lnTo>
                    <a:pt x="0" y="13454"/>
                  </a:lnTo>
                  <a:lnTo>
                    <a:pt x="366" y="13615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891237" y="4589607"/>
              <a:ext cx="1300844" cy="40140"/>
            </a:xfrm>
            <a:custGeom>
              <a:avLst/>
              <a:gdLst/>
              <a:ahLst/>
              <a:cxnLst/>
              <a:rect l="l" t="t" r="r" b="b"/>
              <a:pathLst>
                <a:path w="17598" h="543" extrusionOk="0">
                  <a:moveTo>
                    <a:pt x="0" y="1"/>
                  </a:moveTo>
                  <a:lnTo>
                    <a:pt x="0" y="264"/>
                  </a:lnTo>
                  <a:lnTo>
                    <a:pt x="17597" y="542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891237" y="3873230"/>
              <a:ext cx="263820" cy="251115"/>
            </a:xfrm>
            <a:custGeom>
              <a:avLst/>
              <a:gdLst/>
              <a:ahLst/>
              <a:cxnLst/>
              <a:rect l="l" t="t" r="r" b="b"/>
              <a:pathLst>
                <a:path w="3569" h="3397" extrusionOk="0">
                  <a:moveTo>
                    <a:pt x="3058" y="1369"/>
                  </a:moveTo>
                  <a:cubicBezTo>
                    <a:pt x="3208" y="1369"/>
                    <a:pt x="3351" y="1459"/>
                    <a:pt x="3382" y="1728"/>
                  </a:cubicBezTo>
                  <a:cubicBezTo>
                    <a:pt x="3441" y="2196"/>
                    <a:pt x="2723" y="2328"/>
                    <a:pt x="2723" y="2328"/>
                  </a:cubicBezTo>
                  <a:lnTo>
                    <a:pt x="2723" y="1508"/>
                  </a:lnTo>
                  <a:cubicBezTo>
                    <a:pt x="2797" y="1434"/>
                    <a:pt x="2930" y="1369"/>
                    <a:pt x="3058" y="1369"/>
                  </a:cubicBezTo>
                  <a:close/>
                  <a:moveTo>
                    <a:pt x="0" y="0"/>
                  </a:moveTo>
                  <a:lnTo>
                    <a:pt x="162" y="3397"/>
                  </a:lnTo>
                  <a:lnTo>
                    <a:pt x="2738" y="3353"/>
                  </a:lnTo>
                  <a:lnTo>
                    <a:pt x="2723" y="2547"/>
                  </a:lnTo>
                  <a:lnTo>
                    <a:pt x="2723" y="2547"/>
                  </a:lnTo>
                  <a:cubicBezTo>
                    <a:pt x="2723" y="2547"/>
                    <a:pt x="2730" y="2548"/>
                    <a:pt x="2743" y="2548"/>
                  </a:cubicBezTo>
                  <a:cubicBezTo>
                    <a:pt x="2870" y="2548"/>
                    <a:pt x="3569" y="2512"/>
                    <a:pt x="3529" y="1713"/>
                  </a:cubicBezTo>
                  <a:cubicBezTo>
                    <a:pt x="3493" y="1186"/>
                    <a:pt x="3205" y="1081"/>
                    <a:pt x="2980" y="1081"/>
                  </a:cubicBezTo>
                  <a:cubicBezTo>
                    <a:pt x="2831" y="1081"/>
                    <a:pt x="2709" y="1127"/>
                    <a:pt x="2709" y="1127"/>
                  </a:cubicBezTo>
                  <a:lnTo>
                    <a:pt x="27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887985" y="3181099"/>
              <a:ext cx="215403" cy="667668"/>
            </a:xfrm>
            <a:custGeom>
              <a:avLst/>
              <a:gdLst/>
              <a:ahLst/>
              <a:cxnLst/>
              <a:rect l="l" t="t" r="r" b="b"/>
              <a:pathLst>
                <a:path w="2914" h="9032" extrusionOk="0">
                  <a:moveTo>
                    <a:pt x="1346" y="1"/>
                  </a:moveTo>
                  <a:cubicBezTo>
                    <a:pt x="1176" y="1"/>
                    <a:pt x="1084" y="56"/>
                    <a:pt x="1084" y="96"/>
                  </a:cubicBezTo>
                  <a:cubicBezTo>
                    <a:pt x="1084" y="170"/>
                    <a:pt x="1245" y="213"/>
                    <a:pt x="1421" y="360"/>
                  </a:cubicBezTo>
                  <a:cubicBezTo>
                    <a:pt x="1611" y="536"/>
                    <a:pt x="1860" y="828"/>
                    <a:pt x="1831" y="1224"/>
                  </a:cubicBezTo>
                  <a:cubicBezTo>
                    <a:pt x="1816" y="1429"/>
                    <a:pt x="1743" y="1634"/>
                    <a:pt x="1596" y="1795"/>
                  </a:cubicBezTo>
                  <a:cubicBezTo>
                    <a:pt x="1450" y="1970"/>
                    <a:pt x="1201" y="2146"/>
                    <a:pt x="879" y="2366"/>
                  </a:cubicBezTo>
                  <a:cubicBezTo>
                    <a:pt x="733" y="2468"/>
                    <a:pt x="557" y="2614"/>
                    <a:pt x="410" y="2805"/>
                  </a:cubicBezTo>
                  <a:cubicBezTo>
                    <a:pt x="264" y="2995"/>
                    <a:pt x="118" y="3215"/>
                    <a:pt x="59" y="3537"/>
                  </a:cubicBezTo>
                  <a:cubicBezTo>
                    <a:pt x="1" y="3844"/>
                    <a:pt x="74" y="4195"/>
                    <a:pt x="249" y="4444"/>
                  </a:cubicBezTo>
                  <a:cubicBezTo>
                    <a:pt x="410" y="4708"/>
                    <a:pt x="630" y="4883"/>
                    <a:pt x="806" y="5015"/>
                  </a:cubicBezTo>
                  <a:cubicBezTo>
                    <a:pt x="1201" y="5264"/>
                    <a:pt x="1538" y="5454"/>
                    <a:pt x="1743" y="5630"/>
                  </a:cubicBezTo>
                  <a:cubicBezTo>
                    <a:pt x="1860" y="5733"/>
                    <a:pt x="1889" y="5806"/>
                    <a:pt x="1904" y="5879"/>
                  </a:cubicBezTo>
                  <a:cubicBezTo>
                    <a:pt x="1948" y="5952"/>
                    <a:pt x="1933" y="6025"/>
                    <a:pt x="1889" y="6113"/>
                  </a:cubicBezTo>
                  <a:cubicBezTo>
                    <a:pt x="1860" y="6201"/>
                    <a:pt x="1787" y="6318"/>
                    <a:pt x="1684" y="6406"/>
                  </a:cubicBezTo>
                  <a:cubicBezTo>
                    <a:pt x="1596" y="6508"/>
                    <a:pt x="1508" y="6582"/>
                    <a:pt x="1377" y="6684"/>
                  </a:cubicBezTo>
                  <a:cubicBezTo>
                    <a:pt x="1128" y="6860"/>
                    <a:pt x="850" y="7021"/>
                    <a:pt x="630" y="7270"/>
                  </a:cubicBezTo>
                  <a:cubicBezTo>
                    <a:pt x="513" y="7372"/>
                    <a:pt x="410" y="7504"/>
                    <a:pt x="337" y="7636"/>
                  </a:cubicBezTo>
                  <a:cubicBezTo>
                    <a:pt x="249" y="7782"/>
                    <a:pt x="206" y="7943"/>
                    <a:pt x="191" y="8075"/>
                  </a:cubicBezTo>
                  <a:cubicBezTo>
                    <a:pt x="176" y="8338"/>
                    <a:pt x="220" y="8587"/>
                    <a:pt x="337" y="8748"/>
                  </a:cubicBezTo>
                  <a:cubicBezTo>
                    <a:pt x="440" y="8909"/>
                    <a:pt x="586" y="8997"/>
                    <a:pt x="689" y="9026"/>
                  </a:cubicBezTo>
                  <a:cubicBezTo>
                    <a:pt x="714" y="9030"/>
                    <a:pt x="737" y="9032"/>
                    <a:pt x="757" y="9032"/>
                  </a:cubicBezTo>
                  <a:cubicBezTo>
                    <a:pt x="817" y="9032"/>
                    <a:pt x="850" y="9016"/>
                    <a:pt x="850" y="8983"/>
                  </a:cubicBezTo>
                  <a:cubicBezTo>
                    <a:pt x="864" y="8909"/>
                    <a:pt x="718" y="8822"/>
                    <a:pt x="689" y="8602"/>
                  </a:cubicBezTo>
                  <a:cubicBezTo>
                    <a:pt x="659" y="8485"/>
                    <a:pt x="689" y="8338"/>
                    <a:pt x="733" y="8192"/>
                  </a:cubicBezTo>
                  <a:cubicBezTo>
                    <a:pt x="776" y="8119"/>
                    <a:pt x="806" y="8046"/>
                    <a:pt x="864" y="8002"/>
                  </a:cubicBezTo>
                  <a:cubicBezTo>
                    <a:pt x="923" y="7929"/>
                    <a:pt x="996" y="7870"/>
                    <a:pt x="1084" y="7797"/>
                  </a:cubicBezTo>
                  <a:cubicBezTo>
                    <a:pt x="1274" y="7665"/>
                    <a:pt x="1523" y="7533"/>
                    <a:pt x="1816" y="7372"/>
                  </a:cubicBezTo>
                  <a:cubicBezTo>
                    <a:pt x="1962" y="7299"/>
                    <a:pt x="2153" y="7167"/>
                    <a:pt x="2299" y="7050"/>
                  </a:cubicBezTo>
                  <a:cubicBezTo>
                    <a:pt x="2445" y="6918"/>
                    <a:pt x="2606" y="6728"/>
                    <a:pt x="2709" y="6508"/>
                  </a:cubicBezTo>
                  <a:cubicBezTo>
                    <a:pt x="2826" y="6289"/>
                    <a:pt x="2914" y="5981"/>
                    <a:pt x="2841" y="5689"/>
                  </a:cubicBezTo>
                  <a:cubicBezTo>
                    <a:pt x="2826" y="5542"/>
                    <a:pt x="2767" y="5396"/>
                    <a:pt x="2694" y="5264"/>
                  </a:cubicBezTo>
                  <a:cubicBezTo>
                    <a:pt x="2636" y="5191"/>
                    <a:pt x="2606" y="5147"/>
                    <a:pt x="2562" y="5088"/>
                  </a:cubicBezTo>
                  <a:cubicBezTo>
                    <a:pt x="2533" y="5030"/>
                    <a:pt x="2475" y="5001"/>
                    <a:pt x="2445" y="4942"/>
                  </a:cubicBezTo>
                  <a:cubicBezTo>
                    <a:pt x="2079" y="4576"/>
                    <a:pt x="1684" y="4386"/>
                    <a:pt x="1391" y="4195"/>
                  </a:cubicBezTo>
                  <a:cubicBezTo>
                    <a:pt x="1245" y="4093"/>
                    <a:pt x="1142" y="3990"/>
                    <a:pt x="1084" y="3917"/>
                  </a:cubicBezTo>
                  <a:cubicBezTo>
                    <a:pt x="1055" y="3873"/>
                    <a:pt x="1025" y="3844"/>
                    <a:pt x="1025" y="3800"/>
                  </a:cubicBezTo>
                  <a:cubicBezTo>
                    <a:pt x="1011" y="3771"/>
                    <a:pt x="1011" y="3727"/>
                    <a:pt x="1011" y="3698"/>
                  </a:cubicBezTo>
                  <a:cubicBezTo>
                    <a:pt x="1025" y="3595"/>
                    <a:pt x="1084" y="3493"/>
                    <a:pt x="1157" y="3376"/>
                  </a:cubicBezTo>
                  <a:cubicBezTo>
                    <a:pt x="1245" y="3273"/>
                    <a:pt x="1347" y="3185"/>
                    <a:pt x="1465" y="3068"/>
                  </a:cubicBezTo>
                  <a:cubicBezTo>
                    <a:pt x="1728" y="2878"/>
                    <a:pt x="2035" y="2629"/>
                    <a:pt x="2270" y="2307"/>
                  </a:cubicBezTo>
                  <a:cubicBezTo>
                    <a:pt x="2401" y="2146"/>
                    <a:pt x="2489" y="1941"/>
                    <a:pt x="2533" y="1751"/>
                  </a:cubicBezTo>
                  <a:cubicBezTo>
                    <a:pt x="2592" y="1575"/>
                    <a:pt x="2592" y="1370"/>
                    <a:pt x="2562" y="1209"/>
                  </a:cubicBezTo>
                  <a:cubicBezTo>
                    <a:pt x="2533" y="858"/>
                    <a:pt x="2372" y="565"/>
                    <a:pt x="2182" y="389"/>
                  </a:cubicBezTo>
                  <a:cubicBezTo>
                    <a:pt x="1977" y="184"/>
                    <a:pt x="1772" y="96"/>
                    <a:pt x="1611" y="38"/>
                  </a:cubicBezTo>
                  <a:cubicBezTo>
                    <a:pt x="1509" y="11"/>
                    <a:pt x="1420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4910994" y="3873230"/>
              <a:ext cx="263747" cy="251115"/>
            </a:xfrm>
            <a:custGeom>
              <a:avLst/>
              <a:gdLst/>
              <a:ahLst/>
              <a:cxnLst/>
              <a:rect l="l" t="t" r="r" b="b"/>
              <a:pathLst>
                <a:path w="3568" h="3397" extrusionOk="0">
                  <a:moveTo>
                    <a:pt x="487" y="1366"/>
                  </a:moveTo>
                  <a:cubicBezTo>
                    <a:pt x="614" y="1366"/>
                    <a:pt x="750" y="1426"/>
                    <a:pt x="830" y="1493"/>
                  </a:cubicBezTo>
                  <a:lnTo>
                    <a:pt x="830" y="2313"/>
                  </a:lnTo>
                  <a:cubicBezTo>
                    <a:pt x="830" y="2314"/>
                    <a:pt x="829" y="2314"/>
                    <a:pt x="825" y="2314"/>
                  </a:cubicBezTo>
                  <a:cubicBezTo>
                    <a:pt x="763" y="2314"/>
                    <a:pt x="116" y="2173"/>
                    <a:pt x="172" y="1713"/>
                  </a:cubicBezTo>
                  <a:cubicBezTo>
                    <a:pt x="195" y="1451"/>
                    <a:pt x="335" y="1366"/>
                    <a:pt x="487" y="1366"/>
                  </a:cubicBezTo>
                  <a:close/>
                  <a:moveTo>
                    <a:pt x="860" y="0"/>
                  </a:moveTo>
                  <a:lnTo>
                    <a:pt x="860" y="1127"/>
                  </a:lnTo>
                  <a:cubicBezTo>
                    <a:pt x="854" y="1127"/>
                    <a:pt x="726" y="1081"/>
                    <a:pt x="573" y="1081"/>
                  </a:cubicBezTo>
                  <a:cubicBezTo>
                    <a:pt x="344" y="1081"/>
                    <a:pt x="57" y="1186"/>
                    <a:pt x="40" y="1713"/>
                  </a:cubicBezTo>
                  <a:cubicBezTo>
                    <a:pt x="1" y="2502"/>
                    <a:pt x="660" y="2548"/>
                    <a:pt x="813" y="2548"/>
                  </a:cubicBezTo>
                  <a:cubicBezTo>
                    <a:pt x="834" y="2548"/>
                    <a:pt x="845" y="2547"/>
                    <a:pt x="845" y="2547"/>
                  </a:cubicBezTo>
                  <a:lnTo>
                    <a:pt x="845" y="2547"/>
                  </a:lnTo>
                  <a:lnTo>
                    <a:pt x="816" y="3353"/>
                  </a:lnTo>
                  <a:lnTo>
                    <a:pt x="3407" y="339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4959339" y="3181173"/>
              <a:ext cx="214368" cy="668703"/>
            </a:xfrm>
            <a:custGeom>
              <a:avLst/>
              <a:gdLst/>
              <a:ahLst/>
              <a:cxnLst/>
              <a:rect l="l" t="t" r="r" b="b"/>
              <a:pathLst>
                <a:path w="2900" h="9046" extrusionOk="0">
                  <a:moveTo>
                    <a:pt x="1622" y="1"/>
                  </a:moveTo>
                  <a:cubicBezTo>
                    <a:pt x="1535" y="1"/>
                    <a:pt x="1424" y="15"/>
                    <a:pt x="1289" y="51"/>
                  </a:cubicBezTo>
                  <a:cubicBezTo>
                    <a:pt x="1099" y="110"/>
                    <a:pt x="908" y="212"/>
                    <a:pt x="718" y="403"/>
                  </a:cubicBezTo>
                  <a:cubicBezTo>
                    <a:pt x="542" y="578"/>
                    <a:pt x="367" y="871"/>
                    <a:pt x="337" y="1223"/>
                  </a:cubicBezTo>
                  <a:cubicBezTo>
                    <a:pt x="323" y="1384"/>
                    <a:pt x="337" y="1589"/>
                    <a:pt x="367" y="1764"/>
                  </a:cubicBezTo>
                  <a:cubicBezTo>
                    <a:pt x="425" y="1955"/>
                    <a:pt x="513" y="2160"/>
                    <a:pt x="630" y="2321"/>
                  </a:cubicBezTo>
                  <a:cubicBezTo>
                    <a:pt x="864" y="2643"/>
                    <a:pt x="1172" y="2862"/>
                    <a:pt x="1435" y="3082"/>
                  </a:cubicBezTo>
                  <a:cubicBezTo>
                    <a:pt x="1567" y="3184"/>
                    <a:pt x="1670" y="3287"/>
                    <a:pt x="1743" y="3404"/>
                  </a:cubicBezTo>
                  <a:cubicBezTo>
                    <a:pt x="1831" y="3506"/>
                    <a:pt x="1875" y="3638"/>
                    <a:pt x="1889" y="3711"/>
                  </a:cubicBezTo>
                  <a:cubicBezTo>
                    <a:pt x="1889" y="3741"/>
                    <a:pt x="1889" y="3785"/>
                    <a:pt x="1875" y="3814"/>
                  </a:cubicBezTo>
                  <a:lnTo>
                    <a:pt x="1816" y="3931"/>
                  </a:lnTo>
                  <a:cubicBezTo>
                    <a:pt x="1757" y="4004"/>
                    <a:pt x="1655" y="4092"/>
                    <a:pt x="1509" y="4209"/>
                  </a:cubicBezTo>
                  <a:cubicBezTo>
                    <a:pt x="1216" y="4429"/>
                    <a:pt x="835" y="4590"/>
                    <a:pt x="469" y="4956"/>
                  </a:cubicBezTo>
                  <a:cubicBezTo>
                    <a:pt x="425" y="5014"/>
                    <a:pt x="367" y="5044"/>
                    <a:pt x="337" y="5102"/>
                  </a:cubicBezTo>
                  <a:cubicBezTo>
                    <a:pt x="279" y="5175"/>
                    <a:pt x="250" y="5234"/>
                    <a:pt x="206" y="5292"/>
                  </a:cubicBezTo>
                  <a:cubicBezTo>
                    <a:pt x="132" y="5410"/>
                    <a:pt x="74" y="5556"/>
                    <a:pt x="59" y="5702"/>
                  </a:cubicBezTo>
                  <a:cubicBezTo>
                    <a:pt x="1" y="5995"/>
                    <a:pt x="74" y="6317"/>
                    <a:pt x="191" y="6537"/>
                  </a:cubicBezTo>
                  <a:cubicBezTo>
                    <a:pt x="293" y="6756"/>
                    <a:pt x="469" y="6917"/>
                    <a:pt x="616" y="7064"/>
                  </a:cubicBezTo>
                  <a:cubicBezTo>
                    <a:pt x="777" y="7196"/>
                    <a:pt x="938" y="7313"/>
                    <a:pt x="1084" y="7386"/>
                  </a:cubicBezTo>
                  <a:cubicBezTo>
                    <a:pt x="1391" y="7562"/>
                    <a:pt x="1640" y="7679"/>
                    <a:pt x="1816" y="7810"/>
                  </a:cubicBezTo>
                  <a:cubicBezTo>
                    <a:pt x="1889" y="7884"/>
                    <a:pt x="1977" y="7942"/>
                    <a:pt x="2036" y="8015"/>
                  </a:cubicBezTo>
                  <a:cubicBezTo>
                    <a:pt x="2094" y="8074"/>
                    <a:pt x="2123" y="8147"/>
                    <a:pt x="2167" y="8220"/>
                  </a:cubicBezTo>
                  <a:cubicBezTo>
                    <a:pt x="2226" y="8367"/>
                    <a:pt x="2240" y="8513"/>
                    <a:pt x="2226" y="8616"/>
                  </a:cubicBezTo>
                  <a:cubicBezTo>
                    <a:pt x="2182" y="8835"/>
                    <a:pt x="2036" y="8923"/>
                    <a:pt x="2050" y="8996"/>
                  </a:cubicBezTo>
                  <a:cubicBezTo>
                    <a:pt x="2072" y="9029"/>
                    <a:pt x="2102" y="9046"/>
                    <a:pt x="2159" y="9046"/>
                  </a:cubicBezTo>
                  <a:cubicBezTo>
                    <a:pt x="2178" y="9046"/>
                    <a:pt x="2200" y="9044"/>
                    <a:pt x="2226" y="9040"/>
                  </a:cubicBezTo>
                  <a:cubicBezTo>
                    <a:pt x="2314" y="9025"/>
                    <a:pt x="2460" y="8923"/>
                    <a:pt x="2563" y="8762"/>
                  </a:cubicBezTo>
                  <a:cubicBezTo>
                    <a:pt x="2680" y="8601"/>
                    <a:pt x="2753" y="8367"/>
                    <a:pt x="2709" y="8089"/>
                  </a:cubicBezTo>
                  <a:cubicBezTo>
                    <a:pt x="2694" y="7942"/>
                    <a:pt x="2665" y="7796"/>
                    <a:pt x="2563" y="7649"/>
                  </a:cubicBezTo>
                  <a:cubicBezTo>
                    <a:pt x="2489" y="7518"/>
                    <a:pt x="2387" y="7386"/>
                    <a:pt x="2270" y="7283"/>
                  </a:cubicBezTo>
                  <a:cubicBezTo>
                    <a:pt x="2036" y="7049"/>
                    <a:pt x="1757" y="6873"/>
                    <a:pt x="1523" y="6698"/>
                  </a:cubicBezTo>
                  <a:cubicBezTo>
                    <a:pt x="1391" y="6610"/>
                    <a:pt x="1304" y="6507"/>
                    <a:pt x="1216" y="6420"/>
                  </a:cubicBezTo>
                  <a:cubicBezTo>
                    <a:pt x="1128" y="6332"/>
                    <a:pt x="1055" y="6215"/>
                    <a:pt x="1011" y="6127"/>
                  </a:cubicBezTo>
                  <a:cubicBezTo>
                    <a:pt x="967" y="6039"/>
                    <a:pt x="967" y="5966"/>
                    <a:pt x="996" y="5893"/>
                  </a:cubicBezTo>
                  <a:cubicBezTo>
                    <a:pt x="1011" y="5819"/>
                    <a:pt x="1040" y="5746"/>
                    <a:pt x="1157" y="5658"/>
                  </a:cubicBezTo>
                  <a:cubicBezTo>
                    <a:pt x="1333" y="5468"/>
                    <a:pt x="1699" y="5307"/>
                    <a:pt x="2094" y="5029"/>
                  </a:cubicBezTo>
                  <a:cubicBezTo>
                    <a:pt x="2270" y="4897"/>
                    <a:pt x="2489" y="4736"/>
                    <a:pt x="2650" y="4458"/>
                  </a:cubicBezTo>
                  <a:cubicBezTo>
                    <a:pt x="2826" y="4194"/>
                    <a:pt x="2899" y="3858"/>
                    <a:pt x="2841" y="3550"/>
                  </a:cubicBezTo>
                  <a:cubicBezTo>
                    <a:pt x="2782" y="3243"/>
                    <a:pt x="2636" y="2994"/>
                    <a:pt x="2489" y="2818"/>
                  </a:cubicBezTo>
                  <a:cubicBezTo>
                    <a:pt x="2343" y="2628"/>
                    <a:pt x="2182" y="2482"/>
                    <a:pt x="2021" y="2379"/>
                  </a:cubicBezTo>
                  <a:cubicBezTo>
                    <a:pt x="1713" y="2145"/>
                    <a:pt x="1450" y="1999"/>
                    <a:pt x="1304" y="1808"/>
                  </a:cubicBezTo>
                  <a:cubicBezTo>
                    <a:pt x="1143" y="1647"/>
                    <a:pt x="1084" y="1442"/>
                    <a:pt x="1069" y="1237"/>
                  </a:cubicBezTo>
                  <a:cubicBezTo>
                    <a:pt x="1055" y="842"/>
                    <a:pt x="1289" y="549"/>
                    <a:pt x="1494" y="388"/>
                  </a:cubicBezTo>
                  <a:cubicBezTo>
                    <a:pt x="1684" y="212"/>
                    <a:pt x="1860" y="169"/>
                    <a:pt x="1860" y="95"/>
                  </a:cubicBezTo>
                  <a:cubicBezTo>
                    <a:pt x="1860" y="48"/>
                    <a:pt x="1781" y="1"/>
                    <a:pt x="1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7"/>
          <p:cNvGrpSpPr/>
          <p:nvPr/>
        </p:nvGrpSpPr>
        <p:grpSpPr>
          <a:xfrm>
            <a:off x="3120156" y="4462933"/>
            <a:ext cx="1392741" cy="2466127"/>
            <a:chOff x="311967" y="3329599"/>
            <a:chExt cx="1044556" cy="1849595"/>
          </a:xfrm>
        </p:grpSpPr>
        <p:sp>
          <p:nvSpPr>
            <p:cNvPr id="802" name="Google Shape;802;p37"/>
            <p:cNvSpPr/>
            <p:nvPr/>
          </p:nvSpPr>
          <p:spPr>
            <a:xfrm flipH="1">
              <a:off x="655040" y="40999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84098" y="41095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384746" y="40999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571983" y="45249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311967" y="33295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324974" y="33298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584400" y="36141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565851" y="35432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592693" y="36077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7575123" y="4462933"/>
            <a:ext cx="1392741" cy="2466127"/>
            <a:chOff x="5681342" y="3347199"/>
            <a:chExt cx="1044556" cy="1849595"/>
          </a:xfrm>
        </p:grpSpPr>
        <p:sp>
          <p:nvSpPr>
            <p:cNvPr id="812" name="Google Shape;812;p37"/>
            <p:cNvSpPr/>
            <p:nvPr/>
          </p:nvSpPr>
          <p:spPr>
            <a:xfrm>
              <a:off x="6267778" y="4117584"/>
              <a:ext cx="115048" cy="1079210"/>
            </a:xfrm>
            <a:custGeom>
              <a:avLst/>
              <a:gdLst/>
              <a:ahLst/>
              <a:cxnLst/>
              <a:rect l="l" t="t" r="r" b="b"/>
              <a:pathLst>
                <a:path w="2636" h="24727" extrusionOk="0">
                  <a:moveTo>
                    <a:pt x="1" y="1"/>
                  </a:moveTo>
                  <a:lnTo>
                    <a:pt x="2138" y="24727"/>
                  </a:lnTo>
                  <a:lnTo>
                    <a:pt x="2636" y="24727"/>
                  </a:lnTo>
                  <a:lnTo>
                    <a:pt x="820" y="2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106117" y="4127186"/>
              <a:ext cx="147651" cy="1063891"/>
            </a:xfrm>
            <a:custGeom>
              <a:avLst/>
              <a:gdLst/>
              <a:ahLst/>
              <a:cxnLst/>
              <a:rect l="l" t="t" r="r" b="b"/>
              <a:pathLst>
                <a:path w="3383" h="24376" extrusionOk="0">
                  <a:moveTo>
                    <a:pt x="2460" y="0"/>
                  </a:moveTo>
                  <a:lnTo>
                    <a:pt x="1" y="24375"/>
                  </a:lnTo>
                  <a:lnTo>
                    <a:pt x="367" y="24375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348303" y="4117584"/>
              <a:ext cx="304817" cy="1073492"/>
            </a:xfrm>
            <a:custGeom>
              <a:avLst/>
              <a:gdLst/>
              <a:ahLst/>
              <a:cxnLst/>
              <a:rect l="l" t="t" r="r" b="b"/>
              <a:pathLst>
                <a:path w="6984" h="24596" extrusionOk="0">
                  <a:moveTo>
                    <a:pt x="879" y="1"/>
                  </a:moveTo>
                  <a:lnTo>
                    <a:pt x="0" y="220"/>
                  </a:lnTo>
                  <a:lnTo>
                    <a:pt x="6573" y="24595"/>
                  </a:lnTo>
                  <a:lnTo>
                    <a:pt x="6983" y="24595"/>
                  </a:lnTo>
                  <a:lnTo>
                    <a:pt x="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200696" y="4542515"/>
              <a:ext cx="265187" cy="21124"/>
            </a:xfrm>
            <a:custGeom>
              <a:avLst/>
              <a:gdLst/>
              <a:ahLst/>
              <a:cxnLst/>
              <a:rect l="l" t="t" r="r" b="b"/>
              <a:pathLst>
                <a:path w="6076" h="484" extrusionOk="0">
                  <a:moveTo>
                    <a:pt x="30" y="0"/>
                  </a:moveTo>
                  <a:lnTo>
                    <a:pt x="0" y="351"/>
                  </a:lnTo>
                  <a:lnTo>
                    <a:pt x="6076" y="483"/>
                  </a:lnTo>
                  <a:lnTo>
                    <a:pt x="6076" y="13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681342" y="3347199"/>
              <a:ext cx="1044556" cy="812626"/>
            </a:xfrm>
            <a:custGeom>
              <a:avLst/>
              <a:gdLst/>
              <a:ahLst/>
              <a:cxnLst/>
              <a:rect l="l" t="t" r="r" b="b"/>
              <a:pathLst>
                <a:path w="23933" h="18619" extrusionOk="0">
                  <a:moveTo>
                    <a:pt x="19221" y="0"/>
                  </a:moveTo>
                  <a:cubicBezTo>
                    <a:pt x="12943" y="0"/>
                    <a:pt x="13307" y="8596"/>
                    <a:pt x="11791" y="12581"/>
                  </a:cubicBezTo>
                  <a:cubicBezTo>
                    <a:pt x="10536" y="15880"/>
                    <a:pt x="7143" y="16183"/>
                    <a:pt x="5526" y="16183"/>
                  </a:cubicBezTo>
                  <a:cubicBezTo>
                    <a:pt x="5163" y="16183"/>
                    <a:pt x="4889" y="16167"/>
                    <a:pt x="4749" y="16167"/>
                  </a:cubicBezTo>
                  <a:cubicBezTo>
                    <a:pt x="4679" y="16167"/>
                    <a:pt x="4583" y="16167"/>
                    <a:pt x="4465" y="16167"/>
                  </a:cubicBezTo>
                  <a:cubicBezTo>
                    <a:pt x="3280" y="16167"/>
                    <a:pt x="1" y="16227"/>
                    <a:pt x="1280" y="17573"/>
                  </a:cubicBezTo>
                  <a:cubicBezTo>
                    <a:pt x="1932" y="18266"/>
                    <a:pt x="5904" y="18618"/>
                    <a:pt x="10139" y="18618"/>
                  </a:cubicBezTo>
                  <a:cubicBezTo>
                    <a:pt x="15027" y="18618"/>
                    <a:pt x="20266" y="18149"/>
                    <a:pt x="21160" y="17192"/>
                  </a:cubicBezTo>
                  <a:cubicBezTo>
                    <a:pt x="22814" y="15406"/>
                    <a:pt x="23078" y="10150"/>
                    <a:pt x="23532" y="4953"/>
                  </a:cubicBezTo>
                  <a:cubicBezTo>
                    <a:pt x="23933" y="211"/>
                    <a:pt x="20237" y="3"/>
                    <a:pt x="19588" y="3"/>
                  </a:cubicBezTo>
                  <a:cubicBezTo>
                    <a:pt x="19526" y="3"/>
                    <a:pt x="19491" y="5"/>
                    <a:pt x="19491" y="5"/>
                  </a:cubicBezTo>
                  <a:cubicBezTo>
                    <a:pt x="19400" y="2"/>
                    <a:pt x="19310" y="0"/>
                    <a:pt x="19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421474" y="3631723"/>
              <a:ext cx="31992" cy="41594"/>
            </a:xfrm>
            <a:custGeom>
              <a:avLst/>
              <a:gdLst/>
              <a:ahLst/>
              <a:cxnLst/>
              <a:rect l="l" t="t" r="r" b="b"/>
              <a:pathLst>
                <a:path w="733" h="953" extrusionOk="0">
                  <a:moveTo>
                    <a:pt x="367" y="1"/>
                  </a:moveTo>
                  <a:cubicBezTo>
                    <a:pt x="176" y="1"/>
                    <a:pt x="1" y="220"/>
                    <a:pt x="1" y="484"/>
                  </a:cubicBezTo>
                  <a:cubicBezTo>
                    <a:pt x="1" y="733"/>
                    <a:pt x="176" y="952"/>
                    <a:pt x="367" y="952"/>
                  </a:cubicBezTo>
                  <a:cubicBezTo>
                    <a:pt x="572" y="952"/>
                    <a:pt x="733" y="733"/>
                    <a:pt x="733" y="484"/>
                  </a:cubicBezTo>
                  <a:cubicBezTo>
                    <a:pt x="733" y="220"/>
                    <a:pt x="57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422739" y="3560800"/>
              <a:ext cx="49275" cy="193653"/>
            </a:xfrm>
            <a:custGeom>
              <a:avLst/>
              <a:gdLst/>
              <a:ahLst/>
              <a:cxnLst/>
              <a:rect l="l" t="t" r="r" b="b"/>
              <a:pathLst>
                <a:path w="1129" h="4437" extrusionOk="0">
                  <a:moveTo>
                    <a:pt x="235" y="1"/>
                  </a:moveTo>
                  <a:cubicBezTo>
                    <a:pt x="221" y="1"/>
                    <a:pt x="177" y="59"/>
                    <a:pt x="147" y="162"/>
                  </a:cubicBezTo>
                  <a:cubicBezTo>
                    <a:pt x="89" y="279"/>
                    <a:pt x="30" y="455"/>
                    <a:pt x="16" y="674"/>
                  </a:cubicBezTo>
                  <a:cubicBezTo>
                    <a:pt x="1" y="909"/>
                    <a:pt x="30" y="1187"/>
                    <a:pt x="162" y="1465"/>
                  </a:cubicBezTo>
                  <a:cubicBezTo>
                    <a:pt x="221" y="1611"/>
                    <a:pt x="308" y="1743"/>
                    <a:pt x="425" y="1860"/>
                  </a:cubicBezTo>
                  <a:cubicBezTo>
                    <a:pt x="543" y="1992"/>
                    <a:pt x="660" y="2080"/>
                    <a:pt x="616" y="2226"/>
                  </a:cubicBezTo>
                  <a:cubicBezTo>
                    <a:pt x="587" y="2372"/>
                    <a:pt x="484" y="2504"/>
                    <a:pt x="440" y="2665"/>
                  </a:cubicBezTo>
                  <a:cubicBezTo>
                    <a:pt x="382" y="2841"/>
                    <a:pt x="382" y="3002"/>
                    <a:pt x="382" y="3148"/>
                  </a:cubicBezTo>
                  <a:cubicBezTo>
                    <a:pt x="382" y="3456"/>
                    <a:pt x="499" y="3719"/>
                    <a:pt x="601" y="3910"/>
                  </a:cubicBezTo>
                  <a:cubicBezTo>
                    <a:pt x="718" y="4115"/>
                    <a:pt x="865" y="4246"/>
                    <a:pt x="953" y="4320"/>
                  </a:cubicBezTo>
                  <a:cubicBezTo>
                    <a:pt x="1040" y="4407"/>
                    <a:pt x="1114" y="4437"/>
                    <a:pt x="1114" y="4437"/>
                  </a:cubicBezTo>
                  <a:cubicBezTo>
                    <a:pt x="1128" y="4407"/>
                    <a:pt x="879" y="4261"/>
                    <a:pt x="674" y="3880"/>
                  </a:cubicBezTo>
                  <a:cubicBezTo>
                    <a:pt x="587" y="3705"/>
                    <a:pt x="499" y="3441"/>
                    <a:pt x="499" y="3163"/>
                  </a:cubicBezTo>
                  <a:cubicBezTo>
                    <a:pt x="499" y="3017"/>
                    <a:pt x="513" y="2856"/>
                    <a:pt x="543" y="2724"/>
                  </a:cubicBezTo>
                  <a:cubicBezTo>
                    <a:pt x="587" y="2607"/>
                    <a:pt x="689" y="2460"/>
                    <a:pt x="733" y="2270"/>
                  </a:cubicBezTo>
                  <a:cubicBezTo>
                    <a:pt x="762" y="2167"/>
                    <a:pt x="733" y="2050"/>
                    <a:pt x="674" y="1977"/>
                  </a:cubicBezTo>
                  <a:cubicBezTo>
                    <a:pt x="616" y="1904"/>
                    <a:pt x="572" y="1845"/>
                    <a:pt x="513" y="1802"/>
                  </a:cubicBezTo>
                  <a:cubicBezTo>
                    <a:pt x="425" y="1684"/>
                    <a:pt x="323" y="1553"/>
                    <a:pt x="279" y="1436"/>
                  </a:cubicBezTo>
                  <a:cubicBezTo>
                    <a:pt x="147" y="1172"/>
                    <a:pt x="103" y="923"/>
                    <a:pt x="103" y="704"/>
                  </a:cubicBezTo>
                  <a:cubicBezTo>
                    <a:pt x="103" y="264"/>
                    <a:pt x="250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385074" y="3625351"/>
              <a:ext cx="60099" cy="47966"/>
            </a:xfrm>
            <a:custGeom>
              <a:avLst/>
              <a:gdLst/>
              <a:ahLst/>
              <a:cxnLst/>
              <a:rect l="l" t="t" r="r" b="b"/>
              <a:pathLst>
                <a:path w="1377" h="1099" extrusionOk="0">
                  <a:moveTo>
                    <a:pt x="73" y="0"/>
                  </a:moveTo>
                  <a:cubicBezTo>
                    <a:pt x="59" y="0"/>
                    <a:pt x="0" y="118"/>
                    <a:pt x="15" y="323"/>
                  </a:cubicBezTo>
                  <a:cubicBezTo>
                    <a:pt x="44" y="498"/>
                    <a:pt x="161" y="732"/>
                    <a:pt x="410" y="908"/>
                  </a:cubicBezTo>
                  <a:cubicBezTo>
                    <a:pt x="644" y="1069"/>
                    <a:pt x="893" y="1098"/>
                    <a:pt x="1084" y="1098"/>
                  </a:cubicBezTo>
                  <a:cubicBezTo>
                    <a:pt x="1259" y="1098"/>
                    <a:pt x="1376" y="1084"/>
                    <a:pt x="1376" y="1069"/>
                  </a:cubicBezTo>
                  <a:cubicBezTo>
                    <a:pt x="1376" y="1054"/>
                    <a:pt x="1259" y="1025"/>
                    <a:pt x="1098" y="1011"/>
                  </a:cubicBezTo>
                  <a:cubicBezTo>
                    <a:pt x="937" y="996"/>
                    <a:pt x="703" y="937"/>
                    <a:pt x="498" y="791"/>
                  </a:cubicBezTo>
                  <a:cubicBezTo>
                    <a:pt x="293" y="645"/>
                    <a:pt x="161" y="440"/>
                    <a:pt x="132" y="279"/>
                  </a:cubicBezTo>
                  <a:cubicBezTo>
                    <a:pt x="73" y="118"/>
                    <a:pt x="88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716739" y="3347417"/>
              <a:ext cx="996153" cy="813106"/>
            </a:xfrm>
            <a:custGeom>
              <a:avLst/>
              <a:gdLst/>
              <a:ahLst/>
              <a:cxnLst/>
              <a:rect l="l" t="t" r="r" b="b"/>
              <a:pathLst>
                <a:path w="22824" h="18630" extrusionOk="0">
                  <a:moveTo>
                    <a:pt x="18958" y="0"/>
                  </a:moveTo>
                  <a:cubicBezTo>
                    <a:pt x="18959" y="0"/>
                    <a:pt x="22384" y="703"/>
                    <a:pt x="22062" y="4304"/>
                  </a:cubicBezTo>
                  <a:cubicBezTo>
                    <a:pt x="21740" y="7891"/>
                    <a:pt x="20847" y="14171"/>
                    <a:pt x="19178" y="15782"/>
                  </a:cubicBezTo>
                  <a:cubicBezTo>
                    <a:pt x="17800" y="17112"/>
                    <a:pt x="13106" y="17583"/>
                    <a:pt x="9525" y="17583"/>
                  </a:cubicBezTo>
                  <a:cubicBezTo>
                    <a:pt x="8771" y="17583"/>
                    <a:pt x="8066" y="17562"/>
                    <a:pt x="7452" y="17524"/>
                  </a:cubicBezTo>
                  <a:cubicBezTo>
                    <a:pt x="3353" y="17260"/>
                    <a:pt x="747" y="16470"/>
                    <a:pt x="747" y="16470"/>
                  </a:cubicBezTo>
                  <a:cubicBezTo>
                    <a:pt x="747" y="16470"/>
                    <a:pt x="0" y="16953"/>
                    <a:pt x="220" y="17260"/>
                  </a:cubicBezTo>
                  <a:cubicBezTo>
                    <a:pt x="423" y="17544"/>
                    <a:pt x="2153" y="18630"/>
                    <a:pt x="10085" y="18630"/>
                  </a:cubicBezTo>
                  <a:cubicBezTo>
                    <a:pt x="10731" y="18630"/>
                    <a:pt x="11419" y="18623"/>
                    <a:pt x="12151" y="18607"/>
                  </a:cubicBezTo>
                  <a:cubicBezTo>
                    <a:pt x="21842" y="18417"/>
                    <a:pt x="21169" y="16967"/>
                    <a:pt x="21579" y="15416"/>
                  </a:cubicBezTo>
                  <a:cubicBezTo>
                    <a:pt x="21974" y="13849"/>
                    <a:pt x="22823" y="5505"/>
                    <a:pt x="22706" y="3675"/>
                  </a:cubicBezTo>
                  <a:cubicBezTo>
                    <a:pt x="22604" y="1859"/>
                    <a:pt x="21681" y="337"/>
                    <a:pt x="18958" y="0"/>
                  </a:cubicBezTo>
                  <a:close/>
                </a:path>
              </a:pathLst>
            </a:custGeom>
            <a:solidFill>
              <a:srgbClr val="151F29">
                <a:alpha val="328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347351"/>
      </p:ext>
    </p:extLst>
  </p:cSld>
  <p:clrMapOvr>
    <a:masterClrMapping/>
  </p:clrMapOvr>
</p:sld>
</file>

<file path=ppt/theme/theme1.xml><?xml version="1.0" encoding="utf-8"?>
<a:theme xmlns:a="http://schemas.openxmlformats.org/drawingml/2006/main" name="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nthly Strategy Review Meeting by Slidesgo">
  <a:themeElements>
    <a:clrScheme name="Simple Light">
      <a:dk1>
        <a:srgbClr val="151F29"/>
      </a:dk1>
      <a:lt1>
        <a:srgbClr val="EBE0DD"/>
      </a:lt1>
      <a:dk2>
        <a:srgbClr val="FFFFFF"/>
      </a:dk2>
      <a:lt2>
        <a:srgbClr val="912A3C"/>
      </a:lt2>
      <a:accent1>
        <a:srgbClr val="DC7C61"/>
      </a:accent1>
      <a:accent2>
        <a:srgbClr val="BA6136"/>
      </a:accent2>
      <a:accent3>
        <a:srgbClr val="FFA35A"/>
      </a:accent3>
      <a:accent4>
        <a:srgbClr val="005458"/>
      </a:accent4>
      <a:accent5>
        <a:srgbClr val="528C98"/>
      </a:accent5>
      <a:accent6>
        <a:srgbClr val="2C8C64"/>
      </a:accent6>
      <a:hlink>
        <a:srgbClr val="151F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202</Words>
  <Application>Microsoft Office PowerPoint</Application>
  <PresentationFormat>Widescreen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Archivo Black</vt:lpstr>
      <vt:lpstr>Arial</vt:lpstr>
      <vt:lpstr>Berlin Sans FB Demi</vt:lpstr>
      <vt:lpstr>Calibri</vt:lpstr>
      <vt:lpstr>Fira Sans Extra Condensed Medium</vt:lpstr>
      <vt:lpstr>Gaegu</vt:lpstr>
      <vt:lpstr>Karla</vt:lpstr>
      <vt:lpstr>Poppins</vt:lpstr>
      <vt:lpstr>Poppins Black</vt:lpstr>
      <vt:lpstr>Times New Roman</vt:lpstr>
      <vt:lpstr>Viga</vt:lpstr>
      <vt:lpstr>Work Sans ExtraBold</vt:lpstr>
      <vt:lpstr>Monthly Strategy Review Meeting by Slidesgo</vt:lpstr>
      <vt:lpstr>1_Monthly Strategy Review Meeting by Slidesgo</vt:lpstr>
      <vt:lpstr>2_Monthly Strategy Review Meeting by Slidesgo</vt:lpstr>
      <vt:lpstr>3_Monthly Strategy Review Meeting by Slidesgo</vt:lpstr>
      <vt:lpstr>4_Monthly Strategy Review Meeting by Slidesgo</vt:lpstr>
      <vt:lpstr>5_Monthly Strategy Review Meeting by Slidesgo</vt:lpstr>
      <vt:lpstr>7_Monthly Strategy Review Meeting by Slidesgo</vt:lpstr>
      <vt:lpstr>6_Monthly Strategy Review Meeting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- Nuh et al, 2021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</dc:creator>
  <cp:lastModifiedBy>DEA</cp:lastModifiedBy>
  <cp:revision>7</cp:revision>
  <dcterms:created xsi:type="dcterms:W3CDTF">2022-07-02T02:52:37Z</dcterms:created>
  <dcterms:modified xsi:type="dcterms:W3CDTF">2022-07-02T03:45:31Z</dcterms:modified>
</cp:coreProperties>
</file>