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62" r:id="rId6"/>
    <p:sldId id="266" r:id="rId7"/>
    <p:sldId id="264" r:id="rId8"/>
    <p:sldId id="265" r:id="rId9"/>
    <p:sldId id="259" r:id="rId10"/>
    <p:sldId id="267" r:id="rId11"/>
    <p:sldId id="268" r:id="rId12"/>
    <p:sldId id="260" r:id="rId13"/>
    <p:sldId id="26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70" d="100"/>
          <a:sy n="70" d="100"/>
        </p:scale>
        <p:origin x="45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E65740-7155-41E0-9F05-62A7B5F2FF9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D72C92-061E-4CC4-879D-9FAADFE4B449}">
      <dgm:prSet phldrT="[Text]" custT="1"/>
      <dgm:spPr/>
      <dgm:t>
        <a:bodyPr/>
        <a:lstStyle/>
        <a:p>
          <a:r>
            <a:rPr lang="en-US" sz="2400" b="1" dirty="0" err="1" smtClean="0"/>
            <a:t>Perencanaan</a:t>
          </a:r>
          <a:r>
            <a:rPr lang="en-US" sz="2400" b="1" dirty="0" smtClean="0"/>
            <a:t> </a:t>
          </a:r>
          <a:r>
            <a:rPr lang="en-US" sz="2400" b="1" dirty="0" err="1" smtClean="0"/>
            <a:t>Strategis</a:t>
          </a:r>
          <a:endParaRPr lang="en-US" sz="2400" b="1" dirty="0"/>
        </a:p>
      </dgm:t>
    </dgm:pt>
    <dgm:pt modelId="{6C2FAE42-3247-4BE5-A8C8-00149226D35E}" type="parTrans" cxnId="{184CFCB6-A864-4CAC-8416-968AD2D180BB}">
      <dgm:prSet/>
      <dgm:spPr/>
      <dgm:t>
        <a:bodyPr/>
        <a:lstStyle/>
        <a:p>
          <a:endParaRPr lang="en-US" sz="2400" b="1"/>
        </a:p>
      </dgm:t>
    </dgm:pt>
    <dgm:pt modelId="{FF79878F-E06E-49CB-8FB7-A871A1E3D53E}" type="sibTrans" cxnId="{184CFCB6-A864-4CAC-8416-968AD2D180BB}">
      <dgm:prSet/>
      <dgm:spPr/>
      <dgm:t>
        <a:bodyPr/>
        <a:lstStyle/>
        <a:p>
          <a:endParaRPr lang="en-US" sz="2400" b="1"/>
        </a:p>
      </dgm:t>
    </dgm:pt>
    <dgm:pt modelId="{481A9A4A-6A82-46DC-B84F-9384BA477623}">
      <dgm:prSet phldrT="[Text]" custT="1"/>
      <dgm:spPr/>
      <dgm:t>
        <a:bodyPr/>
        <a:lstStyle/>
        <a:p>
          <a:r>
            <a:rPr lang="en-US" sz="2400" b="1" dirty="0" err="1" smtClean="0"/>
            <a:t>Perencanaan</a:t>
          </a:r>
          <a:r>
            <a:rPr lang="en-US" sz="2400" b="1" dirty="0" smtClean="0"/>
            <a:t> </a:t>
          </a:r>
          <a:r>
            <a:rPr lang="en-US" sz="2400" b="1" dirty="0" err="1" smtClean="0"/>
            <a:t>Taktis</a:t>
          </a:r>
          <a:endParaRPr lang="en-US" sz="2400" b="1" dirty="0"/>
        </a:p>
      </dgm:t>
    </dgm:pt>
    <dgm:pt modelId="{99944E11-5E4A-4BEE-B0CE-21F8726D8A39}" type="parTrans" cxnId="{1E48F0B2-22D3-4B13-8196-F290574198D8}">
      <dgm:prSet/>
      <dgm:spPr/>
      <dgm:t>
        <a:bodyPr/>
        <a:lstStyle/>
        <a:p>
          <a:endParaRPr lang="en-US" sz="2400" b="1"/>
        </a:p>
      </dgm:t>
    </dgm:pt>
    <dgm:pt modelId="{4692DC2D-BBB8-4FF7-82E2-9081679C587C}" type="sibTrans" cxnId="{1E48F0B2-22D3-4B13-8196-F290574198D8}">
      <dgm:prSet/>
      <dgm:spPr/>
      <dgm:t>
        <a:bodyPr/>
        <a:lstStyle/>
        <a:p>
          <a:endParaRPr lang="en-US" sz="2400" b="1"/>
        </a:p>
      </dgm:t>
    </dgm:pt>
    <dgm:pt modelId="{129A3372-8EE0-4734-A761-79EDD09CC2C8}">
      <dgm:prSet phldrT="[Text]" custT="1"/>
      <dgm:spPr/>
      <dgm:t>
        <a:bodyPr/>
        <a:lstStyle/>
        <a:p>
          <a:r>
            <a:rPr lang="en-US" sz="2400" b="1" dirty="0" smtClean="0"/>
            <a:t>Rule</a:t>
          </a:r>
          <a:endParaRPr lang="en-US" sz="2400" b="1" dirty="0"/>
        </a:p>
      </dgm:t>
    </dgm:pt>
    <dgm:pt modelId="{2A54A30E-075B-402D-97FF-11E1C5BED81A}" type="parTrans" cxnId="{A282049A-0A2E-402D-B7CA-5CBFB47797FB}">
      <dgm:prSet/>
      <dgm:spPr/>
      <dgm:t>
        <a:bodyPr/>
        <a:lstStyle/>
        <a:p>
          <a:endParaRPr lang="en-US" sz="2400" b="1"/>
        </a:p>
      </dgm:t>
    </dgm:pt>
    <dgm:pt modelId="{31366ABE-0419-499A-B5B8-070ECAFA6C72}" type="sibTrans" cxnId="{A282049A-0A2E-402D-B7CA-5CBFB47797FB}">
      <dgm:prSet/>
      <dgm:spPr/>
      <dgm:t>
        <a:bodyPr/>
        <a:lstStyle/>
        <a:p>
          <a:endParaRPr lang="en-US" sz="2400" b="1"/>
        </a:p>
      </dgm:t>
    </dgm:pt>
    <dgm:pt modelId="{1E6F0A12-B625-40B6-B591-98531412B9A2}">
      <dgm:prSet phldrT="[Text]" custT="1"/>
      <dgm:spPr/>
      <dgm:t>
        <a:bodyPr/>
        <a:lstStyle/>
        <a:p>
          <a:r>
            <a:rPr lang="en-US" sz="2400" b="1" dirty="0" err="1" smtClean="0"/>
            <a:t>Perencanaan</a:t>
          </a:r>
          <a:r>
            <a:rPr lang="en-US" sz="2400" b="1" dirty="0" smtClean="0"/>
            <a:t> </a:t>
          </a:r>
          <a:r>
            <a:rPr lang="en-US" sz="2400" b="1" dirty="0" err="1" smtClean="0"/>
            <a:t>Operasional</a:t>
          </a:r>
          <a:endParaRPr lang="en-US" sz="2400" b="1" dirty="0"/>
        </a:p>
      </dgm:t>
    </dgm:pt>
    <dgm:pt modelId="{17F3F1BB-78C5-4278-BECC-5E89F75A02F1}" type="parTrans" cxnId="{C534DD28-B449-4D25-ADD1-876A576AA962}">
      <dgm:prSet/>
      <dgm:spPr/>
      <dgm:t>
        <a:bodyPr/>
        <a:lstStyle/>
        <a:p>
          <a:endParaRPr lang="en-US" sz="2400" b="1"/>
        </a:p>
      </dgm:t>
    </dgm:pt>
    <dgm:pt modelId="{8339D994-42B8-4F21-9678-59311451B7E5}" type="sibTrans" cxnId="{C534DD28-B449-4D25-ADD1-876A576AA962}">
      <dgm:prSet/>
      <dgm:spPr/>
      <dgm:t>
        <a:bodyPr/>
        <a:lstStyle/>
        <a:p>
          <a:endParaRPr lang="en-US" sz="2400" b="1"/>
        </a:p>
      </dgm:t>
    </dgm:pt>
    <dgm:pt modelId="{34F53911-AFEB-4031-8458-E99CE51B522C}">
      <dgm:prSet phldrT="[Text]" custT="1"/>
      <dgm:spPr/>
      <dgm:t>
        <a:bodyPr/>
        <a:lstStyle/>
        <a:p>
          <a:r>
            <a:rPr lang="en-US" sz="2400" b="1" dirty="0" smtClean="0"/>
            <a:t>Budget</a:t>
          </a:r>
          <a:endParaRPr lang="en-US" sz="2400" b="1" dirty="0"/>
        </a:p>
      </dgm:t>
    </dgm:pt>
    <dgm:pt modelId="{E3A4F444-B34A-44DD-8E89-23662836FFA7}" type="parTrans" cxnId="{22F60BD3-AED1-4927-A12A-0D849E9F49BC}">
      <dgm:prSet/>
      <dgm:spPr/>
      <dgm:t>
        <a:bodyPr/>
        <a:lstStyle/>
        <a:p>
          <a:endParaRPr lang="en-US" sz="2400" b="1"/>
        </a:p>
      </dgm:t>
    </dgm:pt>
    <dgm:pt modelId="{AD07D478-EE67-4A8D-8565-1666D02B3636}" type="sibTrans" cxnId="{22F60BD3-AED1-4927-A12A-0D849E9F49BC}">
      <dgm:prSet/>
      <dgm:spPr/>
      <dgm:t>
        <a:bodyPr/>
        <a:lstStyle/>
        <a:p>
          <a:endParaRPr lang="en-US" sz="2400" b="1"/>
        </a:p>
      </dgm:t>
    </dgm:pt>
    <dgm:pt modelId="{6EF5C126-D14E-42BA-9B78-13F506F35BD9}">
      <dgm:prSet phldrT="[Text]" custT="1"/>
      <dgm:spPr/>
      <dgm:t>
        <a:bodyPr/>
        <a:lstStyle/>
        <a:p>
          <a:r>
            <a:rPr lang="en-US" sz="2400" b="1" dirty="0" smtClean="0"/>
            <a:t>Single-use plan</a:t>
          </a:r>
          <a:endParaRPr lang="en-US" sz="2400" b="1" dirty="0"/>
        </a:p>
      </dgm:t>
    </dgm:pt>
    <dgm:pt modelId="{938F8821-BF6D-4E14-A954-5E08ED020970}" type="parTrans" cxnId="{57CFA26C-3716-4251-8228-67A96E3EE7D3}">
      <dgm:prSet/>
      <dgm:spPr/>
      <dgm:t>
        <a:bodyPr/>
        <a:lstStyle/>
        <a:p>
          <a:endParaRPr lang="en-US" sz="2400" b="1"/>
        </a:p>
      </dgm:t>
    </dgm:pt>
    <dgm:pt modelId="{1A918886-B132-4C18-A711-4DA2B22F0BB0}" type="sibTrans" cxnId="{57CFA26C-3716-4251-8228-67A96E3EE7D3}">
      <dgm:prSet/>
      <dgm:spPr/>
      <dgm:t>
        <a:bodyPr/>
        <a:lstStyle/>
        <a:p>
          <a:endParaRPr lang="en-US" sz="2400" b="1"/>
        </a:p>
      </dgm:t>
    </dgm:pt>
    <dgm:pt modelId="{EE7EB1B4-5ABA-47D0-949A-51370806D846}">
      <dgm:prSet phldrT="[Text]" custT="1"/>
      <dgm:spPr/>
      <dgm:t>
        <a:bodyPr/>
        <a:lstStyle/>
        <a:p>
          <a:r>
            <a:rPr lang="en-US" sz="2400" b="1" dirty="0" smtClean="0"/>
            <a:t>Program</a:t>
          </a:r>
          <a:endParaRPr lang="en-US" sz="2400" b="1" dirty="0"/>
        </a:p>
      </dgm:t>
    </dgm:pt>
    <dgm:pt modelId="{CF96CFC9-229E-4B8E-B0BF-05C7219D83C3}" type="parTrans" cxnId="{D06EED6D-780B-49F3-9C4D-EF2BC4DB7A77}">
      <dgm:prSet/>
      <dgm:spPr/>
      <dgm:t>
        <a:bodyPr/>
        <a:lstStyle/>
        <a:p>
          <a:endParaRPr lang="en-US" sz="2400" b="1"/>
        </a:p>
      </dgm:t>
    </dgm:pt>
    <dgm:pt modelId="{5CF4288B-DBBC-43CC-9BAD-55BAA507A188}" type="sibTrans" cxnId="{D06EED6D-780B-49F3-9C4D-EF2BC4DB7A77}">
      <dgm:prSet/>
      <dgm:spPr/>
      <dgm:t>
        <a:bodyPr/>
        <a:lstStyle/>
        <a:p>
          <a:endParaRPr lang="en-US" sz="2400" b="1"/>
        </a:p>
      </dgm:t>
    </dgm:pt>
    <dgm:pt modelId="{1FAC6F9A-1812-4079-BDC1-D78AFDD2C58B}">
      <dgm:prSet phldrT="[Text]" custT="1"/>
      <dgm:spPr/>
      <dgm:t>
        <a:bodyPr/>
        <a:lstStyle/>
        <a:p>
          <a:r>
            <a:rPr lang="en-US" sz="2400" b="1" dirty="0" smtClean="0"/>
            <a:t>Standing Plan</a:t>
          </a:r>
          <a:endParaRPr lang="en-US" sz="2400" b="1" dirty="0"/>
        </a:p>
      </dgm:t>
    </dgm:pt>
    <dgm:pt modelId="{FBD4E3F1-C137-41F4-835F-8A6B9F9720AC}" type="parTrans" cxnId="{426195AD-2452-49D9-A5EC-B21F55E10C5D}">
      <dgm:prSet/>
      <dgm:spPr/>
      <dgm:t>
        <a:bodyPr/>
        <a:lstStyle/>
        <a:p>
          <a:endParaRPr lang="en-US" sz="2400" b="1"/>
        </a:p>
      </dgm:t>
    </dgm:pt>
    <dgm:pt modelId="{2278DB6C-6CAB-4DEE-A385-D5FDEE409F75}" type="sibTrans" cxnId="{426195AD-2452-49D9-A5EC-B21F55E10C5D}">
      <dgm:prSet/>
      <dgm:spPr/>
      <dgm:t>
        <a:bodyPr/>
        <a:lstStyle/>
        <a:p>
          <a:endParaRPr lang="en-US" sz="2400" b="1"/>
        </a:p>
      </dgm:t>
    </dgm:pt>
    <dgm:pt modelId="{EDA477F5-6065-4C1A-BD6F-F31361868295}">
      <dgm:prSet phldrT="[Text]" custT="1"/>
      <dgm:spPr/>
      <dgm:t>
        <a:bodyPr/>
        <a:lstStyle/>
        <a:p>
          <a:r>
            <a:rPr lang="en-US" sz="2400" b="1" dirty="0" smtClean="0"/>
            <a:t>Policy</a:t>
          </a:r>
          <a:endParaRPr lang="en-US" sz="2400" b="1" dirty="0"/>
        </a:p>
      </dgm:t>
    </dgm:pt>
    <dgm:pt modelId="{EB96822F-FD74-4B58-8ACF-EFB517B4E67D}" type="parTrans" cxnId="{925885CD-F319-476D-A9C7-5517A5ADC803}">
      <dgm:prSet/>
      <dgm:spPr/>
      <dgm:t>
        <a:bodyPr/>
        <a:lstStyle/>
        <a:p>
          <a:endParaRPr lang="en-US" sz="2400" b="1"/>
        </a:p>
      </dgm:t>
    </dgm:pt>
    <dgm:pt modelId="{C51932DD-162A-4907-A49C-7E5FEB839A3B}" type="sibTrans" cxnId="{925885CD-F319-476D-A9C7-5517A5ADC803}">
      <dgm:prSet/>
      <dgm:spPr/>
      <dgm:t>
        <a:bodyPr/>
        <a:lstStyle/>
        <a:p>
          <a:endParaRPr lang="en-US" sz="2400" b="1"/>
        </a:p>
      </dgm:t>
    </dgm:pt>
    <dgm:pt modelId="{A7D7D380-22AB-41C1-BC22-6D65210AE0A7}">
      <dgm:prSet phldrT="[Text]" custT="1"/>
      <dgm:spPr/>
      <dgm:t>
        <a:bodyPr/>
        <a:lstStyle/>
        <a:p>
          <a:r>
            <a:rPr lang="en-US" sz="2400" b="1" dirty="0" err="1" smtClean="0"/>
            <a:t>Procedur</a:t>
          </a:r>
          <a:endParaRPr lang="en-US" sz="2400" b="1" dirty="0"/>
        </a:p>
      </dgm:t>
    </dgm:pt>
    <dgm:pt modelId="{1DB72E51-6406-40C5-BC48-3F9960CAAFF2}" type="parTrans" cxnId="{9EE4381A-2168-4F3C-ADFF-AA2D48B0115D}">
      <dgm:prSet/>
      <dgm:spPr/>
      <dgm:t>
        <a:bodyPr/>
        <a:lstStyle/>
        <a:p>
          <a:endParaRPr lang="en-US" sz="2400" b="1"/>
        </a:p>
      </dgm:t>
    </dgm:pt>
    <dgm:pt modelId="{6D167C49-D217-45BE-8E17-5BF01ED4E7E8}" type="sibTrans" cxnId="{9EE4381A-2168-4F3C-ADFF-AA2D48B0115D}">
      <dgm:prSet/>
      <dgm:spPr/>
      <dgm:t>
        <a:bodyPr/>
        <a:lstStyle/>
        <a:p>
          <a:endParaRPr lang="en-US" sz="2400" b="1"/>
        </a:p>
      </dgm:t>
    </dgm:pt>
    <dgm:pt modelId="{25FDC549-E6E2-42EA-895C-7BBF7852E4E2}">
      <dgm:prSet phldrT="[Text]" custT="1"/>
      <dgm:spPr/>
      <dgm:t>
        <a:bodyPr/>
        <a:lstStyle/>
        <a:p>
          <a:r>
            <a:rPr lang="en-US" sz="2400" b="1" dirty="0" err="1" smtClean="0"/>
            <a:t>Projek</a:t>
          </a:r>
          <a:endParaRPr lang="en-US" sz="2400" b="1" dirty="0"/>
        </a:p>
      </dgm:t>
    </dgm:pt>
    <dgm:pt modelId="{49572F31-8018-4909-8000-E81D38C88709}" type="parTrans" cxnId="{48A70E65-4DF6-412F-8614-C899E12F77E7}">
      <dgm:prSet/>
      <dgm:spPr/>
      <dgm:t>
        <a:bodyPr/>
        <a:lstStyle/>
        <a:p>
          <a:endParaRPr lang="en-US" sz="2400" b="1"/>
        </a:p>
      </dgm:t>
    </dgm:pt>
    <dgm:pt modelId="{B2C67C3F-32D8-4F38-AF30-4A8D3BF890C7}" type="sibTrans" cxnId="{48A70E65-4DF6-412F-8614-C899E12F77E7}">
      <dgm:prSet/>
      <dgm:spPr/>
      <dgm:t>
        <a:bodyPr/>
        <a:lstStyle/>
        <a:p>
          <a:endParaRPr lang="en-US" sz="2400" b="1"/>
        </a:p>
      </dgm:t>
    </dgm:pt>
    <dgm:pt modelId="{BCEAF822-AD0A-4491-A072-13D5C15912C1}">
      <dgm:prSet phldrT="[Text]" custT="1"/>
      <dgm:spPr/>
      <dgm:t>
        <a:bodyPr/>
        <a:lstStyle/>
        <a:p>
          <a:r>
            <a:rPr lang="en-US" sz="2400" b="1" dirty="0" err="1" smtClean="0"/>
            <a:t>Visi</a:t>
          </a:r>
          <a:r>
            <a:rPr lang="en-US" sz="2400" b="1" dirty="0" smtClean="0"/>
            <a:t>, </a:t>
          </a:r>
          <a:r>
            <a:rPr lang="en-US" sz="2400" b="1" dirty="0" err="1" smtClean="0"/>
            <a:t>Misi</a:t>
          </a:r>
          <a:r>
            <a:rPr lang="en-US" sz="2400" b="1" dirty="0" smtClean="0"/>
            <a:t>, </a:t>
          </a:r>
          <a:r>
            <a:rPr lang="en-US" sz="2400" b="1" dirty="0" err="1" smtClean="0"/>
            <a:t>Tujuan</a:t>
          </a:r>
          <a:r>
            <a:rPr lang="en-US" sz="2400" b="1" dirty="0" smtClean="0"/>
            <a:t> </a:t>
          </a:r>
          <a:r>
            <a:rPr lang="en-US" sz="2400" b="1" dirty="0" err="1" smtClean="0"/>
            <a:t>Globlal</a:t>
          </a:r>
          <a:endParaRPr lang="en-US" sz="2400" b="1" dirty="0"/>
        </a:p>
      </dgm:t>
    </dgm:pt>
    <dgm:pt modelId="{D3AD85C0-0B2C-467A-BA61-31841EB1FDBE}" type="parTrans" cxnId="{6CB97442-08AE-480E-9611-1F68432D38F6}">
      <dgm:prSet/>
      <dgm:spPr/>
      <dgm:t>
        <a:bodyPr/>
        <a:lstStyle/>
        <a:p>
          <a:endParaRPr lang="en-US"/>
        </a:p>
      </dgm:t>
    </dgm:pt>
    <dgm:pt modelId="{0A17F5A1-4327-4EC0-A35F-EEBC01327E3E}" type="sibTrans" cxnId="{6CB97442-08AE-480E-9611-1F68432D38F6}">
      <dgm:prSet/>
      <dgm:spPr/>
      <dgm:t>
        <a:bodyPr/>
        <a:lstStyle/>
        <a:p>
          <a:endParaRPr lang="en-US"/>
        </a:p>
      </dgm:t>
    </dgm:pt>
    <dgm:pt modelId="{13B05422-2DC0-44B2-9A6F-4949B9759B49}">
      <dgm:prSet phldrT="[Text]"/>
      <dgm:spPr/>
      <dgm:t>
        <a:bodyPr/>
        <a:lstStyle/>
        <a:p>
          <a:r>
            <a:rPr lang="en-US" b="1" dirty="0" err="1" smtClean="0"/>
            <a:t>Jangka</a:t>
          </a:r>
          <a:r>
            <a:rPr lang="en-US" b="1" dirty="0" smtClean="0"/>
            <a:t> </a:t>
          </a:r>
          <a:r>
            <a:rPr lang="en-US" b="1" dirty="0" err="1" smtClean="0"/>
            <a:t>Panjang</a:t>
          </a:r>
          <a:endParaRPr lang="en-US" b="1" dirty="0"/>
        </a:p>
      </dgm:t>
    </dgm:pt>
    <dgm:pt modelId="{B8F3DFE9-4F76-4F84-9ECD-1BA9AEAF9760}" type="parTrans" cxnId="{2B1BD412-821F-485A-AC08-90F09E779D84}">
      <dgm:prSet/>
      <dgm:spPr/>
      <dgm:t>
        <a:bodyPr/>
        <a:lstStyle/>
        <a:p>
          <a:endParaRPr lang="en-US"/>
        </a:p>
      </dgm:t>
    </dgm:pt>
    <dgm:pt modelId="{21A16588-14E6-4FCF-A369-0E3CD6533919}" type="sibTrans" cxnId="{2B1BD412-821F-485A-AC08-90F09E779D84}">
      <dgm:prSet/>
      <dgm:spPr/>
      <dgm:t>
        <a:bodyPr/>
        <a:lstStyle/>
        <a:p>
          <a:endParaRPr lang="en-US"/>
        </a:p>
      </dgm:t>
    </dgm:pt>
    <dgm:pt modelId="{B5D3FEED-1FFA-4C68-A990-FD20F87D817F}" type="pres">
      <dgm:prSet presAssocID="{4AE65740-7155-41E0-9F05-62A7B5F2FF9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64033B8-B0C4-47C9-9ACD-4D9BB6865827}" type="pres">
      <dgm:prSet presAssocID="{2BD72C92-061E-4CC4-879D-9FAADFE4B449}" presName="hierRoot1" presStyleCnt="0"/>
      <dgm:spPr/>
    </dgm:pt>
    <dgm:pt modelId="{9C39C3EC-893E-4250-86B4-40DDA7DF1786}" type="pres">
      <dgm:prSet presAssocID="{2BD72C92-061E-4CC4-879D-9FAADFE4B449}" presName="composite" presStyleCnt="0"/>
      <dgm:spPr/>
    </dgm:pt>
    <dgm:pt modelId="{746A64F2-852F-40F5-A29B-A2A45B7B54A9}" type="pres">
      <dgm:prSet presAssocID="{2BD72C92-061E-4CC4-879D-9FAADFE4B449}" presName="background" presStyleLbl="node0" presStyleIdx="0" presStyleCnt="3"/>
      <dgm:spPr/>
    </dgm:pt>
    <dgm:pt modelId="{FC932E06-862B-4C55-B50E-81263A0E9C82}" type="pres">
      <dgm:prSet presAssocID="{2BD72C92-061E-4CC4-879D-9FAADFE4B449}" presName="text" presStyleLbl="fgAcc0" presStyleIdx="0" presStyleCnt="3" custScaleX="1877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AA3F15-E537-4E9F-99AA-A5C84B650679}" type="pres">
      <dgm:prSet presAssocID="{2BD72C92-061E-4CC4-879D-9FAADFE4B449}" presName="hierChild2" presStyleCnt="0"/>
      <dgm:spPr/>
    </dgm:pt>
    <dgm:pt modelId="{5426FC95-7FB3-4463-95FF-124B0CB04862}" type="pres">
      <dgm:prSet presAssocID="{99944E11-5E4A-4BEE-B0CE-21F8726D8A39}" presName="Name10" presStyleLbl="parChTrans1D2" presStyleIdx="0" presStyleCnt="1"/>
      <dgm:spPr/>
    </dgm:pt>
    <dgm:pt modelId="{5FAB90B9-6AB4-4613-91B6-8EFFD4A5F41D}" type="pres">
      <dgm:prSet presAssocID="{481A9A4A-6A82-46DC-B84F-9384BA477623}" presName="hierRoot2" presStyleCnt="0"/>
      <dgm:spPr/>
    </dgm:pt>
    <dgm:pt modelId="{D24B2897-3734-4144-9C09-012F9B19E4A4}" type="pres">
      <dgm:prSet presAssocID="{481A9A4A-6A82-46DC-B84F-9384BA477623}" presName="composite2" presStyleCnt="0"/>
      <dgm:spPr/>
    </dgm:pt>
    <dgm:pt modelId="{D9977ECA-B701-4BEC-BFEA-2F9A7EFAB5BB}" type="pres">
      <dgm:prSet presAssocID="{481A9A4A-6A82-46DC-B84F-9384BA477623}" presName="background2" presStyleLbl="node2" presStyleIdx="0" presStyleCnt="1"/>
      <dgm:spPr/>
    </dgm:pt>
    <dgm:pt modelId="{FF3435E1-64EC-4F20-BF23-8EFCF023F3AC}" type="pres">
      <dgm:prSet presAssocID="{481A9A4A-6A82-46DC-B84F-9384BA477623}" presName="text2" presStyleLbl="fgAcc2" presStyleIdx="0" presStyleCnt="1" custScaleX="1821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C26D3C3-FC88-4658-A9A6-AA432CFCF884}" type="pres">
      <dgm:prSet presAssocID="{481A9A4A-6A82-46DC-B84F-9384BA477623}" presName="hierChild3" presStyleCnt="0"/>
      <dgm:spPr/>
    </dgm:pt>
    <dgm:pt modelId="{D2424E36-B7F1-4213-8B52-01B404468F95}" type="pres">
      <dgm:prSet presAssocID="{17F3F1BB-78C5-4278-BECC-5E89F75A02F1}" presName="Name17" presStyleLbl="parChTrans1D3" presStyleIdx="0" presStyleCnt="1"/>
      <dgm:spPr/>
    </dgm:pt>
    <dgm:pt modelId="{47F4D4C6-E8E6-431F-A30A-5122AD09F7DC}" type="pres">
      <dgm:prSet presAssocID="{1E6F0A12-B625-40B6-B591-98531412B9A2}" presName="hierRoot3" presStyleCnt="0"/>
      <dgm:spPr/>
    </dgm:pt>
    <dgm:pt modelId="{CADA6175-8117-452B-88E3-38D0738AD5E3}" type="pres">
      <dgm:prSet presAssocID="{1E6F0A12-B625-40B6-B591-98531412B9A2}" presName="composite3" presStyleCnt="0"/>
      <dgm:spPr/>
    </dgm:pt>
    <dgm:pt modelId="{907D3435-BD37-4FA9-903D-79AF158111D1}" type="pres">
      <dgm:prSet presAssocID="{1E6F0A12-B625-40B6-B591-98531412B9A2}" presName="background3" presStyleLbl="node3" presStyleIdx="0" presStyleCnt="1"/>
      <dgm:spPr/>
    </dgm:pt>
    <dgm:pt modelId="{0BF95382-D34B-4E3C-8250-44A2DCDF044D}" type="pres">
      <dgm:prSet presAssocID="{1E6F0A12-B625-40B6-B591-98531412B9A2}" presName="text3" presStyleLbl="fgAcc3" presStyleIdx="0" presStyleCnt="1" custScaleX="207967">
        <dgm:presLayoutVars>
          <dgm:chPref val="3"/>
        </dgm:presLayoutVars>
      </dgm:prSet>
      <dgm:spPr/>
    </dgm:pt>
    <dgm:pt modelId="{88A77C6A-7499-46B2-A569-49EB6A6CB6D3}" type="pres">
      <dgm:prSet presAssocID="{1E6F0A12-B625-40B6-B591-98531412B9A2}" presName="hierChild4" presStyleCnt="0"/>
      <dgm:spPr/>
    </dgm:pt>
    <dgm:pt modelId="{3DC97CFF-DBB5-4CB0-9C23-92935FC3AE03}" type="pres">
      <dgm:prSet presAssocID="{938F8821-BF6D-4E14-A954-5E08ED020970}" presName="Name23" presStyleLbl="parChTrans1D4" presStyleIdx="0" presStyleCnt="8"/>
      <dgm:spPr/>
    </dgm:pt>
    <dgm:pt modelId="{BC83ECAA-6E2C-44E2-A1C4-3C8159ABFE7F}" type="pres">
      <dgm:prSet presAssocID="{6EF5C126-D14E-42BA-9B78-13F506F35BD9}" presName="hierRoot4" presStyleCnt="0"/>
      <dgm:spPr/>
    </dgm:pt>
    <dgm:pt modelId="{3BE27059-90CD-4FAB-ACC8-5D05613EAD34}" type="pres">
      <dgm:prSet presAssocID="{6EF5C126-D14E-42BA-9B78-13F506F35BD9}" presName="composite4" presStyleCnt="0"/>
      <dgm:spPr/>
    </dgm:pt>
    <dgm:pt modelId="{99A044A3-EF80-49B1-A13F-64EAEB071C61}" type="pres">
      <dgm:prSet presAssocID="{6EF5C126-D14E-42BA-9B78-13F506F35BD9}" presName="background4" presStyleLbl="node4" presStyleIdx="0" presStyleCnt="8"/>
      <dgm:spPr/>
    </dgm:pt>
    <dgm:pt modelId="{DDE9FC08-86F9-4DBB-AE8E-34BDAB18FC45}" type="pres">
      <dgm:prSet presAssocID="{6EF5C126-D14E-42BA-9B78-13F506F35BD9}" presName="text4" presStyleLbl="fgAcc4" presStyleIdx="0" presStyleCnt="8" custScaleX="184344">
        <dgm:presLayoutVars>
          <dgm:chPref val="3"/>
        </dgm:presLayoutVars>
      </dgm:prSet>
      <dgm:spPr/>
    </dgm:pt>
    <dgm:pt modelId="{0D27BB61-0B6A-4308-B150-B2AE20482B95}" type="pres">
      <dgm:prSet presAssocID="{6EF5C126-D14E-42BA-9B78-13F506F35BD9}" presName="hierChild5" presStyleCnt="0"/>
      <dgm:spPr/>
    </dgm:pt>
    <dgm:pt modelId="{54279A6E-75AB-4F18-B782-671800891D50}" type="pres">
      <dgm:prSet presAssocID="{CF96CFC9-229E-4B8E-B0BF-05C7219D83C3}" presName="Name23" presStyleLbl="parChTrans1D4" presStyleIdx="1" presStyleCnt="8"/>
      <dgm:spPr/>
    </dgm:pt>
    <dgm:pt modelId="{B8EB53EA-EFBD-4079-87C1-043B01E33C71}" type="pres">
      <dgm:prSet presAssocID="{EE7EB1B4-5ABA-47D0-949A-51370806D846}" presName="hierRoot4" presStyleCnt="0"/>
      <dgm:spPr/>
    </dgm:pt>
    <dgm:pt modelId="{0CA06E5C-8BB8-4918-917F-51283D195A1E}" type="pres">
      <dgm:prSet presAssocID="{EE7EB1B4-5ABA-47D0-949A-51370806D846}" presName="composite4" presStyleCnt="0"/>
      <dgm:spPr/>
    </dgm:pt>
    <dgm:pt modelId="{DF8FA84F-26D2-48E2-BD78-CDF79D5A9A02}" type="pres">
      <dgm:prSet presAssocID="{EE7EB1B4-5ABA-47D0-949A-51370806D846}" presName="background4" presStyleLbl="node4" presStyleIdx="1" presStyleCnt="8"/>
      <dgm:spPr/>
    </dgm:pt>
    <dgm:pt modelId="{0308C6CC-70FA-4AD6-9716-E652E3F34CDB}" type="pres">
      <dgm:prSet presAssocID="{EE7EB1B4-5ABA-47D0-949A-51370806D846}" presName="text4" presStyleLbl="fgAcc4" presStyleIdx="1" presStyleCnt="8" custScaleX="117857" custLinFactNeighborX="-8284" custLinFactNeighborY="-1450">
        <dgm:presLayoutVars>
          <dgm:chPref val="3"/>
        </dgm:presLayoutVars>
      </dgm:prSet>
      <dgm:spPr/>
    </dgm:pt>
    <dgm:pt modelId="{3198ECFE-C73E-4DC5-B982-3F2492042E9D}" type="pres">
      <dgm:prSet presAssocID="{EE7EB1B4-5ABA-47D0-949A-51370806D846}" presName="hierChild5" presStyleCnt="0"/>
      <dgm:spPr/>
    </dgm:pt>
    <dgm:pt modelId="{5C02E112-B831-4E04-B185-18B6C6A96D8B}" type="pres">
      <dgm:prSet presAssocID="{49572F31-8018-4909-8000-E81D38C88709}" presName="Name23" presStyleLbl="parChTrans1D4" presStyleIdx="2" presStyleCnt="8"/>
      <dgm:spPr/>
    </dgm:pt>
    <dgm:pt modelId="{0100A130-A5B7-48AA-B218-5E8EC829AF26}" type="pres">
      <dgm:prSet presAssocID="{25FDC549-E6E2-42EA-895C-7BBF7852E4E2}" presName="hierRoot4" presStyleCnt="0"/>
      <dgm:spPr/>
    </dgm:pt>
    <dgm:pt modelId="{6869E900-749D-49B6-A2BF-EFFAC542A18B}" type="pres">
      <dgm:prSet presAssocID="{25FDC549-E6E2-42EA-895C-7BBF7852E4E2}" presName="composite4" presStyleCnt="0"/>
      <dgm:spPr/>
    </dgm:pt>
    <dgm:pt modelId="{980C7616-6BC3-4BEB-AD85-4663A9F610AB}" type="pres">
      <dgm:prSet presAssocID="{25FDC549-E6E2-42EA-895C-7BBF7852E4E2}" presName="background4" presStyleLbl="node4" presStyleIdx="2" presStyleCnt="8"/>
      <dgm:spPr/>
    </dgm:pt>
    <dgm:pt modelId="{9676D426-0D19-4C6B-A4E1-F888B9574024}" type="pres">
      <dgm:prSet presAssocID="{25FDC549-E6E2-42EA-895C-7BBF7852E4E2}" presName="text4" presStyleLbl="fgAcc4" presStyleIdx="2" presStyleCnt="8" custScaleX="112886">
        <dgm:presLayoutVars>
          <dgm:chPref val="3"/>
        </dgm:presLayoutVars>
      </dgm:prSet>
      <dgm:spPr/>
    </dgm:pt>
    <dgm:pt modelId="{8639A449-F3F4-4388-8AB6-E8A7DEA6A6F1}" type="pres">
      <dgm:prSet presAssocID="{25FDC549-E6E2-42EA-895C-7BBF7852E4E2}" presName="hierChild5" presStyleCnt="0"/>
      <dgm:spPr/>
    </dgm:pt>
    <dgm:pt modelId="{F1067174-4434-49E5-A581-63666F916D6C}" type="pres">
      <dgm:prSet presAssocID="{E3A4F444-B34A-44DD-8E89-23662836FFA7}" presName="Name23" presStyleLbl="parChTrans1D4" presStyleIdx="3" presStyleCnt="8"/>
      <dgm:spPr/>
    </dgm:pt>
    <dgm:pt modelId="{B2C0D9EF-9AC9-4C1C-8759-E125D21658F1}" type="pres">
      <dgm:prSet presAssocID="{34F53911-AFEB-4031-8458-E99CE51B522C}" presName="hierRoot4" presStyleCnt="0"/>
      <dgm:spPr/>
    </dgm:pt>
    <dgm:pt modelId="{C27B930A-0747-4A93-B0B6-81CE7AD51061}" type="pres">
      <dgm:prSet presAssocID="{34F53911-AFEB-4031-8458-E99CE51B522C}" presName="composite4" presStyleCnt="0"/>
      <dgm:spPr/>
    </dgm:pt>
    <dgm:pt modelId="{63D31966-CF5E-48B6-9317-214C6BF51A71}" type="pres">
      <dgm:prSet presAssocID="{34F53911-AFEB-4031-8458-E99CE51B522C}" presName="background4" presStyleLbl="node4" presStyleIdx="3" presStyleCnt="8"/>
      <dgm:spPr/>
    </dgm:pt>
    <dgm:pt modelId="{6F42BB5C-2DF7-4C68-A22B-580B48D1D907}" type="pres">
      <dgm:prSet presAssocID="{34F53911-AFEB-4031-8458-E99CE51B522C}" presName="text4" presStyleLbl="fgAcc4" presStyleIdx="3" presStyleCnt="8" custScaleX="11288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99EBFDA-7ADB-4390-A014-DB73BF9D9447}" type="pres">
      <dgm:prSet presAssocID="{34F53911-AFEB-4031-8458-E99CE51B522C}" presName="hierChild5" presStyleCnt="0"/>
      <dgm:spPr/>
    </dgm:pt>
    <dgm:pt modelId="{D12A6FDF-4FCD-4669-8BDC-2D4992FDEBF6}" type="pres">
      <dgm:prSet presAssocID="{FBD4E3F1-C137-41F4-835F-8A6B9F9720AC}" presName="Name23" presStyleLbl="parChTrans1D4" presStyleIdx="4" presStyleCnt="8"/>
      <dgm:spPr/>
    </dgm:pt>
    <dgm:pt modelId="{83088A9B-B4DD-458E-8DC8-06AF25BB29BF}" type="pres">
      <dgm:prSet presAssocID="{1FAC6F9A-1812-4079-BDC1-D78AFDD2C58B}" presName="hierRoot4" presStyleCnt="0"/>
      <dgm:spPr/>
    </dgm:pt>
    <dgm:pt modelId="{62EBD068-A9DA-4B40-A367-D9141B469C75}" type="pres">
      <dgm:prSet presAssocID="{1FAC6F9A-1812-4079-BDC1-D78AFDD2C58B}" presName="composite4" presStyleCnt="0"/>
      <dgm:spPr/>
    </dgm:pt>
    <dgm:pt modelId="{D77DEDC1-FC2C-469F-940A-DB8A84DFF18A}" type="pres">
      <dgm:prSet presAssocID="{1FAC6F9A-1812-4079-BDC1-D78AFDD2C58B}" presName="background4" presStyleLbl="node4" presStyleIdx="4" presStyleCnt="8"/>
      <dgm:spPr/>
    </dgm:pt>
    <dgm:pt modelId="{FD6D3FCA-0C77-46A4-A235-43CCB3055D55}" type="pres">
      <dgm:prSet presAssocID="{1FAC6F9A-1812-4079-BDC1-D78AFDD2C58B}" presName="text4" presStyleLbl="fgAcc4" presStyleIdx="4" presStyleCnt="8" custScaleX="203975">
        <dgm:presLayoutVars>
          <dgm:chPref val="3"/>
        </dgm:presLayoutVars>
      </dgm:prSet>
      <dgm:spPr/>
    </dgm:pt>
    <dgm:pt modelId="{198E8C52-F7C9-4C0D-8C6F-F938B253449A}" type="pres">
      <dgm:prSet presAssocID="{1FAC6F9A-1812-4079-BDC1-D78AFDD2C58B}" presName="hierChild5" presStyleCnt="0"/>
      <dgm:spPr/>
    </dgm:pt>
    <dgm:pt modelId="{82DF67E1-3A44-4DD3-8BDC-619D4B3C4B03}" type="pres">
      <dgm:prSet presAssocID="{EB96822F-FD74-4B58-8ACF-EFB517B4E67D}" presName="Name23" presStyleLbl="parChTrans1D4" presStyleIdx="5" presStyleCnt="8"/>
      <dgm:spPr/>
    </dgm:pt>
    <dgm:pt modelId="{443740D1-D629-4606-BE29-5EBF864AAFCE}" type="pres">
      <dgm:prSet presAssocID="{EDA477F5-6065-4C1A-BD6F-F31361868295}" presName="hierRoot4" presStyleCnt="0"/>
      <dgm:spPr/>
    </dgm:pt>
    <dgm:pt modelId="{8C54478A-9A76-4401-9FA0-11CCA5CCE782}" type="pres">
      <dgm:prSet presAssocID="{EDA477F5-6065-4C1A-BD6F-F31361868295}" presName="composite4" presStyleCnt="0"/>
      <dgm:spPr/>
    </dgm:pt>
    <dgm:pt modelId="{50F9E507-A7DF-4704-A9D9-DD1D1DCBCE2A}" type="pres">
      <dgm:prSet presAssocID="{EDA477F5-6065-4C1A-BD6F-F31361868295}" presName="background4" presStyleLbl="node4" presStyleIdx="5" presStyleCnt="8"/>
      <dgm:spPr/>
    </dgm:pt>
    <dgm:pt modelId="{E82B6C21-46E9-43E7-85E6-9CBC28BF1B54}" type="pres">
      <dgm:prSet presAssocID="{EDA477F5-6065-4C1A-BD6F-F31361868295}" presName="text4" presStyleLbl="fgAcc4" presStyleIdx="5" presStyleCnt="8" custScaleX="11288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F7D5DD7-4D9A-4A63-B7B0-5E6AF1D1213E}" type="pres">
      <dgm:prSet presAssocID="{EDA477F5-6065-4C1A-BD6F-F31361868295}" presName="hierChild5" presStyleCnt="0"/>
      <dgm:spPr/>
    </dgm:pt>
    <dgm:pt modelId="{47B18B3D-CB27-49DE-99FC-96E79925E6D0}" type="pres">
      <dgm:prSet presAssocID="{1DB72E51-6406-40C5-BC48-3F9960CAAFF2}" presName="Name23" presStyleLbl="parChTrans1D4" presStyleIdx="6" presStyleCnt="8"/>
      <dgm:spPr/>
    </dgm:pt>
    <dgm:pt modelId="{2A10C6B3-E824-41CE-B552-FAAE82775C9D}" type="pres">
      <dgm:prSet presAssocID="{A7D7D380-22AB-41C1-BC22-6D65210AE0A7}" presName="hierRoot4" presStyleCnt="0"/>
      <dgm:spPr/>
    </dgm:pt>
    <dgm:pt modelId="{E3247BCD-AEAC-4AA1-AB95-EDF86FFC3CA4}" type="pres">
      <dgm:prSet presAssocID="{A7D7D380-22AB-41C1-BC22-6D65210AE0A7}" presName="composite4" presStyleCnt="0"/>
      <dgm:spPr/>
    </dgm:pt>
    <dgm:pt modelId="{C2ACF385-1C78-4110-AE58-A3785BAC6FE7}" type="pres">
      <dgm:prSet presAssocID="{A7D7D380-22AB-41C1-BC22-6D65210AE0A7}" presName="background4" presStyleLbl="node4" presStyleIdx="6" presStyleCnt="8"/>
      <dgm:spPr/>
    </dgm:pt>
    <dgm:pt modelId="{632750F8-03FE-4A49-9D2C-23158E127CD0}" type="pres">
      <dgm:prSet presAssocID="{A7D7D380-22AB-41C1-BC22-6D65210AE0A7}" presName="text4" presStyleLbl="fgAcc4" presStyleIdx="6" presStyleCnt="8" custScaleX="112886">
        <dgm:presLayoutVars>
          <dgm:chPref val="3"/>
        </dgm:presLayoutVars>
      </dgm:prSet>
      <dgm:spPr/>
    </dgm:pt>
    <dgm:pt modelId="{AB44BD28-D75E-4031-8BA2-F8488E950DDF}" type="pres">
      <dgm:prSet presAssocID="{A7D7D380-22AB-41C1-BC22-6D65210AE0A7}" presName="hierChild5" presStyleCnt="0"/>
      <dgm:spPr/>
    </dgm:pt>
    <dgm:pt modelId="{6F466580-F3D6-460B-A8F1-CEB72F8A40BE}" type="pres">
      <dgm:prSet presAssocID="{2A54A30E-075B-402D-97FF-11E1C5BED81A}" presName="Name23" presStyleLbl="parChTrans1D4" presStyleIdx="7" presStyleCnt="8"/>
      <dgm:spPr/>
    </dgm:pt>
    <dgm:pt modelId="{A5625F16-AFDF-41BD-B6E8-EC118D4F4624}" type="pres">
      <dgm:prSet presAssocID="{129A3372-8EE0-4734-A761-79EDD09CC2C8}" presName="hierRoot4" presStyleCnt="0"/>
      <dgm:spPr/>
    </dgm:pt>
    <dgm:pt modelId="{88B376B4-0DD0-4A85-9AAB-D8FA3EAB0C2A}" type="pres">
      <dgm:prSet presAssocID="{129A3372-8EE0-4734-A761-79EDD09CC2C8}" presName="composite4" presStyleCnt="0"/>
      <dgm:spPr/>
    </dgm:pt>
    <dgm:pt modelId="{7F5558F2-16F5-45AF-A3DF-B9FCFE105CC3}" type="pres">
      <dgm:prSet presAssocID="{129A3372-8EE0-4734-A761-79EDD09CC2C8}" presName="background4" presStyleLbl="node4" presStyleIdx="7" presStyleCnt="8"/>
      <dgm:spPr/>
    </dgm:pt>
    <dgm:pt modelId="{DF4EEC40-D3FA-41D9-AB08-FA16CDC86428}" type="pres">
      <dgm:prSet presAssocID="{129A3372-8EE0-4734-A761-79EDD09CC2C8}" presName="text4" presStyleLbl="fgAcc4" presStyleIdx="7" presStyleCnt="8" custScaleX="11288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DE21EC6-2663-4B5A-8850-FF0979E69311}" type="pres">
      <dgm:prSet presAssocID="{129A3372-8EE0-4734-A761-79EDD09CC2C8}" presName="hierChild5" presStyleCnt="0"/>
      <dgm:spPr/>
    </dgm:pt>
    <dgm:pt modelId="{14C01911-C1E3-4150-B8BB-8A551AF49FB4}" type="pres">
      <dgm:prSet presAssocID="{BCEAF822-AD0A-4491-A072-13D5C15912C1}" presName="hierRoot1" presStyleCnt="0"/>
      <dgm:spPr/>
    </dgm:pt>
    <dgm:pt modelId="{44B6B5B3-97F1-4F43-856A-A8320CDE8D8B}" type="pres">
      <dgm:prSet presAssocID="{BCEAF822-AD0A-4491-A072-13D5C15912C1}" presName="composite" presStyleCnt="0"/>
      <dgm:spPr/>
    </dgm:pt>
    <dgm:pt modelId="{1FC78632-4CBA-4D31-A949-F9A8AD36D1D2}" type="pres">
      <dgm:prSet presAssocID="{BCEAF822-AD0A-4491-A072-13D5C15912C1}" presName="background" presStyleLbl="node0" presStyleIdx="1" presStyleCnt="3"/>
      <dgm:spPr/>
    </dgm:pt>
    <dgm:pt modelId="{559D1791-3B57-4AFF-99A9-65458D1C16ED}" type="pres">
      <dgm:prSet presAssocID="{BCEAF822-AD0A-4491-A072-13D5C15912C1}" presName="text" presStyleLbl="fgAcc0" presStyleIdx="1" presStyleCnt="3" custScaleX="177771">
        <dgm:presLayoutVars>
          <dgm:chPref val="3"/>
        </dgm:presLayoutVars>
      </dgm:prSet>
      <dgm:spPr/>
    </dgm:pt>
    <dgm:pt modelId="{A046A8D6-8085-4962-B8BC-6EE326BE8D19}" type="pres">
      <dgm:prSet presAssocID="{BCEAF822-AD0A-4491-A072-13D5C15912C1}" presName="hierChild2" presStyleCnt="0"/>
      <dgm:spPr/>
    </dgm:pt>
    <dgm:pt modelId="{AA395477-7E02-4170-99B8-3720A9ACEA41}" type="pres">
      <dgm:prSet presAssocID="{13B05422-2DC0-44B2-9A6F-4949B9759B49}" presName="hierRoot1" presStyleCnt="0"/>
      <dgm:spPr/>
    </dgm:pt>
    <dgm:pt modelId="{35EDF8B4-0BAB-40FF-A431-73B0D44F1812}" type="pres">
      <dgm:prSet presAssocID="{13B05422-2DC0-44B2-9A6F-4949B9759B49}" presName="composite" presStyleCnt="0"/>
      <dgm:spPr/>
    </dgm:pt>
    <dgm:pt modelId="{5024A5D5-C4B6-4D44-949F-48899D190B4F}" type="pres">
      <dgm:prSet presAssocID="{13B05422-2DC0-44B2-9A6F-4949B9759B49}" presName="background" presStyleLbl="node0" presStyleIdx="2" presStyleCnt="3"/>
      <dgm:spPr/>
    </dgm:pt>
    <dgm:pt modelId="{6DB80386-7311-49F0-A542-7F48ADA48483}" type="pres">
      <dgm:prSet presAssocID="{13B05422-2DC0-44B2-9A6F-4949B9759B49}" presName="text" presStyleLbl="fgAcc0" presStyleIdx="2" presStyleCnt="3" custScaleX="132730" custLinFactX="-286860" custLinFactNeighborX="-300000" custLinFactNeighborY="-1538">
        <dgm:presLayoutVars>
          <dgm:chPref val="3"/>
        </dgm:presLayoutVars>
      </dgm:prSet>
      <dgm:spPr/>
    </dgm:pt>
    <dgm:pt modelId="{50224285-231A-4F45-BE85-C617C5E43357}" type="pres">
      <dgm:prSet presAssocID="{13B05422-2DC0-44B2-9A6F-4949B9759B49}" presName="hierChild2" presStyleCnt="0"/>
      <dgm:spPr/>
    </dgm:pt>
  </dgm:ptLst>
  <dgm:cxnLst>
    <dgm:cxn modelId="{2B1BD412-821F-485A-AC08-90F09E779D84}" srcId="{4AE65740-7155-41E0-9F05-62A7B5F2FF98}" destId="{13B05422-2DC0-44B2-9A6F-4949B9759B49}" srcOrd="2" destOrd="0" parTransId="{B8F3DFE9-4F76-4F84-9ECD-1BA9AEAF9760}" sibTransId="{21A16588-14E6-4FCF-A369-0E3CD6533919}"/>
    <dgm:cxn modelId="{68907EC9-C8BF-4F90-B0CB-08939B152193}" type="presOf" srcId="{49572F31-8018-4909-8000-E81D38C88709}" destId="{5C02E112-B831-4E04-B185-18B6C6A96D8B}" srcOrd="0" destOrd="0" presId="urn:microsoft.com/office/officeart/2005/8/layout/hierarchy1"/>
    <dgm:cxn modelId="{9EE4381A-2168-4F3C-ADFF-AA2D48B0115D}" srcId="{1FAC6F9A-1812-4079-BDC1-D78AFDD2C58B}" destId="{A7D7D380-22AB-41C1-BC22-6D65210AE0A7}" srcOrd="1" destOrd="0" parTransId="{1DB72E51-6406-40C5-BC48-3F9960CAAFF2}" sibTransId="{6D167C49-D217-45BE-8E17-5BF01ED4E7E8}"/>
    <dgm:cxn modelId="{C77E6F8E-C23C-4829-880F-072BC875B022}" type="presOf" srcId="{25FDC549-E6E2-42EA-895C-7BBF7852E4E2}" destId="{9676D426-0D19-4C6B-A4E1-F888B9574024}" srcOrd="0" destOrd="0" presId="urn:microsoft.com/office/officeart/2005/8/layout/hierarchy1"/>
    <dgm:cxn modelId="{CE243E4E-3629-4279-A2D9-CAEC9A84B999}" type="presOf" srcId="{2BD72C92-061E-4CC4-879D-9FAADFE4B449}" destId="{FC932E06-862B-4C55-B50E-81263A0E9C82}" srcOrd="0" destOrd="0" presId="urn:microsoft.com/office/officeart/2005/8/layout/hierarchy1"/>
    <dgm:cxn modelId="{A282049A-0A2E-402D-B7CA-5CBFB47797FB}" srcId="{1FAC6F9A-1812-4079-BDC1-D78AFDD2C58B}" destId="{129A3372-8EE0-4734-A761-79EDD09CC2C8}" srcOrd="2" destOrd="0" parTransId="{2A54A30E-075B-402D-97FF-11E1C5BED81A}" sibTransId="{31366ABE-0419-499A-B5B8-070ECAFA6C72}"/>
    <dgm:cxn modelId="{85263A44-D1D3-460D-9AE2-6A081ECC91A8}" type="presOf" srcId="{EDA477F5-6065-4C1A-BD6F-F31361868295}" destId="{E82B6C21-46E9-43E7-85E6-9CBC28BF1B54}" srcOrd="0" destOrd="0" presId="urn:microsoft.com/office/officeart/2005/8/layout/hierarchy1"/>
    <dgm:cxn modelId="{6CB97442-08AE-480E-9611-1F68432D38F6}" srcId="{4AE65740-7155-41E0-9F05-62A7B5F2FF98}" destId="{BCEAF822-AD0A-4491-A072-13D5C15912C1}" srcOrd="1" destOrd="0" parTransId="{D3AD85C0-0B2C-467A-BA61-31841EB1FDBE}" sibTransId="{0A17F5A1-4327-4EC0-A35F-EEBC01327E3E}"/>
    <dgm:cxn modelId="{8EB1401D-600C-4D5B-8929-AC340E773069}" type="presOf" srcId="{BCEAF822-AD0A-4491-A072-13D5C15912C1}" destId="{559D1791-3B57-4AFF-99A9-65458D1C16ED}" srcOrd="0" destOrd="0" presId="urn:microsoft.com/office/officeart/2005/8/layout/hierarchy1"/>
    <dgm:cxn modelId="{36D14EFA-46C4-484C-894C-2700C097BB02}" type="presOf" srcId="{13B05422-2DC0-44B2-9A6F-4949B9759B49}" destId="{6DB80386-7311-49F0-A542-7F48ADA48483}" srcOrd="0" destOrd="0" presId="urn:microsoft.com/office/officeart/2005/8/layout/hierarchy1"/>
    <dgm:cxn modelId="{768C16E5-1E2F-4373-A918-8E4B8E215BBD}" type="presOf" srcId="{6EF5C126-D14E-42BA-9B78-13F506F35BD9}" destId="{DDE9FC08-86F9-4DBB-AE8E-34BDAB18FC45}" srcOrd="0" destOrd="0" presId="urn:microsoft.com/office/officeart/2005/8/layout/hierarchy1"/>
    <dgm:cxn modelId="{4EAF259E-9828-4ADA-ACBB-E42F12060FD0}" type="presOf" srcId="{4AE65740-7155-41E0-9F05-62A7B5F2FF98}" destId="{B5D3FEED-1FFA-4C68-A990-FD20F87D817F}" srcOrd="0" destOrd="0" presId="urn:microsoft.com/office/officeart/2005/8/layout/hierarchy1"/>
    <dgm:cxn modelId="{BB88EF20-3EA6-460B-A6DB-122ECB094578}" type="presOf" srcId="{129A3372-8EE0-4734-A761-79EDD09CC2C8}" destId="{DF4EEC40-D3FA-41D9-AB08-FA16CDC86428}" srcOrd="0" destOrd="0" presId="urn:microsoft.com/office/officeart/2005/8/layout/hierarchy1"/>
    <dgm:cxn modelId="{C4994630-FA21-4F5A-946B-B5E599FE95DF}" type="presOf" srcId="{EB96822F-FD74-4B58-8ACF-EFB517B4E67D}" destId="{82DF67E1-3A44-4DD3-8BDC-619D4B3C4B03}" srcOrd="0" destOrd="0" presId="urn:microsoft.com/office/officeart/2005/8/layout/hierarchy1"/>
    <dgm:cxn modelId="{184CFCB6-A864-4CAC-8416-968AD2D180BB}" srcId="{4AE65740-7155-41E0-9F05-62A7B5F2FF98}" destId="{2BD72C92-061E-4CC4-879D-9FAADFE4B449}" srcOrd="0" destOrd="0" parTransId="{6C2FAE42-3247-4BE5-A8C8-00149226D35E}" sibTransId="{FF79878F-E06E-49CB-8FB7-A871A1E3D53E}"/>
    <dgm:cxn modelId="{38AD07CF-A6CE-4703-9440-E978E0FB1E2B}" type="presOf" srcId="{FBD4E3F1-C137-41F4-835F-8A6B9F9720AC}" destId="{D12A6FDF-4FCD-4669-8BDC-2D4992FDEBF6}" srcOrd="0" destOrd="0" presId="urn:microsoft.com/office/officeart/2005/8/layout/hierarchy1"/>
    <dgm:cxn modelId="{89A5468D-AD86-405D-A956-CE4B4E92439F}" type="presOf" srcId="{1E6F0A12-B625-40B6-B591-98531412B9A2}" destId="{0BF95382-D34B-4E3C-8250-44A2DCDF044D}" srcOrd="0" destOrd="0" presId="urn:microsoft.com/office/officeart/2005/8/layout/hierarchy1"/>
    <dgm:cxn modelId="{42A056FC-7F54-4ED0-A66F-C9422AE91048}" type="presOf" srcId="{1DB72E51-6406-40C5-BC48-3F9960CAAFF2}" destId="{47B18B3D-CB27-49DE-99FC-96E79925E6D0}" srcOrd="0" destOrd="0" presId="urn:microsoft.com/office/officeart/2005/8/layout/hierarchy1"/>
    <dgm:cxn modelId="{55A5F85F-A7A3-4B9A-9747-49244322CF59}" type="presOf" srcId="{EE7EB1B4-5ABA-47D0-949A-51370806D846}" destId="{0308C6CC-70FA-4AD6-9716-E652E3F34CDB}" srcOrd="0" destOrd="0" presId="urn:microsoft.com/office/officeart/2005/8/layout/hierarchy1"/>
    <dgm:cxn modelId="{1A0593C4-86A4-447D-A011-DB98066BB80F}" type="presOf" srcId="{1FAC6F9A-1812-4079-BDC1-D78AFDD2C58B}" destId="{FD6D3FCA-0C77-46A4-A235-43CCB3055D55}" srcOrd="0" destOrd="0" presId="urn:microsoft.com/office/officeart/2005/8/layout/hierarchy1"/>
    <dgm:cxn modelId="{84158771-0FF0-4263-88E5-BA4BA8BDDDE7}" type="presOf" srcId="{938F8821-BF6D-4E14-A954-5E08ED020970}" destId="{3DC97CFF-DBB5-4CB0-9C23-92935FC3AE03}" srcOrd="0" destOrd="0" presId="urn:microsoft.com/office/officeart/2005/8/layout/hierarchy1"/>
    <dgm:cxn modelId="{48A70E65-4DF6-412F-8614-C899E12F77E7}" srcId="{6EF5C126-D14E-42BA-9B78-13F506F35BD9}" destId="{25FDC549-E6E2-42EA-895C-7BBF7852E4E2}" srcOrd="1" destOrd="0" parTransId="{49572F31-8018-4909-8000-E81D38C88709}" sibTransId="{B2C67C3F-32D8-4F38-AF30-4A8D3BF890C7}"/>
    <dgm:cxn modelId="{4088DF0D-B869-4B74-BAB8-027ABBB37C08}" type="presOf" srcId="{34F53911-AFEB-4031-8458-E99CE51B522C}" destId="{6F42BB5C-2DF7-4C68-A22B-580B48D1D907}" srcOrd="0" destOrd="0" presId="urn:microsoft.com/office/officeart/2005/8/layout/hierarchy1"/>
    <dgm:cxn modelId="{1E48F0B2-22D3-4B13-8196-F290574198D8}" srcId="{2BD72C92-061E-4CC4-879D-9FAADFE4B449}" destId="{481A9A4A-6A82-46DC-B84F-9384BA477623}" srcOrd="0" destOrd="0" parTransId="{99944E11-5E4A-4BEE-B0CE-21F8726D8A39}" sibTransId="{4692DC2D-BBB8-4FF7-82E2-9081679C587C}"/>
    <dgm:cxn modelId="{F708ABAB-534A-4A83-A46E-355BA2CB35D8}" type="presOf" srcId="{99944E11-5E4A-4BEE-B0CE-21F8726D8A39}" destId="{5426FC95-7FB3-4463-95FF-124B0CB04862}" srcOrd="0" destOrd="0" presId="urn:microsoft.com/office/officeart/2005/8/layout/hierarchy1"/>
    <dgm:cxn modelId="{22F60BD3-AED1-4927-A12A-0D849E9F49BC}" srcId="{6EF5C126-D14E-42BA-9B78-13F506F35BD9}" destId="{34F53911-AFEB-4031-8458-E99CE51B522C}" srcOrd="2" destOrd="0" parTransId="{E3A4F444-B34A-44DD-8E89-23662836FFA7}" sibTransId="{AD07D478-EE67-4A8D-8565-1666D02B3636}"/>
    <dgm:cxn modelId="{C534DD28-B449-4D25-ADD1-876A576AA962}" srcId="{481A9A4A-6A82-46DC-B84F-9384BA477623}" destId="{1E6F0A12-B625-40B6-B591-98531412B9A2}" srcOrd="0" destOrd="0" parTransId="{17F3F1BB-78C5-4278-BECC-5E89F75A02F1}" sibTransId="{8339D994-42B8-4F21-9678-59311451B7E5}"/>
    <dgm:cxn modelId="{D06EED6D-780B-49F3-9C4D-EF2BC4DB7A77}" srcId="{6EF5C126-D14E-42BA-9B78-13F506F35BD9}" destId="{EE7EB1B4-5ABA-47D0-949A-51370806D846}" srcOrd="0" destOrd="0" parTransId="{CF96CFC9-229E-4B8E-B0BF-05C7219D83C3}" sibTransId="{5CF4288B-DBBC-43CC-9BAD-55BAA507A188}"/>
    <dgm:cxn modelId="{592AB734-747F-4A69-86C2-2729270C5DFB}" type="presOf" srcId="{17F3F1BB-78C5-4278-BECC-5E89F75A02F1}" destId="{D2424E36-B7F1-4213-8B52-01B404468F95}" srcOrd="0" destOrd="0" presId="urn:microsoft.com/office/officeart/2005/8/layout/hierarchy1"/>
    <dgm:cxn modelId="{456A4F5D-95DC-4EBF-BAD7-74CC792C645F}" type="presOf" srcId="{481A9A4A-6A82-46DC-B84F-9384BA477623}" destId="{FF3435E1-64EC-4F20-BF23-8EFCF023F3AC}" srcOrd="0" destOrd="0" presId="urn:microsoft.com/office/officeart/2005/8/layout/hierarchy1"/>
    <dgm:cxn modelId="{57CFA26C-3716-4251-8228-67A96E3EE7D3}" srcId="{1E6F0A12-B625-40B6-B591-98531412B9A2}" destId="{6EF5C126-D14E-42BA-9B78-13F506F35BD9}" srcOrd="0" destOrd="0" parTransId="{938F8821-BF6D-4E14-A954-5E08ED020970}" sibTransId="{1A918886-B132-4C18-A711-4DA2B22F0BB0}"/>
    <dgm:cxn modelId="{426195AD-2452-49D9-A5EC-B21F55E10C5D}" srcId="{1E6F0A12-B625-40B6-B591-98531412B9A2}" destId="{1FAC6F9A-1812-4079-BDC1-D78AFDD2C58B}" srcOrd="1" destOrd="0" parTransId="{FBD4E3F1-C137-41F4-835F-8A6B9F9720AC}" sibTransId="{2278DB6C-6CAB-4DEE-A385-D5FDEE409F75}"/>
    <dgm:cxn modelId="{24C8D526-86FF-4CAF-987A-6041C7AA22B6}" type="presOf" srcId="{CF96CFC9-229E-4B8E-B0BF-05C7219D83C3}" destId="{54279A6E-75AB-4F18-B782-671800891D50}" srcOrd="0" destOrd="0" presId="urn:microsoft.com/office/officeart/2005/8/layout/hierarchy1"/>
    <dgm:cxn modelId="{D13E13EC-0FEE-4956-A3A8-278E6B03BFEA}" type="presOf" srcId="{A7D7D380-22AB-41C1-BC22-6D65210AE0A7}" destId="{632750F8-03FE-4A49-9D2C-23158E127CD0}" srcOrd="0" destOrd="0" presId="urn:microsoft.com/office/officeart/2005/8/layout/hierarchy1"/>
    <dgm:cxn modelId="{3E0C7699-E998-4AFD-AF6D-124B35AC57A0}" type="presOf" srcId="{E3A4F444-B34A-44DD-8E89-23662836FFA7}" destId="{F1067174-4434-49E5-A581-63666F916D6C}" srcOrd="0" destOrd="0" presId="urn:microsoft.com/office/officeart/2005/8/layout/hierarchy1"/>
    <dgm:cxn modelId="{B82D47CD-A290-4DE0-B2BC-8C90D3DC9F21}" type="presOf" srcId="{2A54A30E-075B-402D-97FF-11E1C5BED81A}" destId="{6F466580-F3D6-460B-A8F1-CEB72F8A40BE}" srcOrd="0" destOrd="0" presId="urn:microsoft.com/office/officeart/2005/8/layout/hierarchy1"/>
    <dgm:cxn modelId="{925885CD-F319-476D-A9C7-5517A5ADC803}" srcId="{1FAC6F9A-1812-4079-BDC1-D78AFDD2C58B}" destId="{EDA477F5-6065-4C1A-BD6F-F31361868295}" srcOrd="0" destOrd="0" parTransId="{EB96822F-FD74-4B58-8ACF-EFB517B4E67D}" sibTransId="{C51932DD-162A-4907-A49C-7E5FEB839A3B}"/>
    <dgm:cxn modelId="{BFDE7E7C-A555-49E1-B0FA-90C847B379A0}" type="presParOf" srcId="{B5D3FEED-1FFA-4C68-A990-FD20F87D817F}" destId="{A64033B8-B0C4-47C9-9ACD-4D9BB6865827}" srcOrd="0" destOrd="0" presId="urn:microsoft.com/office/officeart/2005/8/layout/hierarchy1"/>
    <dgm:cxn modelId="{986454B6-C997-4DD8-A3DB-869E87DAA16D}" type="presParOf" srcId="{A64033B8-B0C4-47C9-9ACD-4D9BB6865827}" destId="{9C39C3EC-893E-4250-86B4-40DDA7DF1786}" srcOrd="0" destOrd="0" presId="urn:microsoft.com/office/officeart/2005/8/layout/hierarchy1"/>
    <dgm:cxn modelId="{5D974008-1F06-4C40-BB03-77F92AD278CC}" type="presParOf" srcId="{9C39C3EC-893E-4250-86B4-40DDA7DF1786}" destId="{746A64F2-852F-40F5-A29B-A2A45B7B54A9}" srcOrd="0" destOrd="0" presId="urn:microsoft.com/office/officeart/2005/8/layout/hierarchy1"/>
    <dgm:cxn modelId="{F525596B-104C-42D4-8149-55D0455953F9}" type="presParOf" srcId="{9C39C3EC-893E-4250-86B4-40DDA7DF1786}" destId="{FC932E06-862B-4C55-B50E-81263A0E9C82}" srcOrd="1" destOrd="0" presId="urn:microsoft.com/office/officeart/2005/8/layout/hierarchy1"/>
    <dgm:cxn modelId="{D2A8B29A-8022-4180-BCDA-C7F02683FA41}" type="presParOf" srcId="{A64033B8-B0C4-47C9-9ACD-4D9BB6865827}" destId="{ACAA3F15-E537-4E9F-99AA-A5C84B650679}" srcOrd="1" destOrd="0" presId="urn:microsoft.com/office/officeart/2005/8/layout/hierarchy1"/>
    <dgm:cxn modelId="{B327485C-54A0-4951-AC1A-332B750BFBA1}" type="presParOf" srcId="{ACAA3F15-E537-4E9F-99AA-A5C84B650679}" destId="{5426FC95-7FB3-4463-95FF-124B0CB04862}" srcOrd="0" destOrd="0" presId="urn:microsoft.com/office/officeart/2005/8/layout/hierarchy1"/>
    <dgm:cxn modelId="{26A93DE5-AC84-4F7A-8074-B1CE42B526FC}" type="presParOf" srcId="{ACAA3F15-E537-4E9F-99AA-A5C84B650679}" destId="{5FAB90B9-6AB4-4613-91B6-8EFFD4A5F41D}" srcOrd="1" destOrd="0" presId="urn:microsoft.com/office/officeart/2005/8/layout/hierarchy1"/>
    <dgm:cxn modelId="{BE15F1D1-9059-4872-9568-41B1D1F3B404}" type="presParOf" srcId="{5FAB90B9-6AB4-4613-91B6-8EFFD4A5F41D}" destId="{D24B2897-3734-4144-9C09-012F9B19E4A4}" srcOrd="0" destOrd="0" presId="urn:microsoft.com/office/officeart/2005/8/layout/hierarchy1"/>
    <dgm:cxn modelId="{2C4CB5EF-965F-4DE9-BEF7-11738E46695C}" type="presParOf" srcId="{D24B2897-3734-4144-9C09-012F9B19E4A4}" destId="{D9977ECA-B701-4BEC-BFEA-2F9A7EFAB5BB}" srcOrd="0" destOrd="0" presId="urn:microsoft.com/office/officeart/2005/8/layout/hierarchy1"/>
    <dgm:cxn modelId="{B2DC35A1-92FB-4B3E-823B-08974312A4B6}" type="presParOf" srcId="{D24B2897-3734-4144-9C09-012F9B19E4A4}" destId="{FF3435E1-64EC-4F20-BF23-8EFCF023F3AC}" srcOrd="1" destOrd="0" presId="urn:microsoft.com/office/officeart/2005/8/layout/hierarchy1"/>
    <dgm:cxn modelId="{D50B520B-60F9-41C7-AE7B-B39C494C086F}" type="presParOf" srcId="{5FAB90B9-6AB4-4613-91B6-8EFFD4A5F41D}" destId="{1C26D3C3-FC88-4658-A9A6-AA432CFCF884}" srcOrd="1" destOrd="0" presId="urn:microsoft.com/office/officeart/2005/8/layout/hierarchy1"/>
    <dgm:cxn modelId="{680FA0FE-44A7-4541-8AFE-18978C4848A7}" type="presParOf" srcId="{1C26D3C3-FC88-4658-A9A6-AA432CFCF884}" destId="{D2424E36-B7F1-4213-8B52-01B404468F95}" srcOrd="0" destOrd="0" presId="urn:microsoft.com/office/officeart/2005/8/layout/hierarchy1"/>
    <dgm:cxn modelId="{3E4534C7-5B7E-47BF-BE10-9E56D795AF4F}" type="presParOf" srcId="{1C26D3C3-FC88-4658-A9A6-AA432CFCF884}" destId="{47F4D4C6-E8E6-431F-A30A-5122AD09F7DC}" srcOrd="1" destOrd="0" presId="urn:microsoft.com/office/officeart/2005/8/layout/hierarchy1"/>
    <dgm:cxn modelId="{919E39A3-BE4E-4C7F-8131-E9DC6A3503F2}" type="presParOf" srcId="{47F4D4C6-E8E6-431F-A30A-5122AD09F7DC}" destId="{CADA6175-8117-452B-88E3-38D0738AD5E3}" srcOrd="0" destOrd="0" presId="urn:microsoft.com/office/officeart/2005/8/layout/hierarchy1"/>
    <dgm:cxn modelId="{BE3D1B88-B3CB-4982-AFA0-517627E91326}" type="presParOf" srcId="{CADA6175-8117-452B-88E3-38D0738AD5E3}" destId="{907D3435-BD37-4FA9-903D-79AF158111D1}" srcOrd="0" destOrd="0" presId="urn:microsoft.com/office/officeart/2005/8/layout/hierarchy1"/>
    <dgm:cxn modelId="{9D0EF8E7-1D7E-4412-88BE-BE9D23E7F64D}" type="presParOf" srcId="{CADA6175-8117-452B-88E3-38D0738AD5E3}" destId="{0BF95382-D34B-4E3C-8250-44A2DCDF044D}" srcOrd="1" destOrd="0" presId="urn:microsoft.com/office/officeart/2005/8/layout/hierarchy1"/>
    <dgm:cxn modelId="{EE85D7DF-D5EF-44B6-8237-8FB1D526B94B}" type="presParOf" srcId="{47F4D4C6-E8E6-431F-A30A-5122AD09F7DC}" destId="{88A77C6A-7499-46B2-A569-49EB6A6CB6D3}" srcOrd="1" destOrd="0" presId="urn:microsoft.com/office/officeart/2005/8/layout/hierarchy1"/>
    <dgm:cxn modelId="{BAE2402C-3E2F-4454-B87F-FC71C14A2687}" type="presParOf" srcId="{88A77C6A-7499-46B2-A569-49EB6A6CB6D3}" destId="{3DC97CFF-DBB5-4CB0-9C23-92935FC3AE03}" srcOrd="0" destOrd="0" presId="urn:microsoft.com/office/officeart/2005/8/layout/hierarchy1"/>
    <dgm:cxn modelId="{1C64644B-BBBD-4D33-80AA-34EB5B8E2B15}" type="presParOf" srcId="{88A77C6A-7499-46B2-A569-49EB6A6CB6D3}" destId="{BC83ECAA-6E2C-44E2-A1C4-3C8159ABFE7F}" srcOrd="1" destOrd="0" presId="urn:microsoft.com/office/officeart/2005/8/layout/hierarchy1"/>
    <dgm:cxn modelId="{E30FF119-DAA6-498B-8699-383B26B68EDE}" type="presParOf" srcId="{BC83ECAA-6E2C-44E2-A1C4-3C8159ABFE7F}" destId="{3BE27059-90CD-4FAB-ACC8-5D05613EAD34}" srcOrd="0" destOrd="0" presId="urn:microsoft.com/office/officeart/2005/8/layout/hierarchy1"/>
    <dgm:cxn modelId="{7CA6340B-FD61-43C2-9DAD-E7B5A9C4AAE9}" type="presParOf" srcId="{3BE27059-90CD-4FAB-ACC8-5D05613EAD34}" destId="{99A044A3-EF80-49B1-A13F-64EAEB071C61}" srcOrd="0" destOrd="0" presId="urn:microsoft.com/office/officeart/2005/8/layout/hierarchy1"/>
    <dgm:cxn modelId="{03797B82-7391-4BCA-9203-7CACA1DE2E33}" type="presParOf" srcId="{3BE27059-90CD-4FAB-ACC8-5D05613EAD34}" destId="{DDE9FC08-86F9-4DBB-AE8E-34BDAB18FC45}" srcOrd="1" destOrd="0" presId="urn:microsoft.com/office/officeart/2005/8/layout/hierarchy1"/>
    <dgm:cxn modelId="{60AAD798-F8D0-43DC-871C-31E16A261727}" type="presParOf" srcId="{BC83ECAA-6E2C-44E2-A1C4-3C8159ABFE7F}" destId="{0D27BB61-0B6A-4308-B150-B2AE20482B95}" srcOrd="1" destOrd="0" presId="urn:microsoft.com/office/officeart/2005/8/layout/hierarchy1"/>
    <dgm:cxn modelId="{2C837608-C0D9-478C-A1B7-F17491DF7279}" type="presParOf" srcId="{0D27BB61-0B6A-4308-B150-B2AE20482B95}" destId="{54279A6E-75AB-4F18-B782-671800891D50}" srcOrd="0" destOrd="0" presId="urn:microsoft.com/office/officeart/2005/8/layout/hierarchy1"/>
    <dgm:cxn modelId="{7678B0E9-3C96-4FDB-BFBB-7E9BD458E11B}" type="presParOf" srcId="{0D27BB61-0B6A-4308-B150-B2AE20482B95}" destId="{B8EB53EA-EFBD-4079-87C1-043B01E33C71}" srcOrd="1" destOrd="0" presId="urn:microsoft.com/office/officeart/2005/8/layout/hierarchy1"/>
    <dgm:cxn modelId="{944BFDEE-FA07-4C18-A7EE-3CC3C1C4096C}" type="presParOf" srcId="{B8EB53EA-EFBD-4079-87C1-043B01E33C71}" destId="{0CA06E5C-8BB8-4918-917F-51283D195A1E}" srcOrd="0" destOrd="0" presId="urn:microsoft.com/office/officeart/2005/8/layout/hierarchy1"/>
    <dgm:cxn modelId="{E3E23412-09F3-4894-A410-D14B66687B66}" type="presParOf" srcId="{0CA06E5C-8BB8-4918-917F-51283D195A1E}" destId="{DF8FA84F-26D2-48E2-BD78-CDF79D5A9A02}" srcOrd="0" destOrd="0" presId="urn:microsoft.com/office/officeart/2005/8/layout/hierarchy1"/>
    <dgm:cxn modelId="{27B3A630-1880-4502-8E79-418A45F4B3BA}" type="presParOf" srcId="{0CA06E5C-8BB8-4918-917F-51283D195A1E}" destId="{0308C6CC-70FA-4AD6-9716-E652E3F34CDB}" srcOrd="1" destOrd="0" presId="urn:microsoft.com/office/officeart/2005/8/layout/hierarchy1"/>
    <dgm:cxn modelId="{35685A24-E66A-4744-A374-CA52C007D6D7}" type="presParOf" srcId="{B8EB53EA-EFBD-4079-87C1-043B01E33C71}" destId="{3198ECFE-C73E-4DC5-B982-3F2492042E9D}" srcOrd="1" destOrd="0" presId="urn:microsoft.com/office/officeart/2005/8/layout/hierarchy1"/>
    <dgm:cxn modelId="{4C3FB804-2791-4D73-8920-33DF70814F10}" type="presParOf" srcId="{0D27BB61-0B6A-4308-B150-B2AE20482B95}" destId="{5C02E112-B831-4E04-B185-18B6C6A96D8B}" srcOrd="2" destOrd="0" presId="urn:microsoft.com/office/officeart/2005/8/layout/hierarchy1"/>
    <dgm:cxn modelId="{93588D01-7E80-4CCB-A84A-463FA7060E1C}" type="presParOf" srcId="{0D27BB61-0B6A-4308-B150-B2AE20482B95}" destId="{0100A130-A5B7-48AA-B218-5E8EC829AF26}" srcOrd="3" destOrd="0" presId="urn:microsoft.com/office/officeart/2005/8/layout/hierarchy1"/>
    <dgm:cxn modelId="{64684B22-E83B-409B-B52C-2B3AF654D810}" type="presParOf" srcId="{0100A130-A5B7-48AA-B218-5E8EC829AF26}" destId="{6869E900-749D-49B6-A2BF-EFFAC542A18B}" srcOrd="0" destOrd="0" presId="urn:microsoft.com/office/officeart/2005/8/layout/hierarchy1"/>
    <dgm:cxn modelId="{E3A849A1-967F-4408-BBB5-18F3D0FF6150}" type="presParOf" srcId="{6869E900-749D-49B6-A2BF-EFFAC542A18B}" destId="{980C7616-6BC3-4BEB-AD85-4663A9F610AB}" srcOrd="0" destOrd="0" presId="urn:microsoft.com/office/officeart/2005/8/layout/hierarchy1"/>
    <dgm:cxn modelId="{E2101E6A-0EB1-41E7-86B5-A99FEC321005}" type="presParOf" srcId="{6869E900-749D-49B6-A2BF-EFFAC542A18B}" destId="{9676D426-0D19-4C6B-A4E1-F888B9574024}" srcOrd="1" destOrd="0" presId="urn:microsoft.com/office/officeart/2005/8/layout/hierarchy1"/>
    <dgm:cxn modelId="{7C357A8C-0166-4450-B124-4CE1CDFCA541}" type="presParOf" srcId="{0100A130-A5B7-48AA-B218-5E8EC829AF26}" destId="{8639A449-F3F4-4388-8AB6-E8A7DEA6A6F1}" srcOrd="1" destOrd="0" presId="urn:microsoft.com/office/officeart/2005/8/layout/hierarchy1"/>
    <dgm:cxn modelId="{8DFE8292-70B7-4229-97DB-5C02E5BF5EE2}" type="presParOf" srcId="{0D27BB61-0B6A-4308-B150-B2AE20482B95}" destId="{F1067174-4434-49E5-A581-63666F916D6C}" srcOrd="4" destOrd="0" presId="urn:microsoft.com/office/officeart/2005/8/layout/hierarchy1"/>
    <dgm:cxn modelId="{DB05FC74-030C-4D18-9767-1ED27D48D3A6}" type="presParOf" srcId="{0D27BB61-0B6A-4308-B150-B2AE20482B95}" destId="{B2C0D9EF-9AC9-4C1C-8759-E125D21658F1}" srcOrd="5" destOrd="0" presId="urn:microsoft.com/office/officeart/2005/8/layout/hierarchy1"/>
    <dgm:cxn modelId="{57F3BDA5-C73F-48C6-B3EF-CAACE756C7EC}" type="presParOf" srcId="{B2C0D9EF-9AC9-4C1C-8759-E125D21658F1}" destId="{C27B930A-0747-4A93-B0B6-81CE7AD51061}" srcOrd="0" destOrd="0" presId="urn:microsoft.com/office/officeart/2005/8/layout/hierarchy1"/>
    <dgm:cxn modelId="{ACB5738D-F650-4A4C-9EA2-9984950BB700}" type="presParOf" srcId="{C27B930A-0747-4A93-B0B6-81CE7AD51061}" destId="{63D31966-CF5E-48B6-9317-214C6BF51A71}" srcOrd="0" destOrd="0" presId="urn:microsoft.com/office/officeart/2005/8/layout/hierarchy1"/>
    <dgm:cxn modelId="{7A276732-1274-428E-93CD-40AEF8BBB472}" type="presParOf" srcId="{C27B930A-0747-4A93-B0B6-81CE7AD51061}" destId="{6F42BB5C-2DF7-4C68-A22B-580B48D1D907}" srcOrd="1" destOrd="0" presId="urn:microsoft.com/office/officeart/2005/8/layout/hierarchy1"/>
    <dgm:cxn modelId="{C7075E13-8455-4574-A906-16ACC93947DF}" type="presParOf" srcId="{B2C0D9EF-9AC9-4C1C-8759-E125D21658F1}" destId="{399EBFDA-7ADB-4390-A014-DB73BF9D9447}" srcOrd="1" destOrd="0" presId="urn:microsoft.com/office/officeart/2005/8/layout/hierarchy1"/>
    <dgm:cxn modelId="{F3632611-1061-452A-B9AE-2A80CBDFB5B5}" type="presParOf" srcId="{88A77C6A-7499-46B2-A569-49EB6A6CB6D3}" destId="{D12A6FDF-4FCD-4669-8BDC-2D4992FDEBF6}" srcOrd="2" destOrd="0" presId="urn:microsoft.com/office/officeart/2005/8/layout/hierarchy1"/>
    <dgm:cxn modelId="{09255194-DB8A-4D5B-8E0B-D278A0A12F77}" type="presParOf" srcId="{88A77C6A-7499-46B2-A569-49EB6A6CB6D3}" destId="{83088A9B-B4DD-458E-8DC8-06AF25BB29BF}" srcOrd="3" destOrd="0" presId="urn:microsoft.com/office/officeart/2005/8/layout/hierarchy1"/>
    <dgm:cxn modelId="{77AAB4BE-730A-4D09-9AF7-A1000BB4D164}" type="presParOf" srcId="{83088A9B-B4DD-458E-8DC8-06AF25BB29BF}" destId="{62EBD068-A9DA-4B40-A367-D9141B469C75}" srcOrd="0" destOrd="0" presId="urn:microsoft.com/office/officeart/2005/8/layout/hierarchy1"/>
    <dgm:cxn modelId="{93778343-DFE1-4B52-9956-68EED5DB1123}" type="presParOf" srcId="{62EBD068-A9DA-4B40-A367-D9141B469C75}" destId="{D77DEDC1-FC2C-469F-940A-DB8A84DFF18A}" srcOrd="0" destOrd="0" presId="urn:microsoft.com/office/officeart/2005/8/layout/hierarchy1"/>
    <dgm:cxn modelId="{D54EDB77-C910-4858-A857-9A86789AA003}" type="presParOf" srcId="{62EBD068-A9DA-4B40-A367-D9141B469C75}" destId="{FD6D3FCA-0C77-46A4-A235-43CCB3055D55}" srcOrd="1" destOrd="0" presId="urn:microsoft.com/office/officeart/2005/8/layout/hierarchy1"/>
    <dgm:cxn modelId="{3EC16383-EDFB-4CDE-BC1D-67B3A8DAE7CB}" type="presParOf" srcId="{83088A9B-B4DD-458E-8DC8-06AF25BB29BF}" destId="{198E8C52-F7C9-4C0D-8C6F-F938B253449A}" srcOrd="1" destOrd="0" presId="urn:microsoft.com/office/officeart/2005/8/layout/hierarchy1"/>
    <dgm:cxn modelId="{372504D8-6650-4228-B60F-4F1AB4D0E92C}" type="presParOf" srcId="{198E8C52-F7C9-4C0D-8C6F-F938B253449A}" destId="{82DF67E1-3A44-4DD3-8BDC-619D4B3C4B03}" srcOrd="0" destOrd="0" presId="urn:microsoft.com/office/officeart/2005/8/layout/hierarchy1"/>
    <dgm:cxn modelId="{1542A311-BCB0-4662-88DA-24AB83188AB8}" type="presParOf" srcId="{198E8C52-F7C9-4C0D-8C6F-F938B253449A}" destId="{443740D1-D629-4606-BE29-5EBF864AAFCE}" srcOrd="1" destOrd="0" presId="urn:microsoft.com/office/officeart/2005/8/layout/hierarchy1"/>
    <dgm:cxn modelId="{BA492B7C-8F51-497C-BE44-12519904D943}" type="presParOf" srcId="{443740D1-D629-4606-BE29-5EBF864AAFCE}" destId="{8C54478A-9A76-4401-9FA0-11CCA5CCE782}" srcOrd="0" destOrd="0" presId="urn:microsoft.com/office/officeart/2005/8/layout/hierarchy1"/>
    <dgm:cxn modelId="{67C15472-8783-49B8-830A-7FD31094CFB8}" type="presParOf" srcId="{8C54478A-9A76-4401-9FA0-11CCA5CCE782}" destId="{50F9E507-A7DF-4704-A9D9-DD1D1DCBCE2A}" srcOrd="0" destOrd="0" presId="urn:microsoft.com/office/officeart/2005/8/layout/hierarchy1"/>
    <dgm:cxn modelId="{9A7C3742-5139-4804-90DD-29134E7C1C46}" type="presParOf" srcId="{8C54478A-9A76-4401-9FA0-11CCA5CCE782}" destId="{E82B6C21-46E9-43E7-85E6-9CBC28BF1B54}" srcOrd="1" destOrd="0" presId="urn:microsoft.com/office/officeart/2005/8/layout/hierarchy1"/>
    <dgm:cxn modelId="{686BDB09-1E1F-4FBC-915C-88A63D8E1094}" type="presParOf" srcId="{443740D1-D629-4606-BE29-5EBF864AAFCE}" destId="{0F7D5DD7-4D9A-4A63-B7B0-5E6AF1D1213E}" srcOrd="1" destOrd="0" presId="urn:microsoft.com/office/officeart/2005/8/layout/hierarchy1"/>
    <dgm:cxn modelId="{550964A5-D550-4B74-A7E6-F2BBFD0D28EB}" type="presParOf" srcId="{198E8C52-F7C9-4C0D-8C6F-F938B253449A}" destId="{47B18B3D-CB27-49DE-99FC-96E79925E6D0}" srcOrd="2" destOrd="0" presId="urn:microsoft.com/office/officeart/2005/8/layout/hierarchy1"/>
    <dgm:cxn modelId="{749A854D-A018-4D7C-9CE4-EB1C3F951A2E}" type="presParOf" srcId="{198E8C52-F7C9-4C0D-8C6F-F938B253449A}" destId="{2A10C6B3-E824-41CE-B552-FAAE82775C9D}" srcOrd="3" destOrd="0" presId="urn:microsoft.com/office/officeart/2005/8/layout/hierarchy1"/>
    <dgm:cxn modelId="{BC853887-0C15-4F5B-BB6B-0F5106D43748}" type="presParOf" srcId="{2A10C6B3-E824-41CE-B552-FAAE82775C9D}" destId="{E3247BCD-AEAC-4AA1-AB95-EDF86FFC3CA4}" srcOrd="0" destOrd="0" presId="urn:microsoft.com/office/officeart/2005/8/layout/hierarchy1"/>
    <dgm:cxn modelId="{25A55A67-AB7D-474A-BF6D-C60ED318D8F7}" type="presParOf" srcId="{E3247BCD-AEAC-4AA1-AB95-EDF86FFC3CA4}" destId="{C2ACF385-1C78-4110-AE58-A3785BAC6FE7}" srcOrd="0" destOrd="0" presId="urn:microsoft.com/office/officeart/2005/8/layout/hierarchy1"/>
    <dgm:cxn modelId="{C1232668-52F7-4E58-874B-4C3F1B75E037}" type="presParOf" srcId="{E3247BCD-AEAC-4AA1-AB95-EDF86FFC3CA4}" destId="{632750F8-03FE-4A49-9D2C-23158E127CD0}" srcOrd="1" destOrd="0" presId="urn:microsoft.com/office/officeart/2005/8/layout/hierarchy1"/>
    <dgm:cxn modelId="{2C159528-E63A-484F-BF29-F27EC7B732CE}" type="presParOf" srcId="{2A10C6B3-E824-41CE-B552-FAAE82775C9D}" destId="{AB44BD28-D75E-4031-8BA2-F8488E950DDF}" srcOrd="1" destOrd="0" presId="urn:microsoft.com/office/officeart/2005/8/layout/hierarchy1"/>
    <dgm:cxn modelId="{6D74D022-745C-4326-8B69-00DC0B83123A}" type="presParOf" srcId="{198E8C52-F7C9-4C0D-8C6F-F938B253449A}" destId="{6F466580-F3D6-460B-A8F1-CEB72F8A40BE}" srcOrd="4" destOrd="0" presId="urn:microsoft.com/office/officeart/2005/8/layout/hierarchy1"/>
    <dgm:cxn modelId="{95C8F6A7-2C22-458D-824C-153F9A50381E}" type="presParOf" srcId="{198E8C52-F7C9-4C0D-8C6F-F938B253449A}" destId="{A5625F16-AFDF-41BD-B6E8-EC118D4F4624}" srcOrd="5" destOrd="0" presId="urn:microsoft.com/office/officeart/2005/8/layout/hierarchy1"/>
    <dgm:cxn modelId="{8DCC8665-96A6-452C-A5D2-236BB0AE9DEF}" type="presParOf" srcId="{A5625F16-AFDF-41BD-B6E8-EC118D4F4624}" destId="{88B376B4-0DD0-4A85-9AAB-D8FA3EAB0C2A}" srcOrd="0" destOrd="0" presId="urn:microsoft.com/office/officeart/2005/8/layout/hierarchy1"/>
    <dgm:cxn modelId="{4D2AED00-DA04-4498-A911-A278E5111DAA}" type="presParOf" srcId="{88B376B4-0DD0-4A85-9AAB-D8FA3EAB0C2A}" destId="{7F5558F2-16F5-45AF-A3DF-B9FCFE105CC3}" srcOrd="0" destOrd="0" presId="urn:microsoft.com/office/officeart/2005/8/layout/hierarchy1"/>
    <dgm:cxn modelId="{EE7FC041-F2D8-47D2-B88F-AB7E8BD8D4CA}" type="presParOf" srcId="{88B376B4-0DD0-4A85-9AAB-D8FA3EAB0C2A}" destId="{DF4EEC40-D3FA-41D9-AB08-FA16CDC86428}" srcOrd="1" destOrd="0" presId="urn:microsoft.com/office/officeart/2005/8/layout/hierarchy1"/>
    <dgm:cxn modelId="{69E3B2E3-76B1-4150-BA90-9C1D5476FA54}" type="presParOf" srcId="{A5625F16-AFDF-41BD-B6E8-EC118D4F4624}" destId="{6DE21EC6-2663-4B5A-8850-FF0979E69311}" srcOrd="1" destOrd="0" presId="urn:microsoft.com/office/officeart/2005/8/layout/hierarchy1"/>
    <dgm:cxn modelId="{4D85091F-5D43-4F21-B907-3CD768FDF7F4}" type="presParOf" srcId="{B5D3FEED-1FFA-4C68-A990-FD20F87D817F}" destId="{14C01911-C1E3-4150-B8BB-8A551AF49FB4}" srcOrd="1" destOrd="0" presId="urn:microsoft.com/office/officeart/2005/8/layout/hierarchy1"/>
    <dgm:cxn modelId="{33539397-D794-4543-8D44-D46F6F71D004}" type="presParOf" srcId="{14C01911-C1E3-4150-B8BB-8A551AF49FB4}" destId="{44B6B5B3-97F1-4F43-856A-A8320CDE8D8B}" srcOrd="0" destOrd="0" presId="urn:microsoft.com/office/officeart/2005/8/layout/hierarchy1"/>
    <dgm:cxn modelId="{ADA57F0F-409F-4494-AFC3-1DAF68989095}" type="presParOf" srcId="{44B6B5B3-97F1-4F43-856A-A8320CDE8D8B}" destId="{1FC78632-4CBA-4D31-A949-F9A8AD36D1D2}" srcOrd="0" destOrd="0" presId="urn:microsoft.com/office/officeart/2005/8/layout/hierarchy1"/>
    <dgm:cxn modelId="{95FCA650-FF4B-41B1-BB0F-8DED27BE9AA8}" type="presParOf" srcId="{44B6B5B3-97F1-4F43-856A-A8320CDE8D8B}" destId="{559D1791-3B57-4AFF-99A9-65458D1C16ED}" srcOrd="1" destOrd="0" presId="urn:microsoft.com/office/officeart/2005/8/layout/hierarchy1"/>
    <dgm:cxn modelId="{8791B302-F9F8-47F4-89DA-57666FDC3F03}" type="presParOf" srcId="{14C01911-C1E3-4150-B8BB-8A551AF49FB4}" destId="{A046A8D6-8085-4962-B8BC-6EE326BE8D19}" srcOrd="1" destOrd="0" presId="urn:microsoft.com/office/officeart/2005/8/layout/hierarchy1"/>
    <dgm:cxn modelId="{99C0AB95-6AD3-4FC5-83B9-A0AA57371C31}" type="presParOf" srcId="{B5D3FEED-1FFA-4C68-A990-FD20F87D817F}" destId="{AA395477-7E02-4170-99B8-3720A9ACEA41}" srcOrd="2" destOrd="0" presId="urn:microsoft.com/office/officeart/2005/8/layout/hierarchy1"/>
    <dgm:cxn modelId="{02A38E20-DA0E-4B8E-AC91-12EA2D91B0D7}" type="presParOf" srcId="{AA395477-7E02-4170-99B8-3720A9ACEA41}" destId="{35EDF8B4-0BAB-40FF-A431-73B0D44F1812}" srcOrd="0" destOrd="0" presId="urn:microsoft.com/office/officeart/2005/8/layout/hierarchy1"/>
    <dgm:cxn modelId="{52EEE10B-1B3D-42FC-8E70-CC4E554FF8C6}" type="presParOf" srcId="{35EDF8B4-0BAB-40FF-A431-73B0D44F1812}" destId="{5024A5D5-C4B6-4D44-949F-48899D190B4F}" srcOrd="0" destOrd="0" presId="urn:microsoft.com/office/officeart/2005/8/layout/hierarchy1"/>
    <dgm:cxn modelId="{A27FBD43-AE0B-400C-ABBF-779179A4FB6D}" type="presParOf" srcId="{35EDF8B4-0BAB-40FF-A431-73B0D44F1812}" destId="{6DB80386-7311-49F0-A542-7F48ADA48483}" srcOrd="1" destOrd="0" presId="urn:microsoft.com/office/officeart/2005/8/layout/hierarchy1"/>
    <dgm:cxn modelId="{95A4B07C-E8A9-40E7-BA04-37476274D0DD}" type="presParOf" srcId="{AA395477-7E02-4170-99B8-3720A9ACEA41}" destId="{50224285-231A-4F45-BE85-C617C5E4335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ABE2D2-45CC-49DA-861E-DBBE89175CF0}" type="doc">
      <dgm:prSet loTypeId="urn:microsoft.com/office/officeart/2005/8/layout/vList4#3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id-ID"/>
        </a:p>
      </dgm:t>
    </dgm:pt>
    <dgm:pt modelId="{DEF910E2-55F0-4947-B655-E8C828E38485}">
      <dgm:prSet phldrT="[Text]" custT="1"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  <a:tabLst/>
          </a:pPr>
          <a:r>
            <a:rPr lang="en-US" sz="2800" b="1" dirty="0" smtClean="0"/>
            <a:t>Take Time </a:t>
          </a:r>
          <a:r>
            <a:rPr lang="en-US" sz="2800" dirty="0" smtClean="0"/>
            <a:t>to Plan</a:t>
          </a:r>
          <a:endParaRPr lang="id-ID" sz="2800" dirty="0"/>
        </a:p>
      </dgm:t>
    </dgm:pt>
    <dgm:pt modelId="{25C05E66-C6AE-40FA-BEFD-3044D5D7A51B}" type="parTrans" cxnId="{BFB20CB8-0722-41C5-8C4F-889F472EE3D7}">
      <dgm:prSet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d-ID" sz="2800"/>
        </a:p>
      </dgm:t>
    </dgm:pt>
    <dgm:pt modelId="{6A377E3B-4983-4337-946C-6304EA757451}" type="sibTrans" cxnId="{BFB20CB8-0722-41C5-8C4F-889F472EE3D7}">
      <dgm:prSet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d-ID" sz="2800"/>
        </a:p>
      </dgm:t>
    </dgm:pt>
    <dgm:pt modelId="{1B213941-0560-4255-A4B1-B362E9FF2D2F}">
      <dgm:prSet phldrT="[Text]" custT="1"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800" dirty="0" smtClean="0"/>
            <a:t>Planning can </a:t>
          </a:r>
          <a:r>
            <a:rPr lang="id-ID" sz="2800" dirty="0" smtClean="0"/>
            <a:t>be</a:t>
          </a:r>
          <a:endParaRPr lang="id-ID" sz="2800" dirty="0"/>
        </a:p>
      </dgm:t>
    </dgm:pt>
    <dgm:pt modelId="{2BE2A5C6-A555-4E93-84EF-25A5E21E54F8}" type="parTrans" cxnId="{203BD8A3-8770-448E-8D67-6075AD67DA18}">
      <dgm:prSet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d-ID" sz="2800"/>
        </a:p>
      </dgm:t>
    </dgm:pt>
    <dgm:pt modelId="{FFDE1512-F05C-48CA-944E-ED65101B486B}" type="sibTrans" cxnId="{203BD8A3-8770-448E-8D67-6075AD67DA18}">
      <dgm:prSet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d-ID" sz="2800"/>
        </a:p>
      </dgm:t>
    </dgm:pt>
    <dgm:pt modelId="{1AEBA8BC-BF32-4DC0-81F2-5D4DA11B8E3D}">
      <dgm:prSet phldrT="[Text]" custT="1"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800" b="1" dirty="0" smtClean="0"/>
            <a:t>Top to Down </a:t>
          </a:r>
          <a:r>
            <a:rPr lang="id-ID" sz="2800" b="1" dirty="0" smtClean="0"/>
            <a:t>   </a:t>
          </a:r>
          <a:r>
            <a:rPr lang="en-US" sz="2800" dirty="0" smtClean="0"/>
            <a:t>or</a:t>
          </a:r>
          <a:endParaRPr lang="id-ID" sz="2800" dirty="0"/>
        </a:p>
      </dgm:t>
    </dgm:pt>
    <dgm:pt modelId="{A73E99EE-3D44-4E09-9C18-BBC9F41093FF}" type="parTrans" cxnId="{8D566B3B-94BA-49FE-9E73-25D1D5F77880}">
      <dgm:prSet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d-ID" sz="2800"/>
        </a:p>
      </dgm:t>
    </dgm:pt>
    <dgm:pt modelId="{5A292EDF-DC00-4AD1-BB67-84DBACE84904}" type="sibTrans" cxnId="{8D566B3B-94BA-49FE-9E73-25D1D5F77880}">
      <dgm:prSet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d-ID" sz="2800"/>
        </a:p>
      </dgm:t>
    </dgm:pt>
    <dgm:pt modelId="{F97AC46D-2DED-4CB8-8DEA-56170D8E1769}">
      <dgm:prSet phldrT="[Text]" custT="1"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800" b="1" dirty="0" smtClean="0"/>
            <a:t>Bottom to Top</a:t>
          </a:r>
          <a:endParaRPr lang="id-ID" sz="2800" dirty="0"/>
        </a:p>
      </dgm:t>
    </dgm:pt>
    <dgm:pt modelId="{B1BE3733-A895-47CB-889A-40A0C11E254E}" type="parTrans" cxnId="{34E9AC1E-70A7-45B8-AF63-7210A6DF105F}">
      <dgm:prSet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d-ID" sz="2800"/>
        </a:p>
      </dgm:t>
    </dgm:pt>
    <dgm:pt modelId="{6B0446A7-FE84-4BCC-92D0-58A679DE9D02}" type="sibTrans" cxnId="{34E9AC1E-70A7-45B8-AF63-7210A6DF105F}">
      <dgm:prSet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d-ID" sz="2800"/>
        </a:p>
      </dgm:t>
    </dgm:pt>
    <dgm:pt modelId="{60B4D50D-BF31-4152-AD74-2D2262C9C86F}">
      <dgm:prSet phldrT="[Text]" custT="1"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800" b="1" dirty="0" smtClean="0"/>
            <a:t>Involve</a:t>
          </a:r>
          <a:r>
            <a:rPr lang="en-US" sz="2800" dirty="0" smtClean="0"/>
            <a:t> and </a:t>
          </a:r>
          <a:r>
            <a:rPr lang="en-US" sz="2800" b="1" dirty="0" smtClean="0"/>
            <a:t>Communicate</a:t>
          </a:r>
          <a:r>
            <a:rPr lang="en-US" sz="2800" dirty="0" smtClean="0"/>
            <a:t> </a:t>
          </a:r>
          <a:endParaRPr lang="id-ID" sz="2800" dirty="0" smtClean="0"/>
        </a:p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800" dirty="0" smtClean="0"/>
            <a:t>with all those Concerned</a:t>
          </a:r>
          <a:endParaRPr lang="id-ID" sz="2800" dirty="0"/>
        </a:p>
      </dgm:t>
    </dgm:pt>
    <dgm:pt modelId="{D4F18596-90C5-4782-941E-BDE63E802AD5}" type="parTrans" cxnId="{DC062668-9638-4D80-99AD-A1CDD10355C5}">
      <dgm:prSet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d-ID" sz="2800"/>
        </a:p>
      </dgm:t>
    </dgm:pt>
    <dgm:pt modelId="{4C7C16B8-F701-4A57-B9F4-8F93B9B033E2}" type="sibTrans" cxnId="{DC062668-9638-4D80-99AD-A1CDD10355C5}">
      <dgm:prSet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d-ID" sz="2800"/>
        </a:p>
      </dgm:t>
    </dgm:pt>
    <dgm:pt modelId="{531C6081-DF6F-4F65-83C3-27D32B664FF1}">
      <dgm:prSet phldrT="[Text]" custT="1"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800" dirty="0" smtClean="0"/>
            <a:t>Plans must be</a:t>
          </a:r>
          <a:endParaRPr lang="id-ID" sz="2800" b="1" dirty="0" smtClean="0"/>
        </a:p>
      </dgm:t>
    </dgm:pt>
    <dgm:pt modelId="{0DDC091A-E7E9-4693-BE54-F5ABFEF00735}" type="parTrans" cxnId="{7861A3AE-D5D4-48DC-AED9-543833759310}">
      <dgm:prSet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d-ID" sz="2800"/>
        </a:p>
      </dgm:t>
    </dgm:pt>
    <dgm:pt modelId="{0335A2A2-B7FD-4854-9B9C-4ADF86649264}" type="sibTrans" cxnId="{7861A3AE-D5D4-48DC-AED9-543833759310}">
      <dgm:prSet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d-ID" sz="2800"/>
        </a:p>
      </dgm:t>
    </dgm:pt>
    <dgm:pt modelId="{C287C724-6735-460D-9ECD-E62392074C5C}">
      <dgm:prSet phldrT="[Text]" custT="1"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800" b="1" dirty="0" smtClean="0"/>
            <a:t>Evaluate</a:t>
          </a:r>
          <a:r>
            <a:rPr lang="en-US" sz="2800" dirty="0" smtClean="0"/>
            <a:t> and </a:t>
          </a:r>
          <a:r>
            <a:rPr lang="en-US" sz="2800" b="1" dirty="0" smtClean="0"/>
            <a:t>Revise</a:t>
          </a:r>
          <a:endParaRPr lang="id-ID" sz="2800" dirty="0"/>
        </a:p>
      </dgm:t>
    </dgm:pt>
    <dgm:pt modelId="{C19213D2-6F24-4411-8966-36899A676C69}" type="parTrans" cxnId="{417CB143-DD28-4926-93D2-98FF713E58AD}">
      <dgm:prSet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d-ID" sz="2800"/>
        </a:p>
      </dgm:t>
    </dgm:pt>
    <dgm:pt modelId="{C46410CF-B07F-4D9F-AD53-CD90E51D99F0}" type="sibTrans" cxnId="{417CB143-DD28-4926-93D2-98FF713E58AD}">
      <dgm:prSet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d-ID" sz="2800"/>
        </a:p>
      </dgm:t>
    </dgm:pt>
    <dgm:pt modelId="{CD392C40-6E98-454D-AEC3-4076464ED470}">
      <dgm:prSet custT="1"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800" b="1" dirty="0" smtClean="0"/>
            <a:t>Flexible</a:t>
          </a:r>
          <a:r>
            <a:rPr lang="en-US" sz="2800" dirty="0" smtClean="0"/>
            <a:t> </a:t>
          </a:r>
          <a:r>
            <a:rPr lang="id-ID" sz="2800" dirty="0" smtClean="0"/>
            <a:t>    </a:t>
          </a:r>
          <a:r>
            <a:rPr lang="en-US" sz="2800" dirty="0" smtClean="0"/>
            <a:t>and</a:t>
          </a:r>
          <a:endParaRPr lang="id-ID" sz="2800" b="1" dirty="0" smtClean="0"/>
        </a:p>
      </dgm:t>
    </dgm:pt>
    <dgm:pt modelId="{11FA942D-1D54-405E-AFB7-8B9A37453DAA}" type="parTrans" cxnId="{F40F48FD-2041-4D60-9D2F-AC4655F23E95}">
      <dgm:prSet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d-ID" sz="2800"/>
        </a:p>
      </dgm:t>
    </dgm:pt>
    <dgm:pt modelId="{2CC03EF2-EBD1-4F92-A055-122F70D01B02}" type="sibTrans" cxnId="{F40F48FD-2041-4D60-9D2F-AC4655F23E95}">
      <dgm:prSet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d-ID" sz="2800"/>
        </a:p>
      </dgm:t>
    </dgm:pt>
    <dgm:pt modelId="{893DFBCB-6EFB-44BF-8706-E90FEEA61D7B}">
      <dgm:prSet custT="1"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800" b="1" dirty="0" smtClean="0"/>
            <a:t>Dynamic</a:t>
          </a:r>
          <a:endParaRPr lang="id-ID" sz="2800" b="1" dirty="0" smtClean="0"/>
        </a:p>
      </dgm:t>
    </dgm:pt>
    <dgm:pt modelId="{522C46E3-BF87-4D92-8313-34992BACC0A7}" type="parTrans" cxnId="{7643F82C-234A-415B-9DF8-276466A8D17B}">
      <dgm:prSet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d-ID" sz="2800"/>
        </a:p>
      </dgm:t>
    </dgm:pt>
    <dgm:pt modelId="{5DB00060-CE68-4D91-9A68-A0978E816859}" type="sibTrans" cxnId="{7643F82C-234A-415B-9DF8-276466A8D17B}">
      <dgm:prSet/>
      <dgm:spPr/>
      <dgm:t>
        <a:bodyPr/>
        <a:lstStyle/>
        <a:p>
          <a:pPr marL="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d-ID" sz="2800"/>
        </a:p>
      </dgm:t>
    </dgm:pt>
    <dgm:pt modelId="{F862D989-F468-41EE-81ED-43C0C6D41E5C}" type="pres">
      <dgm:prSet presAssocID="{79ABE2D2-45CC-49DA-861E-DBBE89175CF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C4AAE30B-7620-490C-A340-5C2023869363}" type="pres">
      <dgm:prSet presAssocID="{DEF910E2-55F0-4947-B655-E8C828E38485}" presName="comp" presStyleCnt="0"/>
      <dgm:spPr/>
    </dgm:pt>
    <dgm:pt modelId="{BA924496-3B0B-47FD-8C94-64ACF59CC470}" type="pres">
      <dgm:prSet presAssocID="{DEF910E2-55F0-4947-B655-E8C828E38485}" presName="box" presStyleLbl="node1" presStyleIdx="0" presStyleCnt="5" custScaleY="66303"/>
      <dgm:spPr/>
      <dgm:t>
        <a:bodyPr/>
        <a:lstStyle/>
        <a:p>
          <a:endParaRPr lang="id-ID"/>
        </a:p>
      </dgm:t>
    </dgm:pt>
    <dgm:pt modelId="{A92F790D-30E0-4162-BF7F-1081B716DF53}" type="pres">
      <dgm:prSet presAssocID="{DEF910E2-55F0-4947-B655-E8C828E38485}" presName="img" presStyleLbl="fgImgPlace1" presStyleIdx="0" presStyleCnt="5" custScaleX="58501" custLinFactNeighborX="-13571"/>
      <dgm:spPr/>
    </dgm:pt>
    <dgm:pt modelId="{06B30743-483A-4F2A-AE99-9DAAA1D770F0}" type="pres">
      <dgm:prSet presAssocID="{DEF910E2-55F0-4947-B655-E8C828E38485}" presName="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FD65CB2-024D-4581-82CE-FBF376CFE867}" type="pres">
      <dgm:prSet presAssocID="{6A377E3B-4983-4337-946C-6304EA757451}" presName="spacer" presStyleCnt="0"/>
      <dgm:spPr/>
    </dgm:pt>
    <dgm:pt modelId="{3F1FCD22-DF7A-43B5-BCA7-6D409D1D8749}" type="pres">
      <dgm:prSet presAssocID="{1B213941-0560-4255-A4B1-B362E9FF2D2F}" presName="comp" presStyleCnt="0"/>
      <dgm:spPr/>
    </dgm:pt>
    <dgm:pt modelId="{E42B8757-10E4-4B8F-8CB8-9BD9632A4ECF}" type="pres">
      <dgm:prSet presAssocID="{1B213941-0560-4255-A4B1-B362E9FF2D2F}" presName="box" presStyleLbl="node1" presStyleIdx="1" presStyleCnt="5" custScaleY="126945"/>
      <dgm:spPr/>
      <dgm:t>
        <a:bodyPr/>
        <a:lstStyle/>
        <a:p>
          <a:endParaRPr lang="id-ID"/>
        </a:p>
      </dgm:t>
    </dgm:pt>
    <dgm:pt modelId="{B639859E-BFB6-4412-A384-BA83088BB5FE}" type="pres">
      <dgm:prSet presAssocID="{1B213941-0560-4255-A4B1-B362E9FF2D2F}" presName="img" presStyleLbl="fgImgPlace1" presStyleIdx="1" presStyleCnt="5" custScaleX="58501" custLinFactNeighborX="-13571"/>
      <dgm:spPr/>
    </dgm:pt>
    <dgm:pt modelId="{330551C1-7BC7-4B40-9B14-28767CBD593C}" type="pres">
      <dgm:prSet presAssocID="{1B213941-0560-4255-A4B1-B362E9FF2D2F}" presName="text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318420A-E0B5-4A5C-BE15-86510862850C}" type="pres">
      <dgm:prSet presAssocID="{FFDE1512-F05C-48CA-944E-ED65101B486B}" presName="spacer" presStyleCnt="0"/>
      <dgm:spPr/>
    </dgm:pt>
    <dgm:pt modelId="{448DE6A7-4842-4E18-A1C4-8766C7703791}" type="pres">
      <dgm:prSet presAssocID="{60B4D50D-BF31-4152-AD74-2D2262C9C86F}" presName="comp" presStyleCnt="0"/>
      <dgm:spPr/>
    </dgm:pt>
    <dgm:pt modelId="{EDC20044-DB72-4C2D-86AC-8386187C48EF}" type="pres">
      <dgm:prSet presAssocID="{60B4D50D-BF31-4152-AD74-2D2262C9C86F}" presName="box" presStyleLbl="node1" presStyleIdx="2" presStyleCnt="5"/>
      <dgm:spPr/>
      <dgm:t>
        <a:bodyPr/>
        <a:lstStyle/>
        <a:p>
          <a:endParaRPr lang="id-ID"/>
        </a:p>
      </dgm:t>
    </dgm:pt>
    <dgm:pt modelId="{4D00739D-707D-4DE0-B96E-D743674BA4F8}" type="pres">
      <dgm:prSet presAssocID="{60B4D50D-BF31-4152-AD74-2D2262C9C86F}" presName="img" presStyleLbl="fgImgPlace1" presStyleIdx="2" presStyleCnt="5" custScaleX="58501" custLinFactNeighborX="-13571"/>
      <dgm:spPr/>
    </dgm:pt>
    <dgm:pt modelId="{F489B056-F631-4497-BA2D-87293EB65962}" type="pres">
      <dgm:prSet presAssocID="{60B4D50D-BF31-4152-AD74-2D2262C9C86F}" presName="text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0CB114B-CE9B-4405-AF39-127F3001BE04}" type="pres">
      <dgm:prSet presAssocID="{4C7C16B8-F701-4A57-B9F4-8F93B9B033E2}" presName="spacer" presStyleCnt="0"/>
      <dgm:spPr/>
    </dgm:pt>
    <dgm:pt modelId="{A9DB4EDB-C69A-4E2B-94F6-6F092C4C1CFA}" type="pres">
      <dgm:prSet presAssocID="{531C6081-DF6F-4F65-83C3-27D32B664FF1}" presName="comp" presStyleCnt="0"/>
      <dgm:spPr/>
    </dgm:pt>
    <dgm:pt modelId="{D3802149-E941-46CC-91D4-078A40B3D3D7}" type="pres">
      <dgm:prSet presAssocID="{531C6081-DF6F-4F65-83C3-27D32B664FF1}" presName="box" presStyleLbl="node1" presStyleIdx="3" presStyleCnt="5" custScaleY="134995"/>
      <dgm:spPr/>
      <dgm:t>
        <a:bodyPr/>
        <a:lstStyle/>
        <a:p>
          <a:endParaRPr lang="id-ID"/>
        </a:p>
      </dgm:t>
    </dgm:pt>
    <dgm:pt modelId="{AF8B536F-7DF3-4DF8-96D3-7C596E59DA12}" type="pres">
      <dgm:prSet presAssocID="{531C6081-DF6F-4F65-83C3-27D32B664FF1}" presName="img" presStyleLbl="fgImgPlace1" presStyleIdx="3" presStyleCnt="5" custScaleX="58501" custLinFactNeighborX="-13571"/>
      <dgm:spPr/>
    </dgm:pt>
    <dgm:pt modelId="{85C5252E-F152-46AF-A9FA-B7CCCAE2BC67}" type="pres">
      <dgm:prSet presAssocID="{531C6081-DF6F-4F65-83C3-27D32B664FF1}" presName="text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9A21CD5-CBDC-42DB-971F-F6976EB501E0}" type="pres">
      <dgm:prSet presAssocID="{0335A2A2-B7FD-4854-9B9C-4ADF86649264}" presName="spacer" presStyleCnt="0"/>
      <dgm:spPr/>
    </dgm:pt>
    <dgm:pt modelId="{62BE619B-F775-48D6-BC39-17424E50CB5B}" type="pres">
      <dgm:prSet presAssocID="{C287C724-6735-460D-9ECD-E62392074C5C}" presName="comp" presStyleCnt="0"/>
      <dgm:spPr/>
    </dgm:pt>
    <dgm:pt modelId="{C5FECD55-6D37-4F17-96ED-8A55B8BE84E7}" type="pres">
      <dgm:prSet presAssocID="{C287C724-6735-460D-9ECD-E62392074C5C}" presName="box" presStyleLbl="node1" presStyleIdx="4" presStyleCnt="5" custScaleY="71133"/>
      <dgm:spPr/>
      <dgm:t>
        <a:bodyPr/>
        <a:lstStyle/>
        <a:p>
          <a:endParaRPr lang="id-ID"/>
        </a:p>
      </dgm:t>
    </dgm:pt>
    <dgm:pt modelId="{67C0DD99-5B6E-48BE-9104-4FB5BECDCB54}" type="pres">
      <dgm:prSet presAssocID="{C287C724-6735-460D-9ECD-E62392074C5C}" presName="img" presStyleLbl="fgImgPlace1" presStyleIdx="4" presStyleCnt="5" custScaleX="58501" custLinFactNeighborX="-13571"/>
      <dgm:spPr/>
    </dgm:pt>
    <dgm:pt modelId="{B82A1211-F04E-4A13-BBF3-4FAA65A39B66}" type="pres">
      <dgm:prSet presAssocID="{C287C724-6735-460D-9ECD-E62392074C5C}" presName="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C60D3574-2AE6-4A23-A185-A72D365355D6}" type="presOf" srcId="{DEF910E2-55F0-4947-B655-E8C828E38485}" destId="{06B30743-483A-4F2A-AE99-9DAAA1D770F0}" srcOrd="1" destOrd="0" presId="urn:microsoft.com/office/officeart/2005/8/layout/vList4#3"/>
    <dgm:cxn modelId="{7DAC4E65-AD0C-4CD5-89FC-052504833FC7}" type="presOf" srcId="{60B4D50D-BF31-4152-AD74-2D2262C9C86F}" destId="{EDC20044-DB72-4C2D-86AC-8386187C48EF}" srcOrd="0" destOrd="0" presId="urn:microsoft.com/office/officeart/2005/8/layout/vList4#3"/>
    <dgm:cxn modelId="{7643F82C-234A-415B-9DF8-276466A8D17B}" srcId="{531C6081-DF6F-4F65-83C3-27D32B664FF1}" destId="{893DFBCB-6EFB-44BF-8706-E90FEEA61D7B}" srcOrd="1" destOrd="0" parTransId="{522C46E3-BF87-4D92-8313-34992BACC0A7}" sibTransId="{5DB00060-CE68-4D91-9A68-A0978E816859}"/>
    <dgm:cxn modelId="{3E3F9E94-4FEE-4135-8D29-1DF841A98CD1}" type="presOf" srcId="{531C6081-DF6F-4F65-83C3-27D32B664FF1}" destId="{D3802149-E941-46CC-91D4-078A40B3D3D7}" srcOrd="0" destOrd="0" presId="urn:microsoft.com/office/officeart/2005/8/layout/vList4#3"/>
    <dgm:cxn modelId="{F40F48FD-2041-4D60-9D2F-AC4655F23E95}" srcId="{531C6081-DF6F-4F65-83C3-27D32B664FF1}" destId="{CD392C40-6E98-454D-AEC3-4076464ED470}" srcOrd="0" destOrd="0" parTransId="{11FA942D-1D54-405E-AFB7-8B9A37453DAA}" sibTransId="{2CC03EF2-EBD1-4F92-A055-122F70D01B02}"/>
    <dgm:cxn modelId="{DCB0B183-DF27-42A3-9957-5E75038C1926}" type="presOf" srcId="{1B213941-0560-4255-A4B1-B362E9FF2D2F}" destId="{E42B8757-10E4-4B8F-8CB8-9BD9632A4ECF}" srcOrd="0" destOrd="0" presId="urn:microsoft.com/office/officeart/2005/8/layout/vList4#3"/>
    <dgm:cxn modelId="{08B77315-F5EA-484D-832E-DF6AD941CFC0}" type="presOf" srcId="{531C6081-DF6F-4F65-83C3-27D32B664FF1}" destId="{85C5252E-F152-46AF-A9FA-B7CCCAE2BC67}" srcOrd="1" destOrd="0" presId="urn:microsoft.com/office/officeart/2005/8/layout/vList4#3"/>
    <dgm:cxn modelId="{7DFDF284-A097-4997-93B4-F5F467E37FF8}" type="presOf" srcId="{F97AC46D-2DED-4CB8-8DEA-56170D8E1769}" destId="{E42B8757-10E4-4B8F-8CB8-9BD9632A4ECF}" srcOrd="0" destOrd="2" presId="urn:microsoft.com/office/officeart/2005/8/layout/vList4#3"/>
    <dgm:cxn modelId="{10492912-F7DF-458B-9930-3B9369083484}" type="presOf" srcId="{79ABE2D2-45CC-49DA-861E-DBBE89175CF0}" destId="{F862D989-F468-41EE-81ED-43C0C6D41E5C}" srcOrd="0" destOrd="0" presId="urn:microsoft.com/office/officeart/2005/8/layout/vList4#3"/>
    <dgm:cxn modelId="{329F23B1-EF85-49ED-A668-B9097BE73EC6}" type="presOf" srcId="{CD392C40-6E98-454D-AEC3-4076464ED470}" destId="{85C5252E-F152-46AF-A9FA-B7CCCAE2BC67}" srcOrd="1" destOrd="1" presId="urn:microsoft.com/office/officeart/2005/8/layout/vList4#3"/>
    <dgm:cxn modelId="{7861A3AE-D5D4-48DC-AED9-543833759310}" srcId="{79ABE2D2-45CC-49DA-861E-DBBE89175CF0}" destId="{531C6081-DF6F-4F65-83C3-27D32B664FF1}" srcOrd="3" destOrd="0" parTransId="{0DDC091A-E7E9-4693-BE54-F5ABFEF00735}" sibTransId="{0335A2A2-B7FD-4854-9B9C-4ADF86649264}"/>
    <dgm:cxn modelId="{F95C615A-9711-4FA2-873C-43D7E0387F8A}" type="presOf" srcId="{1B213941-0560-4255-A4B1-B362E9FF2D2F}" destId="{330551C1-7BC7-4B40-9B14-28767CBD593C}" srcOrd="1" destOrd="0" presId="urn:microsoft.com/office/officeart/2005/8/layout/vList4#3"/>
    <dgm:cxn modelId="{2E723ACB-8C0E-42B8-98A7-289E0BED4AF7}" type="presOf" srcId="{893DFBCB-6EFB-44BF-8706-E90FEEA61D7B}" destId="{D3802149-E941-46CC-91D4-078A40B3D3D7}" srcOrd="0" destOrd="2" presId="urn:microsoft.com/office/officeart/2005/8/layout/vList4#3"/>
    <dgm:cxn modelId="{BFB20CB8-0722-41C5-8C4F-889F472EE3D7}" srcId="{79ABE2D2-45CC-49DA-861E-DBBE89175CF0}" destId="{DEF910E2-55F0-4947-B655-E8C828E38485}" srcOrd="0" destOrd="0" parTransId="{25C05E66-C6AE-40FA-BEFD-3044D5D7A51B}" sibTransId="{6A377E3B-4983-4337-946C-6304EA757451}"/>
    <dgm:cxn modelId="{8D566B3B-94BA-49FE-9E73-25D1D5F77880}" srcId="{1B213941-0560-4255-A4B1-B362E9FF2D2F}" destId="{1AEBA8BC-BF32-4DC0-81F2-5D4DA11B8E3D}" srcOrd="0" destOrd="0" parTransId="{A73E99EE-3D44-4E09-9C18-BBC9F41093FF}" sibTransId="{5A292EDF-DC00-4AD1-BB67-84DBACE84904}"/>
    <dgm:cxn modelId="{DC062668-9638-4D80-99AD-A1CDD10355C5}" srcId="{79ABE2D2-45CC-49DA-861E-DBBE89175CF0}" destId="{60B4D50D-BF31-4152-AD74-2D2262C9C86F}" srcOrd="2" destOrd="0" parTransId="{D4F18596-90C5-4782-941E-BDE63E802AD5}" sibTransId="{4C7C16B8-F701-4A57-B9F4-8F93B9B033E2}"/>
    <dgm:cxn modelId="{417CB143-DD28-4926-93D2-98FF713E58AD}" srcId="{79ABE2D2-45CC-49DA-861E-DBBE89175CF0}" destId="{C287C724-6735-460D-9ECD-E62392074C5C}" srcOrd="4" destOrd="0" parTransId="{C19213D2-6F24-4411-8966-36899A676C69}" sibTransId="{C46410CF-B07F-4D9F-AD53-CD90E51D99F0}"/>
    <dgm:cxn modelId="{759D7E95-F282-446A-A450-1A7CA7E586D2}" type="presOf" srcId="{C287C724-6735-460D-9ECD-E62392074C5C}" destId="{C5FECD55-6D37-4F17-96ED-8A55B8BE84E7}" srcOrd="0" destOrd="0" presId="urn:microsoft.com/office/officeart/2005/8/layout/vList4#3"/>
    <dgm:cxn modelId="{B8DD7F08-EC37-4A4D-953B-C2084E8C919E}" type="presOf" srcId="{893DFBCB-6EFB-44BF-8706-E90FEEA61D7B}" destId="{85C5252E-F152-46AF-A9FA-B7CCCAE2BC67}" srcOrd="1" destOrd="2" presId="urn:microsoft.com/office/officeart/2005/8/layout/vList4#3"/>
    <dgm:cxn modelId="{B6D90E1C-9E16-4B52-80A9-CF6522684DEF}" type="presOf" srcId="{C287C724-6735-460D-9ECD-E62392074C5C}" destId="{B82A1211-F04E-4A13-BBF3-4FAA65A39B66}" srcOrd="1" destOrd="0" presId="urn:microsoft.com/office/officeart/2005/8/layout/vList4#3"/>
    <dgm:cxn modelId="{203BD8A3-8770-448E-8D67-6075AD67DA18}" srcId="{79ABE2D2-45CC-49DA-861E-DBBE89175CF0}" destId="{1B213941-0560-4255-A4B1-B362E9FF2D2F}" srcOrd="1" destOrd="0" parTransId="{2BE2A5C6-A555-4E93-84EF-25A5E21E54F8}" sibTransId="{FFDE1512-F05C-48CA-944E-ED65101B486B}"/>
    <dgm:cxn modelId="{F96284A0-D255-4A1E-BD16-0BAB3A3B66C5}" type="presOf" srcId="{60B4D50D-BF31-4152-AD74-2D2262C9C86F}" destId="{F489B056-F631-4497-BA2D-87293EB65962}" srcOrd="1" destOrd="0" presId="urn:microsoft.com/office/officeart/2005/8/layout/vList4#3"/>
    <dgm:cxn modelId="{34E9AC1E-70A7-45B8-AF63-7210A6DF105F}" srcId="{1B213941-0560-4255-A4B1-B362E9FF2D2F}" destId="{F97AC46D-2DED-4CB8-8DEA-56170D8E1769}" srcOrd="1" destOrd="0" parTransId="{B1BE3733-A895-47CB-889A-40A0C11E254E}" sibTransId="{6B0446A7-FE84-4BCC-92D0-58A679DE9D02}"/>
    <dgm:cxn modelId="{866F116A-D02C-47C0-BAD7-F97848C38F91}" type="presOf" srcId="{CD392C40-6E98-454D-AEC3-4076464ED470}" destId="{D3802149-E941-46CC-91D4-078A40B3D3D7}" srcOrd="0" destOrd="1" presId="urn:microsoft.com/office/officeart/2005/8/layout/vList4#3"/>
    <dgm:cxn modelId="{AA5E743C-B983-4347-B777-1E9D47FB6D7B}" type="presOf" srcId="{DEF910E2-55F0-4947-B655-E8C828E38485}" destId="{BA924496-3B0B-47FD-8C94-64ACF59CC470}" srcOrd="0" destOrd="0" presId="urn:microsoft.com/office/officeart/2005/8/layout/vList4#3"/>
    <dgm:cxn modelId="{CD3B80F9-0F28-4436-B558-9002CCBD05D9}" type="presOf" srcId="{1AEBA8BC-BF32-4DC0-81F2-5D4DA11B8E3D}" destId="{330551C1-7BC7-4B40-9B14-28767CBD593C}" srcOrd="1" destOrd="1" presId="urn:microsoft.com/office/officeart/2005/8/layout/vList4#3"/>
    <dgm:cxn modelId="{9F419DE8-EA0E-49AA-A91C-9B77AF1F60FB}" type="presOf" srcId="{F97AC46D-2DED-4CB8-8DEA-56170D8E1769}" destId="{330551C1-7BC7-4B40-9B14-28767CBD593C}" srcOrd="1" destOrd="2" presId="urn:microsoft.com/office/officeart/2005/8/layout/vList4#3"/>
    <dgm:cxn modelId="{A734EF73-7B23-4F8A-90F0-F7835325C63F}" type="presOf" srcId="{1AEBA8BC-BF32-4DC0-81F2-5D4DA11B8E3D}" destId="{E42B8757-10E4-4B8F-8CB8-9BD9632A4ECF}" srcOrd="0" destOrd="1" presId="urn:microsoft.com/office/officeart/2005/8/layout/vList4#3"/>
    <dgm:cxn modelId="{4C813A34-4BCF-404F-8CB4-CC22DB0809DE}" type="presParOf" srcId="{F862D989-F468-41EE-81ED-43C0C6D41E5C}" destId="{C4AAE30B-7620-490C-A340-5C2023869363}" srcOrd="0" destOrd="0" presId="urn:microsoft.com/office/officeart/2005/8/layout/vList4#3"/>
    <dgm:cxn modelId="{BB44FE54-52FA-404B-93DF-529FFECE3F7F}" type="presParOf" srcId="{C4AAE30B-7620-490C-A340-5C2023869363}" destId="{BA924496-3B0B-47FD-8C94-64ACF59CC470}" srcOrd="0" destOrd="0" presId="urn:microsoft.com/office/officeart/2005/8/layout/vList4#3"/>
    <dgm:cxn modelId="{9ABF4AB2-FFE6-4CB1-B4B8-6AE261B4B4BD}" type="presParOf" srcId="{C4AAE30B-7620-490C-A340-5C2023869363}" destId="{A92F790D-30E0-4162-BF7F-1081B716DF53}" srcOrd="1" destOrd="0" presId="urn:microsoft.com/office/officeart/2005/8/layout/vList4#3"/>
    <dgm:cxn modelId="{7F98EDEB-AE37-419D-BB3A-D2BD3C209530}" type="presParOf" srcId="{C4AAE30B-7620-490C-A340-5C2023869363}" destId="{06B30743-483A-4F2A-AE99-9DAAA1D770F0}" srcOrd="2" destOrd="0" presId="urn:microsoft.com/office/officeart/2005/8/layout/vList4#3"/>
    <dgm:cxn modelId="{17D0055D-1F82-412F-BA49-DB44F68C8DA8}" type="presParOf" srcId="{F862D989-F468-41EE-81ED-43C0C6D41E5C}" destId="{1FD65CB2-024D-4581-82CE-FBF376CFE867}" srcOrd="1" destOrd="0" presId="urn:microsoft.com/office/officeart/2005/8/layout/vList4#3"/>
    <dgm:cxn modelId="{1798FF32-82CA-4086-8955-AB3EE4B24769}" type="presParOf" srcId="{F862D989-F468-41EE-81ED-43C0C6D41E5C}" destId="{3F1FCD22-DF7A-43B5-BCA7-6D409D1D8749}" srcOrd="2" destOrd="0" presId="urn:microsoft.com/office/officeart/2005/8/layout/vList4#3"/>
    <dgm:cxn modelId="{3B0C7370-083F-405F-A9FE-998C26F20308}" type="presParOf" srcId="{3F1FCD22-DF7A-43B5-BCA7-6D409D1D8749}" destId="{E42B8757-10E4-4B8F-8CB8-9BD9632A4ECF}" srcOrd="0" destOrd="0" presId="urn:microsoft.com/office/officeart/2005/8/layout/vList4#3"/>
    <dgm:cxn modelId="{DABFB41E-C3B6-4055-90D8-86BD5FC0FB69}" type="presParOf" srcId="{3F1FCD22-DF7A-43B5-BCA7-6D409D1D8749}" destId="{B639859E-BFB6-4412-A384-BA83088BB5FE}" srcOrd="1" destOrd="0" presId="urn:microsoft.com/office/officeart/2005/8/layout/vList4#3"/>
    <dgm:cxn modelId="{3246CBAE-9D5F-4269-845C-CDEFB4ECCE6D}" type="presParOf" srcId="{3F1FCD22-DF7A-43B5-BCA7-6D409D1D8749}" destId="{330551C1-7BC7-4B40-9B14-28767CBD593C}" srcOrd="2" destOrd="0" presId="urn:microsoft.com/office/officeart/2005/8/layout/vList4#3"/>
    <dgm:cxn modelId="{F257F12B-3372-4A73-9AB7-1A0B8A591525}" type="presParOf" srcId="{F862D989-F468-41EE-81ED-43C0C6D41E5C}" destId="{A318420A-E0B5-4A5C-BE15-86510862850C}" srcOrd="3" destOrd="0" presId="urn:microsoft.com/office/officeart/2005/8/layout/vList4#3"/>
    <dgm:cxn modelId="{BD61282A-DC92-49F0-8420-C0C2461FA7EF}" type="presParOf" srcId="{F862D989-F468-41EE-81ED-43C0C6D41E5C}" destId="{448DE6A7-4842-4E18-A1C4-8766C7703791}" srcOrd="4" destOrd="0" presId="urn:microsoft.com/office/officeart/2005/8/layout/vList4#3"/>
    <dgm:cxn modelId="{265349FF-8C61-486A-AC5E-2E26F04F3019}" type="presParOf" srcId="{448DE6A7-4842-4E18-A1C4-8766C7703791}" destId="{EDC20044-DB72-4C2D-86AC-8386187C48EF}" srcOrd="0" destOrd="0" presId="urn:microsoft.com/office/officeart/2005/8/layout/vList4#3"/>
    <dgm:cxn modelId="{52E03F6F-2142-4B64-81DC-9CD221336889}" type="presParOf" srcId="{448DE6A7-4842-4E18-A1C4-8766C7703791}" destId="{4D00739D-707D-4DE0-B96E-D743674BA4F8}" srcOrd="1" destOrd="0" presId="urn:microsoft.com/office/officeart/2005/8/layout/vList4#3"/>
    <dgm:cxn modelId="{474785B6-F125-459A-9C4C-AC62CBCCDF27}" type="presParOf" srcId="{448DE6A7-4842-4E18-A1C4-8766C7703791}" destId="{F489B056-F631-4497-BA2D-87293EB65962}" srcOrd="2" destOrd="0" presId="urn:microsoft.com/office/officeart/2005/8/layout/vList4#3"/>
    <dgm:cxn modelId="{41613E3E-4E77-44A5-9B6A-104C621CB01B}" type="presParOf" srcId="{F862D989-F468-41EE-81ED-43C0C6D41E5C}" destId="{C0CB114B-CE9B-4405-AF39-127F3001BE04}" srcOrd="5" destOrd="0" presId="urn:microsoft.com/office/officeart/2005/8/layout/vList4#3"/>
    <dgm:cxn modelId="{E4A44C19-BAC0-4681-94B6-2B240CD1E1A4}" type="presParOf" srcId="{F862D989-F468-41EE-81ED-43C0C6D41E5C}" destId="{A9DB4EDB-C69A-4E2B-94F6-6F092C4C1CFA}" srcOrd="6" destOrd="0" presId="urn:microsoft.com/office/officeart/2005/8/layout/vList4#3"/>
    <dgm:cxn modelId="{2E8D5F7C-E7BD-4DF4-9639-3BAD63DBE4EA}" type="presParOf" srcId="{A9DB4EDB-C69A-4E2B-94F6-6F092C4C1CFA}" destId="{D3802149-E941-46CC-91D4-078A40B3D3D7}" srcOrd="0" destOrd="0" presId="urn:microsoft.com/office/officeart/2005/8/layout/vList4#3"/>
    <dgm:cxn modelId="{A5D201E0-F312-4E2B-9AA9-89801EF167A8}" type="presParOf" srcId="{A9DB4EDB-C69A-4E2B-94F6-6F092C4C1CFA}" destId="{AF8B536F-7DF3-4DF8-96D3-7C596E59DA12}" srcOrd="1" destOrd="0" presId="urn:microsoft.com/office/officeart/2005/8/layout/vList4#3"/>
    <dgm:cxn modelId="{444A983C-1853-4210-A52C-F9CCFF0B8D21}" type="presParOf" srcId="{A9DB4EDB-C69A-4E2B-94F6-6F092C4C1CFA}" destId="{85C5252E-F152-46AF-A9FA-B7CCCAE2BC67}" srcOrd="2" destOrd="0" presId="urn:microsoft.com/office/officeart/2005/8/layout/vList4#3"/>
    <dgm:cxn modelId="{EA6929C6-2BEF-47B5-9CBB-66DFBD0DDF88}" type="presParOf" srcId="{F862D989-F468-41EE-81ED-43C0C6D41E5C}" destId="{19A21CD5-CBDC-42DB-971F-F6976EB501E0}" srcOrd="7" destOrd="0" presId="urn:microsoft.com/office/officeart/2005/8/layout/vList4#3"/>
    <dgm:cxn modelId="{5044C3F4-8827-4E3C-86FC-33D4C65D1136}" type="presParOf" srcId="{F862D989-F468-41EE-81ED-43C0C6D41E5C}" destId="{62BE619B-F775-48D6-BC39-17424E50CB5B}" srcOrd="8" destOrd="0" presId="urn:microsoft.com/office/officeart/2005/8/layout/vList4#3"/>
    <dgm:cxn modelId="{6F367CFD-2150-49F7-A341-920C31EC9494}" type="presParOf" srcId="{62BE619B-F775-48D6-BC39-17424E50CB5B}" destId="{C5FECD55-6D37-4F17-96ED-8A55B8BE84E7}" srcOrd="0" destOrd="0" presId="urn:microsoft.com/office/officeart/2005/8/layout/vList4#3"/>
    <dgm:cxn modelId="{B1FCF440-E5F3-4ADA-B8D4-7490E8055602}" type="presParOf" srcId="{62BE619B-F775-48D6-BC39-17424E50CB5B}" destId="{67C0DD99-5B6E-48BE-9104-4FB5BECDCB54}" srcOrd="1" destOrd="0" presId="urn:microsoft.com/office/officeart/2005/8/layout/vList4#3"/>
    <dgm:cxn modelId="{F21E9984-CC1F-4F4E-ABE7-92FEBA9327C4}" type="presParOf" srcId="{62BE619B-F775-48D6-BC39-17424E50CB5B}" destId="{B82A1211-F04E-4A13-BBF3-4FAA65A39B66}" srcOrd="2" destOrd="0" presId="urn:microsoft.com/office/officeart/2005/8/layout/vList4#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C292A9-3013-4FFF-BA87-3B8A7A2F2B05}" type="doc">
      <dgm:prSet loTypeId="urn:microsoft.com/office/officeart/2005/8/layout/process2" loCatId="process" qsTypeId="urn:microsoft.com/office/officeart/2005/8/quickstyle/3d2" qsCatId="3D" csTypeId="urn:microsoft.com/office/officeart/2005/8/colors/accent1_4" csCatId="accent1" phldr="1"/>
      <dgm:spPr/>
    </dgm:pt>
    <dgm:pt modelId="{C15D2513-0671-4CFA-8036-68B6FAC7F1B2}">
      <dgm:prSet phldrT="[Text]" custT="1"/>
      <dgm:spPr/>
      <dgm:t>
        <a:bodyPr/>
        <a:lstStyle/>
        <a:p>
          <a:r>
            <a:rPr lang="fi-FI" sz="2400" smtClean="0"/>
            <a:t>Menentukan tujuan atau sasaran untuk seluruh organisasi</a:t>
          </a:r>
          <a:endParaRPr lang="id-ID" sz="2400" dirty="0"/>
        </a:p>
      </dgm:t>
    </dgm:pt>
    <dgm:pt modelId="{28DB9A37-3E8E-404C-9317-4E70D08322AA}" type="parTrans" cxnId="{7A80FE6C-82DE-444E-A830-BBF9118CD3AD}">
      <dgm:prSet/>
      <dgm:spPr/>
      <dgm:t>
        <a:bodyPr/>
        <a:lstStyle/>
        <a:p>
          <a:endParaRPr lang="id-ID" sz="2400"/>
        </a:p>
      </dgm:t>
    </dgm:pt>
    <dgm:pt modelId="{96BA6B5F-F1D7-4188-AC38-2C5BBB639477}" type="sibTrans" cxnId="{7A80FE6C-82DE-444E-A830-BBF9118CD3AD}">
      <dgm:prSet custT="1"/>
      <dgm:spPr/>
      <dgm:t>
        <a:bodyPr/>
        <a:lstStyle/>
        <a:p>
          <a:endParaRPr lang="id-ID" sz="2400"/>
        </a:p>
      </dgm:t>
    </dgm:pt>
    <dgm:pt modelId="{41CDBECA-0460-4C2D-AEF2-1DEF5A7E8FE7}">
      <dgm:prSet phldrT="[Text]" custT="1"/>
      <dgm:spPr/>
      <dgm:t>
        <a:bodyPr/>
        <a:lstStyle/>
        <a:p>
          <a:r>
            <a:rPr lang="en-US" sz="2400" dirty="0" err="1" smtClean="0"/>
            <a:t>Membuat</a:t>
          </a:r>
          <a:r>
            <a:rPr lang="en-US" sz="2400" dirty="0" smtClean="0"/>
            <a:t> </a:t>
          </a:r>
          <a:r>
            <a:rPr lang="en-US" sz="2400" dirty="0" err="1" smtClean="0"/>
            <a:t>asumsi</a:t>
          </a:r>
          <a:r>
            <a:rPr lang="en-US" sz="2400" dirty="0" smtClean="0"/>
            <a:t> </a:t>
          </a:r>
          <a:r>
            <a:rPr lang="en-US" sz="2400" dirty="0" err="1" smtClean="0"/>
            <a:t>tentang</a:t>
          </a:r>
          <a:r>
            <a:rPr lang="en-US" sz="2400" dirty="0" smtClean="0"/>
            <a:t> </a:t>
          </a:r>
          <a:r>
            <a:rPr lang="en-US" sz="2400" dirty="0" err="1" smtClean="0"/>
            <a:t>berbagai</a:t>
          </a:r>
          <a:r>
            <a:rPr lang="en-US" sz="2400" dirty="0" smtClean="0"/>
            <a:t> </a:t>
          </a:r>
          <a:r>
            <a:rPr lang="en-US" sz="2400" dirty="0" err="1" smtClean="0"/>
            <a:t>elemen</a:t>
          </a:r>
          <a:r>
            <a:rPr lang="en-US" sz="2400" dirty="0" smtClean="0"/>
            <a:t> </a:t>
          </a:r>
          <a:r>
            <a:rPr lang="en-US" sz="2400" dirty="0" err="1" smtClean="0"/>
            <a:t>lingkungan</a:t>
          </a:r>
          <a:endParaRPr lang="id-ID" sz="2400" dirty="0"/>
        </a:p>
      </dgm:t>
    </dgm:pt>
    <dgm:pt modelId="{F7043B0A-E847-435E-8832-DB0FB85C3029}" type="parTrans" cxnId="{90EF42A2-3670-4229-885C-0175D1E01CFE}">
      <dgm:prSet/>
      <dgm:spPr/>
      <dgm:t>
        <a:bodyPr/>
        <a:lstStyle/>
        <a:p>
          <a:endParaRPr lang="id-ID" sz="2400"/>
        </a:p>
      </dgm:t>
    </dgm:pt>
    <dgm:pt modelId="{E9F6CC61-5988-44B8-8118-6623CD588D67}" type="sibTrans" cxnId="{90EF42A2-3670-4229-885C-0175D1E01CFE}">
      <dgm:prSet custT="1"/>
      <dgm:spPr/>
      <dgm:t>
        <a:bodyPr/>
        <a:lstStyle/>
        <a:p>
          <a:endParaRPr lang="id-ID" sz="2400"/>
        </a:p>
      </dgm:t>
    </dgm:pt>
    <dgm:pt modelId="{88691008-8F3C-41A0-A483-49809408E3FF}">
      <dgm:prSet phldrT="[Text]" custT="1"/>
      <dgm:spPr/>
      <dgm:t>
        <a:bodyPr/>
        <a:lstStyle/>
        <a:p>
          <a:r>
            <a:rPr lang="en-US" sz="2400" dirty="0" err="1" smtClean="0"/>
            <a:t>Menentukan</a:t>
          </a:r>
          <a:r>
            <a:rPr lang="en-US" sz="2400" dirty="0" smtClean="0"/>
            <a:t> </a:t>
          </a:r>
          <a:r>
            <a:rPr lang="en-US" sz="2400" dirty="0" err="1" smtClean="0"/>
            <a:t>Periode</a:t>
          </a:r>
          <a:r>
            <a:rPr lang="en-US" sz="2400" dirty="0" smtClean="0"/>
            <a:t> </a:t>
          </a:r>
          <a:r>
            <a:rPr lang="en-US" sz="2400" dirty="0" err="1" smtClean="0"/>
            <a:t>Perencanaan</a:t>
          </a:r>
          <a:endParaRPr lang="id-ID" sz="2400" dirty="0"/>
        </a:p>
      </dgm:t>
    </dgm:pt>
    <dgm:pt modelId="{D4D77C8C-3FF2-48F8-A5E1-97E68C6B2840}" type="parTrans" cxnId="{A24E3BCA-4E32-4AF4-9329-9F5983F0B776}">
      <dgm:prSet/>
      <dgm:spPr/>
      <dgm:t>
        <a:bodyPr/>
        <a:lstStyle/>
        <a:p>
          <a:endParaRPr lang="id-ID" sz="2400"/>
        </a:p>
      </dgm:t>
    </dgm:pt>
    <dgm:pt modelId="{ACCC9C3A-E3E1-4C68-BFA3-5FC1E53A3ABC}" type="sibTrans" cxnId="{A24E3BCA-4E32-4AF4-9329-9F5983F0B776}">
      <dgm:prSet custT="1"/>
      <dgm:spPr/>
      <dgm:t>
        <a:bodyPr/>
        <a:lstStyle/>
        <a:p>
          <a:endParaRPr lang="id-ID" sz="2400"/>
        </a:p>
      </dgm:t>
    </dgm:pt>
    <dgm:pt modelId="{E4C90F1E-F706-4E50-9D03-EABE86E2229F}">
      <dgm:prSet phldrT="[Text]" custT="1"/>
      <dgm:spPr/>
      <dgm:t>
        <a:bodyPr/>
        <a:lstStyle/>
        <a:p>
          <a:r>
            <a:rPr lang="en-US" sz="2400" dirty="0" err="1" smtClean="0"/>
            <a:t>Memeriksa</a:t>
          </a:r>
          <a:r>
            <a:rPr lang="en-US" sz="2400" dirty="0" smtClean="0"/>
            <a:t> </a:t>
          </a:r>
          <a:r>
            <a:rPr lang="en-US" sz="2400" dirty="0" err="1" smtClean="0"/>
            <a:t>Tindakan</a:t>
          </a:r>
          <a:r>
            <a:rPr lang="en-US" sz="2400" dirty="0" smtClean="0"/>
            <a:t> </a:t>
          </a:r>
          <a:r>
            <a:rPr lang="en-US" sz="2400" dirty="0" err="1" smtClean="0"/>
            <a:t>Alternatif</a:t>
          </a:r>
          <a:endParaRPr lang="id-ID" sz="2400" dirty="0"/>
        </a:p>
      </dgm:t>
    </dgm:pt>
    <dgm:pt modelId="{BD3642F5-BD50-4E52-881C-57A0606A4EFC}" type="parTrans" cxnId="{C3468E3A-D207-4FB6-859A-12EDB64D8EB2}">
      <dgm:prSet/>
      <dgm:spPr/>
      <dgm:t>
        <a:bodyPr/>
        <a:lstStyle/>
        <a:p>
          <a:endParaRPr lang="id-ID" sz="2400"/>
        </a:p>
      </dgm:t>
    </dgm:pt>
    <dgm:pt modelId="{811ED214-8F26-4A94-90F5-167D6D105964}" type="sibTrans" cxnId="{C3468E3A-D207-4FB6-859A-12EDB64D8EB2}">
      <dgm:prSet custT="1"/>
      <dgm:spPr/>
      <dgm:t>
        <a:bodyPr/>
        <a:lstStyle/>
        <a:p>
          <a:endParaRPr lang="id-ID" sz="2400"/>
        </a:p>
      </dgm:t>
    </dgm:pt>
    <dgm:pt modelId="{45528B91-22DF-4D27-BA33-D3651EBED672}">
      <dgm:prSet phldrT="[Text]" custT="1"/>
      <dgm:spPr/>
      <dgm:t>
        <a:bodyPr/>
        <a:lstStyle/>
        <a:p>
          <a:r>
            <a:rPr lang="en-US" sz="2400" dirty="0" err="1" smtClean="0"/>
            <a:t>Mengevaluasi</a:t>
          </a:r>
          <a:r>
            <a:rPr lang="en-US" sz="2400" dirty="0" smtClean="0"/>
            <a:t> </a:t>
          </a:r>
          <a:r>
            <a:rPr lang="en-US" sz="2400" dirty="0" err="1" smtClean="0"/>
            <a:t>Alternatif-alternatif</a:t>
          </a:r>
          <a:endParaRPr lang="id-ID" sz="2400" dirty="0"/>
        </a:p>
      </dgm:t>
    </dgm:pt>
    <dgm:pt modelId="{A8DBE2AF-4058-4E13-999D-A7E690BC1C6C}" type="parTrans" cxnId="{CEDA36D0-3BA7-4380-AD5B-8F94C7486B7D}">
      <dgm:prSet/>
      <dgm:spPr/>
      <dgm:t>
        <a:bodyPr/>
        <a:lstStyle/>
        <a:p>
          <a:endParaRPr lang="id-ID" sz="2400"/>
        </a:p>
      </dgm:t>
    </dgm:pt>
    <dgm:pt modelId="{EEEA097F-89AC-4CB6-BBE4-81766818B555}" type="sibTrans" cxnId="{CEDA36D0-3BA7-4380-AD5B-8F94C7486B7D}">
      <dgm:prSet custT="1"/>
      <dgm:spPr/>
      <dgm:t>
        <a:bodyPr/>
        <a:lstStyle/>
        <a:p>
          <a:endParaRPr lang="id-ID" sz="2400"/>
        </a:p>
      </dgm:t>
    </dgm:pt>
    <dgm:pt modelId="{6E394AAC-53D0-45B5-846E-B7BC5FC10378}">
      <dgm:prSet phldrT="[Text]" custT="1"/>
      <dgm:spPr/>
      <dgm:t>
        <a:bodyPr/>
        <a:lstStyle/>
        <a:p>
          <a:r>
            <a:rPr lang="en-US" sz="2400" dirty="0" err="1" smtClean="0"/>
            <a:t>Poin</a:t>
          </a:r>
          <a:r>
            <a:rPr lang="en-US" sz="2400" dirty="0" smtClean="0"/>
            <a:t> </a:t>
          </a:r>
          <a:r>
            <a:rPr lang="en-US" sz="2400" dirty="0" err="1" smtClean="0"/>
            <a:t>nyata</a:t>
          </a:r>
          <a:r>
            <a:rPr lang="en-US" sz="2400" dirty="0" smtClean="0"/>
            <a:t> </a:t>
          </a:r>
          <a:r>
            <a:rPr lang="en-US" sz="2400" dirty="0" err="1" smtClean="0"/>
            <a:t>pengambilan</a:t>
          </a:r>
          <a:r>
            <a:rPr lang="en-US" sz="2400" dirty="0" smtClean="0"/>
            <a:t> </a:t>
          </a:r>
          <a:r>
            <a:rPr lang="en-US" sz="2400" dirty="0" err="1" smtClean="0"/>
            <a:t>Keputusan</a:t>
          </a:r>
          <a:endParaRPr lang="id-ID" sz="2400" dirty="0"/>
        </a:p>
      </dgm:t>
    </dgm:pt>
    <dgm:pt modelId="{2D49FCE8-70CF-4518-A6DF-1885E11A0A57}" type="parTrans" cxnId="{2FB6C50F-52BB-4C75-805F-717BABD69872}">
      <dgm:prSet/>
      <dgm:spPr/>
      <dgm:t>
        <a:bodyPr/>
        <a:lstStyle/>
        <a:p>
          <a:endParaRPr lang="id-ID" sz="2400"/>
        </a:p>
      </dgm:t>
    </dgm:pt>
    <dgm:pt modelId="{4A7D8140-4114-4EA7-8386-AA60641205DA}" type="sibTrans" cxnId="{2FB6C50F-52BB-4C75-805F-717BABD69872}">
      <dgm:prSet custT="1"/>
      <dgm:spPr/>
      <dgm:t>
        <a:bodyPr/>
        <a:lstStyle/>
        <a:p>
          <a:endParaRPr lang="id-ID" sz="2400"/>
        </a:p>
      </dgm:t>
    </dgm:pt>
    <dgm:pt modelId="{28BCD66A-9CC4-459A-A4FF-CBE1D0A62AE2}">
      <dgm:prSet phldrT="[Text]" custT="1"/>
      <dgm:spPr/>
      <dgm:t>
        <a:bodyPr/>
        <a:lstStyle/>
        <a:p>
          <a:r>
            <a:rPr lang="en-US" sz="2400" dirty="0" err="1" smtClean="0"/>
            <a:t>Membuat</a:t>
          </a:r>
          <a:r>
            <a:rPr lang="en-US" sz="2400" dirty="0" smtClean="0"/>
            <a:t> </a:t>
          </a:r>
          <a:r>
            <a:rPr lang="en-US" sz="2400" dirty="0" err="1" smtClean="0"/>
            <a:t>Rencana</a:t>
          </a:r>
          <a:r>
            <a:rPr lang="en-US" sz="2400" dirty="0" smtClean="0"/>
            <a:t> </a:t>
          </a:r>
          <a:r>
            <a:rPr lang="en-US" sz="2400" dirty="0" err="1" smtClean="0"/>
            <a:t>Turunan</a:t>
          </a:r>
          <a:endParaRPr lang="id-ID" sz="2400" dirty="0"/>
        </a:p>
      </dgm:t>
    </dgm:pt>
    <dgm:pt modelId="{2E546515-E998-42B1-B3D1-A178A303A54A}" type="parTrans" cxnId="{6CE358D9-F7F4-448A-8153-A292A06D41BF}">
      <dgm:prSet/>
      <dgm:spPr/>
      <dgm:t>
        <a:bodyPr/>
        <a:lstStyle/>
        <a:p>
          <a:endParaRPr lang="id-ID" sz="2400"/>
        </a:p>
      </dgm:t>
    </dgm:pt>
    <dgm:pt modelId="{1B1EEBB5-8AD8-4714-B134-E80674960D52}" type="sibTrans" cxnId="{6CE358D9-F7F4-448A-8153-A292A06D41BF}">
      <dgm:prSet/>
      <dgm:spPr/>
      <dgm:t>
        <a:bodyPr/>
        <a:lstStyle/>
        <a:p>
          <a:endParaRPr lang="id-ID" sz="2400"/>
        </a:p>
      </dgm:t>
    </dgm:pt>
    <dgm:pt modelId="{515F98CC-CB93-4EAA-892F-390F665555EE}" type="pres">
      <dgm:prSet presAssocID="{84C292A9-3013-4FFF-BA87-3B8A7A2F2B05}" presName="linearFlow" presStyleCnt="0">
        <dgm:presLayoutVars>
          <dgm:resizeHandles val="exact"/>
        </dgm:presLayoutVars>
      </dgm:prSet>
      <dgm:spPr/>
    </dgm:pt>
    <dgm:pt modelId="{F2918F86-C7B3-4592-92A8-106E3FAEEFA9}" type="pres">
      <dgm:prSet presAssocID="{C15D2513-0671-4CFA-8036-68B6FAC7F1B2}" presName="node" presStyleLbl="node1" presStyleIdx="0" presStyleCnt="7" custScaleX="466650" custScaleY="131648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C7C188A-1D69-49F5-9771-A6243C105BFF}" type="pres">
      <dgm:prSet presAssocID="{96BA6B5F-F1D7-4188-AC38-2C5BBB639477}" presName="sibTrans" presStyleLbl="sibTrans2D1" presStyleIdx="0" presStyleCnt="6"/>
      <dgm:spPr/>
      <dgm:t>
        <a:bodyPr/>
        <a:lstStyle/>
        <a:p>
          <a:endParaRPr lang="id-ID"/>
        </a:p>
      </dgm:t>
    </dgm:pt>
    <dgm:pt modelId="{CAED38EE-C560-4D6D-B466-6131A9DC906E}" type="pres">
      <dgm:prSet presAssocID="{96BA6B5F-F1D7-4188-AC38-2C5BBB639477}" presName="connectorText" presStyleLbl="sibTrans2D1" presStyleIdx="0" presStyleCnt="6"/>
      <dgm:spPr/>
      <dgm:t>
        <a:bodyPr/>
        <a:lstStyle/>
        <a:p>
          <a:endParaRPr lang="id-ID"/>
        </a:p>
      </dgm:t>
    </dgm:pt>
    <dgm:pt modelId="{25CE4D2F-55BE-4E40-B9CC-CBA4819B6B9C}" type="pres">
      <dgm:prSet presAssocID="{41CDBECA-0460-4C2D-AEF2-1DEF5A7E8FE7}" presName="node" presStyleLbl="node1" presStyleIdx="1" presStyleCnt="7" custScaleX="421841" custScaleY="12933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3C41E72-A179-47E1-A0DD-72CB56BEE5B5}" type="pres">
      <dgm:prSet presAssocID="{E9F6CC61-5988-44B8-8118-6623CD588D67}" presName="sibTrans" presStyleLbl="sibTrans2D1" presStyleIdx="1" presStyleCnt="6"/>
      <dgm:spPr/>
      <dgm:t>
        <a:bodyPr/>
        <a:lstStyle/>
        <a:p>
          <a:endParaRPr lang="id-ID"/>
        </a:p>
      </dgm:t>
    </dgm:pt>
    <dgm:pt modelId="{67C88808-BD8D-4555-91D3-0E9FA8B5DF4B}" type="pres">
      <dgm:prSet presAssocID="{E9F6CC61-5988-44B8-8118-6623CD588D67}" presName="connectorText" presStyleLbl="sibTrans2D1" presStyleIdx="1" presStyleCnt="6"/>
      <dgm:spPr/>
      <dgm:t>
        <a:bodyPr/>
        <a:lstStyle/>
        <a:p>
          <a:endParaRPr lang="id-ID"/>
        </a:p>
      </dgm:t>
    </dgm:pt>
    <dgm:pt modelId="{101A2D91-4B3A-477A-88A2-867F2548AD5A}" type="pres">
      <dgm:prSet presAssocID="{88691008-8F3C-41A0-A483-49809408E3FF}" presName="node" presStyleLbl="node1" presStyleIdx="2" presStyleCnt="7" custScaleX="33829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EB5EABF-4D1B-47BB-AD11-011C82D87E5D}" type="pres">
      <dgm:prSet presAssocID="{ACCC9C3A-E3E1-4C68-BFA3-5FC1E53A3ABC}" presName="sibTrans" presStyleLbl="sibTrans2D1" presStyleIdx="2" presStyleCnt="6"/>
      <dgm:spPr/>
      <dgm:t>
        <a:bodyPr/>
        <a:lstStyle/>
        <a:p>
          <a:endParaRPr lang="id-ID"/>
        </a:p>
      </dgm:t>
    </dgm:pt>
    <dgm:pt modelId="{3CFA82CC-74EF-43BD-BF98-51E1AD274D34}" type="pres">
      <dgm:prSet presAssocID="{ACCC9C3A-E3E1-4C68-BFA3-5FC1E53A3ABC}" presName="connectorText" presStyleLbl="sibTrans2D1" presStyleIdx="2" presStyleCnt="6"/>
      <dgm:spPr/>
      <dgm:t>
        <a:bodyPr/>
        <a:lstStyle/>
        <a:p>
          <a:endParaRPr lang="id-ID"/>
        </a:p>
      </dgm:t>
    </dgm:pt>
    <dgm:pt modelId="{ED91BEEF-8935-4BBE-8EB0-C2BA17E09BDF}" type="pres">
      <dgm:prSet presAssocID="{E4C90F1E-F706-4E50-9D03-EABE86E2229F}" presName="node" presStyleLbl="node1" presStyleIdx="3" presStyleCnt="7" custScaleX="30192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8DD6051-91BE-4629-BD1D-191129346A8A}" type="pres">
      <dgm:prSet presAssocID="{811ED214-8F26-4A94-90F5-167D6D105964}" presName="sibTrans" presStyleLbl="sibTrans2D1" presStyleIdx="3" presStyleCnt="6"/>
      <dgm:spPr/>
      <dgm:t>
        <a:bodyPr/>
        <a:lstStyle/>
        <a:p>
          <a:endParaRPr lang="id-ID"/>
        </a:p>
      </dgm:t>
    </dgm:pt>
    <dgm:pt modelId="{61CE5DCE-C672-4CD2-B347-995F83544CCB}" type="pres">
      <dgm:prSet presAssocID="{811ED214-8F26-4A94-90F5-167D6D105964}" presName="connectorText" presStyleLbl="sibTrans2D1" presStyleIdx="3" presStyleCnt="6"/>
      <dgm:spPr/>
      <dgm:t>
        <a:bodyPr/>
        <a:lstStyle/>
        <a:p>
          <a:endParaRPr lang="id-ID"/>
        </a:p>
      </dgm:t>
    </dgm:pt>
    <dgm:pt modelId="{660E1342-3E4D-44E5-867D-079BBE5D81F1}" type="pres">
      <dgm:prSet presAssocID="{45528B91-22DF-4D27-BA33-D3651EBED672}" presName="node" presStyleLbl="node1" presStyleIdx="4" presStyleCnt="7" custScaleX="27973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05D2A4F-6FC0-4DA7-B944-831C15EF1B63}" type="pres">
      <dgm:prSet presAssocID="{EEEA097F-89AC-4CB6-BBE4-81766818B555}" presName="sibTrans" presStyleLbl="sibTrans2D1" presStyleIdx="4" presStyleCnt="6"/>
      <dgm:spPr/>
      <dgm:t>
        <a:bodyPr/>
        <a:lstStyle/>
        <a:p>
          <a:endParaRPr lang="id-ID"/>
        </a:p>
      </dgm:t>
    </dgm:pt>
    <dgm:pt modelId="{DDA34397-41C4-4206-8A17-88F8BA259AF4}" type="pres">
      <dgm:prSet presAssocID="{EEEA097F-89AC-4CB6-BBE4-81766818B555}" presName="connectorText" presStyleLbl="sibTrans2D1" presStyleIdx="4" presStyleCnt="6"/>
      <dgm:spPr/>
      <dgm:t>
        <a:bodyPr/>
        <a:lstStyle/>
        <a:p>
          <a:endParaRPr lang="id-ID"/>
        </a:p>
      </dgm:t>
    </dgm:pt>
    <dgm:pt modelId="{3A2B0F67-861A-4706-A8F0-07BF96D8CB3A}" type="pres">
      <dgm:prSet presAssocID="{6E394AAC-53D0-45B5-846E-B7BC5FC10378}" presName="node" presStyleLbl="node1" presStyleIdx="5" presStyleCnt="7" custScaleX="26821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3DEA161-DD68-4CA6-9573-A89DA38DBE7B}" type="pres">
      <dgm:prSet presAssocID="{4A7D8140-4114-4EA7-8386-AA60641205DA}" presName="sibTrans" presStyleLbl="sibTrans2D1" presStyleIdx="5" presStyleCnt="6"/>
      <dgm:spPr/>
      <dgm:t>
        <a:bodyPr/>
        <a:lstStyle/>
        <a:p>
          <a:endParaRPr lang="id-ID"/>
        </a:p>
      </dgm:t>
    </dgm:pt>
    <dgm:pt modelId="{7756DC28-A979-475D-8C8C-646B30DAB26E}" type="pres">
      <dgm:prSet presAssocID="{4A7D8140-4114-4EA7-8386-AA60641205DA}" presName="connectorText" presStyleLbl="sibTrans2D1" presStyleIdx="5" presStyleCnt="6"/>
      <dgm:spPr/>
      <dgm:t>
        <a:bodyPr/>
        <a:lstStyle/>
        <a:p>
          <a:endParaRPr lang="id-ID"/>
        </a:p>
      </dgm:t>
    </dgm:pt>
    <dgm:pt modelId="{C92405BE-1F6D-4058-8490-C9DC675DE3BE}" type="pres">
      <dgm:prSet presAssocID="{28BCD66A-9CC4-459A-A4FF-CBE1D0A62AE2}" presName="node" presStyleLbl="node1" presStyleIdx="6" presStyleCnt="7" custScaleX="21060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415E6F35-5793-438C-8D80-50E9449BCE78}" type="presOf" srcId="{84C292A9-3013-4FFF-BA87-3B8A7A2F2B05}" destId="{515F98CC-CB93-4EAA-892F-390F665555EE}" srcOrd="0" destOrd="0" presId="urn:microsoft.com/office/officeart/2005/8/layout/process2"/>
    <dgm:cxn modelId="{CA092867-41FF-4610-B703-1AFEA1CEC8BD}" type="presOf" srcId="{EEEA097F-89AC-4CB6-BBE4-81766818B555}" destId="{E05D2A4F-6FC0-4DA7-B944-831C15EF1B63}" srcOrd="0" destOrd="0" presId="urn:microsoft.com/office/officeart/2005/8/layout/process2"/>
    <dgm:cxn modelId="{C3468E3A-D207-4FB6-859A-12EDB64D8EB2}" srcId="{84C292A9-3013-4FFF-BA87-3B8A7A2F2B05}" destId="{E4C90F1E-F706-4E50-9D03-EABE86E2229F}" srcOrd="3" destOrd="0" parTransId="{BD3642F5-BD50-4E52-881C-57A0606A4EFC}" sibTransId="{811ED214-8F26-4A94-90F5-167D6D105964}"/>
    <dgm:cxn modelId="{D217E117-6780-431A-B924-472FE9873B0E}" type="presOf" srcId="{ACCC9C3A-E3E1-4C68-BFA3-5FC1E53A3ABC}" destId="{3CFA82CC-74EF-43BD-BF98-51E1AD274D34}" srcOrd="1" destOrd="0" presId="urn:microsoft.com/office/officeart/2005/8/layout/process2"/>
    <dgm:cxn modelId="{C9E11341-ECA5-462E-A0DC-C121EC460AD6}" type="presOf" srcId="{41CDBECA-0460-4C2D-AEF2-1DEF5A7E8FE7}" destId="{25CE4D2F-55BE-4E40-B9CC-CBA4819B6B9C}" srcOrd="0" destOrd="0" presId="urn:microsoft.com/office/officeart/2005/8/layout/process2"/>
    <dgm:cxn modelId="{CEDA36D0-3BA7-4380-AD5B-8F94C7486B7D}" srcId="{84C292A9-3013-4FFF-BA87-3B8A7A2F2B05}" destId="{45528B91-22DF-4D27-BA33-D3651EBED672}" srcOrd="4" destOrd="0" parTransId="{A8DBE2AF-4058-4E13-999D-A7E690BC1C6C}" sibTransId="{EEEA097F-89AC-4CB6-BBE4-81766818B555}"/>
    <dgm:cxn modelId="{6CE358D9-F7F4-448A-8153-A292A06D41BF}" srcId="{84C292A9-3013-4FFF-BA87-3B8A7A2F2B05}" destId="{28BCD66A-9CC4-459A-A4FF-CBE1D0A62AE2}" srcOrd="6" destOrd="0" parTransId="{2E546515-E998-42B1-B3D1-A178A303A54A}" sibTransId="{1B1EEBB5-8AD8-4714-B134-E80674960D52}"/>
    <dgm:cxn modelId="{DAABCD7A-FA81-4552-B4D5-863B996AC0D6}" type="presOf" srcId="{45528B91-22DF-4D27-BA33-D3651EBED672}" destId="{660E1342-3E4D-44E5-867D-079BBE5D81F1}" srcOrd="0" destOrd="0" presId="urn:microsoft.com/office/officeart/2005/8/layout/process2"/>
    <dgm:cxn modelId="{A24E3BCA-4E32-4AF4-9329-9F5983F0B776}" srcId="{84C292A9-3013-4FFF-BA87-3B8A7A2F2B05}" destId="{88691008-8F3C-41A0-A483-49809408E3FF}" srcOrd="2" destOrd="0" parTransId="{D4D77C8C-3FF2-48F8-A5E1-97E68C6B2840}" sibTransId="{ACCC9C3A-E3E1-4C68-BFA3-5FC1E53A3ABC}"/>
    <dgm:cxn modelId="{E777D21C-CF3D-4CE6-B83D-500C418288CE}" type="presOf" srcId="{28BCD66A-9CC4-459A-A4FF-CBE1D0A62AE2}" destId="{C92405BE-1F6D-4058-8490-C9DC675DE3BE}" srcOrd="0" destOrd="0" presId="urn:microsoft.com/office/officeart/2005/8/layout/process2"/>
    <dgm:cxn modelId="{7A80FE6C-82DE-444E-A830-BBF9118CD3AD}" srcId="{84C292A9-3013-4FFF-BA87-3B8A7A2F2B05}" destId="{C15D2513-0671-4CFA-8036-68B6FAC7F1B2}" srcOrd="0" destOrd="0" parTransId="{28DB9A37-3E8E-404C-9317-4E70D08322AA}" sibTransId="{96BA6B5F-F1D7-4188-AC38-2C5BBB639477}"/>
    <dgm:cxn modelId="{DC2ED41D-06C2-4ADF-BBAE-92EC75E515C6}" type="presOf" srcId="{EEEA097F-89AC-4CB6-BBE4-81766818B555}" destId="{DDA34397-41C4-4206-8A17-88F8BA259AF4}" srcOrd="1" destOrd="0" presId="urn:microsoft.com/office/officeart/2005/8/layout/process2"/>
    <dgm:cxn modelId="{FC57EC01-F867-4E35-BF4F-DCF989C87179}" type="presOf" srcId="{E4C90F1E-F706-4E50-9D03-EABE86E2229F}" destId="{ED91BEEF-8935-4BBE-8EB0-C2BA17E09BDF}" srcOrd="0" destOrd="0" presId="urn:microsoft.com/office/officeart/2005/8/layout/process2"/>
    <dgm:cxn modelId="{D35B9DE3-BD65-4253-8054-7BBE0A077209}" type="presOf" srcId="{96BA6B5F-F1D7-4188-AC38-2C5BBB639477}" destId="{7C7C188A-1D69-49F5-9771-A6243C105BFF}" srcOrd="0" destOrd="0" presId="urn:microsoft.com/office/officeart/2005/8/layout/process2"/>
    <dgm:cxn modelId="{32359A58-29C2-4169-8B32-C5A4458852E5}" type="presOf" srcId="{ACCC9C3A-E3E1-4C68-BFA3-5FC1E53A3ABC}" destId="{8EB5EABF-4D1B-47BB-AD11-011C82D87E5D}" srcOrd="0" destOrd="0" presId="urn:microsoft.com/office/officeart/2005/8/layout/process2"/>
    <dgm:cxn modelId="{2FB6C50F-52BB-4C75-805F-717BABD69872}" srcId="{84C292A9-3013-4FFF-BA87-3B8A7A2F2B05}" destId="{6E394AAC-53D0-45B5-846E-B7BC5FC10378}" srcOrd="5" destOrd="0" parTransId="{2D49FCE8-70CF-4518-A6DF-1885E11A0A57}" sibTransId="{4A7D8140-4114-4EA7-8386-AA60641205DA}"/>
    <dgm:cxn modelId="{A74C3D91-9659-478E-A01C-CB3C71C79D62}" type="presOf" srcId="{E9F6CC61-5988-44B8-8118-6623CD588D67}" destId="{73C41E72-A179-47E1-A0DD-72CB56BEE5B5}" srcOrd="0" destOrd="0" presId="urn:microsoft.com/office/officeart/2005/8/layout/process2"/>
    <dgm:cxn modelId="{5ACFFEBB-B32E-4D4D-A5DC-A5CC958DD3C4}" type="presOf" srcId="{88691008-8F3C-41A0-A483-49809408E3FF}" destId="{101A2D91-4B3A-477A-88A2-867F2548AD5A}" srcOrd="0" destOrd="0" presId="urn:microsoft.com/office/officeart/2005/8/layout/process2"/>
    <dgm:cxn modelId="{7E195DF6-2BC2-437E-9ACD-956223B5A485}" type="presOf" srcId="{C15D2513-0671-4CFA-8036-68B6FAC7F1B2}" destId="{F2918F86-C7B3-4592-92A8-106E3FAEEFA9}" srcOrd="0" destOrd="0" presId="urn:microsoft.com/office/officeart/2005/8/layout/process2"/>
    <dgm:cxn modelId="{0EE68D59-AA9C-48F3-85EF-B46794274B15}" type="presOf" srcId="{6E394AAC-53D0-45B5-846E-B7BC5FC10378}" destId="{3A2B0F67-861A-4706-A8F0-07BF96D8CB3A}" srcOrd="0" destOrd="0" presId="urn:microsoft.com/office/officeart/2005/8/layout/process2"/>
    <dgm:cxn modelId="{26D5D8D4-7A0A-464D-80C1-5E9960E550CE}" type="presOf" srcId="{4A7D8140-4114-4EA7-8386-AA60641205DA}" destId="{03DEA161-DD68-4CA6-9573-A89DA38DBE7B}" srcOrd="0" destOrd="0" presId="urn:microsoft.com/office/officeart/2005/8/layout/process2"/>
    <dgm:cxn modelId="{E11FE168-5708-4A24-92FD-BC1A4967DFE0}" type="presOf" srcId="{811ED214-8F26-4A94-90F5-167D6D105964}" destId="{48DD6051-91BE-4629-BD1D-191129346A8A}" srcOrd="0" destOrd="0" presId="urn:microsoft.com/office/officeart/2005/8/layout/process2"/>
    <dgm:cxn modelId="{6DD9CCDC-FEFE-48A6-B67F-1A9DF94559A2}" type="presOf" srcId="{96BA6B5F-F1D7-4188-AC38-2C5BBB639477}" destId="{CAED38EE-C560-4D6D-B466-6131A9DC906E}" srcOrd="1" destOrd="0" presId="urn:microsoft.com/office/officeart/2005/8/layout/process2"/>
    <dgm:cxn modelId="{77E6E8B0-317C-4858-9137-62227A6AD5A9}" type="presOf" srcId="{E9F6CC61-5988-44B8-8118-6623CD588D67}" destId="{67C88808-BD8D-4555-91D3-0E9FA8B5DF4B}" srcOrd="1" destOrd="0" presId="urn:microsoft.com/office/officeart/2005/8/layout/process2"/>
    <dgm:cxn modelId="{17380DD0-EFCB-44DB-A494-A78335E5A417}" type="presOf" srcId="{811ED214-8F26-4A94-90F5-167D6D105964}" destId="{61CE5DCE-C672-4CD2-B347-995F83544CCB}" srcOrd="1" destOrd="0" presId="urn:microsoft.com/office/officeart/2005/8/layout/process2"/>
    <dgm:cxn modelId="{499725FC-190F-4421-BFF5-9B072B343AE1}" type="presOf" srcId="{4A7D8140-4114-4EA7-8386-AA60641205DA}" destId="{7756DC28-A979-475D-8C8C-646B30DAB26E}" srcOrd="1" destOrd="0" presId="urn:microsoft.com/office/officeart/2005/8/layout/process2"/>
    <dgm:cxn modelId="{90EF42A2-3670-4229-885C-0175D1E01CFE}" srcId="{84C292A9-3013-4FFF-BA87-3B8A7A2F2B05}" destId="{41CDBECA-0460-4C2D-AEF2-1DEF5A7E8FE7}" srcOrd="1" destOrd="0" parTransId="{F7043B0A-E847-435E-8832-DB0FB85C3029}" sibTransId="{E9F6CC61-5988-44B8-8118-6623CD588D67}"/>
    <dgm:cxn modelId="{4EE2C2C3-FABD-4734-89A2-C4FDF822428D}" type="presParOf" srcId="{515F98CC-CB93-4EAA-892F-390F665555EE}" destId="{F2918F86-C7B3-4592-92A8-106E3FAEEFA9}" srcOrd="0" destOrd="0" presId="urn:microsoft.com/office/officeart/2005/8/layout/process2"/>
    <dgm:cxn modelId="{38755695-0683-421D-9A0C-5092264BA20B}" type="presParOf" srcId="{515F98CC-CB93-4EAA-892F-390F665555EE}" destId="{7C7C188A-1D69-49F5-9771-A6243C105BFF}" srcOrd="1" destOrd="0" presId="urn:microsoft.com/office/officeart/2005/8/layout/process2"/>
    <dgm:cxn modelId="{8116FDD1-E81C-4B29-954B-152CBF49D339}" type="presParOf" srcId="{7C7C188A-1D69-49F5-9771-A6243C105BFF}" destId="{CAED38EE-C560-4D6D-B466-6131A9DC906E}" srcOrd="0" destOrd="0" presId="urn:microsoft.com/office/officeart/2005/8/layout/process2"/>
    <dgm:cxn modelId="{4FE79EAD-060F-4C59-AB2A-DB3CC6CCB21F}" type="presParOf" srcId="{515F98CC-CB93-4EAA-892F-390F665555EE}" destId="{25CE4D2F-55BE-4E40-B9CC-CBA4819B6B9C}" srcOrd="2" destOrd="0" presId="urn:microsoft.com/office/officeart/2005/8/layout/process2"/>
    <dgm:cxn modelId="{91AFD437-6309-4DAD-B720-E3198A3D8C23}" type="presParOf" srcId="{515F98CC-CB93-4EAA-892F-390F665555EE}" destId="{73C41E72-A179-47E1-A0DD-72CB56BEE5B5}" srcOrd="3" destOrd="0" presId="urn:microsoft.com/office/officeart/2005/8/layout/process2"/>
    <dgm:cxn modelId="{5D270B77-EDD6-4009-90C5-6824CA82EAB5}" type="presParOf" srcId="{73C41E72-A179-47E1-A0DD-72CB56BEE5B5}" destId="{67C88808-BD8D-4555-91D3-0E9FA8B5DF4B}" srcOrd="0" destOrd="0" presId="urn:microsoft.com/office/officeart/2005/8/layout/process2"/>
    <dgm:cxn modelId="{04072871-8B55-4EFB-AE1D-748CFD62E14D}" type="presParOf" srcId="{515F98CC-CB93-4EAA-892F-390F665555EE}" destId="{101A2D91-4B3A-477A-88A2-867F2548AD5A}" srcOrd="4" destOrd="0" presId="urn:microsoft.com/office/officeart/2005/8/layout/process2"/>
    <dgm:cxn modelId="{F6E523A6-C4DD-43D7-828B-DE321D243D74}" type="presParOf" srcId="{515F98CC-CB93-4EAA-892F-390F665555EE}" destId="{8EB5EABF-4D1B-47BB-AD11-011C82D87E5D}" srcOrd="5" destOrd="0" presId="urn:microsoft.com/office/officeart/2005/8/layout/process2"/>
    <dgm:cxn modelId="{B920D1BB-36D9-44D5-88C0-195129107A8A}" type="presParOf" srcId="{8EB5EABF-4D1B-47BB-AD11-011C82D87E5D}" destId="{3CFA82CC-74EF-43BD-BF98-51E1AD274D34}" srcOrd="0" destOrd="0" presId="urn:microsoft.com/office/officeart/2005/8/layout/process2"/>
    <dgm:cxn modelId="{515F242B-8F5B-4241-ACE4-C19210142BD1}" type="presParOf" srcId="{515F98CC-CB93-4EAA-892F-390F665555EE}" destId="{ED91BEEF-8935-4BBE-8EB0-C2BA17E09BDF}" srcOrd="6" destOrd="0" presId="urn:microsoft.com/office/officeart/2005/8/layout/process2"/>
    <dgm:cxn modelId="{AB6DFB2B-2E4F-4809-BCFB-3CBF99591A14}" type="presParOf" srcId="{515F98CC-CB93-4EAA-892F-390F665555EE}" destId="{48DD6051-91BE-4629-BD1D-191129346A8A}" srcOrd="7" destOrd="0" presId="urn:microsoft.com/office/officeart/2005/8/layout/process2"/>
    <dgm:cxn modelId="{E52329E6-8EF9-4A4C-BDD4-122684072B73}" type="presParOf" srcId="{48DD6051-91BE-4629-BD1D-191129346A8A}" destId="{61CE5DCE-C672-4CD2-B347-995F83544CCB}" srcOrd="0" destOrd="0" presId="urn:microsoft.com/office/officeart/2005/8/layout/process2"/>
    <dgm:cxn modelId="{0A3B1B9C-F994-45D2-AFC4-C9A3A4FC7EA5}" type="presParOf" srcId="{515F98CC-CB93-4EAA-892F-390F665555EE}" destId="{660E1342-3E4D-44E5-867D-079BBE5D81F1}" srcOrd="8" destOrd="0" presId="urn:microsoft.com/office/officeart/2005/8/layout/process2"/>
    <dgm:cxn modelId="{6E7145B4-4244-470C-A9B0-DE4660613459}" type="presParOf" srcId="{515F98CC-CB93-4EAA-892F-390F665555EE}" destId="{E05D2A4F-6FC0-4DA7-B944-831C15EF1B63}" srcOrd="9" destOrd="0" presId="urn:microsoft.com/office/officeart/2005/8/layout/process2"/>
    <dgm:cxn modelId="{E83F8E49-BB97-4311-B9B4-138D1BD3D413}" type="presParOf" srcId="{E05D2A4F-6FC0-4DA7-B944-831C15EF1B63}" destId="{DDA34397-41C4-4206-8A17-88F8BA259AF4}" srcOrd="0" destOrd="0" presId="urn:microsoft.com/office/officeart/2005/8/layout/process2"/>
    <dgm:cxn modelId="{5053AFD3-D992-4ADC-A1FF-626A8E0B17B7}" type="presParOf" srcId="{515F98CC-CB93-4EAA-892F-390F665555EE}" destId="{3A2B0F67-861A-4706-A8F0-07BF96D8CB3A}" srcOrd="10" destOrd="0" presId="urn:microsoft.com/office/officeart/2005/8/layout/process2"/>
    <dgm:cxn modelId="{44D85472-FF4A-42A0-B718-7CAADF52DEE7}" type="presParOf" srcId="{515F98CC-CB93-4EAA-892F-390F665555EE}" destId="{03DEA161-DD68-4CA6-9573-A89DA38DBE7B}" srcOrd="11" destOrd="0" presId="urn:microsoft.com/office/officeart/2005/8/layout/process2"/>
    <dgm:cxn modelId="{DB756A3E-F433-4D43-BAFE-0B276622F37C}" type="presParOf" srcId="{03DEA161-DD68-4CA6-9573-A89DA38DBE7B}" destId="{7756DC28-A979-475D-8C8C-646B30DAB26E}" srcOrd="0" destOrd="0" presId="urn:microsoft.com/office/officeart/2005/8/layout/process2"/>
    <dgm:cxn modelId="{E1343068-A4B1-4ADF-8822-A95B75E531DA}" type="presParOf" srcId="{515F98CC-CB93-4EAA-892F-390F665555EE}" destId="{C92405BE-1F6D-4058-8490-C9DC675DE3BE}" srcOrd="1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466580-F3D6-460B-A8F1-CEB72F8A40BE}">
      <dsp:nvSpPr>
        <dsp:cNvPr id="0" name=""/>
        <dsp:cNvSpPr/>
      </dsp:nvSpPr>
      <dsp:spPr>
        <a:xfrm>
          <a:off x="7975940" y="4872631"/>
          <a:ext cx="1789288" cy="385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2476"/>
              </a:lnTo>
              <a:lnTo>
                <a:pt x="1789288" y="262476"/>
              </a:lnTo>
              <a:lnTo>
                <a:pt x="1789288" y="385161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B18B3D-CB27-49DE-99FC-96E79925E6D0}">
      <dsp:nvSpPr>
        <dsp:cNvPr id="0" name=""/>
        <dsp:cNvSpPr/>
      </dsp:nvSpPr>
      <dsp:spPr>
        <a:xfrm>
          <a:off x="7930220" y="4872631"/>
          <a:ext cx="91440" cy="3851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5161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DF67E1-3A44-4DD3-8BDC-619D4B3C4B03}">
      <dsp:nvSpPr>
        <dsp:cNvPr id="0" name=""/>
        <dsp:cNvSpPr/>
      </dsp:nvSpPr>
      <dsp:spPr>
        <a:xfrm>
          <a:off x="6186652" y="4872631"/>
          <a:ext cx="1789288" cy="385161"/>
        </a:xfrm>
        <a:custGeom>
          <a:avLst/>
          <a:gdLst/>
          <a:ahLst/>
          <a:cxnLst/>
          <a:rect l="0" t="0" r="0" b="0"/>
          <a:pathLst>
            <a:path>
              <a:moveTo>
                <a:pt x="1789288" y="0"/>
              </a:moveTo>
              <a:lnTo>
                <a:pt x="1789288" y="262476"/>
              </a:lnTo>
              <a:lnTo>
                <a:pt x="0" y="262476"/>
              </a:lnTo>
              <a:lnTo>
                <a:pt x="0" y="385161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2A6FDF-4FCD-4669-8BDC-2D4992FDEBF6}">
      <dsp:nvSpPr>
        <dsp:cNvPr id="0" name=""/>
        <dsp:cNvSpPr/>
      </dsp:nvSpPr>
      <dsp:spPr>
        <a:xfrm>
          <a:off x="5340544" y="3646515"/>
          <a:ext cx="2635395" cy="385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2476"/>
              </a:lnTo>
              <a:lnTo>
                <a:pt x="2635395" y="262476"/>
              </a:lnTo>
              <a:lnTo>
                <a:pt x="2635395" y="385161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067174-4434-49E5-A581-63666F916D6C}">
      <dsp:nvSpPr>
        <dsp:cNvPr id="0" name=""/>
        <dsp:cNvSpPr/>
      </dsp:nvSpPr>
      <dsp:spPr>
        <a:xfrm>
          <a:off x="2575158" y="4872631"/>
          <a:ext cx="1822204" cy="385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2476"/>
              </a:lnTo>
              <a:lnTo>
                <a:pt x="1822204" y="262476"/>
              </a:lnTo>
              <a:lnTo>
                <a:pt x="1822204" y="385161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02E112-B831-4E04-B185-18B6C6A96D8B}">
      <dsp:nvSpPr>
        <dsp:cNvPr id="0" name=""/>
        <dsp:cNvSpPr/>
      </dsp:nvSpPr>
      <dsp:spPr>
        <a:xfrm>
          <a:off x="2529438" y="4872631"/>
          <a:ext cx="91440" cy="3851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2476"/>
              </a:lnTo>
              <a:lnTo>
                <a:pt x="78636" y="262476"/>
              </a:lnTo>
              <a:lnTo>
                <a:pt x="78636" y="385161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279A6E-75AB-4F18-B782-671800891D50}">
      <dsp:nvSpPr>
        <dsp:cNvPr id="0" name=""/>
        <dsp:cNvSpPr/>
      </dsp:nvSpPr>
      <dsp:spPr>
        <a:xfrm>
          <a:off x="676162" y="4872631"/>
          <a:ext cx="1898996" cy="372967"/>
        </a:xfrm>
        <a:custGeom>
          <a:avLst/>
          <a:gdLst/>
          <a:ahLst/>
          <a:cxnLst/>
          <a:rect l="0" t="0" r="0" b="0"/>
          <a:pathLst>
            <a:path>
              <a:moveTo>
                <a:pt x="1898996" y="0"/>
              </a:moveTo>
              <a:lnTo>
                <a:pt x="1898996" y="250282"/>
              </a:lnTo>
              <a:lnTo>
                <a:pt x="0" y="250282"/>
              </a:lnTo>
              <a:lnTo>
                <a:pt x="0" y="372967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C97CFF-DBB5-4CB0-9C23-92935FC3AE03}">
      <dsp:nvSpPr>
        <dsp:cNvPr id="0" name=""/>
        <dsp:cNvSpPr/>
      </dsp:nvSpPr>
      <dsp:spPr>
        <a:xfrm>
          <a:off x="2575158" y="3646515"/>
          <a:ext cx="2765386" cy="385161"/>
        </a:xfrm>
        <a:custGeom>
          <a:avLst/>
          <a:gdLst/>
          <a:ahLst/>
          <a:cxnLst/>
          <a:rect l="0" t="0" r="0" b="0"/>
          <a:pathLst>
            <a:path>
              <a:moveTo>
                <a:pt x="2765386" y="0"/>
              </a:moveTo>
              <a:lnTo>
                <a:pt x="2765386" y="262476"/>
              </a:lnTo>
              <a:lnTo>
                <a:pt x="0" y="262476"/>
              </a:lnTo>
              <a:lnTo>
                <a:pt x="0" y="385161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424E36-B7F1-4213-8B52-01B404468F95}">
      <dsp:nvSpPr>
        <dsp:cNvPr id="0" name=""/>
        <dsp:cNvSpPr/>
      </dsp:nvSpPr>
      <dsp:spPr>
        <a:xfrm>
          <a:off x="5294824" y="2420399"/>
          <a:ext cx="91440" cy="3851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5161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26FC95-7FB3-4463-95FF-124B0CB04862}">
      <dsp:nvSpPr>
        <dsp:cNvPr id="0" name=""/>
        <dsp:cNvSpPr/>
      </dsp:nvSpPr>
      <dsp:spPr>
        <a:xfrm>
          <a:off x="5294824" y="1194284"/>
          <a:ext cx="91440" cy="3851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5161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6A64F2-852F-40F5-A29B-A2A45B7B54A9}">
      <dsp:nvSpPr>
        <dsp:cNvPr id="0" name=""/>
        <dsp:cNvSpPr/>
      </dsp:nvSpPr>
      <dsp:spPr>
        <a:xfrm>
          <a:off x="4097548" y="353330"/>
          <a:ext cx="2485992" cy="8409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32E06-862B-4C55-B50E-81263A0E9C82}">
      <dsp:nvSpPr>
        <dsp:cNvPr id="0" name=""/>
        <dsp:cNvSpPr/>
      </dsp:nvSpPr>
      <dsp:spPr>
        <a:xfrm>
          <a:off x="4244697" y="493121"/>
          <a:ext cx="2485992" cy="8409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/>
            <a:t>Perencanaan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Strategis</a:t>
          </a:r>
          <a:endParaRPr lang="en-US" sz="2400" b="1" kern="1200" dirty="0"/>
        </a:p>
      </dsp:txBody>
      <dsp:txXfrm>
        <a:off x="4269328" y="517752"/>
        <a:ext cx="2436730" cy="791692"/>
      </dsp:txXfrm>
    </dsp:sp>
    <dsp:sp modelId="{D9977ECA-B701-4BEC-BFEA-2F9A7EFAB5BB}">
      <dsp:nvSpPr>
        <dsp:cNvPr id="0" name=""/>
        <dsp:cNvSpPr/>
      </dsp:nvSpPr>
      <dsp:spPr>
        <a:xfrm>
          <a:off x="4134120" y="1579445"/>
          <a:ext cx="2412849" cy="8409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3435E1-64EC-4F20-BF23-8EFCF023F3AC}">
      <dsp:nvSpPr>
        <dsp:cNvPr id="0" name=""/>
        <dsp:cNvSpPr/>
      </dsp:nvSpPr>
      <dsp:spPr>
        <a:xfrm>
          <a:off x="4281268" y="1719236"/>
          <a:ext cx="2412849" cy="8409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/>
            <a:t>Perencanaan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Taktis</a:t>
          </a:r>
          <a:endParaRPr lang="en-US" sz="2400" b="1" kern="1200" dirty="0"/>
        </a:p>
      </dsp:txBody>
      <dsp:txXfrm>
        <a:off x="4305899" y="1743867"/>
        <a:ext cx="2363587" cy="791692"/>
      </dsp:txXfrm>
    </dsp:sp>
    <dsp:sp modelId="{907D3435-BD37-4FA9-903D-79AF158111D1}">
      <dsp:nvSpPr>
        <dsp:cNvPr id="0" name=""/>
        <dsp:cNvSpPr/>
      </dsp:nvSpPr>
      <dsp:spPr>
        <a:xfrm>
          <a:off x="3963452" y="2805561"/>
          <a:ext cx="2754184" cy="8409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F95382-D34B-4E3C-8250-44A2DCDF044D}">
      <dsp:nvSpPr>
        <dsp:cNvPr id="0" name=""/>
        <dsp:cNvSpPr/>
      </dsp:nvSpPr>
      <dsp:spPr>
        <a:xfrm>
          <a:off x="4110601" y="2945352"/>
          <a:ext cx="2754184" cy="8409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/>
            <a:t>Perencanaan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Operasional</a:t>
          </a:r>
          <a:endParaRPr lang="en-US" sz="2400" b="1" kern="1200" dirty="0"/>
        </a:p>
      </dsp:txBody>
      <dsp:txXfrm>
        <a:off x="4135232" y="2969983"/>
        <a:ext cx="2704922" cy="791692"/>
      </dsp:txXfrm>
    </dsp:sp>
    <dsp:sp modelId="{99A044A3-EF80-49B1-A13F-64EAEB071C61}">
      <dsp:nvSpPr>
        <dsp:cNvPr id="0" name=""/>
        <dsp:cNvSpPr/>
      </dsp:nvSpPr>
      <dsp:spPr>
        <a:xfrm>
          <a:off x="1354490" y="4031676"/>
          <a:ext cx="2441336" cy="8409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E9FC08-86F9-4DBB-AE8E-34BDAB18FC45}">
      <dsp:nvSpPr>
        <dsp:cNvPr id="0" name=""/>
        <dsp:cNvSpPr/>
      </dsp:nvSpPr>
      <dsp:spPr>
        <a:xfrm>
          <a:off x="1501639" y="4171468"/>
          <a:ext cx="2441336" cy="8409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Single-use plan</a:t>
          </a:r>
          <a:endParaRPr lang="en-US" sz="2400" b="1" kern="1200" dirty="0"/>
        </a:p>
      </dsp:txBody>
      <dsp:txXfrm>
        <a:off x="1526270" y="4196099"/>
        <a:ext cx="2392074" cy="791692"/>
      </dsp:txXfrm>
    </dsp:sp>
    <dsp:sp modelId="{DF8FA84F-26D2-48E2-BD78-CDF79D5A9A02}">
      <dsp:nvSpPr>
        <dsp:cNvPr id="0" name=""/>
        <dsp:cNvSpPr/>
      </dsp:nvSpPr>
      <dsp:spPr>
        <a:xfrm>
          <a:off x="-104249" y="5245598"/>
          <a:ext cx="1560824" cy="8409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08C6CC-70FA-4AD6-9716-E652E3F34CDB}">
      <dsp:nvSpPr>
        <dsp:cNvPr id="0" name=""/>
        <dsp:cNvSpPr/>
      </dsp:nvSpPr>
      <dsp:spPr>
        <a:xfrm>
          <a:off x="42898" y="5385389"/>
          <a:ext cx="1560824" cy="8409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Program</a:t>
          </a:r>
          <a:endParaRPr lang="en-US" sz="2400" b="1" kern="1200" dirty="0"/>
        </a:p>
      </dsp:txBody>
      <dsp:txXfrm>
        <a:off x="67529" y="5410020"/>
        <a:ext cx="1511562" cy="791692"/>
      </dsp:txXfrm>
    </dsp:sp>
    <dsp:sp modelId="{980C7616-6BC3-4BEB-AD85-4663A9F610AB}">
      <dsp:nvSpPr>
        <dsp:cNvPr id="0" name=""/>
        <dsp:cNvSpPr/>
      </dsp:nvSpPr>
      <dsp:spPr>
        <a:xfrm>
          <a:off x="1860579" y="5257792"/>
          <a:ext cx="1494991" cy="8409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76D426-0D19-4C6B-A4E1-F888B9574024}">
      <dsp:nvSpPr>
        <dsp:cNvPr id="0" name=""/>
        <dsp:cNvSpPr/>
      </dsp:nvSpPr>
      <dsp:spPr>
        <a:xfrm>
          <a:off x="2007728" y="5397583"/>
          <a:ext cx="1494991" cy="8409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/>
            <a:t>Projek</a:t>
          </a:r>
          <a:endParaRPr lang="en-US" sz="2400" b="1" kern="1200" dirty="0"/>
        </a:p>
      </dsp:txBody>
      <dsp:txXfrm>
        <a:off x="2032359" y="5422214"/>
        <a:ext cx="1445729" cy="791692"/>
      </dsp:txXfrm>
    </dsp:sp>
    <dsp:sp modelId="{63D31966-CF5E-48B6-9317-214C6BF51A71}">
      <dsp:nvSpPr>
        <dsp:cNvPr id="0" name=""/>
        <dsp:cNvSpPr/>
      </dsp:nvSpPr>
      <dsp:spPr>
        <a:xfrm>
          <a:off x="3649868" y="5257792"/>
          <a:ext cx="1494991" cy="8409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42BB5C-2DF7-4C68-A22B-580B48D1D907}">
      <dsp:nvSpPr>
        <dsp:cNvPr id="0" name=""/>
        <dsp:cNvSpPr/>
      </dsp:nvSpPr>
      <dsp:spPr>
        <a:xfrm>
          <a:off x="3797016" y="5397583"/>
          <a:ext cx="1494991" cy="8409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Budget</a:t>
          </a:r>
          <a:endParaRPr lang="en-US" sz="2400" b="1" kern="1200" dirty="0"/>
        </a:p>
      </dsp:txBody>
      <dsp:txXfrm>
        <a:off x="3821647" y="5422214"/>
        <a:ext cx="1445729" cy="791692"/>
      </dsp:txXfrm>
    </dsp:sp>
    <dsp:sp modelId="{D77DEDC1-FC2C-469F-940A-DB8A84DFF18A}">
      <dsp:nvSpPr>
        <dsp:cNvPr id="0" name=""/>
        <dsp:cNvSpPr/>
      </dsp:nvSpPr>
      <dsp:spPr>
        <a:xfrm>
          <a:off x="6625282" y="4031676"/>
          <a:ext cx="2701316" cy="8409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6D3FCA-0C77-46A4-A235-43CCB3055D55}">
      <dsp:nvSpPr>
        <dsp:cNvPr id="0" name=""/>
        <dsp:cNvSpPr/>
      </dsp:nvSpPr>
      <dsp:spPr>
        <a:xfrm>
          <a:off x="6772430" y="4171468"/>
          <a:ext cx="2701316" cy="8409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Standing Plan</a:t>
          </a:r>
          <a:endParaRPr lang="en-US" sz="2400" b="1" kern="1200" dirty="0"/>
        </a:p>
      </dsp:txBody>
      <dsp:txXfrm>
        <a:off x="6797061" y="4196099"/>
        <a:ext cx="2652054" cy="791692"/>
      </dsp:txXfrm>
    </dsp:sp>
    <dsp:sp modelId="{50F9E507-A7DF-4704-A9D9-DD1D1DCBCE2A}">
      <dsp:nvSpPr>
        <dsp:cNvPr id="0" name=""/>
        <dsp:cNvSpPr/>
      </dsp:nvSpPr>
      <dsp:spPr>
        <a:xfrm>
          <a:off x="5439156" y="5257792"/>
          <a:ext cx="1494991" cy="8409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2B6C21-46E9-43E7-85E6-9CBC28BF1B54}">
      <dsp:nvSpPr>
        <dsp:cNvPr id="0" name=""/>
        <dsp:cNvSpPr/>
      </dsp:nvSpPr>
      <dsp:spPr>
        <a:xfrm>
          <a:off x="5586305" y="5397583"/>
          <a:ext cx="1494991" cy="8409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Policy</a:t>
          </a:r>
          <a:endParaRPr lang="en-US" sz="2400" b="1" kern="1200" dirty="0"/>
        </a:p>
      </dsp:txBody>
      <dsp:txXfrm>
        <a:off x="5610936" y="5422214"/>
        <a:ext cx="1445729" cy="791692"/>
      </dsp:txXfrm>
    </dsp:sp>
    <dsp:sp modelId="{C2ACF385-1C78-4110-AE58-A3785BAC6FE7}">
      <dsp:nvSpPr>
        <dsp:cNvPr id="0" name=""/>
        <dsp:cNvSpPr/>
      </dsp:nvSpPr>
      <dsp:spPr>
        <a:xfrm>
          <a:off x="7228445" y="5257792"/>
          <a:ext cx="1494991" cy="8409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2750F8-03FE-4A49-9D2C-23158E127CD0}">
      <dsp:nvSpPr>
        <dsp:cNvPr id="0" name=""/>
        <dsp:cNvSpPr/>
      </dsp:nvSpPr>
      <dsp:spPr>
        <a:xfrm>
          <a:off x="7375593" y="5397583"/>
          <a:ext cx="1494991" cy="8409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/>
            <a:t>Procedur</a:t>
          </a:r>
          <a:endParaRPr lang="en-US" sz="2400" b="1" kern="1200" dirty="0"/>
        </a:p>
      </dsp:txBody>
      <dsp:txXfrm>
        <a:off x="7400224" y="5422214"/>
        <a:ext cx="1445729" cy="791692"/>
      </dsp:txXfrm>
    </dsp:sp>
    <dsp:sp modelId="{7F5558F2-16F5-45AF-A3DF-B9FCFE105CC3}">
      <dsp:nvSpPr>
        <dsp:cNvPr id="0" name=""/>
        <dsp:cNvSpPr/>
      </dsp:nvSpPr>
      <dsp:spPr>
        <a:xfrm>
          <a:off x="9017733" y="5257792"/>
          <a:ext cx="1494991" cy="8409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4EEC40-D3FA-41D9-AB08-FA16CDC86428}">
      <dsp:nvSpPr>
        <dsp:cNvPr id="0" name=""/>
        <dsp:cNvSpPr/>
      </dsp:nvSpPr>
      <dsp:spPr>
        <a:xfrm>
          <a:off x="9164882" y="5397583"/>
          <a:ext cx="1494991" cy="8409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Rule</a:t>
          </a:r>
          <a:endParaRPr lang="en-US" sz="2400" b="1" kern="1200" dirty="0"/>
        </a:p>
      </dsp:txBody>
      <dsp:txXfrm>
        <a:off x="9189513" y="5422214"/>
        <a:ext cx="1445729" cy="791692"/>
      </dsp:txXfrm>
    </dsp:sp>
    <dsp:sp modelId="{1FC78632-4CBA-4D31-A949-F9A8AD36D1D2}">
      <dsp:nvSpPr>
        <dsp:cNvPr id="0" name=""/>
        <dsp:cNvSpPr/>
      </dsp:nvSpPr>
      <dsp:spPr>
        <a:xfrm>
          <a:off x="6877838" y="353330"/>
          <a:ext cx="2354287" cy="8409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9D1791-3B57-4AFF-99A9-65458D1C16ED}">
      <dsp:nvSpPr>
        <dsp:cNvPr id="0" name=""/>
        <dsp:cNvSpPr/>
      </dsp:nvSpPr>
      <dsp:spPr>
        <a:xfrm>
          <a:off x="7024987" y="493121"/>
          <a:ext cx="2354287" cy="8409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/>
            <a:t>Visi</a:t>
          </a:r>
          <a:r>
            <a:rPr lang="en-US" sz="2400" b="1" kern="1200" dirty="0" smtClean="0"/>
            <a:t>, </a:t>
          </a:r>
          <a:r>
            <a:rPr lang="en-US" sz="2400" b="1" kern="1200" dirty="0" err="1" smtClean="0"/>
            <a:t>Misi</a:t>
          </a:r>
          <a:r>
            <a:rPr lang="en-US" sz="2400" b="1" kern="1200" dirty="0" smtClean="0"/>
            <a:t>, </a:t>
          </a:r>
          <a:r>
            <a:rPr lang="en-US" sz="2400" b="1" kern="1200" dirty="0" err="1" smtClean="0"/>
            <a:t>Tujuan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Globlal</a:t>
          </a:r>
          <a:endParaRPr lang="en-US" sz="2400" b="1" kern="1200" dirty="0"/>
        </a:p>
      </dsp:txBody>
      <dsp:txXfrm>
        <a:off x="7049618" y="517752"/>
        <a:ext cx="2305025" cy="791692"/>
      </dsp:txXfrm>
    </dsp:sp>
    <dsp:sp modelId="{5024A5D5-C4B6-4D44-949F-48899D190B4F}">
      <dsp:nvSpPr>
        <dsp:cNvPr id="0" name=""/>
        <dsp:cNvSpPr/>
      </dsp:nvSpPr>
      <dsp:spPr>
        <a:xfrm>
          <a:off x="1754417" y="340396"/>
          <a:ext cx="1757792" cy="8409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B80386-7311-49F0-A542-7F48ADA48483}">
      <dsp:nvSpPr>
        <dsp:cNvPr id="0" name=""/>
        <dsp:cNvSpPr/>
      </dsp:nvSpPr>
      <dsp:spPr>
        <a:xfrm>
          <a:off x="1901566" y="480187"/>
          <a:ext cx="1757792" cy="8409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/>
            <a:t>Jangka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Panjang</a:t>
          </a:r>
          <a:endParaRPr lang="en-US" sz="2200" b="1" kern="1200" dirty="0"/>
        </a:p>
      </dsp:txBody>
      <dsp:txXfrm>
        <a:off x="1926197" y="504818"/>
        <a:ext cx="1708530" cy="7916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924496-3B0B-47FD-8C94-64ACF59CC470}">
      <dsp:nvSpPr>
        <dsp:cNvPr id="0" name=""/>
        <dsp:cNvSpPr/>
      </dsp:nvSpPr>
      <dsp:spPr>
        <a:xfrm>
          <a:off x="0" y="77413"/>
          <a:ext cx="7024049" cy="74946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ts val="0"/>
            </a:spcAft>
            <a:tabLst/>
          </a:pPr>
          <a:r>
            <a:rPr lang="en-US" sz="2800" b="1" kern="1200" dirty="0" smtClean="0"/>
            <a:t>Take Time </a:t>
          </a:r>
          <a:r>
            <a:rPr lang="en-US" sz="2800" kern="1200" dirty="0" smtClean="0"/>
            <a:t>to Plan</a:t>
          </a:r>
          <a:endParaRPr lang="id-ID" sz="2800" kern="1200" dirty="0"/>
        </a:p>
      </dsp:txBody>
      <dsp:txXfrm>
        <a:off x="1517846" y="77413"/>
        <a:ext cx="5506202" cy="749465"/>
      </dsp:txXfrm>
    </dsp:sp>
    <dsp:sp modelId="{A92F790D-30E0-4162-BF7F-1081B716DF53}">
      <dsp:nvSpPr>
        <dsp:cNvPr id="0" name=""/>
        <dsp:cNvSpPr/>
      </dsp:nvSpPr>
      <dsp:spPr>
        <a:xfrm>
          <a:off x="213880" y="0"/>
          <a:ext cx="821827" cy="904292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42B8757-10E4-4B8F-8CB8-9BD9632A4ECF}">
      <dsp:nvSpPr>
        <dsp:cNvPr id="0" name=""/>
        <dsp:cNvSpPr/>
      </dsp:nvSpPr>
      <dsp:spPr>
        <a:xfrm>
          <a:off x="0" y="1017328"/>
          <a:ext cx="7024049" cy="1434941"/>
        </a:xfrm>
        <a:prstGeom prst="roundRect">
          <a:avLst>
            <a:gd name="adj" fmla="val 10000"/>
          </a:avLst>
        </a:prstGeom>
        <a:solidFill>
          <a:schemeClr val="accent5">
            <a:hueOff val="1202033"/>
            <a:satOff val="-2441"/>
            <a:lumOff val="1569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800" kern="1200" dirty="0" smtClean="0"/>
            <a:t>Planning can </a:t>
          </a:r>
          <a:r>
            <a:rPr lang="id-ID" sz="2800" kern="1200" dirty="0" smtClean="0"/>
            <a:t>be</a:t>
          </a:r>
          <a:endParaRPr lang="id-ID" sz="2800" kern="1200" dirty="0"/>
        </a:p>
        <a:p>
          <a:pPr marL="0" lvl="1" indent="0" algn="l" defTabSz="12446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800" b="1" kern="1200" dirty="0" smtClean="0"/>
            <a:t>Top to Down </a:t>
          </a:r>
          <a:r>
            <a:rPr lang="id-ID" sz="2800" b="1" kern="1200" dirty="0" smtClean="0"/>
            <a:t>   </a:t>
          </a:r>
          <a:r>
            <a:rPr lang="en-US" sz="2800" kern="1200" dirty="0" smtClean="0"/>
            <a:t>or</a:t>
          </a:r>
          <a:endParaRPr lang="id-ID" sz="2800" kern="1200" dirty="0"/>
        </a:p>
        <a:p>
          <a:pPr marL="0" lvl="1" indent="0" algn="l" defTabSz="12446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800" b="1" kern="1200" dirty="0" smtClean="0"/>
            <a:t>Bottom to Top</a:t>
          </a:r>
          <a:endParaRPr lang="id-ID" sz="2800" kern="1200" dirty="0"/>
        </a:p>
      </dsp:txBody>
      <dsp:txXfrm>
        <a:off x="1517846" y="1017328"/>
        <a:ext cx="5506202" cy="1434941"/>
      </dsp:txXfrm>
    </dsp:sp>
    <dsp:sp modelId="{B639859E-BFB6-4412-A384-BA83088BB5FE}">
      <dsp:nvSpPr>
        <dsp:cNvPr id="0" name=""/>
        <dsp:cNvSpPr/>
      </dsp:nvSpPr>
      <dsp:spPr>
        <a:xfrm>
          <a:off x="213880" y="1282653"/>
          <a:ext cx="821827" cy="904292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1082804"/>
            <a:satOff val="-912"/>
            <a:lumOff val="31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DC20044-DB72-4C2D-86AC-8386187C48EF}">
      <dsp:nvSpPr>
        <dsp:cNvPr id="0" name=""/>
        <dsp:cNvSpPr/>
      </dsp:nvSpPr>
      <dsp:spPr>
        <a:xfrm>
          <a:off x="0" y="2565306"/>
          <a:ext cx="7024049" cy="1130365"/>
        </a:xfrm>
        <a:prstGeom prst="roundRect">
          <a:avLst>
            <a:gd name="adj" fmla="val 10000"/>
          </a:avLst>
        </a:prstGeom>
        <a:solidFill>
          <a:schemeClr val="accent5">
            <a:hueOff val="2404066"/>
            <a:satOff val="-4882"/>
            <a:lumOff val="3137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800" b="1" kern="1200" dirty="0" smtClean="0"/>
            <a:t>Involve</a:t>
          </a:r>
          <a:r>
            <a:rPr lang="en-US" sz="2800" kern="1200" dirty="0" smtClean="0"/>
            <a:t> and </a:t>
          </a:r>
          <a:r>
            <a:rPr lang="en-US" sz="2800" b="1" kern="1200" dirty="0" smtClean="0"/>
            <a:t>Communicate</a:t>
          </a:r>
          <a:r>
            <a:rPr lang="en-US" sz="2800" kern="1200" dirty="0" smtClean="0"/>
            <a:t> </a:t>
          </a:r>
          <a:endParaRPr lang="id-ID" sz="2800" kern="1200" dirty="0" smtClean="0"/>
        </a:p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800" kern="1200" dirty="0" smtClean="0"/>
            <a:t>with all those Concerned</a:t>
          </a:r>
          <a:endParaRPr lang="id-ID" sz="2800" kern="1200" dirty="0"/>
        </a:p>
      </dsp:txBody>
      <dsp:txXfrm>
        <a:off x="1517846" y="2565306"/>
        <a:ext cx="5506202" cy="1130365"/>
      </dsp:txXfrm>
    </dsp:sp>
    <dsp:sp modelId="{4D00739D-707D-4DE0-B96E-D743674BA4F8}">
      <dsp:nvSpPr>
        <dsp:cNvPr id="0" name=""/>
        <dsp:cNvSpPr/>
      </dsp:nvSpPr>
      <dsp:spPr>
        <a:xfrm>
          <a:off x="213880" y="2678343"/>
          <a:ext cx="821827" cy="904292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2165609"/>
            <a:satOff val="-1824"/>
            <a:lumOff val="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3802149-E941-46CC-91D4-078A40B3D3D7}">
      <dsp:nvSpPr>
        <dsp:cNvPr id="0" name=""/>
        <dsp:cNvSpPr/>
      </dsp:nvSpPr>
      <dsp:spPr>
        <a:xfrm>
          <a:off x="0" y="3808708"/>
          <a:ext cx="7024049" cy="1525936"/>
        </a:xfrm>
        <a:prstGeom prst="roundRect">
          <a:avLst>
            <a:gd name="adj" fmla="val 10000"/>
          </a:avLst>
        </a:prstGeom>
        <a:solidFill>
          <a:schemeClr val="accent5">
            <a:hueOff val="3606099"/>
            <a:satOff val="-7323"/>
            <a:lumOff val="4706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800" kern="1200" dirty="0" smtClean="0"/>
            <a:t>Plans must be</a:t>
          </a:r>
          <a:endParaRPr lang="id-ID" sz="2800" b="1" kern="1200" dirty="0" smtClean="0"/>
        </a:p>
        <a:p>
          <a:pPr marL="0" lvl="1" indent="0" algn="l" defTabSz="12446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800" b="1" kern="1200" dirty="0" smtClean="0"/>
            <a:t>Flexible</a:t>
          </a:r>
          <a:r>
            <a:rPr lang="en-US" sz="2800" kern="1200" dirty="0" smtClean="0"/>
            <a:t> </a:t>
          </a:r>
          <a:r>
            <a:rPr lang="id-ID" sz="2800" kern="1200" dirty="0" smtClean="0"/>
            <a:t>    </a:t>
          </a:r>
          <a:r>
            <a:rPr lang="en-US" sz="2800" kern="1200" dirty="0" smtClean="0"/>
            <a:t>and</a:t>
          </a:r>
          <a:endParaRPr lang="id-ID" sz="2800" b="1" kern="1200" dirty="0" smtClean="0"/>
        </a:p>
        <a:p>
          <a:pPr marL="0" lvl="1" indent="0" algn="l" defTabSz="12446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800" b="1" kern="1200" dirty="0" smtClean="0"/>
            <a:t>Dynamic</a:t>
          </a:r>
          <a:endParaRPr lang="id-ID" sz="2800" b="1" kern="1200" dirty="0" smtClean="0"/>
        </a:p>
      </dsp:txBody>
      <dsp:txXfrm>
        <a:off x="1517846" y="3808708"/>
        <a:ext cx="5506202" cy="1525936"/>
      </dsp:txXfrm>
    </dsp:sp>
    <dsp:sp modelId="{AF8B536F-7DF3-4DF8-96D3-7C596E59DA12}">
      <dsp:nvSpPr>
        <dsp:cNvPr id="0" name=""/>
        <dsp:cNvSpPr/>
      </dsp:nvSpPr>
      <dsp:spPr>
        <a:xfrm>
          <a:off x="213880" y="4119530"/>
          <a:ext cx="821827" cy="904292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3248413"/>
            <a:satOff val="-2736"/>
            <a:lumOff val="94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5FECD55-6D37-4F17-96ED-8A55B8BE84E7}">
      <dsp:nvSpPr>
        <dsp:cNvPr id="0" name=""/>
        <dsp:cNvSpPr/>
      </dsp:nvSpPr>
      <dsp:spPr>
        <a:xfrm>
          <a:off x="0" y="5497795"/>
          <a:ext cx="7024049" cy="804062"/>
        </a:xfrm>
        <a:prstGeom prst="roundRect">
          <a:avLst>
            <a:gd name="adj" fmla="val 10000"/>
          </a:avLst>
        </a:prstGeom>
        <a:solidFill>
          <a:schemeClr val="accent5">
            <a:hueOff val="4808133"/>
            <a:satOff val="-9764"/>
            <a:lumOff val="6275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800" b="1" kern="1200" dirty="0" smtClean="0"/>
            <a:t>Evaluate</a:t>
          </a:r>
          <a:r>
            <a:rPr lang="en-US" sz="2800" kern="1200" dirty="0" smtClean="0"/>
            <a:t> and </a:t>
          </a:r>
          <a:r>
            <a:rPr lang="en-US" sz="2800" b="1" kern="1200" dirty="0" smtClean="0"/>
            <a:t>Revise</a:t>
          </a:r>
          <a:endParaRPr lang="id-ID" sz="2800" kern="1200" dirty="0"/>
        </a:p>
      </dsp:txBody>
      <dsp:txXfrm>
        <a:off x="1517846" y="5497795"/>
        <a:ext cx="5506202" cy="804062"/>
      </dsp:txXfrm>
    </dsp:sp>
    <dsp:sp modelId="{67C0DD99-5B6E-48BE-9104-4FB5BECDCB54}">
      <dsp:nvSpPr>
        <dsp:cNvPr id="0" name=""/>
        <dsp:cNvSpPr/>
      </dsp:nvSpPr>
      <dsp:spPr>
        <a:xfrm>
          <a:off x="213880" y="5447681"/>
          <a:ext cx="821827" cy="904292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4331217"/>
            <a:satOff val="-3648"/>
            <a:lumOff val="125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918F86-C7B3-4592-92A8-106E3FAEEFA9}">
      <dsp:nvSpPr>
        <dsp:cNvPr id="0" name=""/>
        <dsp:cNvSpPr/>
      </dsp:nvSpPr>
      <dsp:spPr>
        <a:xfrm>
          <a:off x="586849" y="3193"/>
          <a:ext cx="9949226" cy="7017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smtClean="0"/>
            <a:t>Menentukan tujuan atau sasaran untuk seluruh organisasi</a:t>
          </a:r>
          <a:endParaRPr lang="id-ID" sz="2400" kern="1200" dirty="0"/>
        </a:p>
      </dsp:txBody>
      <dsp:txXfrm>
        <a:off x="607401" y="23745"/>
        <a:ext cx="9908122" cy="660597"/>
      </dsp:txXfrm>
    </dsp:sp>
    <dsp:sp modelId="{7C7C188A-1D69-49F5-9771-A6243C105BFF}">
      <dsp:nvSpPr>
        <dsp:cNvPr id="0" name=""/>
        <dsp:cNvSpPr/>
      </dsp:nvSpPr>
      <dsp:spPr>
        <a:xfrm rot="5400000">
          <a:off x="5461522" y="718219"/>
          <a:ext cx="199880" cy="2398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400" kern="1200"/>
        </a:p>
      </dsp:txBody>
      <dsp:txXfrm rot="-5400000">
        <a:off x="5489505" y="738207"/>
        <a:ext cx="143914" cy="139916"/>
      </dsp:txXfrm>
    </dsp:sp>
    <dsp:sp modelId="{25CE4D2F-55BE-4E40-B9CC-CBA4819B6B9C}">
      <dsp:nvSpPr>
        <dsp:cNvPr id="0" name=""/>
        <dsp:cNvSpPr/>
      </dsp:nvSpPr>
      <dsp:spPr>
        <a:xfrm>
          <a:off x="1064524" y="971401"/>
          <a:ext cx="8993875" cy="689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-145407"/>
                <a:satOff val="-16984"/>
                <a:lumOff val="14708"/>
                <a:alphaOff val="0"/>
                <a:tint val="96000"/>
                <a:lumMod val="104000"/>
              </a:schemeClr>
            </a:gs>
            <a:gs pos="100000">
              <a:schemeClr val="accent1">
                <a:shade val="50000"/>
                <a:hueOff val="-145407"/>
                <a:satOff val="-16984"/>
                <a:lumOff val="14708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Membuat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asumsi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tentang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berbagai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elemen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lingkungan</a:t>
          </a:r>
          <a:endParaRPr lang="id-ID" sz="2400" kern="1200" dirty="0"/>
        </a:p>
      </dsp:txBody>
      <dsp:txXfrm>
        <a:off x="1084714" y="991591"/>
        <a:ext cx="8953495" cy="648971"/>
      </dsp:txXfrm>
    </dsp:sp>
    <dsp:sp modelId="{73C41E72-A179-47E1-A0DD-72CB56BEE5B5}">
      <dsp:nvSpPr>
        <dsp:cNvPr id="0" name=""/>
        <dsp:cNvSpPr/>
      </dsp:nvSpPr>
      <dsp:spPr>
        <a:xfrm rot="5400000">
          <a:off x="5461522" y="1674078"/>
          <a:ext cx="199880" cy="2398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-171673"/>
            <a:satOff val="-18739"/>
            <a:lumOff val="15172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400" kern="1200"/>
        </a:p>
      </dsp:txBody>
      <dsp:txXfrm rot="-5400000">
        <a:off x="5489505" y="1694066"/>
        <a:ext cx="143914" cy="139916"/>
      </dsp:txXfrm>
    </dsp:sp>
    <dsp:sp modelId="{101A2D91-4B3A-477A-88A2-867F2548AD5A}">
      <dsp:nvSpPr>
        <dsp:cNvPr id="0" name=""/>
        <dsp:cNvSpPr/>
      </dsp:nvSpPr>
      <dsp:spPr>
        <a:xfrm>
          <a:off x="1955136" y="1927259"/>
          <a:ext cx="7212651" cy="5330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-290815"/>
                <a:satOff val="-33969"/>
                <a:lumOff val="29416"/>
                <a:alphaOff val="0"/>
                <a:tint val="96000"/>
                <a:lumMod val="104000"/>
              </a:schemeClr>
            </a:gs>
            <a:gs pos="100000">
              <a:schemeClr val="accent1">
                <a:shade val="50000"/>
                <a:hueOff val="-290815"/>
                <a:satOff val="-33969"/>
                <a:lumOff val="2941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Menentukan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Periode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Perencanaan</a:t>
          </a:r>
          <a:endParaRPr lang="id-ID" sz="2400" kern="1200" dirty="0"/>
        </a:p>
      </dsp:txBody>
      <dsp:txXfrm>
        <a:off x="1970747" y="1942870"/>
        <a:ext cx="7181429" cy="501791"/>
      </dsp:txXfrm>
    </dsp:sp>
    <dsp:sp modelId="{8EB5EABF-4D1B-47BB-AD11-011C82D87E5D}">
      <dsp:nvSpPr>
        <dsp:cNvPr id="0" name=""/>
        <dsp:cNvSpPr/>
      </dsp:nvSpPr>
      <dsp:spPr>
        <a:xfrm rot="5400000">
          <a:off x="5461522" y="2473598"/>
          <a:ext cx="199880" cy="2398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-343347"/>
            <a:satOff val="-37477"/>
            <a:lumOff val="30345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400" kern="1200"/>
        </a:p>
      </dsp:txBody>
      <dsp:txXfrm rot="-5400000">
        <a:off x="5489505" y="2493586"/>
        <a:ext cx="143914" cy="139916"/>
      </dsp:txXfrm>
    </dsp:sp>
    <dsp:sp modelId="{ED91BEEF-8935-4BBE-8EB0-C2BA17E09BDF}">
      <dsp:nvSpPr>
        <dsp:cNvPr id="0" name=""/>
        <dsp:cNvSpPr/>
      </dsp:nvSpPr>
      <dsp:spPr>
        <a:xfrm>
          <a:off x="2342904" y="2726779"/>
          <a:ext cx="6437116" cy="5330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-436222"/>
                <a:satOff val="-50953"/>
                <a:lumOff val="44124"/>
                <a:alphaOff val="0"/>
                <a:tint val="96000"/>
                <a:lumMod val="104000"/>
              </a:schemeClr>
            </a:gs>
            <a:gs pos="100000">
              <a:schemeClr val="accent1">
                <a:shade val="50000"/>
                <a:hueOff val="-436222"/>
                <a:satOff val="-50953"/>
                <a:lumOff val="44124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Memeriksa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Tindakan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Alternatif</a:t>
          </a:r>
          <a:endParaRPr lang="id-ID" sz="2400" kern="1200" dirty="0"/>
        </a:p>
      </dsp:txBody>
      <dsp:txXfrm>
        <a:off x="2358515" y="2742390"/>
        <a:ext cx="6405894" cy="501791"/>
      </dsp:txXfrm>
    </dsp:sp>
    <dsp:sp modelId="{48DD6051-91BE-4629-BD1D-191129346A8A}">
      <dsp:nvSpPr>
        <dsp:cNvPr id="0" name=""/>
        <dsp:cNvSpPr/>
      </dsp:nvSpPr>
      <dsp:spPr>
        <a:xfrm rot="5400000">
          <a:off x="5461522" y="3273118"/>
          <a:ext cx="199880" cy="2398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-515020"/>
            <a:satOff val="-56216"/>
            <a:lumOff val="45517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400" kern="1200"/>
        </a:p>
      </dsp:txBody>
      <dsp:txXfrm rot="-5400000">
        <a:off x="5489505" y="3293106"/>
        <a:ext cx="143914" cy="139916"/>
      </dsp:txXfrm>
    </dsp:sp>
    <dsp:sp modelId="{660E1342-3E4D-44E5-867D-079BBE5D81F1}">
      <dsp:nvSpPr>
        <dsp:cNvPr id="0" name=""/>
        <dsp:cNvSpPr/>
      </dsp:nvSpPr>
      <dsp:spPr>
        <a:xfrm>
          <a:off x="2579423" y="3526299"/>
          <a:ext cx="5964078" cy="5330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-436222"/>
                <a:satOff val="-50953"/>
                <a:lumOff val="44124"/>
                <a:alphaOff val="0"/>
                <a:tint val="96000"/>
                <a:lumMod val="104000"/>
              </a:schemeClr>
            </a:gs>
            <a:gs pos="100000">
              <a:schemeClr val="accent1">
                <a:shade val="50000"/>
                <a:hueOff val="-436222"/>
                <a:satOff val="-50953"/>
                <a:lumOff val="44124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Mengevaluasi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Alternatif-alternatif</a:t>
          </a:r>
          <a:endParaRPr lang="id-ID" sz="2400" kern="1200" dirty="0"/>
        </a:p>
      </dsp:txBody>
      <dsp:txXfrm>
        <a:off x="2595034" y="3541910"/>
        <a:ext cx="5932856" cy="501791"/>
      </dsp:txXfrm>
    </dsp:sp>
    <dsp:sp modelId="{E05D2A4F-6FC0-4DA7-B944-831C15EF1B63}">
      <dsp:nvSpPr>
        <dsp:cNvPr id="0" name=""/>
        <dsp:cNvSpPr/>
      </dsp:nvSpPr>
      <dsp:spPr>
        <a:xfrm rot="5400000">
          <a:off x="5461522" y="4072638"/>
          <a:ext cx="199880" cy="2398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-343347"/>
            <a:satOff val="-37477"/>
            <a:lumOff val="30345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400" kern="1200"/>
        </a:p>
      </dsp:txBody>
      <dsp:txXfrm rot="-5400000">
        <a:off x="5489505" y="4092626"/>
        <a:ext cx="143914" cy="139916"/>
      </dsp:txXfrm>
    </dsp:sp>
    <dsp:sp modelId="{3A2B0F67-861A-4706-A8F0-07BF96D8CB3A}">
      <dsp:nvSpPr>
        <dsp:cNvPr id="0" name=""/>
        <dsp:cNvSpPr/>
      </dsp:nvSpPr>
      <dsp:spPr>
        <a:xfrm>
          <a:off x="2702251" y="4325819"/>
          <a:ext cx="5718422" cy="5330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-290815"/>
                <a:satOff val="-33969"/>
                <a:lumOff val="29416"/>
                <a:alphaOff val="0"/>
                <a:tint val="96000"/>
                <a:lumMod val="104000"/>
              </a:schemeClr>
            </a:gs>
            <a:gs pos="100000">
              <a:schemeClr val="accent1">
                <a:shade val="50000"/>
                <a:hueOff val="-290815"/>
                <a:satOff val="-33969"/>
                <a:lumOff val="2941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Poin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nyata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pengambilan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Keputusan</a:t>
          </a:r>
          <a:endParaRPr lang="id-ID" sz="2400" kern="1200" dirty="0"/>
        </a:p>
      </dsp:txBody>
      <dsp:txXfrm>
        <a:off x="2717862" y="4341430"/>
        <a:ext cx="5687200" cy="501791"/>
      </dsp:txXfrm>
    </dsp:sp>
    <dsp:sp modelId="{03DEA161-DD68-4CA6-9573-A89DA38DBE7B}">
      <dsp:nvSpPr>
        <dsp:cNvPr id="0" name=""/>
        <dsp:cNvSpPr/>
      </dsp:nvSpPr>
      <dsp:spPr>
        <a:xfrm rot="5400000">
          <a:off x="5461522" y="4872158"/>
          <a:ext cx="199880" cy="2398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-171673"/>
            <a:satOff val="-18739"/>
            <a:lumOff val="15172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400" kern="1200"/>
        </a:p>
      </dsp:txBody>
      <dsp:txXfrm rot="-5400000">
        <a:off x="5489505" y="4892146"/>
        <a:ext cx="143914" cy="139916"/>
      </dsp:txXfrm>
    </dsp:sp>
    <dsp:sp modelId="{C92405BE-1F6D-4058-8490-C9DC675DE3BE}">
      <dsp:nvSpPr>
        <dsp:cNvPr id="0" name=""/>
        <dsp:cNvSpPr/>
      </dsp:nvSpPr>
      <dsp:spPr>
        <a:xfrm>
          <a:off x="3316399" y="5125339"/>
          <a:ext cx="4490125" cy="5330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-145407"/>
                <a:satOff val="-16984"/>
                <a:lumOff val="14708"/>
                <a:alphaOff val="0"/>
                <a:tint val="96000"/>
                <a:lumMod val="104000"/>
              </a:schemeClr>
            </a:gs>
            <a:gs pos="100000">
              <a:schemeClr val="accent1">
                <a:shade val="50000"/>
                <a:hueOff val="-145407"/>
                <a:satOff val="-16984"/>
                <a:lumOff val="14708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Membuat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Rencana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Turunan</a:t>
          </a:r>
          <a:endParaRPr lang="id-ID" sz="2400" kern="1200" dirty="0"/>
        </a:p>
      </dsp:txBody>
      <dsp:txXfrm>
        <a:off x="3332010" y="5140950"/>
        <a:ext cx="4458903" cy="5017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#3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R. </a:t>
            </a:r>
            <a:r>
              <a:rPr lang="en-US" dirty="0" err="1" smtClean="0"/>
              <a:t>Arif</a:t>
            </a:r>
            <a:r>
              <a:rPr lang="en-US" dirty="0" smtClean="0"/>
              <a:t> </a:t>
            </a:r>
            <a:r>
              <a:rPr lang="en-US" dirty="0" err="1" smtClean="0"/>
              <a:t>Wibowo</a:t>
            </a:r>
            <a:endParaRPr lang="en-US" dirty="0" smtClean="0"/>
          </a:p>
          <a:p>
            <a:r>
              <a:rPr lang="en-US" dirty="0" smtClean="0"/>
              <a:t>HIBAH MOOC UNAIR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67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036171767"/>
              </p:ext>
            </p:extLst>
          </p:nvPr>
        </p:nvGraphicFramePr>
        <p:xfrm>
          <a:off x="3675796" y="191069"/>
          <a:ext cx="7024049" cy="6359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171732" y="1261546"/>
            <a:ext cx="2819400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dirty="0"/>
              <a:t>Principles of Planning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338002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191000" y="115670"/>
            <a:ext cx="3927678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3600" dirty="0"/>
              <a:t>Steps in Planning</a:t>
            </a:r>
            <a:endParaRPr lang="id-ID" sz="3600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889282429"/>
              </p:ext>
            </p:extLst>
          </p:nvPr>
        </p:nvGraphicFramePr>
        <p:xfrm>
          <a:off x="887104" y="916673"/>
          <a:ext cx="11122925" cy="56615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915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933" y="105495"/>
            <a:ext cx="2320268" cy="672427"/>
          </a:xfrm>
        </p:spPr>
        <p:txBody>
          <a:bodyPr/>
          <a:lstStyle/>
          <a:p>
            <a:r>
              <a:rPr lang="en-US" dirty="0" err="1" smtClean="0"/>
              <a:t>Contoh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1378" y="750625"/>
            <a:ext cx="10317706" cy="5813946"/>
          </a:xfrm>
        </p:spPr>
        <p:txBody>
          <a:bodyPr>
            <a:noAutofit/>
          </a:bodyPr>
          <a:lstStyle/>
          <a:p>
            <a:pPr marL="914400" indent="-914400">
              <a:buNone/>
            </a:pPr>
            <a:r>
              <a:rPr lang="en-US" sz="2800" b="1" dirty="0" err="1" smtClean="0"/>
              <a:t>Visi</a:t>
            </a:r>
            <a:r>
              <a:rPr lang="en-US" sz="2800" dirty="0" smtClean="0"/>
              <a:t>: 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Perusahaan </a:t>
            </a:r>
            <a:r>
              <a:rPr lang="en-US" sz="2800" dirty="0" err="1" smtClean="0"/>
              <a:t>Internasional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Mensuplai</a:t>
            </a:r>
            <a:r>
              <a:rPr lang="en-US" sz="2800" dirty="0" smtClean="0"/>
              <a:t> </a:t>
            </a:r>
            <a:r>
              <a:rPr lang="en-US" sz="2800" dirty="0" err="1"/>
              <a:t>K</a:t>
            </a:r>
            <a:r>
              <a:rPr lang="en-US" sz="2800" dirty="0" err="1" smtClean="0"/>
              <a:t>ebutuhan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/>
              <a:t>J</a:t>
            </a:r>
            <a:r>
              <a:rPr lang="en-US" sz="2800" dirty="0" err="1" smtClean="0"/>
              <a:t>asa</a:t>
            </a:r>
            <a:r>
              <a:rPr lang="en-US" sz="2800" dirty="0" smtClean="0"/>
              <a:t> </a:t>
            </a:r>
            <a:r>
              <a:rPr lang="en-US" sz="2800" dirty="0" err="1"/>
              <a:t>T</a:t>
            </a:r>
            <a:r>
              <a:rPr lang="en-US" sz="2800" dirty="0" err="1" smtClean="0"/>
              <a:t>eknologi</a:t>
            </a:r>
            <a:r>
              <a:rPr lang="en-US" sz="2800" dirty="0" smtClean="0"/>
              <a:t> </a:t>
            </a:r>
            <a:r>
              <a:rPr lang="en-US" sz="2800" dirty="0" err="1"/>
              <a:t>I</a:t>
            </a:r>
            <a:r>
              <a:rPr lang="en-US" sz="2800" dirty="0" err="1" smtClean="0"/>
              <a:t>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Terdepan</a:t>
            </a:r>
            <a:r>
              <a:rPr lang="en-US" sz="2800" dirty="0" smtClean="0"/>
              <a:t> di </a:t>
            </a:r>
            <a:r>
              <a:rPr lang="en-US" sz="2800" dirty="0" err="1" smtClean="0"/>
              <a:t>Dunia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b="1" dirty="0" err="1" smtClean="0"/>
              <a:t>Misi</a:t>
            </a:r>
            <a:r>
              <a:rPr lang="en-US" sz="2800" dirty="0" smtClean="0"/>
              <a:t>:  </a:t>
            </a:r>
          </a:p>
          <a:p>
            <a:pPr marL="1198562">
              <a:buFont typeface="Wingdings 3" charset="2"/>
              <a:buAutoNum type="arabicPeriod"/>
            </a:pPr>
            <a:r>
              <a:rPr lang="en-US" sz="2800" dirty="0" err="1"/>
              <a:t>Mewujudkan</a:t>
            </a:r>
            <a:r>
              <a:rPr lang="en-US" sz="2800" dirty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/>
              <a:t>Mengembangkan</a:t>
            </a:r>
            <a:r>
              <a:rPr lang="en-US" sz="2800" dirty="0"/>
              <a:t> </a:t>
            </a:r>
            <a:r>
              <a:rPr lang="en-US" sz="2800" dirty="0" err="1"/>
              <a:t>Perusahan</a:t>
            </a:r>
            <a:r>
              <a:rPr lang="en-US" sz="2800" dirty="0"/>
              <a:t> </a:t>
            </a:r>
            <a:r>
              <a:rPr lang="en-US" sz="2800" dirty="0" err="1"/>
              <a:t>Produsen</a:t>
            </a:r>
            <a:r>
              <a:rPr lang="en-US" sz="2800" dirty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Pensuplai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Jasa</a:t>
            </a:r>
            <a:r>
              <a:rPr lang="en-US" sz="2800" dirty="0"/>
              <a:t> </a:t>
            </a:r>
            <a:r>
              <a:rPr lang="en-US" sz="2800" dirty="0" err="1"/>
              <a:t>Teknologi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Berskala</a:t>
            </a:r>
            <a:r>
              <a:rPr lang="en-US" sz="2800" dirty="0"/>
              <a:t> </a:t>
            </a:r>
            <a:r>
              <a:rPr lang="en-US" sz="2800" dirty="0" err="1"/>
              <a:t>Internasional</a:t>
            </a:r>
            <a:r>
              <a:rPr lang="en-US" sz="2800" dirty="0"/>
              <a:t> </a:t>
            </a:r>
          </a:p>
          <a:p>
            <a:pPr marL="1198562">
              <a:buFont typeface="Wingdings 3" charset="2"/>
              <a:buAutoNum type="arabicPeriod"/>
            </a:pPr>
            <a:r>
              <a:rPr lang="en-US" sz="2800" dirty="0" err="1"/>
              <a:t>Mewujudkan</a:t>
            </a:r>
            <a:r>
              <a:rPr lang="en-US" sz="2800" dirty="0"/>
              <a:t> </a:t>
            </a:r>
            <a:r>
              <a:rPr lang="en-US" sz="2800" dirty="0" err="1"/>
              <a:t>Lembaga</a:t>
            </a:r>
            <a:r>
              <a:rPr lang="en-US" sz="2800" dirty="0"/>
              <a:t> </a:t>
            </a:r>
            <a:r>
              <a:rPr lang="en-US" sz="2800" dirty="0" err="1"/>
              <a:t>Riset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Pengembangan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bidang</a:t>
            </a:r>
            <a:r>
              <a:rPr lang="en-US" sz="2800" dirty="0"/>
              <a:t> </a:t>
            </a:r>
            <a:r>
              <a:rPr lang="en-US" sz="2800" dirty="0" err="1"/>
              <a:t>Teknologi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Bisnis</a:t>
            </a:r>
            <a:r>
              <a:rPr lang="en-US" sz="2800" dirty="0" smtClean="0"/>
              <a:t> </a:t>
            </a:r>
            <a:endParaRPr lang="en-US" sz="2800" dirty="0"/>
          </a:p>
          <a:p>
            <a:pPr marL="1198562">
              <a:buAutoNum type="arabicPeriod"/>
            </a:pPr>
            <a:r>
              <a:rPr lang="en-US" sz="2800" dirty="0" err="1" smtClean="0"/>
              <a:t>Mewujudkan</a:t>
            </a:r>
            <a:r>
              <a:rPr lang="en-US" sz="2800" dirty="0" smtClean="0"/>
              <a:t> </a:t>
            </a:r>
            <a:r>
              <a:rPr lang="en-US" sz="2800" dirty="0" err="1" smtClean="0"/>
              <a:t>Lembaga</a:t>
            </a:r>
            <a:r>
              <a:rPr lang="en-US" sz="2800" dirty="0" smtClean="0"/>
              <a:t> </a:t>
            </a:r>
            <a:r>
              <a:rPr lang="en-US" sz="2800" dirty="0" err="1" smtClean="0"/>
              <a:t>Pendidikan</a:t>
            </a:r>
            <a:r>
              <a:rPr lang="en-US" sz="2800" dirty="0" smtClean="0"/>
              <a:t> </a:t>
            </a:r>
            <a:r>
              <a:rPr lang="en-US" sz="2800" dirty="0" err="1" smtClean="0"/>
              <a:t>Internasional</a:t>
            </a:r>
            <a:r>
              <a:rPr lang="en-US" sz="2800" dirty="0" smtClean="0"/>
              <a:t> </a:t>
            </a:r>
            <a:r>
              <a:rPr lang="en-US" sz="2800" dirty="0" err="1" smtClean="0"/>
              <a:t>Berbasis</a:t>
            </a:r>
            <a:r>
              <a:rPr lang="en-US" sz="2800" dirty="0" smtClean="0"/>
              <a:t> </a:t>
            </a:r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Bisnis</a:t>
            </a:r>
            <a:r>
              <a:rPr lang="en-US" sz="2800" dirty="0" smtClean="0"/>
              <a:t> </a:t>
            </a:r>
          </a:p>
          <a:p>
            <a:pPr marL="1198562">
              <a:buAutoNum type="arabicPeriod"/>
            </a:pPr>
            <a:r>
              <a:rPr lang="en-US" sz="2800" dirty="0" err="1" smtClean="0"/>
              <a:t>Membangun</a:t>
            </a:r>
            <a:r>
              <a:rPr lang="en-US" sz="2800" dirty="0" smtClean="0"/>
              <a:t> </a:t>
            </a:r>
            <a:r>
              <a:rPr lang="en-US" sz="2800" dirty="0" err="1" smtClean="0"/>
              <a:t>Kerjasama</a:t>
            </a:r>
            <a:r>
              <a:rPr lang="en-US" sz="2800" dirty="0" smtClean="0"/>
              <a:t> </a:t>
            </a:r>
            <a:r>
              <a:rPr lang="en-US" sz="2800" dirty="0" err="1" smtClean="0"/>
              <a:t>Internasional</a:t>
            </a:r>
            <a:r>
              <a:rPr lang="en-US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6165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8795" y="1567543"/>
            <a:ext cx="9963397" cy="4904509"/>
          </a:xfrm>
        </p:spPr>
        <p:txBody>
          <a:bodyPr>
            <a:normAutofit/>
          </a:bodyPr>
          <a:lstStyle/>
          <a:p>
            <a:r>
              <a:rPr lang="en-US" sz="2800" b="1" dirty="0" err="1"/>
              <a:t>Tujuan</a:t>
            </a:r>
            <a:r>
              <a:rPr lang="en-US" sz="2800" b="1" dirty="0"/>
              <a:t> (</a:t>
            </a:r>
            <a:r>
              <a:rPr lang="en-US" sz="2800" b="1" dirty="0" smtClean="0"/>
              <a:t>Objectives) : </a:t>
            </a:r>
          </a:p>
          <a:p>
            <a:pPr marL="1198562">
              <a:buAutoNum type="arabicPeriod"/>
            </a:pPr>
            <a:r>
              <a:rPr lang="en-US" sz="2800" dirty="0" err="1" smtClean="0"/>
              <a:t>Membangun</a:t>
            </a:r>
            <a:r>
              <a:rPr lang="en-US" sz="2800" dirty="0" smtClean="0"/>
              <a:t> Perusahaan </a:t>
            </a:r>
            <a:r>
              <a:rPr lang="en-US" sz="2800" dirty="0" err="1" smtClean="0"/>
              <a:t>Produksi</a:t>
            </a:r>
            <a:r>
              <a:rPr lang="en-US" sz="2800" dirty="0" smtClean="0"/>
              <a:t> ….. </a:t>
            </a:r>
            <a:endParaRPr lang="en-US" sz="2800" dirty="0" smtClean="0"/>
          </a:p>
          <a:p>
            <a:pPr marL="1198562">
              <a:buAutoNum type="arabicPeriod"/>
            </a:pPr>
            <a:r>
              <a:rPr lang="en-US" sz="2800" dirty="0" err="1" smtClean="0"/>
              <a:t>Mengembangkan</a:t>
            </a:r>
            <a:r>
              <a:rPr lang="en-US" sz="2800" dirty="0" smtClean="0"/>
              <a:t> </a:t>
            </a:r>
            <a:r>
              <a:rPr lang="en-US" sz="2800" dirty="0" err="1"/>
              <a:t>Potensi</a:t>
            </a:r>
            <a:r>
              <a:rPr lang="en-US" sz="2800" dirty="0"/>
              <a:t> </a:t>
            </a:r>
            <a:r>
              <a:rPr lang="en-US" sz="2800" dirty="0" err="1"/>
              <a:t>Sumber</a:t>
            </a:r>
            <a:r>
              <a:rPr lang="en-US" sz="2800" dirty="0"/>
              <a:t> </a:t>
            </a:r>
            <a:r>
              <a:rPr lang="en-US" sz="2800" dirty="0" err="1"/>
              <a:t>Daya</a:t>
            </a:r>
            <a:r>
              <a:rPr lang="en-US" sz="2800" dirty="0"/>
              <a:t> </a:t>
            </a:r>
            <a:r>
              <a:rPr lang="en-US" sz="2800" dirty="0" err="1" smtClean="0"/>
              <a:t>Manusia</a:t>
            </a:r>
            <a:endParaRPr lang="en-US" sz="2800" dirty="0"/>
          </a:p>
          <a:p>
            <a:pPr marL="1198562">
              <a:buFont typeface="Wingdings 3" charset="2"/>
              <a:buAutoNum type="arabicPeriod"/>
            </a:pPr>
            <a:r>
              <a:rPr lang="en-US" sz="2800" dirty="0" err="1" smtClean="0"/>
              <a:t>Mengembangkan</a:t>
            </a:r>
            <a:r>
              <a:rPr lang="en-US" sz="2800" dirty="0" smtClean="0"/>
              <a:t> </a:t>
            </a:r>
            <a:r>
              <a:rPr lang="en-US" sz="2800" dirty="0" err="1" smtClean="0"/>
              <a:t>Riset</a:t>
            </a:r>
            <a:r>
              <a:rPr lang="en-US" sz="2800" dirty="0" smtClean="0"/>
              <a:t> … </a:t>
            </a:r>
          </a:p>
          <a:p>
            <a:pPr marL="1198562">
              <a:buAutoNum type="arabicPeriod"/>
            </a:pPr>
            <a:r>
              <a:rPr lang="en-US" sz="2800" dirty="0" err="1"/>
              <a:t>Memproduksi</a:t>
            </a:r>
            <a:r>
              <a:rPr lang="en-US" sz="2800" dirty="0"/>
              <a:t> …. </a:t>
            </a:r>
          </a:p>
          <a:p>
            <a:pPr marL="1198562">
              <a:buAutoNum type="arabicPeriod"/>
            </a:pPr>
            <a:r>
              <a:rPr lang="en-US" sz="2800" dirty="0" err="1"/>
              <a:t>Mensuplai</a:t>
            </a:r>
            <a:r>
              <a:rPr lang="en-US" sz="2800" dirty="0"/>
              <a:t> … </a:t>
            </a:r>
          </a:p>
          <a:p>
            <a:pPr marL="1198562">
              <a:buFont typeface="Wingdings 3" charset="2"/>
              <a:buAutoNum type="arabicPeriod"/>
            </a:pPr>
            <a:r>
              <a:rPr lang="en-US" sz="2800" dirty="0" err="1" smtClean="0"/>
              <a:t>Membangun</a:t>
            </a:r>
            <a:r>
              <a:rPr lang="en-US" sz="2800" dirty="0" smtClean="0"/>
              <a:t> </a:t>
            </a:r>
            <a:r>
              <a:rPr lang="en-US" sz="2800" dirty="0" err="1"/>
              <a:t>Kerjasama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Institusi</a:t>
            </a:r>
            <a:r>
              <a:rPr lang="en-US" sz="2800" dirty="0"/>
              <a:t>, </a:t>
            </a:r>
            <a:r>
              <a:rPr lang="en-US" sz="2800" dirty="0" err="1"/>
              <a:t>Lembaga</a:t>
            </a:r>
            <a:r>
              <a:rPr lang="en-US" sz="2800" dirty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Internasional</a:t>
            </a:r>
            <a:r>
              <a:rPr lang="en-US" sz="2800" dirty="0" smtClean="0"/>
              <a:t> </a:t>
            </a:r>
            <a:endParaRPr lang="en-US" sz="2800" dirty="0"/>
          </a:p>
          <a:p>
            <a:pPr marL="914400" indent="0">
              <a:buNone/>
            </a:pPr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3709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8784" y="1603169"/>
            <a:ext cx="10245828" cy="4963886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Perencanaan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keniscayaan</a:t>
            </a:r>
            <a:r>
              <a:rPr lang="en-US" sz="3200" dirty="0" smtClean="0"/>
              <a:t> </a:t>
            </a:r>
            <a:r>
              <a:rPr lang="en-US" sz="3200" dirty="0" err="1" smtClean="0"/>
              <a:t>bagi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organisasi</a:t>
            </a:r>
            <a:r>
              <a:rPr lang="en-US" sz="3200" dirty="0" smtClean="0"/>
              <a:t>. </a:t>
            </a:r>
          </a:p>
          <a:p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mungkin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organisasi</a:t>
            </a:r>
            <a:r>
              <a:rPr lang="en-US" sz="3200" dirty="0" smtClean="0"/>
              <a:t>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memiliki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tujuan</a:t>
            </a:r>
            <a:r>
              <a:rPr lang="en-US" sz="3200" dirty="0" smtClean="0"/>
              <a:t>. </a:t>
            </a:r>
          </a:p>
          <a:p>
            <a:r>
              <a:rPr lang="en-US" sz="3200" dirty="0" smtClean="0"/>
              <a:t>Dan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mungkin</a:t>
            </a:r>
            <a:r>
              <a:rPr lang="en-US" sz="3200" dirty="0" smtClean="0"/>
              <a:t> para </a:t>
            </a:r>
            <a:r>
              <a:rPr lang="en-US" sz="3200" dirty="0" err="1" smtClean="0"/>
              <a:t>aktivis</a:t>
            </a:r>
            <a:r>
              <a:rPr lang="en-US" sz="3200" dirty="0" smtClean="0"/>
              <a:t> </a:t>
            </a:r>
            <a:r>
              <a:rPr lang="en-US" sz="3200" dirty="0" err="1" smtClean="0"/>
              <a:t>organisasi</a:t>
            </a:r>
            <a:r>
              <a:rPr lang="en-US" sz="3200" dirty="0" smtClean="0"/>
              <a:t> </a:t>
            </a:r>
            <a:r>
              <a:rPr lang="en-US" sz="3200" dirty="0" err="1" smtClean="0"/>
              <a:t>itu</a:t>
            </a:r>
            <a:r>
              <a:rPr lang="en-US" sz="3200" dirty="0" smtClean="0"/>
              <a:t>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ingin</a:t>
            </a:r>
            <a:r>
              <a:rPr lang="en-US" sz="3200" dirty="0" smtClean="0"/>
              <a:t> </a:t>
            </a:r>
            <a:r>
              <a:rPr lang="en-US" sz="3200" dirty="0" err="1" smtClean="0"/>
              <a:t>mencapai</a:t>
            </a:r>
            <a:r>
              <a:rPr lang="en-US" sz="3200" dirty="0" smtClean="0"/>
              <a:t> </a:t>
            </a:r>
            <a:r>
              <a:rPr lang="en-US" sz="3200" dirty="0" err="1" smtClean="0"/>
              <a:t>tujuan</a:t>
            </a:r>
            <a:r>
              <a:rPr lang="en-US" sz="3200" dirty="0" smtClean="0"/>
              <a:t> </a:t>
            </a:r>
            <a:r>
              <a:rPr lang="en-US" sz="3200" dirty="0" err="1" smtClean="0"/>
              <a:t>organisasinya</a:t>
            </a:r>
            <a:r>
              <a:rPr lang="en-US" sz="3200" dirty="0" smtClean="0"/>
              <a:t>. </a:t>
            </a:r>
          </a:p>
          <a:p>
            <a:r>
              <a:rPr lang="en-US" sz="3200" dirty="0" err="1"/>
              <a:t>Perencanaan</a:t>
            </a:r>
            <a:r>
              <a:rPr lang="en-US" sz="3200" dirty="0"/>
              <a:t> </a:t>
            </a:r>
            <a:r>
              <a:rPr lang="en-US" sz="3200" dirty="0" err="1"/>
              <a:t>merupakan</a:t>
            </a:r>
            <a:r>
              <a:rPr lang="en-US" sz="3200" dirty="0"/>
              <a:t> </a:t>
            </a:r>
            <a:r>
              <a:rPr lang="en-US" sz="3200" dirty="0" err="1"/>
              <a:t>penetapan</a:t>
            </a:r>
            <a:r>
              <a:rPr lang="en-US" sz="3200" dirty="0"/>
              <a:t> </a:t>
            </a:r>
            <a:r>
              <a:rPr lang="en-US" sz="3200" dirty="0" err="1"/>
              <a:t>tujuan-tujuan</a:t>
            </a:r>
            <a:r>
              <a:rPr lang="en-US" sz="3200" dirty="0"/>
              <a:t> yang </a:t>
            </a:r>
            <a:r>
              <a:rPr lang="en-US" sz="3200" dirty="0" err="1"/>
              <a:t>akan</a:t>
            </a:r>
            <a:r>
              <a:rPr lang="en-US" sz="3200" dirty="0"/>
              <a:t> </a:t>
            </a:r>
            <a:r>
              <a:rPr lang="en-US" sz="3200" dirty="0" err="1"/>
              <a:t>dicapai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perumusan</a:t>
            </a:r>
            <a:r>
              <a:rPr lang="en-US" sz="3200" dirty="0"/>
              <a:t> </a:t>
            </a:r>
            <a:r>
              <a:rPr lang="en-US" sz="3200" dirty="0" err="1"/>
              <a:t>metode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mencapainya</a:t>
            </a:r>
            <a:r>
              <a:rPr lang="en-US" sz="3200" dirty="0"/>
              <a:t>. </a:t>
            </a:r>
          </a:p>
          <a:p>
            <a:endParaRPr lang="en-US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4227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4748" y="368490"/>
            <a:ext cx="8911687" cy="6752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101" y="1233439"/>
            <a:ext cx="11055926" cy="5337958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Merumuskan</a:t>
            </a:r>
            <a:r>
              <a:rPr lang="en-US" sz="2400" dirty="0" smtClean="0"/>
              <a:t> </a:t>
            </a:r>
            <a:r>
              <a:rPr lang="en-US" sz="2400" dirty="0" err="1" smtClean="0"/>
              <a:t>rencana</a:t>
            </a:r>
            <a:r>
              <a:rPr lang="en-US" sz="2400" dirty="0" smtClean="0"/>
              <a:t> program </a:t>
            </a:r>
            <a:r>
              <a:rPr lang="en-US" sz="2400" dirty="0" err="1" smtClean="0"/>
              <a:t>memang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mudah</a:t>
            </a:r>
            <a:r>
              <a:rPr lang="en-US" sz="2400" dirty="0" smtClean="0"/>
              <a:t> </a:t>
            </a:r>
            <a:r>
              <a:rPr lang="en-US" sz="2400" dirty="0" err="1" smtClean="0"/>
              <a:t>ketimbang</a:t>
            </a:r>
            <a:r>
              <a:rPr lang="en-US" sz="2400" dirty="0" smtClean="0"/>
              <a:t> </a:t>
            </a:r>
            <a:r>
              <a:rPr lang="en-US" sz="2400" dirty="0" err="1" smtClean="0"/>
              <a:t>melaksanakannya</a:t>
            </a:r>
            <a:r>
              <a:rPr lang="en-US" sz="2400" dirty="0" smtClean="0"/>
              <a:t>. </a:t>
            </a:r>
          </a:p>
          <a:p>
            <a:r>
              <a:rPr lang="en-US" sz="2400" dirty="0" err="1" smtClean="0"/>
              <a:t>Namun</a:t>
            </a:r>
            <a:r>
              <a:rPr lang="en-US" sz="2400" dirty="0" smtClean="0"/>
              <a:t>, </a:t>
            </a:r>
            <a:r>
              <a:rPr lang="en-US" sz="2400" dirty="0" err="1"/>
              <a:t>p</a:t>
            </a:r>
            <a:r>
              <a:rPr lang="en-US" sz="2400" dirty="0" err="1" smtClean="0"/>
              <a:t>ekerjaan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direncanakan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sangat</a:t>
            </a:r>
            <a:r>
              <a:rPr lang="en-US" sz="2400" dirty="0" smtClean="0"/>
              <a:t> </a:t>
            </a:r>
            <a:r>
              <a:rPr lang="en-US" sz="2400" dirty="0" err="1" smtClean="0"/>
              <a:t>baik</a:t>
            </a:r>
            <a:r>
              <a:rPr lang="en-US" sz="2400" dirty="0" smtClean="0"/>
              <a:t>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dia</a:t>
            </a:r>
            <a:r>
              <a:rPr lang="en-US" sz="2400" dirty="0" smtClean="0"/>
              <a:t>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separoh</a:t>
            </a:r>
            <a:r>
              <a:rPr lang="en-US" sz="2400" dirty="0" smtClean="0"/>
              <a:t> </a:t>
            </a:r>
            <a:r>
              <a:rPr lang="en-US" sz="2400" dirty="0" err="1" smtClean="0"/>
              <a:t>jalan</a:t>
            </a:r>
            <a:r>
              <a:rPr lang="en-US" sz="2400" dirty="0" smtClean="0"/>
              <a:t>. </a:t>
            </a:r>
          </a:p>
          <a:p>
            <a:r>
              <a:rPr lang="en-US" sz="2400" dirty="0" err="1" smtClean="0"/>
              <a:t>Guna</a:t>
            </a:r>
            <a:r>
              <a:rPr lang="en-US" sz="2400" dirty="0" smtClean="0"/>
              <a:t> </a:t>
            </a:r>
            <a:r>
              <a:rPr lang="en-US" sz="2400" dirty="0" err="1" smtClean="0"/>
              <a:t>mempermudah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perencaan</a:t>
            </a:r>
            <a:r>
              <a:rPr lang="en-US" sz="2400" dirty="0" smtClean="0"/>
              <a:t>, </a:t>
            </a:r>
            <a:r>
              <a:rPr lang="en-US" sz="2400" dirty="0" err="1" smtClean="0"/>
              <a:t>seseorang</a:t>
            </a:r>
            <a:r>
              <a:rPr lang="en-US" sz="2400" dirty="0" smtClean="0"/>
              <a:t> </a:t>
            </a:r>
            <a:r>
              <a:rPr lang="en-US" sz="2400" dirty="0" err="1" smtClean="0"/>
              <a:t>perlu</a:t>
            </a:r>
            <a:r>
              <a:rPr lang="en-US" sz="2400" dirty="0" smtClean="0"/>
              <a:t> </a:t>
            </a:r>
            <a:r>
              <a:rPr lang="en-US" sz="2400" dirty="0" err="1" smtClean="0"/>
              <a:t>bertanya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diri</a:t>
            </a:r>
            <a:r>
              <a:rPr lang="en-US" sz="2400" dirty="0" smtClean="0"/>
              <a:t> </a:t>
            </a:r>
            <a:r>
              <a:rPr lang="en-US" sz="2400" dirty="0" err="1" smtClean="0"/>
              <a:t>sendiri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hal-hal</a:t>
            </a:r>
            <a:r>
              <a:rPr lang="en-US" sz="2400" dirty="0" smtClean="0"/>
              <a:t> </a:t>
            </a:r>
            <a:r>
              <a:rPr lang="en-US" sz="2400" dirty="0" err="1" smtClean="0"/>
              <a:t>berikut</a:t>
            </a:r>
            <a:r>
              <a:rPr lang="en-US" sz="2400" dirty="0" smtClean="0"/>
              <a:t>:</a:t>
            </a:r>
          </a:p>
          <a:p>
            <a:pPr lvl="1"/>
            <a:r>
              <a:rPr lang="en-US" sz="2400" dirty="0" err="1" smtClean="0"/>
              <a:t>Apa</a:t>
            </a:r>
            <a:r>
              <a:rPr lang="en-US" sz="2400" dirty="0" smtClean="0"/>
              <a:t> yang </a:t>
            </a:r>
            <a:r>
              <a:rPr lang="en-US" sz="2400" dirty="0" err="1" smtClean="0"/>
              <a:t>hendak</a:t>
            </a:r>
            <a:r>
              <a:rPr lang="en-US" sz="2400" dirty="0" smtClean="0"/>
              <a:t> </a:t>
            </a:r>
            <a:r>
              <a:rPr lang="en-US" sz="2400" dirty="0" err="1" smtClean="0"/>
              <a:t>saya</a:t>
            </a:r>
            <a:r>
              <a:rPr lang="en-US" sz="2400" dirty="0" smtClean="0"/>
              <a:t> </a:t>
            </a:r>
            <a:r>
              <a:rPr lang="en-US" sz="2400" dirty="0" err="1" smtClean="0"/>
              <a:t>capai</a:t>
            </a:r>
            <a:r>
              <a:rPr lang="en-US" sz="2400" dirty="0" smtClean="0"/>
              <a:t>?</a:t>
            </a:r>
          </a:p>
          <a:p>
            <a:pPr lvl="1"/>
            <a:r>
              <a:rPr lang="en-US" sz="2400" dirty="0" err="1" smtClean="0"/>
              <a:t>Sumber-sumber</a:t>
            </a:r>
            <a:r>
              <a:rPr lang="en-US" sz="2400" dirty="0" smtClean="0"/>
              <a:t> </a:t>
            </a:r>
            <a:r>
              <a:rPr lang="en-US" sz="2400" dirty="0" err="1" smtClean="0"/>
              <a:t>daya</a:t>
            </a:r>
            <a:r>
              <a:rPr lang="en-US" sz="2400" dirty="0" smtClean="0"/>
              <a:t> </a:t>
            </a:r>
            <a:r>
              <a:rPr lang="en-US" sz="2400" dirty="0" err="1" smtClean="0"/>
              <a:t>apa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saya</a:t>
            </a:r>
            <a:r>
              <a:rPr lang="en-US" sz="2400" dirty="0" smtClean="0"/>
              <a:t> </a:t>
            </a:r>
            <a:r>
              <a:rPr lang="en-US" sz="2400" dirty="0" err="1" smtClean="0"/>
              <a:t>miliki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saya</a:t>
            </a:r>
            <a:r>
              <a:rPr lang="en-US" sz="2400" dirty="0" smtClean="0"/>
              <a:t> </a:t>
            </a:r>
            <a:r>
              <a:rPr lang="en-US" sz="2400" dirty="0" err="1" smtClean="0"/>
              <a:t>perlukan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mencapai</a:t>
            </a:r>
            <a:r>
              <a:rPr lang="en-US" sz="2400" dirty="0" smtClean="0"/>
              <a:t> </a:t>
            </a:r>
            <a:r>
              <a:rPr lang="en-US" sz="2400" dirty="0" err="1" smtClean="0"/>
              <a:t>keinginan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?</a:t>
            </a:r>
          </a:p>
          <a:p>
            <a:pPr lvl="1"/>
            <a:r>
              <a:rPr lang="en-US" sz="2400" dirty="0" err="1" smtClean="0"/>
              <a:t>Bagaimana</a:t>
            </a:r>
            <a:r>
              <a:rPr lang="en-US" sz="2400" dirty="0" smtClean="0"/>
              <a:t>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cara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teknik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mencapai</a:t>
            </a:r>
            <a:r>
              <a:rPr lang="en-US" sz="2400" dirty="0" smtClean="0"/>
              <a:t> </a:t>
            </a:r>
            <a:r>
              <a:rPr lang="en-US" sz="2400" dirty="0" err="1" smtClean="0"/>
              <a:t>harapan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?</a:t>
            </a:r>
          </a:p>
          <a:p>
            <a:pPr lvl="1"/>
            <a:r>
              <a:rPr lang="en-US" sz="2400" dirty="0" err="1" smtClean="0"/>
              <a:t>Apakah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semua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jalan</a:t>
            </a:r>
            <a:r>
              <a:rPr lang="en-US" sz="2400" dirty="0" smtClean="0"/>
              <a:t> yang optimal?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9229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79186" y="477384"/>
            <a:ext cx="995675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/>
              <a:t>Beberapa</a:t>
            </a:r>
            <a:r>
              <a:rPr lang="en-US" sz="3600" dirty="0" smtClean="0"/>
              <a:t> </a:t>
            </a:r>
            <a:r>
              <a:rPr lang="en-US" sz="3600" dirty="0" err="1" smtClean="0"/>
              <a:t>Tipe</a:t>
            </a:r>
            <a:r>
              <a:rPr lang="en-US" sz="3600" dirty="0" smtClean="0"/>
              <a:t> </a:t>
            </a:r>
            <a:r>
              <a:rPr lang="en-US" sz="3600" dirty="0" err="1" smtClean="0"/>
              <a:t>Perencanaan</a:t>
            </a:r>
            <a:r>
              <a:rPr lang="en-US" sz="3600" dirty="0" smtClean="0"/>
              <a:t> </a:t>
            </a:r>
            <a:r>
              <a:rPr lang="en-US" sz="3600" dirty="0" err="1" smtClean="0"/>
              <a:t>dapat</a:t>
            </a:r>
            <a:r>
              <a:rPr lang="en-US" sz="3600" dirty="0" smtClean="0"/>
              <a:t> </a:t>
            </a:r>
            <a:r>
              <a:rPr lang="en-US" sz="3600" dirty="0" err="1" smtClean="0"/>
              <a:t>dilakukan</a:t>
            </a:r>
            <a:r>
              <a:rPr lang="en-US" sz="3600" dirty="0" smtClean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mencapai</a:t>
            </a:r>
            <a:r>
              <a:rPr lang="en-US" sz="3600" dirty="0" smtClean="0"/>
              <a:t> </a:t>
            </a:r>
            <a:r>
              <a:rPr lang="en-US" sz="3600" dirty="0" err="1" smtClean="0"/>
              <a:t>berbagai</a:t>
            </a:r>
            <a:r>
              <a:rPr lang="en-US" sz="3600" dirty="0" smtClean="0"/>
              <a:t> </a:t>
            </a:r>
            <a:r>
              <a:rPr lang="en-US" sz="3600" dirty="0" err="1" smtClean="0"/>
              <a:t>macam</a:t>
            </a:r>
            <a:r>
              <a:rPr lang="en-US" sz="3600" dirty="0" smtClean="0"/>
              <a:t> </a:t>
            </a:r>
            <a:r>
              <a:rPr lang="en-US" sz="3600" dirty="0" err="1" smtClean="0"/>
              <a:t>tujuan</a:t>
            </a:r>
            <a:r>
              <a:rPr lang="en-US" sz="3600" dirty="0" smtClean="0"/>
              <a:t> yang </a:t>
            </a:r>
            <a:r>
              <a:rPr lang="en-US" sz="3600" dirty="0" err="1" smtClean="0"/>
              <a:t>berbeda</a:t>
            </a:r>
            <a:r>
              <a:rPr lang="en-US" sz="3600" dirty="0" smtClean="0"/>
              <a:t>.</a:t>
            </a:r>
          </a:p>
          <a:p>
            <a:endParaRPr lang="en-US" sz="3600" dirty="0" smtClean="0"/>
          </a:p>
          <a:p>
            <a:r>
              <a:rPr lang="en-US" sz="3600" dirty="0" err="1" smtClean="0"/>
              <a:t>Manajer</a:t>
            </a:r>
            <a:r>
              <a:rPr lang="en-US" sz="3600" dirty="0" smtClean="0"/>
              <a:t> </a:t>
            </a:r>
            <a:r>
              <a:rPr lang="en-US" sz="3600" dirty="0" err="1" smtClean="0"/>
              <a:t>akan</a:t>
            </a:r>
            <a:r>
              <a:rPr lang="en-US" sz="3600" dirty="0" smtClean="0"/>
              <a:t> </a:t>
            </a:r>
            <a:r>
              <a:rPr lang="en-US" sz="3600" dirty="0" err="1" smtClean="0"/>
              <a:t>melakukan</a:t>
            </a:r>
            <a:r>
              <a:rPr lang="en-US" sz="3600" dirty="0" smtClean="0"/>
              <a:t> proses </a:t>
            </a:r>
            <a:r>
              <a:rPr lang="en-US" sz="3600" dirty="0" err="1" smtClean="0"/>
              <a:t>perencanaan</a:t>
            </a:r>
            <a:r>
              <a:rPr lang="en-US" sz="3600" dirty="0" smtClean="0"/>
              <a:t> </a:t>
            </a:r>
            <a:r>
              <a:rPr lang="en-US" sz="3600" dirty="0" err="1" smtClean="0"/>
              <a:t>berdasarkan</a:t>
            </a:r>
            <a:r>
              <a:rPr lang="en-US" sz="3600" dirty="0" smtClean="0"/>
              <a:t> </a:t>
            </a:r>
            <a:r>
              <a:rPr lang="en-US" sz="3600" dirty="0" err="1" smtClean="0"/>
              <a:t>pada</a:t>
            </a:r>
            <a:r>
              <a:rPr lang="en-US" sz="3600" dirty="0" smtClean="0"/>
              <a:t> frame </a:t>
            </a:r>
            <a:r>
              <a:rPr lang="en-US" sz="3600" dirty="0" err="1" smtClean="0"/>
              <a:t>waktu</a:t>
            </a:r>
            <a:r>
              <a:rPr lang="en-US" sz="3600" dirty="0" smtClean="0"/>
              <a:t>, </a:t>
            </a:r>
            <a:r>
              <a:rPr lang="en-US" sz="3600" dirty="0" err="1" smtClean="0"/>
              <a:t>skup</a:t>
            </a:r>
            <a:r>
              <a:rPr lang="en-US" sz="3600" dirty="0" smtClean="0"/>
              <a:t>,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keperluan</a:t>
            </a:r>
            <a:r>
              <a:rPr lang="en-US" sz="3600" dirty="0" smtClean="0"/>
              <a:t> </a:t>
            </a:r>
            <a:r>
              <a:rPr lang="en-US" sz="3600" dirty="0" err="1" smtClean="0"/>
              <a:t>perencanaan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err="1" smtClean="0"/>
              <a:t>Setiap</a:t>
            </a:r>
            <a:r>
              <a:rPr lang="en-US" sz="3600" dirty="0" smtClean="0"/>
              <a:t> </a:t>
            </a:r>
            <a:r>
              <a:rPr lang="en-US" sz="3600" dirty="0" err="1" smtClean="0"/>
              <a:t>tipe</a:t>
            </a:r>
            <a:r>
              <a:rPr lang="en-US" sz="3600" dirty="0" smtClean="0"/>
              <a:t> </a:t>
            </a:r>
            <a:r>
              <a:rPr lang="en-US" sz="3600" dirty="0" err="1" smtClean="0"/>
              <a:t>perencanaan</a:t>
            </a:r>
            <a:r>
              <a:rPr lang="en-US" sz="3600" dirty="0" smtClean="0"/>
              <a:t> </a:t>
            </a:r>
            <a:r>
              <a:rPr lang="en-US" sz="3600" dirty="0" err="1" smtClean="0"/>
              <a:t>memiliki</a:t>
            </a:r>
            <a:r>
              <a:rPr lang="en-US" sz="3600" dirty="0" smtClean="0"/>
              <a:t> </a:t>
            </a:r>
            <a:r>
              <a:rPr lang="en-US" sz="3600" dirty="0" err="1" smtClean="0"/>
              <a:t>tujuan</a:t>
            </a:r>
            <a:r>
              <a:rPr lang="en-US" sz="3600" dirty="0" smtClean="0"/>
              <a:t> yang </a:t>
            </a:r>
            <a:r>
              <a:rPr lang="en-US" sz="3600" dirty="0" err="1" smtClean="0"/>
              <a:t>berbeda</a:t>
            </a:r>
            <a:r>
              <a:rPr lang="en-US" sz="3600" dirty="0" smtClean="0"/>
              <a:t> </a:t>
            </a:r>
            <a:r>
              <a:rPr lang="en-US" sz="3600" dirty="0" err="1" smtClean="0"/>
              <a:t>berdasarkan</a:t>
            </a:r>
            <a:r>
              <a:rPr lang="en-US" sz="3600" dirty="0" smtClean="0"/>
              <a:t> level yang </a:t>
            </a:r>
            <a:r>
              <a:rPr lang="en-US" sz="3600" dirty="0" err="1" smtClean="0"/>
              <a:t>sesuai</a:t>
            </a:r>
            <a:r>
              <a:rPr lang="en-US" sz="3600" dirty="0" smtClean="0"/>
              <a:t>. 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4613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13371"/>
          </a:xfrm>
        </p:spPr>
        <p:txBody>
          <a:bodyPr/>
          <a:lstStyle/>
          <a:p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7231" y="1801507"/>
            <a:ext cx="10809025" cy="4708475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organisasi</a:t>
            </a:r>
            <a:r>
              <a:rPr lang="en-US" sz="3200" dirty="0" smtClean="0"/>
              <a:t>, </a:t>
            </a:r>
            <a:r>
              <a:rPr lang="en-US" sz="3200" dirty="0" err="1" smtClean="0"/>
              <a:t>berdasarkan</a:t>
            </a:r>
            <a:r>
              <a:rPr lang="en-US" sz="3200" dirty="0" smtClean="0"/>
              <a:t> </a:t>
            </a:r>
            <a:r>
              <a:rPr lang="en-US" sz="3200" dirty="0" err="1" smtClean="0"/>
              <a:t>levelnya</a:t>
            </a:r>
            <a:r>
              <a:rPr lang="en-US" sz="3200" dirty="0" smtClean="0"/>
              <a:t>, </a:t>
            </a:r>
            <a:r>
              <a:rPr lang="en-US" sz="3200" dirty="0" err="1" smtClean="0"/>
              <a:t>Perencanaan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diklasifikasikan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</a:p>
          <a:p>
            <a:pPr marL="0" indent="0">
              <a:buNone/>
            </a:pPr>
            <a:endParaRPr lang="en-US" sz="3200" dirty="0" smtClean="0"/>
          </a:p>
          <a:p>
            <a:pPr marL="684213">
              <a:buAutoNum type="arabicPeriod"/>
            </a:pPr>
            <a:r>
              <a:rPr lang="en-US" sz="3200" b="1" dirty="0" err="1" smtClean="0"/>
              <a:t>Perencanaan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Strategis</a:t>
            </a:r>
            <a:r>
              <a:rPr lang="en-US" sz="3200" b="1" dirty="0" smtClean="0"/>
              <a:t> </a:t>
            </a:r>
            <a:r>
              <a:rPr lang="en-US" sz="3200" dirty="0" smtClean="0"/>
              <a:t>(</a:t>
            </a:r>
            <a:r>
              <a:rPr lang="en-US" sz="3200" i="1" dirty="0" smtClean="0"/>
              <a:t>Strategic Planning</a:t>
            </a:r>
            <a:r>
              <a:rPr lang="en-US" sz="3200" dirty="0" smtClean="0"/>
              <a:t>) </a:t>
            </a:r>
          </a:p>
          <a:p>
            <a:pPr marL="684213">
              <a:buAutoNum type="arabicPeriod"/>
            </a:pPr>
            <a:r>
              <a:rPr lang="en-US" sz="3200" b="1" dirty="0" err="1" smtClean="0"/>
              <a:t>Perencanaan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Taktis</a:t>
            </a:r>
            <a:r>
              <a:rPr lang="en-US" sz="3200" b="1" dirty="0" smtClean="0"/>
              <a:t> </a:t>
            </a:r>
            <a:r>
              <a:rPr lang="en-US" sz="3200" dirty="0" smtClean="0"/>
              <a:t>(</a:t>
            </a:r>
            <a:r>
              <a:rPr lang="en-US" sz="3200" i="1" dirty="0" smtClean="0"/>
              <a:t>Tactical Planning</a:t>
            </a:r>
            <a:r>
              <a:rPr lang="en-US" sz="3200" dirty="0" smtClean="0"/>
              <a:t>) </a:t>
            </a:r>
          </a:p>
          <a:p>
            <a:pPr marL="684213">
              <a:buAutoNum type="arabicPeriod"/>
            </a:pPr>
            <a:r>
              <a:rPr lang="en-US" sz="3200" b="1" dirty="0" err="1" smtClean="0"/>
              <a:t>Perencanaan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Operasional</a:t>
            </a:r>
            <a:r>
              <a:rPr lang="en-US" sz="3200" b="1" dirty="0" smtClean="0"/>
              <a:t> </a:t>
            </a:r>
            <a:r>
              <a:rPr lang="en-US" sz="3200" dirty="0" smtClean="0"/>
              <a:t>(</a:t>
            </a:r>
            <a:r>
              <a:rPr lang="en-US" sz="3200" i="1" dirty="0" smtClean="0"/>
              <a:t>Operational Planning</a:t>
            </a:r>
            <a:r>
              <a:rPr lang="en-US" sz="3200" dirty="0" smtClean="0"/>
              <a:t>) </a:t>
            </a:r>
          </a:p>
          <a:p>
            <a:pPr marL="684213">
              <a:buAutoNum type="arabicPeriod"/>
            </a:pPr>
            <a:r>
              <a:rPr lang="en-US" sz="3200" b="1" dirty="0" err="1" smtClean="0"/>
              <a:t>Perencanaan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Skenario</a:t>
            </a:r>
            <a:r>
              <a:rPr lang="en-US" sz="3200" dirty="0" smtClean="0"/>
              <a:t> (</a:t>
            </a:r>
            <a:r>
              <a:rPr lang="en-US" sz="3200" i="1" dirty="0" smtClean="0"/>
              <a:t>Scenario Planning</a:t>
            </a:r>
            <a:r>
              <a:rPr lang="en-US" sz="3200" dirty="0" smtClean="0"/>
              <a:t>) 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5369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873222136"/>
              </p:ext>
            </p:extLst>
          </p:nvPr>
        </p:nvGraphicFramePr>
        <p:xfrm>
          <a:off x="832517" y="150126"/>
          <a:ext cx="11436823" cy="6591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42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04816" y="263624"/>
            <a:ext cx="96123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/>
              <a:t>Perencanaan</a:t>
            </a:r>
            <a:r>
              <a:rPr lang="en-US" sz="3600" dirty="0" smtClean="0"/>
              <a:t> </a:t>
            </a:r>
            <a:r>
              <a:rPr lang="en-US" sz="3600" dirty="0" err="1" smtClean="0"/>
              <a:t>Strategis</a:t>
            </a:r>
            <a:r>
              <a:rPr lang="en-US" sz="3600" dirty="0" smtClean="0"/>
              <a:t> </a:t>
            </a:r>
            <a:r>
              <a:rPr lang="en-US" sz="3600" dirty="0" err="1" smtClean="0"/>
              <a:t>disebut</a:t>
            </a:r>
            <a:r>
              <a:rPr lang="en-US" sz="3600" dirty="0" smtClean="0"/>
              <a:t> </a:t>
            </a:r>
            <a:r>
              <a:rPr lang="en-US" sz="3600" dirty="0" err="1" smtClean="0"/>
              <a:t>juga</a:t>
            </a:r>
            <a:r>
              <a:rPr lang="en-US" sz="3600" dirty="0" smtClean="0"/>
              <a:t> </a:t>
            </a:r>
            <a:r>
              <a:rPr lang="en-US" sz="3600" dirty="0" err="1" smtClean="0"/>
              <a:t>sebagai</a:t>
            </a:r>
            <a:r>
              <a:rPr lang="en-US" sz="3600" dirty="0" smtClean="0"/>
              <a:t> </a:t>
            </a:r>
            <a:r>
              <a:rPr lang="en-US" sz="3600" dirty="0" err="1" smtClean="0"/>
              <a:t>Perencanaan</a:t>
            </a:r>
            <a:r>
              <a:rPr lang="en-US" sz="3600" dirty="0" smtClean="0"/>
              <a:t> </a:t>
            </a:r>
            <a:r>
              <a:rPr lang="en-US" sz="3600" dirty="0" err="1" smtClean="0"/>
              <a:t>Jangka</a:t>
            </a:r>
            <a:r>
              <a:rPr lang="en-US" sz="3600" dirty="0" smtClean="0"/>
              <a:t> </a:t>
            </a:r>
            <a:r>
              <a:rPr lang="en-US" sz="3600" dirty="0" err="1" smtClean="0"/>
              <a:t>Panjang</a:t>
            </a:r>
            <a:endParaRPr lang="en-US" sz="3600" dirty="0" smtClean="0"/>
          </a:p>
          <a:p>
            <a:r>
              <a:rPr lang="en-US" sz="3600" dirty="0" err="1" smtClean="0"/>
              <a:t>Perencanaan</a:t>
            </a:r>
            <a:r>
              <a:rPr lang="en-US" sz="3600" dirty="0" smtClean="0"/>
              <a:t> </a:t>
            </a:r>
            <a:r>
              <a:rPr lang="en-US" sz="3600" dirty="0" err="1" smtClean="0"/>
              <a:t>strategis</a:t>
            </a:r>
            <a:r>
              <a:rPr lang="en-US" sz="3600" dirty="0" smtClean="0"/>
              <a:t> </a:t>
            </a:r>
            <a:r>
              <a:rPr lang="en-US" sz="3600" dirty="0" err="1" smtClean="0"/>
              <a:t>secara</a:t>
            </a:r>
            <a:r>
              <a:rPr lang="en-US" sz="3600" dirty="0" smtClean="0"/>
              <a:t> </a:t>
            </a:r>
            <a:r>
              <a:rPr lang="en-US" sz="3600" dirty="0" err="1" smtClean="0"/>
              <a:t>langsung</a:t>
            </a:r>
            <a:r>
              <a:rPr lang="en-US" sz="3600" dirty="0" smtClean="0"/>
              <a:t> </a:t>
            </a:r>
            <a:r>
              <a:rPr lang="en-US" sz="3600" dirty="0" err="1" smtClean="0"/>
              <a:t>mempengaruhi</a:t>
            </a:r>
            <a:r>
              <a:rPr lang="en-US" sz="3600" dirty="0" smtClean="0"/>
              <a:t> </a:t>
            </a:r>
            <a:r>
              <a:rPr lang="en-US" sz="3600" dirty="0" err="1" smtClean="0"/>
              <a:t>perencanaan</a:t>
            </a:r>
            <a:r>
              <a:rPr lang="en-US" sz="3600" dirty="0" smtClean="0"/>
              <a:t> </a:t>
            </a:r>
            <a:r>
              <a:rPr lang="en-US" sz="3600" dirty="0" err="1" smtClean="0"/>
              <a:t>taktis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perencanaan</a:t>
            </a:r>
            <a:r>
              <a:rPr lang="en-US" sz="3600" dirty="0" smtClean="0"/>
              <a:t> </a:t>
            </a:r>
            <a:r>
              <a:rPr lang="en-US" sz="3600" dirty="0" err="1" smtClean="0"/>
              <a:t>operasional</a:t>
            </a:r>
            <a:endParaRPr lang="en-US" sz="3600" dirty="0" smtClean="0"/>
          </a:p>
          <a:p>
            <a:r>
              <a:rPr lang="en-US" sz="3600" dirty="0" smtClean="0"/>
              <a:t>Yang </a:t>
            </a:r>
            <a:r>
              <a:rPr lang="en-US" sz="3600" dirty="0" err="1" smtClean="0"/>
              <a:t>termasuk</a:t>
            </a:r>
            <a:r>
              <a:rPr lang="en-US" sz="3600" dirty="0" smtClean="0"/>
              <a:t> </a:t>
            </a:r>
            <a:r>
              <a:rPr lang="en-US" sz="3600" dirty="0" err="1" smtClean="0"/>
              <a:t>perencanaan</a:t>
            </a:r>
            <a:r>
              <a:rPr lang="en-US" sz="3600" dirty="0" smtClean="0"/>
              <a:t> </a:t>
            </a:r>
            <a:r>
              <a:rPr lang="en-US" sz="3600" dirty="0" err="1" smtClean="0"/>
              <a:t>strategis</a:t>
            </a:r>
            <a:r>
              <a:rPr lang="en-US" sz="3600" dirty="0" smtClean="0"/>
              <a:t> </a:t>
            </a:r>
            <a:r>
              <a:rPr lang="en-US" sz="3600" dirty="0" err="1" smtClean="0"/>
              <a:t>antara</a:t>
            </a:r>
            <a:r>
              <a:rPr lang="en-US" sz="3600" dirty="0" smtClean="0"/>
              <a:t> lain </a:t>
            </a:r>
          </a:p>
          <a:p>
            <a:pPr marL="571500" indent="-571500">
              <a:buFontTx/>
              <a:buChar char="-"/>
            </a:pPr>
            <a:r>
              <a:rPr lang="en-US" sz="3600" dirty="0" err="1" smtClean="0"/>
              <a:t>Visi</a:t>
            </a:r>
            <a:endParaRPr lang="en-US" sz="3600" dirty="0" smtClean="0"/>
          </a:p>
          <a:p>
            <a:pPr marL="571500" indent="-571500">
              <a:buFontTx/>
              <a:buChar char="-"/>
            </a:pPr>
            <a:r>
              <a:rPr lang="en-US" sz="3600" dirty="0" err="1" smtClean="0"/>
              <a:t>Misi</a:t>
            </a:r>
            <a:endParaRPr lang="en-US" sz="3600" dirty="0" smtClean="0"/>
          </a:p>
          <a:p>
            <a:pPr marL="571500" indent="-571500">
              <a:buFontTx/>
              <a:buChar char="-"/>
            </a:pPr>
            <a:r>
              <a:rPr lang="en-US" sz="3600" dirty="0" err="1" smtClean="0"/>
              <a:t>Tujuan</a:t>
            </a:r>
            <a:r>
              <a:rPr lang="en-US" sz="3600" dirty="0" smtClean="0"/>
              <a:t> </a:t>
            </a:r>
            <a:r>
              <a:rPr lang="en-US" sz="3600" dirty="0" err="1" smtClean="0"/>
              <a:t>Globlal</a:t>
            </a:r>
            <a:endParaRPr lang="en-US" sz="3600" dirty="0" smtClean="0"/>
          </a:p>
          <a:p>
            <a:pPr marL="571500" indent="-571500">
              <a:buFontTx/>
              <a:buChar char="-"/>
            </a:pPr>
            <a:r>
              <a:rPr lang="en-US" sz="3600" dirty="0" err="1" smtClean="0"/>
              <a:t>Langkah</a:t>
            </a:r>
            <a:r>
              <a:rPr lang="en-US" sz="3600" dirty="0" smtClean="0"/>
              <a:t> </a:t>
            </a:r>
            <a:r>
              <a:rPr lang="en-US" sz="3600" dirty="0" err="1" smtClean="0"/>
              <a:t>Strategi</a:t>
            </a:r>
            <a:r>
              <a:rPr lang="en-US" sz="3600" dirty="0" smtClean="0"/>
              <a:t> </a:t>
            </a:r>
            <a:r>
              <a:rPr lang="en-US" sz="3600" dirty="0" err="1" smtClean="0"/>
              <a:t>Jangka</a:t>
            </a:r>
            <a:r>
              <a:rPr lang="en-US" sz="3600" dirty="0" smtClean="0"/>
              <a:t> </a:t>
            </a:r>
            <a:r>
              <a:rPr lang="en-US" sz="3600" dirty="0" err="1" smtClean="0"/>
              <a:t>Panjang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5812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04816" y="263624"/>
            <a:ext cx="96123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/>
              <a:t>Perencanaan</a:t>
            </a:r>
            <a:r>
              <a:rPr lang="en-US" sz="3600" dirty="0" smtClean="0"/>
              <a:t> </a:t>
            </a:r>
            <a:r>
              <a:rPr lang="en-US" sz="3600" dirty="0" err="1" smtClean="0"/>
              <a:t>Taktis</a:t>
            </a:r>
            <a:r>
              <a:rPr lang="en-US" sz="3600" dirty="0" smtClean="0"/>
              <a:t> </a:t>
            </a:r>
            <a:r>
              <a:rPr lang="en-US" sz="3600" dirty="0" err="1" smtClean="0"/>
              <a:t>dilakukan</a:t>
            </a:r>
            <a:r>
              <a:rPr lang="en-US" sz="3600" dirty="0" smtClean="0"/>
              <a:t> </a:t>
            </a:r>
            <a:r>
              <a:rPr lang="en-US" sz="3600" dirty="0" err="1" smtClean="0"/>
              <a:t>oleh</a:t>
            </a:r>
            <a:r>
              <a:rPr lang="en-US" sz="3600" dirty="0" smtClean="0"/>
              <a:t> </a:t>
            </a:r>
            <a:r>
              <a:rPr lang="en-US" sz="3600" dirty="0" err="1" smtClean="0"/>
              <a:t>Manajer</a:t>
            </a:r>
            <a:r>
              <a:rPr lang="en-US" sz="3600" dirty="0" smtClean="0"/>
              <a:t> Level </a:t>
            </a:r>
            <a:r>
              <a:rPr lang="en-US" sz="3600" dirty="0" err="1" smtClean="0"/>
              <a:t>Menengah</a:t>
            </a:r>
            <a:r>
              <a:rPr lang="en-US" sz="3600" dirty="0" smtClean="0"/>
              <a:t>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manajer</a:t>
            </a:r>
            <a:r>
              <a:rPr lang="en-US" sz="3600" dirty="0" smtClean="0"/>
              <a:t> </a:t>
            </a:r>
            <a:r>
              <a:rPr lang="en-US" sz="3600" dirty="0" err="1" smtClean="0"/>
              <a:t>taktis</a:t>
            </a:r>
            <a:endParaRPr lang="en-US" sz="3600" dirty="0" smtClean="0"/>
          </a:p>
          <a:p>
            <a:r>
              <a:rPr lang="en-US" sz="3600" dirty="0" err="1" smtClean="0"/>
              <a:t>Perencanaan</a:t>
            </a:r>
            <a:r>
              <a:rPr lang="en-US" sz="3600" dirty="0" smtClean="0"/>
              <a:t> </a:t>
            </a:r>
            <a:r>
              <a:rPr lang="en-US" sz="3600" dirty="0" err="1" smtClean="0"/>
              <a:t>ini</a:t>
            </a:r>
            <a:r>
              <a:rPr lang="en-US" sz="3600" dirty="0" smtClean="0"/>
              <a:t> </a:t>
            </a:r>
            <a:r>
              <a:rPr lang="en-US" sz="3600" dirty="0" err="1" smtClean="0"/>
              <a:t>disebut</a:t>
            </a:r>
            <a:r>
              <a:rPr lang="en-US" sz="3600" dirty="0" smtClean="0"/>
              <a:t> </a:t>
            </a:r>
            <a:r>
              <a:rPr lang="en-US" sz="3600" dirty="0" err="1" smtClean="0"/>
              <a:t>juga</a:t>
            </a:r>
            <a:r>
              <a:rPr lang="en-US" sz="3600" dirty="0" smtClean="0"/>
              <a:t> </a:t>
            </a:r>
            <a:r>
              <a:rPr lang="en-US" sz="3600" dirty="0" err="1" smtClean="0"/>
              <a:t>sebagai</a:t>
            </a:r>
            <a:r>
              <a:rPr lang="en-US" sz="3600" dirty="0" smtClean="0"/>
              <a:t> </a:t>
            </a:r>
            <a:r>
              <a:rPr lang="en-US" sz="3600" dirty="0" err="1" smtClean="0"/>
              <a:t>Perencanaan</a:t>
            </a:r>
            <a:r>
              <a:rPr lang="en-US" sz="3600" dirty="0" smtClean="0"/>
              <a:t> </a:t>
            </a:r>
            <a:r>
              <a:rPr lang="en-US" sz="3600" dirty="0" err="1" smtClean="0"/>
              <a:t>Jangka</a:t>
            </a:r>
            <a:r>
              <a:rPr lang="en-US" sz="3600" dirty="0" smtClean="0"/>
              <a:t> </a:t>
            </a:r>
            <a:r>
              <a:rPr lang="en-US" sz="3600" dirty="0" err="1" smtClean="0"/>
              <a:t>Menengah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err="1"/>
              <a:t>P</a:t>
            </a:r>
            <a:r>
              <a:rPr lang="en-US" sz="3600" dirty="0" err="1" smtClean="0"/>
              <a:t>erencanaan</a:t>
            </a:r>
            <a:r>
              <a:rPr lang="en-US" sz="3600" dirty="0" smtClean="0"/>
              <a:t> </a:t>
            </a:r>
            <a:r>
              <a:rPr lang="en-US" sz="3600" dirty="0" err="1" smtClean="0"/>
              <a:t>taktis</a:t>
            </a:r>
            <a:r>
              <a:rPr lang="en-US" sz="3600" dirty="0" smtClean="0"/>
              <a:t>  </a:t>
            </a:r>
            <a:r>
              <a:rPr lang="en-US" sz="3600" dirty="0" err="1" smtClean="0"/>
              <a:t>meliputi</a:t>
            </a:r>
            <a:r>
              <a:rPr lang="en-US" sz="3600" dirty="0" smtClean="0"/>
              <a:t>  </a:t>
            </a:r>
          </a:p>
          <a:p>
            <a:pPr marL="571500" indent="-571500">
              <a:buFontTx/>
              <a:buChar char="-"/>
            </a:pPr>
            <a:r>
              <a:rPr lang="en-US" sz="3600" dirty="0" err="1" smtClean="0"/>
              <a:t>Tujuan</a:t>
            </a:r>
            <a:r>
              <a:rPr lang="en-US" sz="3600" dirty="0" smtClean="0"/>
              <a:t> </a:t>
            </a:r>
            <a:r>
              <a:rPr lang="en-US" sz="3600" dirty="0" err="1" smtClean="0"/>
              <a:t>organisasi</a:t>
            </a:r>
            <a:r>
              <a:rPr lang="en-US" sz="3600" dirty="0" smtClean="0"/>
              <a:t> </a:t>
            </a:r>
          </a:p>
          <a:p>
            <a:pPr marL="571500" indent="-571500">
              <a:buFontTx/>
              <a:buChar char="-"/>
            </a:pPr>
            <a:r>
              <a:rPr lang="en-US" sz="3600" dirty="0" err="1" smtClean="0"/>
              <a:t>Peraturan</a:t>
            </a:r>
            <a:r>
              <a:rPr lang="en-US" sz="3600" dirty="0" smtClean="0"/>
              <a:t> </a:t>
            </a:r>
          </a:p>
          <a:p>
            <a:pPr marL="571500" indent="-571500">
              <a:buFontTx/>
              <a:buChar char="-"/>
            </a:pPr>
            <a:r>
              <a:rPr lang="en-US" sz="3600" dirty="0" err="1" smtClean="0"/>
              <a:t>Tujuan</a:t>
            </a:r>
            <a:r>
              <a:rPr lang="en-US" sz="3600" dirty="0" smtClean="0"/>
              <a:t> </a:t>
            </a:r>
            <a:r>
              <a:rPr lang="en-US" sz="3600" dirty="0" err="1" smtClean="0"/>
              <a:t>Globlal</a:t>
            </a:r>
            <a:endParaRPr lang="en-US" sz="3600" dirty="0" smtClean="0"/>
          </a:p>
          <a:p>
            <a:pPr marL="571500" indent="-571500">
              <a:buFontTx/>
              <a:buChar char="-"/>
            </a:pPr>
            <a:r>
              <a:rPr lang="en-US" sz="3600" dirty="0" err="1" smtClean="0"/>
              <a:t>Langkah</a:t>
            </a:r>
            <a:r>
              <a:rPr lang="en-US" sz="3600" dirty="0" smtClean="0"/>
              <a:t> </a:t>
            </a:r>
            <a:r>
              <a:rPr lang="en-US" sz="3600" dirty="0" err="1" smtClean="0"/>
              <a:t>Strategi</a:t>
            </a:r>
            <a:r>
              <a:rPr lang="en-US" sz="3600" dirty="0" smtClean="0"/>
              <a:t> </a:t>
            </a:r>
            <a:r>
              <a:rPr lang="en-US" sz="3600" dirty="0" err="1" smtClean="0"/>
              <a:t>Jangka</a:t>
            </a:r>
            <a:r>
              <a:rPr lang="en-US" sz="3600" dirty="0" smtClean="0"/>
              <a:t> </a:t>
            </a:r>
            <a:r>
              <a:rPr lang="en-US" sz="3600" dirty="0" err="1" smtClean="0"/>
              <a:t>Panjang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7264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Bentuk-Bentuk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6275" y="1520042"/>
            <a:ext cx="10937174" cy="5337958"/>
          </a:xfrm>
        </p:spPr>
        <p:txBody>
          <a:bodyPr>
            <a:normAutofit fontScale="92500" lnSpcReduction="10000"/>
          </a:bodyPr>
          <a:lstStyle/>
          <a:p>
            <a:pPr marL="160020" indent="0"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en-US" b="1" dirty="0" err="1" smtClean="0"/>
              <a:t>Visi</a:t>
            </a:r>
            <a:r>
              <a:rPr lang="en-US" b="1" dirty="0" smtClean="0"/>
              <a:t> </a:t>
            </a:r>
            <a:endParaRPr lang="en-US" b="1" dirty="0"/>
          </a:p>
          <a:p>
            <a:pPr marL="160020" indent="0"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en-US" b="1" dirty="0" err="1" smtClean="0"/>
              <a:t>Misi</a:t>
            </a:r>
            <a:r>
              <a:rPr lang="en-US" b="1" dirty="0"/>
              <a:t> </a:t>
            </a:r>
            <a:r>
              <a:rPr lang="en-US" b="1" dirty="0" smtClean="0"/>
              <a:t>(</a:t>
            </a:r>
            <a:r>
              <a:rPr lang="en-US" b="1" dirty="0" err="1" smtClean="0"/>
              <a:t>Tugas</a:t>
            </a:r>
            <a:r>
              <a:rPr lang="en-US" b="1" dirty="0" smtClean="0"/>
              <a:t>) </a:t>
            </a:r>
          </a:p>
          <a:p>
            <a:pPr marL="160020" indent="0"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en-US" b="1" dirty="0" err="1" smtClean="0"/>
              <a:t>Tujuan</a:t>
            </a:r>
            <a:r>
              <a:rPr lang="en-US" dirty="0" smtClean="0"/>
              <a:t>-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yang </a:t>
            </a:r>
            <a:r>
              <a:rPr lang="en-US" dirty="0" err="1" smtClean="0"/>
              <a:t>diarahkan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</a:p>
          <a:p>
            <a:pPr marL="160020" indent="0"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	(It </a:t>
            </a:r>
            <a:r>
              <a:rPr lang="en-US" dirty="0"/>
              <a:t>is the ultimate goal towards which the activities of the organization are </a:t>
            </a:r>
            <a:r>
              <a:rPr lang="en-US" dirty="0" smtClean="0"/>
              <a:t>directed)</a:t>
            </a:r>
            <a:endParaRPr lang="en-US" dirty="0"/>
          </a:p>
          <a:p>
            <a:pPr marL="973138" indent="-814388"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en-US" b="1" dirty="0" err="1" smtClean="0"/>
              <a:t>Strategi</a:t>
            </a:r>
            <a:r>
              <a:rPr lang="en-US" b="1" dirty="0" smtClean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program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sumber-sumber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(general program </a:t>
            </a:r>
            <a:r>
              <a:rPr lang="en-US" dirty="0"/>
              <a:t>of action and deployment of </a:t>
            </a:r>
            <a:r>
              <a:rPr lang="en-US" dirty="0" smtClean="0"/>
              <a:t>resources) </a:t>
            </a:r>
            <a:endParaRPr lang="en-US" dirty="0"/>
          </a:p>
          <a:p>
            <a:pPr marL="855663" indent="-696913"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en-US" b="1" dirty="0" err="1" smtClean="0"/>
              <a:t>Kebijakan</a:t>
            </a:r>
            <a:r>
              <a:rPr lang="en-US" b="1" dirty="0" smtClean="0"/>
              <a:t> (</a:t>
            </a:r>
            <a:r>
              <a:rPr lang="en-US" b="1" i="1" dirty="0" smtClean="0"/>
              <a:t>Policies</a:t>
            </a:r>
            <a:r>
              <a:rPr lang="en-US" b="1" dirty="0"/>
              <a:t>)- </a:t>
            </a:r>
            <a:r>
              <a:rPr lang="en-US" b="1" dirty="0" err="1"/>
              <a:t>Kebijakan</a:t>
            </a:r>
            <a:r>
              <a:rPr lang="en-US" b="1" dirty="0"/>
              <a:t>- </a:t>
            </a:r>
            <a:r>
              <a:rPr lang="en-US" b="1" dirty="0" err="1"/>
              <a:t>pernyataan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pemahaman</a:t>
            </a:r>
            <a:r>
              <a:rPr lang="en-US" b="1" dirty="0"/>
              <a:t> </a:t>
            </a:r>
            <a:r>
              <a:rPr lang="en-US" b="1" dirty="0" err="1"/>
              <a:t>umum</a:t>
            </a:r>
            <a:r>
              <a:rPr lang="en-US" b="1" dirty="0"/>
              <a:t> yang </a:t>
            </a:r>
            <a:r>
              <a:rPr lang="en-US" b="1" dirty="0" err="1"/>
              <a:t>memandu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mengarahkan</a:t>
            </a:r>
            <a:r>
              <a:rPr lang="en-US" b="1" dirty="0"/>
              <a:t> </a:t>
            </a:r>
            <a:r>
              <a:rPr lang="en-US" b="1" dirty="0" err="1"/>
              <a:t>pemikiran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pengambilan</a:t>
            </a:r>
            <a:r>
              <a:rPr lang="en-US" b="1" dirty="0"/>
              <a:t> </a:t>
            </a:r>
            <a:r>
              <a:rPr lang="en-US" b="1" dirty="0" err="1" smtClean="0"/>
              <a:t>keputusan</a:t>
            </a:r>
            <a:r>
              <a:rPr lang="en-US" b="1" dirty="0" smtClean="0"/>
              <a:t> (</a:t>
            </a:r>
            <a:r>
              <a:rPr lang="en-US" dirty="0" smtClean="0"/>
              <a:t>general </a:t>
            </a:r>
            <a:r>
              <a:rPr lang="en-US" dirty="0"/>
              <a:t>statement or understanding which guide or channel thinking in decision </a:t>
            </a:r>
            <a:r>
              <a:rPr lang="en-US" dirty="0" smtClean="0"/>
              <a:t>making) </a:t>
            </a:r>
            <a:endParaRPr lang="en-US" dirty="0"/>
          </a:p>
          <a:p>
            <a:pPr marL="855663" indent="-696913"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en-US" b="1" dirty="0" err="1" smtClean="0"/>
              <a:t>Prosedur</a:t>
            </a:r>
            <a:r>
              <a:rPr lang="en-US" b="1" dirty="0"/>
              <a:t>- </a:t>
            </a:r>
            <a:r>
              <a:rPr lang="en-US" b="1" dirty="0" err="1"/>
              <a:t>menyatakan</a:t>
            </a:r>
            <a:r>
              <a:rPr lang="en-US" b="1" dirty="0"/>
              <a:t> </a:t>
            </a:r>
            <a:r>
              <a:rPr lang="en-US" b="1" dirty="0" err="1"/>
              <a:t>serangkaian</a:t>
            </a:r>
            <a:r>
              <a:rPr lang="en-US" b="1" dirty="0"/>
              <a:t> </a:t>
            </a:r>
            <a:r>
              <a:rPr lang="en-US" b="1" dirty="0" err="1"/>
              <a:t>langkah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tugas</a:t>
            </a:r>
            <a:r>
              <a:rPr lang="en-US" b="1" dirty="0"/>
              <a:t> </a:t>
            </a:r>
            <a:r>
              <a:rPr lang="en-US" b="1" dirty="0" err="1"/>
              <a:t>terkait</a:t>
            </a:r>
            <a:r>
              <a:rPr lang="en-US" b="1" dirty="0"/>
              <a:t> yang </a:t>
            </a:r>
            <a:r>
              <a:rPr lang="en-US" b="1" dirty="0" err="1"/>
              <a:t>harus</a:t>
            </a:r>
            <a:r>
              <a:rPr lang="en-US" b="1" dirty="0"/>
              <a:t> </a:t>
            </a:r>
            <a:r>
              <a:rPr lang="en-US" b="1" dirty="0" err="1"/>
              <a:t>dilakukan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 smtClean="0"/>
              <a:t>berurutan</a:t>
            </a:r>
            <a:r>
              <a:rPr lang="en-US" b="1" dirty="0" smtClean="0"/>
              <a:t> </a:t>
            </a:r>
            <a:endParaRPr lang="en-US" dirty="0"/>
          </a:p>
          <a:p>
            <a:pPr marL="795338" indent="-635000"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en-US" b="1" dirty="0" err="1" smtClean="0"/>
              <a:t>Peraturan</a:t>
            </a:r>
            <a:r>
              <a:rPr lang="en-US" b="1" dirty="0" smtClean="0"/>
              <a:t>- </a:t>
            </a:r>
            <a:r>
              <a:rPr lang="en-US" b="1" dirty="0" err="1" smtClean="0"/>
              <a:t>berfungsi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mengatur</a:t>
            </a:r>
            <a:r>
              <a:rPr lang="en-US" b="1" dirty="0" smtClean="0"/>
              <a:t> </a:t>
            </a:r>
            <a:r>
              <a:rPr lang="en-US" b="1" dirty="0" err="1" smtClean="0"/>
              <a:t>tindakan</a:t>
            </a:r>
            <a:r>
              <a:rPr lang="en-US" b="1" dirty="0" smtClean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eksplisit</a:t>
            </a:r>
            <a:r>
              <a:rPr lang="en-US" b="1" dirty="0"/>
              <a:t> </a:t>
            </a:r>
            <a:r>
              <a:rPr lang="en-US" b="1" dirty="0" err="1"/>
              <a:t>menyatakan</a:t>
            </a:r>
            <a:r>
              <a:rPr lang="en-US" b="1" dirty="0"/>
              <a:t> </a:t>
            </a:r>
            <a:r>
              <a:rPr lang="en-US" b="1" dirty="0" err="1"/>
              <a:t>apa</a:t>
            </a:r>
            <a:r>
              <a:rPr lang="en-US" b="1" dirty="0"/>
              <a:t> yang </a:t>
            </a:r>
            <a:r>
              <a:rPr lang="en-US" b="1" dirty="0" err="1"/>
              <a:t>harus</a:t>
            </a:r>
            <a:r>
              <a:rPr lang="en-US" b="1" dirty="0"/>
              <a:t> </a:t>
            </a:r>
            <a:r>
              <a:rPr lang="en-US" b="1" dirty="0" err="1" smtClean="0"/>
              <a:t>dilakukan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apa</a:t>
            </a:r>
            <a:r>
              <a:rPr lang="en-US" b="1" dirty="0" smtClean="0"/>
              <a:t> yang </a:t>
            </a:r>
            <a:r>
              <a:rPr lang="en-US" b="1" dirty="0" err="1" smtClean="0"/>
              <a:t>tidak</a:t>
            </a:r>
            <a:r>
              <a:rPr lang="en-US" b="1" dirty="0" smtClean="0"/>
              <a:t> </a:t>
            </a:r>
            <a:r>
              <a:rPr lang="en-US" b="1" dirty="0" err="1" smtClean="0"/>
              <a:t>boleh</a:t>
            </a:r>
            <a:r>
              <a:rPr lang="en-US" b="1" dirty="0" smtClean="0"/>
              <a:t> </a:t>
            </a:r>
            <a:r>
              <a:rPr lang="en-US" b="1" dirty="0" err="1" smtClean="0"/>
              <a:t>dilakukan</a:t>
            </a:r>
            <a:r>
              <a:rPr lang="en-US" b="1" dirty="0" smtClean="0"/>
              <a:t> </a:t>
            </a:r>
          </a:p>
          <a:p>
            <a:pPr marL="795338" indent="-636588"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en-US" b="1" dirty="0" smtClean="0"/>
              <a:t>Programs- </a:t>
            </a:r>
            <a:r>
              <a:rPr lang="en-US" b="1" dirty="0" err="1" smtClean="0"/>
              <a:t>adalah</a:t>
            </a:r>
            <a:r>
              <a:rPr lang="en-US" b="1" dirty="0" smtClean="0"/>
              <a:t> </a:t>
            </a:r>
            <a:r>
              <a:rPr lang="en-US" b="1" dirty="0" err="1" smtClean="0"/>
              <a:t>rencana</a:t>
            </a:r>
            <a:r>
              <a:rPr lang="en-US" b="1" dirty="0" smtClean="0"/>
              <a:t> </a:t>
            </a:r>
            <a:r>
              <a:rPr lang="en-US" b="1" dirty="0" err="1" smtClean="0"/>
              <a:t>komprehensif</a:t>
            </a:r>
            <a:r>
              <a:rPr lang="en-US" b="1" dirty="0" smtClean="0"/>
              <a:t> yang </a:t>
            </a:r>
            <a:r>
              <a:rPr lang="en-US" b="1" dirty="0" err="1" smtClean="0"/>
              <a:t>mencakup</a:t>
            </a:r>
            <a:r>
              <a:rPr lang="en-US" b="1" dirty="0" smtClean="0"/>
              <a:t> </a:t>
            </a:r>
            <a:r>
              <a:rPr lang="en-US" b="1" dirty="0" err="1" smtClean="0"/>
              <a:t>penggunaan</a:t>
            </a:r>
            <a:r>
              <a:rPr lang="en-US" b="1" dirty="0" smtClean="0"/>
              <a:t> </a:t>
            </a:r>
            <a:r>
              <a:rPr lang="en-US" b="1" dirty="0" err="1" smtClean="0"/>
              <a:t>berbagai</a:t>
            </a:r>
            <a:r>
              <a:rPr lang="en-US" b="1" dirty="0" smtClean="0"/>
              <a:t> </a:t>
            </a:r>
            <a:r>
              <a:rPr lang="en-US" b="1" dirty="0" err="1" smtClean="0"/>
              <a:t>sumber</a:t>
            </a:r>
            <a:r>
              <a:rPr lang="en-US" b="1" dirty="0"/>
              <a:t> </a:t>
            </a:r>
            <a:r>
              <a:rPr lang="en-US" b="1" dirty="0" err="1" smtClean="0"/>
              <a:t>daya</a:t>
            </a:r>
            <a:r>
              <a:rPr lang="en-US" b="1" dirty="0" smtClean="0"/>
              <a:t> </a:t>
            </a:r>
            <a:r>
              <a:rPr lang="en-US" b="1" dirty="0" err="1" smtClean="0"/>
              <a:t>nantinya</a:t>
            </a:r>
            <a:r>
              <a:rPr lang="en-US" b="1" dirty="0" smtClean="0"/>
              <a:t> (</a:t>
            </a:r>
            <a:r>
              <a:rPr lang="en-US" dirty="0" smtClean="0"/>
              <a:t>comprehensive </a:t>
            </a:r>
            <a:r>
              <a:rPr lang="en-US" dirty="0"/>
              <a:t>plan that includes future use of different </a:t>
            </a:r>
            <a:r>
              <a:rPr lang="en-US" dirty="0" smtClean="0"/>
              <a:t>resources) </a:t>
            </a:r>
            <a:endParaRPr lang="en-US" dirty="0"/>
          </a:p>
          <a:p>
            <a:pPr marL="795338" indent="-636588"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en-US" b="1" dirty="0" smtClean="0"/>
              <a:t>Budget (</a:t>
            </a:r>
            <a:r>
              <a:rPr lang="en-US" b="1" dirty="0" err="1" smtClean="0"/>
              <a:t>Penganggaran</a:t>
            </a:r>
            <a:r>
              <a:rPr lang="en-US" b="1" dirty="0" smtClean="0"/>
              <a:t>)- </a:t>
            </a:r>
            <a:r>
              <a:rPr lang="en-US" b="1" dirty="0" err="1" smtClean="0"/>
              <a:t>merupakan</a:t>
            </a:r>
            <a:r>
              <a:rPr lang="en-US" b="1" dirty="0" smtClean="0"/>
              <a:t> statement </a:t>
            </a:r>
            <a:r>
              <a:rPr lang="en-US" b="1" dirty="0" err="1" smtClean="0"/>
              <a:t>hasil</a:t>
            </a:r>
            <a:r>
              <a:rPr lang="en-US" b="1" dirty="0" smtClean="0"/>
              <a:t> yang </a:t>
            </a:r>
            <a:r>
              <a:rPr lang="en-US" b="1" dirty="0" err="1" smtClean="0"/>
              <a:t>diharapkan</a:t>
            </a:r>
            <a:r>
              <a:rPr lang="en-US" b="1" dirty="0" smtClean="0"/>
              <a:t> yang </a:t>
            </a:r>
            <a:r>
              <a:rPr lang="en-US" b="1" dirty="0" err="1" smtClean="0"/>
              <a:t>dinyatakan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bentuk</a:t>
            </a:r>
            <a:r>
              <a:rPr lang="en-US" b="1" dirty="0" smtClean="0"/>
              <a:t> </a:t>
            </a:r>
            <a:r>
              <a:rPr lang="en-US" b="1" dirty="0" err="1" smtClean="0"/>
              <a:t>angka-angka</a:t>
            </a:r>
            <a:r>
              <a:rPr lang="en-US" b="1" dirty="0" smtClean="0"/>
              <a:t> (</a:t>
            </a:r>
            <a:r>
              <a:rPr lang="en-US" b="1" dirty="0" err="1" smtClean="0"/>
              <a:t>numerik</a:t>
            </a:r>
            <a:r>
              <a:rPr lang="en-US" b="1" dirty="0" smtClean="0"/>
              <a:t>) (</a:t>
            </a:r>
            <a:r>
              <a:rPr lang="en-US" dirty="0" smtClean="0"/>
              <a:t>statement </a:t>
            </a:r>
            <a:r>
              <a:rPr lang="en-US" dirty="0"/>
              <a:t>of expected results expressed in numerical </a:t>
            </a:r>
            <a:r>
              <a:rPr lang="en-US" dirty="0" smtClean="0"/>
              <a:t>terms)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74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1393</TotalTime>
  <Words>463</Words>
  <Application>Microsoft Office PowerPoint</Application>
  <PresentationFormat>Widescreen</PresentationFormat>
  <Paragraphs>101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Wisp</vt:lpstr>
      <vt:lpstr>Fungsi Perencanaan </vt:lpstr>
      <vt:lpstr>Definisi </vt:lpstr>
      <vt:lpstr>PowerPoint Presentation</vt:lpstr>
      <vt:lpstr>PowerPoint Presentation</vt:lpstr>
      <vt:lpstr>Tipe Perencanaan</vt:lpstr>
      <vt:lpstr>PowerPoint Presentation</vt:lpstr>
      <vt:lpstr>PowerPoint Presentation</vt:lpstr>
      <vt:lpstr>PowerPoint Presentation</vt:lpstr>
      <vt:lpstr>Bentuk-Bentuk Perencanaan</vt:lpstr>
      <vt:lpstr>PowerPoint Presentation</vt:lpstr>
      <vt:lpstr>PowerPoint Presentation</vt:lpstr>
      <vt:lpstr>Contoh</vt:lpstr>
      <vt:lpstr>Contoh 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Fungsi Perencanaan</dc:title>
  <dc:creator>user</dc:creator>
  <cp:lastModifiedBy>user</cp:lastModifiedBy>
  <cp:revision>28</cp:revision>
  <dcterms:created xsi:type="dcterms:W3CDTF">2020-11-01T00:50:38Z</dcterms:created>
  <dcterms:modified xsi:type="dcterms:W3CDTF">2020-11-02T02:05:21Z</dcterms:modified>
</cp:coreProperties>
</file>