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295" r:id="rId14"/>
  </p:sldIdLst>
  <p:sldSz cx="9144000" cy="6858000" type="screen4x3"/>
  <p:notesSz cx="6850063" cy="9982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nda war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3"/>
            <a:ext cx="439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39725"/>
            <a:ext cx="3721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39082"/>
            <a:ext cx="7620000" cy="188531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20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E19D-E675-45AD-B767-FDE9300E0191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9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61357"/>
            <a:ext cx="7620001" cy="8396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547623"/>
            <a:ext cx="7620000" cy="34738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D80D-66C0-456C-80F8-FA05AD356514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1726539"/>
            <a:ext cx="1828800" cy="43694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1726539"/>
            <a:ext cx="5791200" cy="43694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859F-AE0F-4A8B-907B-F2CAD7BCFEB2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4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041400" y="7127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61357"/>
            <a:ext cx="7620001" cy="839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25598"/>
            <a:ext cx="7620000" cy="3527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A72B9-D792-4991-BE1D-0D013A7685D9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2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nda war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3"/>
            <a:ext cx="439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i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0"/>
            <a:ext cx="721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77838"/>
            <a:ext cx="11366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6200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620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AE47-1D43-4AAF-ACD9-A0EC680C850B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7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596943"/>
            <a:ext cx="3672376" cy="349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976" y="2596943"/>
            <a:ext cx="3715782" cy="34990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1575626"/>
            <a:ext cx="7620000" cy="839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F6DB-FB9B-402F-A768-0DBB61096C81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1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24050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2405063"/>
            <a:ext cx="37369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736851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554137"/>
            <a:ext cx="3657600" cy="3492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736851"/>
            <a:ext cx="373684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554137"/>
            <a:ext cx="3736848" cy="3492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817D-A4A1-4F73-9DE6-3B953A4B51B5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61240"/>
            <a:ext cx="7620000" cy="8396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4AEC-F856-4EC0-926C-CAC470510B7D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D294-BEC5-46A9-805B-6975376563C4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1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81400" y="2894013"/>
            <a:ext cx="0" cy="307816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15621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2569673"/>
            <a:ext cx="4671134" cy="355296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2569672"/>
            <a:ext cx="2673657" cy="355296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5027-4ADB-4ACE-B86A-A630B9541502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2497660"/>
            <a:ext cx="760476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766" y="5536340"/>
            <a:ext cx="7617234" cy="55733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6270" y="1561357"/>
            <a:ext cx="7605730" cy="839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26E1-01AB-4117-8DAD-2C6BCE8D7B4F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15621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2525713"/>
            <a:ext cx="76152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454545"/>
                </a:solidFill>
              </a:defRPr>
            </a:lvl1pPr>
          </a:lstStyle>
          <a:p>
            <a:pPr>
              <a:defRPr/>
            </a:pPr>
            <a:fld id="{D24FE994-D2C0-41EB-8596-F011A97476C0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90513"/>
            <a:ext cx="368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 descr="Tanda warna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3"/>
            <a:ext cx="439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biru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673100"/>
            <a:ext cx="5146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87" r:id="rId4"/>
    <p:sldLayoutId id="2147483896" r:id="rId5"/>
    <p:sldLayoutId id="2147483888" r:id="rId6"/>
    <p:sldLayoutId id="2147483889" r:id="rId7"/>
    <p:sldLayoutId id="2147483897" r:id="rId8"/>
    <p:sldLayoutId id="2147483890" r:id="rId9"/>
    <p:sldLayoutId id="2147483891" r:id="rId10"/>
    <p:sldLayoutId id="214748389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262626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800100" y="2876550"/>
            <a:ext cx="7543800" cy="1085850"/>
          </a:xfrm>
        </p:spPr>
        <p:txBody>
          <a:bodyPr/>
          <a:lstStyle/>
          <a:p>
            <a:pPr algn="ctr" eaLnBrk="1" hangingPunct="1"/>
            <a:r>
              <a:rPr lang="en-US" altLang="en-US" dirty="0" err="1"/>
              <a:t>Peningkatan</a:t>
            </a:r>
            <a:r>
              <a:rPr lang="en-US" altLang="en-US" dirty="0"/>
              <a:t> Kinerja Website</a:t>
            </a:r>
            <a:endParaRPr lang="id-ID" altLang="id-ID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20000" cy="1914525"/>
          </a:xfrm>
        </p:spPr>
        <p:txBody>
          <a:bodyPr/>
          <a:lstStyle/>
          <a:p>
            <a:pPr eaLnBrk="1" hangingPunct="1"/>
            <a:endParaRPr lang="id-ID" altLang="id-ID" sz="2000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354282"/>
            <a:ext cx="7620000" cy="838200"/>
          </a:xfrm>
        </p:spPr>
        <p:txBody>
          <a:bodyPr/>
          <a:lstStyle/>
          <a:p>
            <a:r>
              <a:rPr lang="en-US" altLang="en-US" dirty="0" err="1"/>
              <a:t>Konten</a:t>
            </a:r>
            <a:r>
              <a:rPr lang="en-US" altLang="en-US" dirty="0"/>
              <a:t> &amp; </a:t>
            </a:r>
            <a:r>
              <a:rPr lang="en-US" altLang="en-US" dirty="0" err="1"/>
              <a:t>jumlah</a:t>
            </a:r>
            <a:r>
              <a:rPr lang="en-US" altLang="en-US" dirty="0"/>
              <a:t> backlink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3390756"/>
            <a:ext cx="7620000" cy="21129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pemula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isitilah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backlink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familiar.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acklink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pembahasan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SEO (Search Engine Optimization).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Backlink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link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dipasang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mengarah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backlind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link building.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Backlink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manfaat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menemukan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backlink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Menjagara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reputasi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Google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krediilitas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Mendatangkan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354282"/>
            <a:ext cx="7620000" cy="838200"/>
          </a:xfrm>
        </p:spPr>
        <p:txBody>
          <a:bodyPr/>
          <a:lstStyle/>
          <a:p>
            <a:r>
              <a:rPr lang="en-US" altLang="en-US" dirty="0" err="1"/>
              <a:t>Konten</a:t>
            </a:r>
            <a:r>
              <a:rPr lang="en-US" altLang="en-US" dirty="0"/>
              <a:t> &amp; </a:t>
            </a:r>
            <a:r>
              <a:rPr lang="en-US" altLang="en-US" dirty="0" err="1"/>
              <a:t>jumlah</a:t>
            </a:r>
            <a:r>
              <a:rPr lang="en-US" altLang="en-US" dirty="0"/>
              <a:t> backlink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3429000"/>
            <a:ext cx="7620000" cy="21129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Semakin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dirujuk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populer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semakin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dikenal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naik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peringkatya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 agar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backlink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Backlink juga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kriteria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relevansi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kredibilitas,trafik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dirasakan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backlink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Sitespy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LinkTrade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Linkio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9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354282"/>
            <a:ext cx="7620000" cy="838200"/>
          </a:xfrm>
        </p:spPr>
        <p:txBody>
          <a:bodyPr/>
          <a:lstStyle/>
          <a:p>
            <a:r>
              <a:rPr lang="en-US" altLang="en-US" dirty="0"/>
              <a:t>Kesimpulan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552557"/>
            <a:ext cx="7620000" cy="21129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berbasis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diperhatikan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performance, security, mobile friendly, SEO, use questionnaire,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konten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backlink.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berkualitas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peringkat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mesin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pencarian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loyalitas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pengunjung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1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620000" cy="8382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0" y="2525713"/>
            <a:ext cx="7620000" cy="35274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dirty="0" err="1"/>
              <a:t>Terima</a:t>
            </a:r>
            <a:r>
              <a:rPr lang="en-US" altLang="en-US" sz="4000" dirty="0"/>
              <a:t> 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620000" cy="838200"/>
          </a:xfrm>
        </p:spPr>
        <p:txBody>
          <a:bodyPr/>
          <a:lstStyle/>
          <a:p>
            <a:r>
              <a:rPr lang="en-US" altLang="en-US" dirty="0"/>
              <a:t>Performance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3537095"/>
            <a:ext cx="7620000" cy="2112962"/>
          </a:xfrm>
        </p:spPr>
        <p:txBody>
          <a:bodyPr/>
          <a:lstStyle/>
          <a:p>
            <a:pPr algn="just"/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Performance website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sering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dikaitkan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kecepatan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akses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website. </a:t>
            </a:r>
          </a:p>
          <a:p>
            <a:pPr algn="just"/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website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dituntut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mampu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merespons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input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pengunjung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cepat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Menurut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Kissmetrics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 </a:t>
            </a:r>
            <a:r>
              <a:rPr lang="en-ID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40% </a:t>
            </a:r>
            <a:r>
              <a:rPr lang="en-ID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pengunjung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meninggalkan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website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buka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waktu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loadingnya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melebihi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detik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perangkat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seluler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bounce rate-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nya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bahkan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ID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ID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tinggi</a:t>
            </a:r>
            <a:r>
              <a:rPr lang="en-ID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ID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53%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berarti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separuh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seluruh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pengunjung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batal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mengunjungi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situs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loadingnya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lambat</a:t>
            </a:r>
            <a:r>
              <a:rPr lang="en-ID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kerugian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ditimbulkan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lain:</a:t>
            </a:r>
            <a:endParaRPr lang="en-ID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Trafik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menurun</a:t>
            </a:r>
            <a:endParaRPr lang="en-ID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buruk</a:t>
            </a:r>
            <a:endParaRPr lang="en-ID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Menurunnya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peringkat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mesin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pencarian</a:t>
            </a:r>
            <a:endParaRPr lang="en-ID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620000" cy="838200"/>
          </a:xfrm>
        </p:spPr>
        <p:txBody>
          <a:bodyPr/>
          <a:lstStyle/>
          <a:p>
            <a:r>
              <a:rPr lang="en-US" altLang="en-US" dirty="0"/>
              <a:t>Performance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775095"/>
            <a:ext cx="7620000" cy="21129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langkah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ditempuh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mengoptimalkan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Perbarui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terbaru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plugin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Mengaktifkan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caching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W3 Super Cache, W3 Total Cache,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LiteSpeed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Cache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D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6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354282"/>
            <a:ext cx="7620000" cy="838200"/>
          </a:xfrm>
        </p:spPr>
        <p:txBody>
          <a:bodyPr/>
          <a:lstStyle/>
          <a:p>
            <a:r>
              <a:rPr lang="en-US" altLang="en-US" dirty="0"/>
              <a:t>Security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3664458"/>
            <a:ext cx="7620000" cy="21129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Security pada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default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maraknya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pencurian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pembobolan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alangkah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keamanan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ditingkatkan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berlapis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bobol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orang lain.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menanamkan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fitur-fitur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keamanan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terhindar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dan malware.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memudahkan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administrator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keamanan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menambahkan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security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security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Wordfence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Security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Ithemes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Security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Free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2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354282"/>
            <a:ext cx="7620000" cy="838200"/>
          </a:xfrm>
        </p:spPr>
        <p:txBody>
          <a:bodyPr/>
          <a:lstStyle/>
          <a:p>
            <a:r>
              <a:rPr lang="en-US" altLang="en-US" dirty="0"/>
              <a:t>Mobile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3151840"/>
            <a:ext cx="7620000" cy="21129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beberapa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tahun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terkahir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perkembangan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smartphone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mencapai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level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signifikan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banyak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mengakses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internet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smartphone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daripada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laptop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PC.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Menurut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Google, </a:t>
            </a:r>
            <a:r>
              <a:rPr lang="en-ID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94 </a:t>
            </a:r>
            <a:r>
              <a:rPr lang="en-ID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persen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konsumen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Indonesia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mengakses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internet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smartphone pada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tahun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2018.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demikian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para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pembuat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website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mampu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menyediakan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website yang mobile friendly.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Website mobile friendly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website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dioptimasi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perangkat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mobile.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Istilah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biasa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disebut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responsive,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mengacu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kemampuan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menyesuaikan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ukuran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layer device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mengaksesnya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16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354282"/>
            <a:ext cx="7620000" cy="838200"/>
          </a:xfrm>
        </p:spPr>
        <p:txBody>
          <a:bodyPr/>
          <a:lstStyle/>
          <a:p>
            <a:r>
              <a:rPr lang="en-US" altLang="en-US" dirty="0"/>
              <a:t>Mobile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930167"/>
            <a:ext cx="7620000" cy="21129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Layout dan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konten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website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otomatis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menyesuaikan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device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pengunjung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Pada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wordpress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sebenarnya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sudah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menyediakan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tampilan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laptop, tablet, dan mobile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Namun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terkadang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semua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tema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responsive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endParaRPr lang="en-ID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mobile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Jetpack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 for WP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 Touch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D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7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354282"/>
            <a:ext cx="7620000" cy="838200"/>
          </a:xfrm>
        </p:spPr>
        <p:txBody>
          <a:bodyPr/>
          <a:lstStyle/>
          <a:p>
            <a:r>
              <a:rPr lang="en-US" altLang="en-US" dirty="0"/>
              <a:t>SEO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777836"/>
            <a:ext cx="7620000" cy="21129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Search Engine Optimization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mengoptimalkan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agar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menilai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kelayakan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ditampilkan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pencarian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berulang-ulang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menempati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pencarian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SEO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CMS yang SEO friendly. </a:t>
            </a:r>
          </a:p>
        </p:txBody>
      </p:sp>
    </p:spTree>
    <p:extLst>
      <p:ext uri="{BB962C8B-B14F-4D97-AF65-F5344CB8AC3E}">
        <p14:creationId xmlns:p14="http://schemas.microsoft.com/office/powerpoint/2010/main" val="153279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354282"/>
            <a:ext cx="7620000" cy="838200"/>
          </a:xfrm>
        </p:spPr>
        <p:txBody>
          <a:bodyPr/>
          <a:lstStyle/>
          <a:p>
            <a:r>
              <a:rPr lang="en-US" altLang="en-US" dirty="0"/>
              <a:t>SEO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791690"/>
            <a:ext cx="7620000" cy="21129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spesifik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menangani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SEO.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SEO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Yoast SEO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In One SEO Pack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XML Sitemaps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mengoptimasi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SEO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permalink,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riset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kata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kunci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kata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kunci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internal link, dan lain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9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354282"/>
            <a:ext cx="7620000" cy="838200"/>
          </a:xfrm>
        </p:spPr>
        <p:txBody>
          <a:bodyPr/>
          <a:lstStyle/>
          <a:p>
            <a:r>
              <a:rPr lang="en-US" altLang="en-US" dirty="0"/>
              <a:t>Use questionnaire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3262745"/>
            <a:ext cx="7620000" cy="21129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Kuisioner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mempelajari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pengunjung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kuisioner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pertimbangan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pengunjung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loyalitas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pengunjung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pembuatannya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memudahkan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pembuatan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kuisioner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WPForms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Perfect Survey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Questionnaire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07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PPT unair jadi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770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Wingdings</vt:lpstr>
      <vt:lpstr>Template PPT unair jadi</vt:lpstr>
      <vt:lpstr>Peningkatan Kinerja Website</vt:lpstr>
      <vt:lpstr>Performance</vt:lpstr>
      <vt:lpstr>Performance</vt:lpstr>
      <vt:lpstr>Security</vt:lpstr>
      <vt:lpstr>Mobile</vt:lpstr>
      <vt:lpstr>Mobile</vt:lpstr>
      <vt:lpstr>SEO</vt:lpstr>
      <vt:lpstr>SEO</vt:lpstr>
      <vt:lpstr>Use questionnaire</vt:lpstr>
      <vt:lpstr>Konten &amp; jumlah backlink</vt:lpstr>
      <vt:lpstr>Konten &amp; jumlah backlink</vt:lpstr>
      <vt:lpstr>Kesimpulan</vt:lpstr>
      <vt:lpstr>PowerPoint Presentation</vt:lpstr>
    </vt:vector>
  </TitlesOfParts>
  <Company>c3llyno@gmail.com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Ridwan</dc:creator>
  <cp:lastModifiedBy>Mirza</cp:lastModifiedBy>
  <cp:revision>65</cp:revision>
  <cp:lastPrinted>2015-04-14T01:18:46Z</cp:lastPrinted>
  <dcterms:created xsi:type="dcterms:W3CDTF">2013-01-20T13:33:28Z</dcterms:created>
  <dcterms:modified xsi:type="dcterms:W3CDTF">2021-08-20T08:49:06Z</dcterms:modified>
</cp:coreProperties>
</file>