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95" r:id="rId15"/>
  </p:sldIdLst>
  <p:sldSz cx="9144000" cy="6858000" type="screen4x3"/>
  <p:notesSz cx="6850063" cy="9982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39725"/>
            <a:ext cx="3721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39082"/>
            <a:ext cx="7620000" cy="188531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0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E19D-E675-45AD-B767-FDE9300E0191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547623"/>
            <a:ext cx="7620000" cy="34738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D80D-66C0-456C-80F8-FA05AD356514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1726539"/>
            <a:ext cx="1828800" cy="43694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1726539"/>
            <a:ext cx="5791200" cy="43694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859F-AE0F-4A8B-907B-F2CAD7BCFEB2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41400" y="7127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25598"/>
            <a:ext cx="7620000" cy="3527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72B9-D792-4991-BE1D-0D013A7685D9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i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721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77838"/>
            <a:ext cx="11366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6200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620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AE47-1D43-4AAF-ACD9-A0EC680C850B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96943"/>
            <a:ext cx="3672376" cy="349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976" y="2596943"/>
            <a:ext cx="3715782" cy="34990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1575626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F6DB-FB9B-402F-A768-0DBB61096C81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24050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2405063"/>
            <a:ext cx="37369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736851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554137"/>
            <a:ext cx="3657600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736851"/>
            <a:ext cx="373684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554137"/>
            <a:ext cx="3736848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817D-A4A1-4F73-9DE6-3B953A4B51B5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61240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4AEC-F856-4EC0-926C-CAC470510B7D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D294-BEC5-46A9-805B-6975376563C4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81400" y="2894013"/>
            <a:ext cx="0" cy="307816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2569673"/>
            <a:ext cx="4671134" cy="355296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2569672"/>
            <a:ext cx="2673657" cy="35529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5027-4ADB-4ACE-B86A-A630B9541502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2497660"/>
            <a:ext cx="760476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766" y="5536340"/>
            <a:ext cx="7617234" cy="55733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6270" y="1561357"/>
            <a:ext cx="760573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26E1-01AB-4117-8DAD-2C6BCE8D7B4F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2525713"/>
            <a:ext cx="76152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454545"/>
                </a:solidFill>
              </a:defRPr>
            </a:lvl1pPr>
          </a:lstStyle>
          <a:p>
            <a:pPr>
              <a:defRPr/>
            </a:pPr>
            <a:fld id="{D24FE994-D2C0-41EB-8596-F011A97476C0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90513"/>
            <a:ext cx="368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Tanda warn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biru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673100"/>
            <a:ext cx="5146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87" r:id="rId4"/>
    <p:sldLayoutId id="2147483896" r:id="rId5"/>
    <p:sldLayoutId id="2147483888" r:id="rId6"/>
    <p:sldLayoutId id="2147483889" r:id="rId7"/>
    <p:sldLayoutId id="2147483897" r:id="rId8"/>
    <p:sldLayoutId id="2147483890" r:id="rId9"/>
    <p:sldLayoutId id="2147483891" r:id="rId10"/>
    <p:sldLayoutId id="214748389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6262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762000" y="3095625"/>
            <a:ext cx="7543800" cy="10858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Menu Website</a:t>
            </a:r>
            <a:endParaRPr lang="id-ID" altLang="id-ID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0000" cy="1914525"/>
          </a:xfrm>
        </p:spPr>
        <p:txBody>
          <a:bodyPr/>
          <a:lstStyle/>
          <a:p>
            <a:pPr eaLnBrk="1" hangingPunct="1"/>
            <a:endParaRPr lang="id-ID" altLang="id-ID" sz="20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271626"/>
            <a:ext cx="5571663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submenu,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tab style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uncollapse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dropdown. Setelah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disesuaikan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disorot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border, dan lain-lain.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pindah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tab style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uncollapse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main menu.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/>
              <a:t>Kustomisasi</a:t>
            </a:r>
            <a:r>
              <a:rPr lang="en-US" altLang="en-US" dirty="0"/>
              <a:t> Menu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F9F74-C8BE-44AE-846D-C2B4FE812F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54" y="2234478"/>
            <a:ext cx="2667000" cy="446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44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010309"/>
            <a:ext cx="5571663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font,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ketebalan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typography.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device.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desktop dan tablet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/>
              <a:t>Kustomisasi</a:t>
            </a:r>
            <a:r>
              <a:rPr lang="en-US" altLang="en-US" dirty="0"/>
              <a:t> Menu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81139-0E28-431A-82C6-D140B2A1B9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53" y="2272578"/>
            <a:ext cx="2495550" cy="408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65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/>
              <a:t>Kustomisasi</a:t>
            </a:r>
            <a:r>
              <a:rPr lang="en-US" altLang="en-US" dirty="0"/>
              <a:t> Menu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EC3698-A3DB-4186-98FF-EED07B359950}"/>
              </a:ext>
            </a:extLst>
          </p:cNvPr>
          <p:cNvSpPr txBox="1">
            <a:spLocks/>
          </p:cNvSpPr>
          <p:nvPr/>
        </p:nvSpPr>
        <p:spPr bwMode="auto">
          <a:xfrm>
            <a:off x="762000" y="1852008"/>
            <a:ext cx="76200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menyesuaikan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mobile device. Responsive mode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sidebar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desktop, tablet, dan mobile.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799315-4015-4FB6-AE15-E7F8237F4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83" y="3304308"/>
            <a:ext cx="6226926" cy="327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642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Kesimpulan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EC3698-A3DB-4186-98FF-EED07B359950}"/>
              </a:ext>
            </a:extLst>
          </p:cNvPr>
          <p:cNvSpPr txBox="1">
            <a:spLocks/>
          </p:cNvSpPr>
          <p:nvPr/>
        </p:nvSpPr>
        <p:spPr bwMode="auto">
          <a:xfrm>
            <a:off x="762000" y="2641573"/>
            <a:ext cx="76200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Menu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kumpulan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link yang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pos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Keberadaan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navigasi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website.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menu dan submenu.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Sidebar dan footer juga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dikustomisasi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menyediakan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kustomisasi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menu yang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dan responsive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device yang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2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2525713"/>
            <a:ext cx="7620000" cy="35274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dirty="0" err="1"/>
              <a:t>Terima</a:t>
            </a:r>
            <a:r>
              <a:rPr lang="en-US" altLang="en-US" sz="4000" dirty="0"/>
              <a:t>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 err="1"/>
              <a:t>Pengertian</a:t>
            </a:r>
            <a:r>
              <a:rPr lang="en-US" altLang="en-US" dirty="0"/>
              <a:t> Menu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705822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kumpulan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link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menuju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pengunjung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administrator, editor,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menavigasi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mempercepat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296367"/>
            <a:ext cx="7620000" cy="838200"/>
          </a:xfrm>
        </p:spPr>
        <p:txBody>
          <a:bodyPr/>
          <a:lstStyle/>
          <a:p>
            <a:r>
              <a:rPr lang="en-US" altLang="en-US" dirty="0" err="1"/>
              <a:t>Pembuatan</a:t>
            </a:r>
            <a:r>
              <a:rPr lang="en-US" altLang="en-US" dirty="0"/>
              <a:t> Menu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3147125"/>
            <a:ext cx="7620000" cy="211296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Dashboard admin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appearance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sidebar. </a:t>
            </a: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create new menu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AutoNum type="arabicPeriod"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ara membuat menu wordpress">
            <a:extLst>
              <a:ext uri="{FF2B5EF4-FFF2-40B4-BE49-F238E27FC236}">
                <a16:creationId xmlns:a16="http://schemas.microsoft.com/office/drawing/2014/main" id="{035CC638-7B28-4291-9527-91433DCD0E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57" y="2979141"/>
            <a:ext cx="1938771" cy="142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embuat menu di WordPress - create new menu - Rumahweb">
            <a:extLst>
              <a:ext uri="{FF2B5EF4-FFF2-40B4-BE49-F238E27FC236}">
                <a16:creationId xmlns:a16="http://schemas.microsoft.com/office/drawing/2014/main" id="{303BD8A3-3D5D-4585-8A1B-DD6DEA45FE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57" y="4769080"/>
            <a:ext cx="57315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592147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item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berfungsi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navigasi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checkbox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Add to Menu.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Membuat menu di website WordPress - add menu item - Rumahweb">
            <a:extLst>
              <a:ext uri="{FF2B5EF4-FFF2-40B4-BE49-F238E27FC236}">
                <a16:creationId xmlns:a16="http://schemas.microsoft.com/office/drawing/2014/main" id="{26783FBD-E03F-4290-9D10-A7D8C7D56A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6" y="3739791"/>
            <a:ext cx="5731510" cy="29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/>
              <a:t>Navigasi</a:t>
            </a:r>
            <a:r>
              <a:rPr lang="en-US" altLang="en-US" dirty="0"/>
              <a:t> Menu</a:t>
            </a:r>
          </a:p>
        </p:txBody>
      </p:sp>
    </p:spTree>
    <p:extLst>
      <p:ext uri="{BB962C8B-B14F-4D97-AF65-F5344CB8AC3E}">
        <p14:creationId xmlns:p14="http://schemas.microsoft.com/office/powerpoint/2010/main" val="398697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3666953"/>
            <a:ext cx="7620000" cy="2112962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Add Menu Items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Pages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statis.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kami, contact us.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Menu item Post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memunculkan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 Links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diredirect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situs lain,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market place.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Categories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Menu item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memunculkan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postingan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/>
              <a:t>Navigasi</a:t>
            </a:r>
            <a:r>
              <a:rPr lang="en-US" altLang="en-US" dirty="0"/>
              <a:t> Menu</a:t>
            </a:r>
          </a:p>
        </p:txBody>
      </p:sp>
    </p:spTree>
    <p:extLst>
      <p:ext uri="{BB962C8B-B14F-4D97-AF65-F5344CB8AC3E}">
        <p14:creationId xmlns:p14="http://schemas.microsoft.com/office/powerpoint/2010/main" val="419169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1973163"/>
            <a:ext cx="7620000" cy="211296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mendukung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submenu yang mana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parent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memunculkan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child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dibawahnya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meletakkan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dijadikan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dibawah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digeser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sedikit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tulisan submenu. Jika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save menu.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/>
              <a:t>Struktur</a:t>
            </a:r>
            <a:r>
              <a:rPr lang="en-US" altLang="en-US" dirty="0"/>
              <a:t> Menu</a:t>
            </a:r>
          </a:p>
        </p:txBody>
      </p:sp>
      <p:pic>
        <p:nvPicPr>
          <p:cNvPr id="4" name="Picture 3" descr="cara membuat sub menu di wordpress">
            <a:extLst>
              <a:ext uri="{FF2B5EF4-FFF2-40B4-BE49-F238E27FC236}">
                <a16:creationId xmlns:a16="http://schemas.microsoft.com/office/drawing/2014/main" id="{BA121906-0B31-4888-BD3F-441431C1336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3"/>
          <a:stretch/>
        </p:blipFill>
        <p:spPr bwMode="auto">
          <a:xfrm>
            <a:off x="1124355" y="4433576"/>
            <a:ext cx="5731510" cy="2256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90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013761"/>
            <a:ext cx="7620000" cy="2112962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edit menu,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Manage Location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ditampilkan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menyesuaikan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dipakai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primary menu.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/>
              <a:t>Mengatur</a:t>
            </a:r>
            <a:r>
              <a:rPr lang="en-US" altLang="en-US" dirty="0"/>
              <a:t> Lokasi Menu</a:t>
            </a:r>
          </a:p>
        </p:txBody>
      </p:sp>
      <p:pic>
        <p:nvPicPr>
          <p:cNvPr id="5" name="Picture 4" descr="Manage locations menu di WordPress - Journal Rumahweb">
            <a:extLst>
              <a:ext uri="{FF2B5EF4-FFF2-40B4-BE49-F238E27FC236}">
                <a16:creationId xmlns:a16="http://schemas.microsoft.com/office/drawing/2014/main" id="{870D43E1-9B4E-4DCD-9D64-FFDEA62433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54" y="4126723"/>
            <a:ext cx="5731510" cy="241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78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1754534"/>
            <a:ext cx="7620000" cy="2112962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Jika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sidebar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footer,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Appearance – Widgets. </a:t>
            </a:r>
          </a:p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menu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sidebar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footer.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/>
              <a:t>Mengatur</a:t>
            </a:r>
            <a:r>
              <a:rPr lang="en-US" altLang="en-US" dirty="0"/>
              <a:t> Lokasi Menu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D2620-189E-43FD-8DDE-FBC823F538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64" y="3546764"/>
            <a:ext cx="4869607" cy="3242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06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1204E68-7911-4D31-B9EF-79D208D2538D}"/>
              </a:ext>
            </a:extLst>
          </p:cNvPr>
          <p:cNvSpPr txBox="1">
            <a:spLocks/>
          </p:cNvSpPr>
          <p:nvPr/>
        </p:nvSpPr>
        <p:spPr bwMode="auto">
          <a:xfrm>
            <a:off x="762000" y="1296367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Impact" charset="0"/>
                <a:ea typeface="MS PGothic" pitchFamily="34" charset="-128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err="1"/>
              <a:t>Kustomisasi</a:t>
            </a:r>
            <a:r>
              <a:rPr lang="en-US" altLang="en-US" dirty="0"/>
              <a:t> Menu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3FDBDD-98EE-4948-8403-9926247AB9DC}"/>
              </a:ext>
            </a:extLst>
          </p:cNvPr>
          <p:cNvSpPr txBox="1">
            <a:spLocks/>
          </p:cNvSpPr>
          <p:nvPr/>
        </p:nvSpPr>
        <p:spPr bwMode="auto">
          <a:xfrm>
            <a:off x="762000" y="2010332"/>
            <a:ext cx="76200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93725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68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ern="1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 sidebar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tab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content, style, dan advanced. Cara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tab content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layout menu.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Jajaran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horizontal, vertical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dropdown. Align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menu.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menu.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ID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 descr="nav-menu-widget">
            <a:extLst>
              <a:ext uri="{FF2B5EF4-FFF2-40B4-BE49-F238E27FC236}">
                <a16:creationId xmlns:a16="http://schemas.microsoft.com/office/drawing/2014/main" id="{1B3ADDEE-3849-4991-8D3A-726443F54B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62" y="3596957"/>
            <a:ext cx="5958475" cy="313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35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PPT unair jad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583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Template PPT unair jadi</vt:lpstr>
      <vt:lpstr>Menu Website</vt:lpstr>
      <vt:lpstr>Pengertian Menu</vt:lpstr>
      <vt:lpstr>Pembuatan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c3llyno@gmail.com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Ridwan</dc:creator>
  <cp:lastModifiedBy>Mirza</cp:lastModifiedBy>
  <cp:revision>65</cp:revision>
  <cp:lastPrinted>2015-04-14T01:18:46Z</cp:lastPrinted>
  <dcterms:created xsi:type="dcterms:W3CDTF">2013-01-20T13:33:28Z</dcterms:created>
  <dcterms:modified xsi:type="dcterms:W3CDTF">2021-08-20T08:48:57Z</dcterms:modified>
</cp:coreProperties>
</file>