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295" r:id="rId14"/>
  </p:sldIdLst>
  <p:sldSz cx="9144000" cy="6858000" type="screen4x3"/>
  <p:notesSz cx="6850063" cy="9982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nda war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3"/>
            <a:ext cx="439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39725"/>
            <a:ext cx="3721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39082"/>
            <a:ext cx="7620000" cy="188531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20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E19D-E675-45AD-B767-FDE9300E0191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9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61357"/>
            <a:ext cx="7620001" cy="8396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547623"/>
            <a:ext cx="7620000" cy="34738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D80D-66C0-456C-80F8-FA05AD356514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1726539"/>
            <a:ext cx="1828800" cy="43694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1726539"/>
            <a:ext cx="5791200" cy="43694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859F-AE0F-4A8B-907B-F2CAD7BCFEB2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4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041400" y="7127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61357"/>
            <a:ext cx="7620001" cy="839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25598"/>
            <a:ext cx="7620000" cy="3527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A72B9-D792-4991-BE1D-0D013A7685D9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2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nda war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3"/>
            <a:ext cx="439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i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0"/>
            <a:ext cx="721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77838"/>
            <a:ext cx="11366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6200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620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AE47-1D43-4AAF-ACD9-A0EC680C850B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7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596943"/>
            <a:ext cx="3672376" cy="349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976" y="2596943"/>
            <a:ext cx="3715782" cy="34990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1575626"/>
            <a:ext cx="7620000" cy="839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F6DB-FB9B-402F-A768-0DBB61096C81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1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24050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2405063"/>
            <a:ext cx="37369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736851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554137"/>
            <a:ext cx="3657600" cy="3492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736851"/>
            <a:ext cx="373684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554137"/>
            <a:ext cx="3736848" cy="3492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817D-A4A1-4F73-9DE6-3B953A4B51B5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61240"/>
            <a:ext cx="7620000" cy="8396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4AEC-F856-4EC0-926C-CAC470510B7D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D294-BEC5-46A9-805B-6975376563C4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1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81400" y="2894013"/>
            <a:ext cx="0" cy="307816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15621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2569673"/>
            <a:ext cx="4671134" cy="355296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2569672"/>
            <a:ext cx="2673657" cy="355296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5027-4ADB-4ACE-B86A-A630B9541502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2497660"/>
            <a:ext cx="760476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766" y="5536340"/>
            <a:ext cx="7617234" cy="55733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6270" y="1561357"/>
            <a:ext cx="7605730" cy="839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26E1-01AB-4117-8DAD-2C6BCE8D7B4F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15621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2525713"/>
            <a:ext cx="76152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454545"/>
                </a:solidFill>
              </a:defRPr>
            </a:lvl1pPr>
          </a:lstStyle>
          <a:p>
            <a:pPr>
              <a:defRPr/>
            </a:pPr>
            <a:fld id="{D24FE994-D2C0-41EB-8596-F011A97476C0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90513"/>
            <a:ext cx="368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 descr="Tanda warna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3"/>
            <a:ext cx="439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biru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673100"/>
            <a:ext cx="5146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87" r:id="rId4"/>
    <p:sldLayoutId id="2147483896" r:id="rId5"/>
    <p:sldLayoutId id="2147483888" r:id="rId6"/>
    <p:sldLayoutId id="2147483889" r:id="rId7"/>
    <p:sldLayoutId id="2147483897" r:id="rId8"/>
    <p:sldLayoutId id="2147483890" r:id="rId9"/>
    <p:sldLayoutId id="2147483891" r:id="rId10"/>
    <p:sldLayoutId id="214748389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262626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762000" y="3095625"/>
            <a:ext cx="7543800" cy="1085850"/>
          </a:xfrm>
        </p:spPr>
        <p:txBody>
          <a:bodyPr/>
          <a:lstStyle/>
          <a:p>
            <a:pPr algn="ctr" eaLnBrk="1" hangingPunct="1"/>
            <a:r>
              <a:rPr lang="en-US" altLang="id-ID" dirty="0"/>
              <a:t>Page Builder</a:t>
            </a:r>
            <a:endParaRPr lang="id-ID" altLang="id-ID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20000" cy="1914525"/>
          </a:xfrm>
        </p:spPr>
        <p:txBody>
          <a:bodyPr/>
          <a:lstStyle/>
          <a:p>
            <a:pPr eaLnBrk="1" hangingPunct="1"/>
            <a:endParaRPr lang="id-ID" altLang="id-ID" sz="2000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1999" y="1562100"/>
            <a:ext cx="7910945" cy="838200"/>
          </a:xfrm>
        </p:spPr>
        <p:txBody>
          <a:bodyPr/>
          <a:lstStyle/>
          <a:p>
            <a:r>
              <a:rPr lang="en-US" altLang="en-US" dirty="0"/>
              <a:t>Basic Element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443741-40CD-4FCA-9E24-1702097FE884}"/>
              </a:ext>
            </a:extLst>
          </p:cNvPr>
          <p:cNvSpPr txBox="1">
            <a:spLocks/>
          </p:cNvSpPr>
          <p:nvPr/>
        </p:nvSpPr>
        <p:spPr bwMode="auto">
          <a:xfrm>
            <a:off x="450271" y="2656611"/>
            <a:ext cx="7620000" cy="360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lnSpc>
                <a:spcPct val="150000"/>
              </a:lnSpc>
              <a:spcAft>
                <a:spcPts val="8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elementor page builder basic element library">
            <a:extLst>
              <a:ext uri="{FF2B5EF4-FFF2-40B4-BE49-F238E27FC236}">
                <a16:creationId xmlns:a16="http://schemas.microsoft.com/office/drawing/2014/main" id="{DBA97A0E-A452-441F-BD88-BD4FFBB7F3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400300"/>
            <a:ext cx="5111478" cy="4286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56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1999" y="1562100"/>
            <a:ext cx="7910945" cy="838200"/>
          </a:xfrm>
        </p:spPr>
        <p:txBody>
          <a:bodyPr/>
          <a:lstStyle/>
          <a:p>
            <a:r>
              <a:rPr lang="en-US" altLang="en-US" dirty="0"/>
              <a:t>General Element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443741-40CD-4FCA-9E24-1702097FE884}"/>
              </a:ext>
            </a:extLst>
          </p:cNvPr>
          <p:cNvSpPr txBox="1">
            <a:spLocks/>
          </p:cNvSpPr>
          <p:nvPr/>
        </p:nvSpPr>
        <p:spPr bwMode="auto">
          <a:xfrm>
            <a:off x="450271" y="2656611"/>
            <a:ext cx="7620000" cy="360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lnSpc>
                <a:spcPct val="150000"/>
              </a:lnSpc>
              <a:spcAft>
                <a:spcPts val="8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elementor page builder general library element">
            <a:extLst>
              <a:ext uri="{FF2B5EF4-FFF2-40B4-BE49-F238E27FC236}">
                <a16:creationId xmlns:a16="http://schemas.microsoft.com/office/drawing/2014/main" id="{21233482-0222-4348-88A3-04418DAA69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400300"/>
            <a:ext cx="4805390" cy="4296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58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1999" y="1562100"/>
            <a:ext cx="7910945" cy="838200"/>
          </a:xfrm>
        </p:spPr>
        <p:txBody>
          <a:bodyPr/>
          <a:lstStyle/>
          <a:p>
            <a:r>
              <a:rPr lang="en-US" altLang="en-US" dirty="0"/>
              <a:t>Kesimpulan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443741-40CD-4FCA-9E24-1702097FE884}"/>
              </a:ext>
            </a:extLst>
          </p:cNvPr>
          <p:cNvSpPr txBox="1">
            <a:spLocks/>
          </p:cNvSpPr>
          <p:nvPr/>
        </p:nvSpPr>
        <p:spPr bwMode="auto">
          <a:xfrm>
            <a:off x="602671" y="2957950"/>
            <a:ext cx="7620000" cy="360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 Builder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tool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modifikasi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layout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page builder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memudahkan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pemula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bahkan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professional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sekalipun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Salah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page builder yang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 Builder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Tab Options, Page Setting, dan Element Library.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3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620000" cy="8382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0" y="2525713"/>
            <a:ext cx="7620000" cy="35274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dirty="0" err="1"/>
              <a:t>Terima</a:t>
            </a:r>
            <a:r>
              <a:rPr lang="en-US" altLang="en-US" sz="4000" dirty="0"/>
              <a:t> 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620000" cy="838200"/>
          </a:xfrm>
        </p:spPr>
        <p:txBody>
          <a:bodyPr/>
          <a:lstStyle/>
          <a:p>
            <a:r>
              <a:rPr lang="en-US" altLang="en-US" dirty="0" err="1"/>
              <a:t>Pengertian</a:t>
            </a:r>
            <a:r>
              <a:rPr lang="en-US" altLang="en-US" dirty="0"/>
              <a:t> Page Builder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12618" y="3582194"/>
            <a:ext cx="7620000" cy="2112962"/>
          </a:xfrm>
        </p:spPr>
        <p:txBody>
          <a:bodyPr/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 Builder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tool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mempercantik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 Builder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menambah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memindahkan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mengedit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file HTML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PHP.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drag &amp; drop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diinginkan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coding. 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page builder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memudahkan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modifikasi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layout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1999" y="1562100"/>
            <a:ext cx="7910945" cy="838200"/>
          </a:xfrm>
        </p:spPr>
        <p:txBody>
          <a:bodyPr/>
          <a:lstStyle/>
          <a:p>
            <a:r>
              <a:rPr lang="en-US" altLang="en-US" dirty="0" err="1"/>
              <a:t>Kelebihan</a:t>
            </a:r>
            <a:r>
              <a:rPr lang="en-US" altLang="en-US" dirty="0"/>
              <a:t> &amp; </a:t>
            </a:r>
            <a:r>
              <a:rPr lang="en-US" altLang="en-US" dirty="0" err="1"/>
              <a:t>Kelemahan</a:t>
            </a:r>
            <a:r>
              <a:rPr lang="en-US" altLang="en-US" dirty="0"/>
              <a:t> Page Builder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12618" y="3512060"/>
            <a:ext cx="7620000" cy="2112962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D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Kelebihan</a:t>
            </a:r>
            <a:r>
              <a:rPr lang="en-ID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page builder:</a:t>
            </a:r>
          </a:p>
          <a:p>
            <a:pPr marL="623888"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Fitur </a:t>
            </a:r>
            <a:r>
              <a:rPr lang="en-ID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ID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Hampir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 page builder</a:t>
            </a:r>
            <a:endParaRPr lang="en-ID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3888"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en-ID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Banyak page builder yang </a:t>
            </a:r>
            <a:r>
              <a:rPr lang="en-ID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menawarkan</a:t>
            </a:r>
            <a:r>
              <a:rPr lang="en-ID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template </a:t>
            </a:r>
            <a:r>
              <a:rPr lang="en-ID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en-ID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ID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ID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tambahan</a:t>
            </a:r>
            <a:r>
              <a:rPr lang="en-ID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623888"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Preview </a:t>
            </a:r>
            <a:r>
              <a:rPr lang="en-ID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ID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page builder, preview website </a:t>
            </a:r>
            <a:r>
              <a:rPr lang="en-ID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ditampilkan</a:t>
            </a:r>
            <a:r>
              <a:rPr lang="en-ID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editor.</a:t>
            </a:r>
            <a:endParaRPr lang="en-ID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D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Kelemahan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 page builder:</a:t>
            </a:r>
          </a:p>
          <a:p>
            <a:pPr marL="62388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Kecepatan</a:t>
            </a:r>
            <a:r>
              <a:rPr lang="en-ID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berkurang</a:t>
            </a:r>
            <a:r>
              <a:rPr lang="en-ID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Hal </a:t>
            </a:r>
            <a:r>
              <a:rPr lang="en-ID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terlalu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1800" dirty="0">
                <a:ea typeface="Calibri" panose="020F0502020204030204" pitchFamily="34" charset="0"/>
                <a:cs typeface="Times New Roman" panose="02020603050405020304" pitchFamily="18" charset="0"/>
              </a:rPr>
              <a:t> plugin.</a:t>
            </a:r>
            <a:endParaRPr lang="en-ID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7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1999" y="1562100"/>
            <a:ext cx="7910945" cy="838200"/>
          </a:xfrm>
        </p:spPr>
        <p:txBody>
          <a:bodyPr/>
          <a:lstStyle/>
          <a:p>
            <a:r>
              <a:rPr lang="en-US" altLang="en-US" dirty="0" err="1"/>
              <a:t>Implementasi</a:t>
            </a:r>
            <a:r>
              <a:rPr lang="en-US" altLang="en-US" dirty="0"/>
              <a:t> Page Builder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12618" y="2604656"/>
            <a:ext cx="7620000" cy="3602180"/>
          </a:xfrm>
        </p:spPr>
        <p:txBody>
          <a:bodyPr/>
          <a:lstStyle/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page builder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dipakai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Tercatat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page builder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Page Builder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 Options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 Setting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Elements Library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5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1999" y="1562100"/>
            <a:ext cx="7910945" cy="838200"/>
          </a:xfrm>
        </p:spPr>
        <p:txBody>
          <a:bodyPr/>
          <a:lstStyle/>
          <a:p>
            <a:r>
              <a:rPr lang="en-US" altLang="en-US" dirty="0"/>
              <a:t>Tab Options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12618" y="1762994"/>
            <a:ext cx="7620000" cy="3602180"/>
          </a:xfrm>
        </p:spPr>
        <p:txBody>
          <a:bodyPr/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 Options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terletak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dibagian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side panel. Pada browser, panel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Nama tab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settings, navigator, history, responsive mode, dan preview changes.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elementor page builder tabs">
            <a:extLst>
              <a:ext uri="{FF2B5EF4-FFF2-40B4-BE49-F238E27FC236}">
                <a16:creationId xmlns:a16="http://schemas.microsoft.com/office/drawing/2014/main" id="{AD022128-853E-4DCC-94BD-4E2859C455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5" y="4457700"/>
            <a:ext cx="5296219" cy="682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96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1999" y="1562100"/>
            <a:ext cx="7910945" cy="838200"/>
          </a:xfrm>
        </p:spPr>
        <p:txBody>
          <a:bodyPr/>
          <a:lstStyle/>
          <a:p>
            <a:r>
              <a:rPr lang="en-US" altLang="en-US" dirty="0"/>
              <a:t>Tab Options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12618" y="2968339"/>
            <a:ext cx="7620000" cy="3602180"/>
          </a:xfrm>
        </p:spPr>
        <p:txBody>
          <a:bodyPr/>
          <a:lstStyle/>
          <a:p>
            <a:pPr marL="184150" indent="0">
              <a:lnSpc>
                <a:spcPct val="150000"/>
              </a:lnSpc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Deskripsi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masing-masing tab options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Settings: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judul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status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featured image,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sembunyikan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judul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 page layout),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style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custom CSS.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Navigator: daftar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Tab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memudahkan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merunut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History: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mencatat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undo 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redo 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Responsive mode: preview 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desktop, tablet, dan mobile.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Preview changes: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Melihat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disimpan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dipublikasikan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2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1999" y="1562100"/>
            <a:ext cx="7910945" cy="838200"/>
          </a:xfrm>
        </p:spPr>
        <p:txBody>
          <a:bodyPr/>
          <a:lstStyle/>
          <a:p>
            <a:r>
              <a:rPr lang="en-US" altLang="en-US" dirty="0"/>
              <a:t>Page Setting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11368" y="2325835"/>
            <a:ext cx="6498035" cy="4263731"/>
          </a:xfrm>
        </p:spPr>
        <p:txBody>
          <a:bodyPr/>
          <a:lstStyle/>
          <a:p>
            <a:pPr marL="18415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basic 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Style, Settings, dan Go To.</a:t>
            </a:r>
          </a:p>
          <a:p>
            <a:pPr marL="53975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Style,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penyesuaian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font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website. Ada juga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picker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Settings 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WordPress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WordPress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menyesuaikan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galeri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elementor page builder settings">
            <a:extLst>
              <a:ext uri="{FF2B5EF4-FFF2-40B4-BE49-F238E27FC236}">
                <a16:creationId xmlns:a16="http://schemas.microsoft.com/office/drawing/2014/main" id="{3D460E62-9585-47D6-8949-DA35F74D562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" b="14841"/>
          <a:stretch/>
        </p:blipFill>
        <p:spPr bwMode="auto">
          <a:xfrm>
            <a:off x="6809403" y="2400300"/>
            <a:ext cx="2243930" cy="3896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56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1999" y="1562100"/>
            <a:ext cx="7910945" cy="838200"/>
          </a:xfrm>
        </p:spPr>
        <p:txBody>
          <a:bodyPr/>
          <a:lstStyle/>
          <a:p>
            <a:r>
              <a:rPr lang="en-US" altLang="en-US" dirty="0"/>
              <a:t>Page Setting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0046" y="2400300"/>
            <a:ext cx="6498035" cy="2447057"/>
          </a:xfrm>
        </p:spPr>
        <p:txBody>
          <a:bodyPr/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Go To,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Finder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dipakai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Lalu,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View Page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Preview changes.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Exit Dashboard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diklik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Dashboard.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elementor page builder settings">
            <a:extLst>
              <a:ext uri="{FF2B5EF4-FFF2-40B4-BE49-F238E27FC236}">
                <a16:creationId xmlns:a16="http://schemas.microsoft.com/office/drawing/2014/main" id="{3D460E62-9585-47D6-8949-DA35F74D562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" b="14841"/>
          <a:stretch/>
        </p:blipFill>
        <p:spPr bwMode="auto">
          <a:xfrm>
            <a:off x="6809403" y="2400300"/>
            <a:ext cx="2243930" cy="3896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14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1999" y="1562100"/>
            <a:ext cx="7910945" cy="838200"/>
          </a:xfrm>
        </p:spPr>
        <p:txBody>
          <a:bodyPr/>
          <a:lstStyle/>
          <a:p>
            <a:r>
              <a:rPr lang="en-US" altLang="en-US" dirty="0"/>
              <a:t>Element Library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443741-40CD-4FCA-9E24-1702097FE884}"/>
              </a:ext>
            </a:extLst>
          </p:cNvPr>
          <p:cNvSpPr txBox="1">
            <a:spLocks/>
          </p:cNvSpPr>
          <p:nvPr/>
        </p:nvSpPr>
        <p:spPr bwMode="auto">
          <a:xfrm>
            <a:off x="450271" y="2656611"/>
            <a:ext cx="7620000" cy="360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 library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ditambahkan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website. 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dipilih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basic, general, dan WordPress.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 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elemen-elemen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sederhana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 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widgets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advance 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dibandingkan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widget basic.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ditambahkan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WordPress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pilihan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widget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bawaan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WordPress. Kurang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isinya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Jika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menambahkan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plugin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Jetpack, widgets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plugin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juga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muncul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92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PPT unair jadi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630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Impact</vt:lpstr>
      <vt:lpstr>Symbol</vt:lpstr>
      <vt:lpstr>Times New Roman</vt:lpstr>
      <vt:lpstr>Wingdings</vt:lpstr>
      <vt:lpstr>Template PPT unair jadi</vt:lpstr>
      <vt:lpstr>Page Builder</vt:lpstr>
      <vt:lpstr>Pengertian Page Builder</vt:lpstr>
      <vt:lpstr>Kelebihan &amp; Kelemahan Page Builder</vt:lpstr>
      <vt:lpstr>Implementasi Page Builder</vt:lpstr>
      <vt:lpstr>Tab Options</vt:lpstr>
      <vt:lpstr>Tab Options</vt:lpstr>
      <vt:lpstr>Page Setting</vt:lpstr>
      <vt:lpstr>Page Setting</vt:lpstr>
      <vt:lpstr>Element Library</vt:lpstr>
      <vt:lpstr>Basic Element</vt:lpstr>
      <vt:lpstr>General Element</vt:lpstr>
      <vt:lpstr>Kesimpulan</vt:lpstr>
      <vt:lpstr>PowerPoint Presentation</vt:lpstr>
    </vt:vector>
  </TitlesOfParts>
  <Company>c3llyno@gmail.com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Ridwan</dc:creator>
  <cp:lastModifiedBy>Mirza</cp:lastModifiedBy>
  <cp:revision>64</cp:revision>
  <cp:lastPrinted>2015-04-14T01:18:46Z</cp:lastPrinted>
  <dcterms:created xsi:type="dcterms:W3CDTF">2013-01-20T13:33:28Z</dcterms:created>
  <dcterms:modified xsi:type="dcterms:W3CDTF">2021-08-20T08:48:47Z</dcterms:modified>
</cp:coreProperties>
</file>