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6" r:id="rId4"/>
    <p:sldId id="307" r:id="rId5"/>
    <p:sldId id="305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8" r:id="rId15"/>
    <p:sldId id="295" r:id="rId16"/>
  </p:sldIdLst>
  <p:sldSz cx="9144000" cy="6858000" type="screen4x3"/>
  <p:notesSz cx="6850063" cy="9982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39725"/>
            <a:ext cx="3721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39082"/>
            <a:ext cx="7620000" cy="1885318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E19D-E675-45AD-B767-FDE9300E019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547623"/>
            <a:ext cx="7620000" cy="34738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80D-66C0-456C-80F8-FA05AD35651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1726539"/>
            <a:ext cx="1828800" cy="43694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1726539"/>
            <a:ext cx="5791200" cy="43694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859F-AE0F-4A8B-907B-F2CAD7BCFEB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041400" y="7127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1561357"/>
            <a:ext cx="7620001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25598"/>
            <a:ext cx="7620000" cy="3527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72B9-D792-4991-BE1D-0D013A7685D9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anda warn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ir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0"/>
            <a:ext cx="7213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77838"/>
            <a:ext cx="11366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6200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7620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AAE47-1D43-4AAF-ACD9-A0EC680C850B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96943"/>
            <a:ext cx="3672376" cy="34990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976" y="2596943"/>
            <a:ext cx="3715782" cy="34990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1575626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F6DB-FB9B-402F-A768-0DBB61096C81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1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24050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2405063"/>
            <a:ext cx="3736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736851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554137"/>
            <a:ext cx="3657600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736851"/>
            <a:ext cx="373684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554137"/>
            <a:ext cx="3736848" cy="34926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817D-A4A1-4F73-9DE6-3B953A4B51B5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61240"/>
            <a:ext cx="7620000" cy="8396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4AEC-F856-4EC0-926C-CAC470510B7D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D294-BEC5-46A9-805B-6975376563C4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81400" y="2894013"/>
            <a:ext cx="0" cy="3078162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262626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2569673"/>
            <a:ext cx="4671134" cy="355296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2569672"/>
            <a:ext cx="2673657" cy="35529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5027-4ADB-4ACE-B86A-A630B9541502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2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2497660"/>
            <a:ext cx="760476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4766" y="5536340"/>
            <a:ext cx="7617234" cy="55733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6270" y="1561357"/>
            <a:ext cx="7605730" cy="839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26E1-01AB-4117-8DAD-2C6BCE8D7B4F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1562100"/>
            <a:ext cx="762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2525713"/>
            <a:ext cx="761523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454545"/>
                </a:solidFill>
              </a:defRPr>
            </a:lvl1pPr>
          </a:lstStyle>
          <a:p>
            <a:pPr>
              <a:defRPr/>
            </a:pPr>
            <a:fld id="{D24FE994-D2C0-41EB-8596-F011A97476C0}" type="datetime1">
              <a:rPr lang="en-US" altLang="id-ID"/>
              <a:pPr>
                <a:defRPr/>
              </a:pPr>
              <a:t>8/20/2021</a:t>
            </a:fld>
            <a:endParaRPr lang="en-US" alt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90513"/>
            <a:ext cx="368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" descr="Tanda warn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463"/>
            <a:ext cx="439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biru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673100"/>
            <a:ext cx="5146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87" r:id="rId4"/>
    <p:sldLayoutId id="2147483896" r:id="rId5"/>
    <p:sldLayoutId id="2147483888" r:id="rId6"/>
    <p:sldLayoutId id="2147483889" r:id="rId7"/>
    <p:sldLayoutId id="2147483897" r:id="rId8"/>
    <p:sldLayoutId id="2147483890" r:id="rId9"/>
    <p:sldLayoutId id="2147483891" r:id="rId10"/>
    <p:sldLayoutId id="214748389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2626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Impact" charset="0"/>
          <a:ea typeface="MS PGothic" pitchFamily="34" charset="-128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762000" y="2886075"/>
            <a:ext cx="7543800" cy="108585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Plugin</a:t>
            </a:r>
            <a:endParaRPr lang="id-ID" altLang="id-ID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620000" cy="1914525"/>
          </a:xfrm>
        </p:spPr>
        <p:txBody>
          <a:bodyPr/>
          <a:lstStyle/>
          <a:p>
            <a:pPr eaLnBrk="1" hangingPunct="1"/>
            <a:endParaRPr lang="id-ID" altLang="id-ID" sz="20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838200"/>
          </a:xfrm>
        </p:spPr>
        <p:txBody>
          <a:bodyPr/>
          <a:lstStyle/>
          <a:p>
            <a:r>
              <a:rPr lang="en-US" altLang="en-US" dirty="0" err="1"/>
              <a:t>Implementasi</a:t>
            </a:r>
            <a:r>
              <a:rPr lang="en-US" altLang="en-US" dirty="0"/>
              <a:t>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299252"/>
            <a:ext cx="7620000" cy="4432852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muncul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endParaRPr lang="en-ID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mengeksplorasi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fitur-fitur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panel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elemen-elemen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mendesain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website.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edit elementor pro">
            <a:extLst>
              <a:ext uri="{FF2B5EF4-FFF2-40B4-BE49-F238E27FC236}">
                <a16:creationId xmlns:a16="http://schemas.microsoft.com/office/drawing/2014/main" id="{D4DB9421-29E9-4095-88D2-6EA82FD706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06" y="2554521"/>
            <a:ext cx="5731510" cy="2994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82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212574"/>
            <a:ext cx="7620000" cy="838200"/>
          </a:xfrm>
        </p:spPr>
        <p:txBody>
          <a:bodyPr/>
          <a:lstStyle/>
          <a:p>
            <a:r>
              <a:rPr lang="en-US" altLang="en-US" dirty="0" err="1"/>
              <a:t>Menambahkan</a:t>
            </a:r>
            <a:r>
              <a:rPr lang="en-US" altLang="en-US" dirty="0"/>
              <a:t> heading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236153"/>
            <a:ext cx="7620000" cy="1046921"/>
          </a:xfrm>
        </p:spPr>
        <p:txBody>
          <a:bodyPr/>
          <a:lstStyle/>
          <a:p>
            <a:pPr algn="just"/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Jika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heading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Heading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drag &amp; drop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enambahkan headings">
            <a:extLst>
              <a:ext uri="{FF2B5EF4-FFF2-40B4-BE49-F238E27FC236}">
                <a16:creationId xmlns:a16="http://schemas.microsoft.com/office/drawing/2014/main" id="{C7D7CD6C-1397-49A1-9A88-1D7297487D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0" y="3216814"/>
            <a:ext cx="6625091" cy="3462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988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212574"/>
            <a:ext cx="7620000" cy="838200"/>
          </a:xfrm>
        </p:spPr>
        <p:txBody>
          <a:bodyPr/>
          <a:lstStyle/>
          <a:p>
            <a:r>
              <a:rPr lang="en-US" altLang="en-US" dirty="0" err="1"/>
              <a:t>Menambahkan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027584"/>
            <a:ext cx="7620000" cy="950843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widget Text Editor dan drag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website 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menambahkan text dewaweb elementor pro">
            <a:extLst>
              <a:ext uri="{FF2B5EF4-FFF2-40B4-BE49-F238E27FC236}">
                <a16:creationId xmlns:a16="http://schemas.microsoft.com/office/drawing/2014/main" id="{4BA1D939-96E7-46EC-8629-2F38097EFB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04" y="3021494"/>
            <a:ext cx="7160359" cy="3684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47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212574"/>
            <a:ext cx="7620000" cy="838200"/>
          </a:xfrm>
        </p:spPr>
        <p:txBody>
          <a:bodyPr/>
          <a:lstStyle/>
          <a:p>
            <a:r>
              <a:rPr lang="en-US" altLang="en-US" dirty="0" err="1"/>
              <a:t>Menambahkan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034209"/>
            <a:ext cx="7620000" cy="95084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widget Image. Setelah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menarik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tombol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Image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website,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menambahkan gambar">
            <a:extLst>
              <a:ext uri="{FF2B5EF4-FFF2-40B4-BE49-F238E27FC236}">
                <a16:creationId xmlns:a16="http://schemas.microsoft.com/office/drawing/2014/main" id="{B61F77F4-7D65-4BFC-BBCC-ECB08FF71E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48" y="3024808"/>
            <a:ext cx="7040191" cy="3648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79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212574"/>
            <a:ext cx="7620000" cy="838200"/>
          </a:xfrm>
        </p:spPr>
        <p:txBody>
          <a:bodyPr/>
          <a:lstStyle/>
          <a:p>
            <a:r>
              <a:rPr lang="en-US" altLang="en-US" dirty="0"/>
              <a:t>Kesimpulan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902225"/>
            <a:ext cx="7620000" cy="2425148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Plugin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tool yang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fungsionalitas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Plugin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kategori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berbayar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gratis.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Konfigurasi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masing-masing plugin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developer yang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mengembangkannya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builder yang paling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mendesain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drag and drop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22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62000" y="2525713"/>
            <a:ext cx="7620000" cy="35274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4000" dirty="0" err="1"/>
              <a:t>Terima</a:t>
            </a:r>
            <a:r>
              <a:rPr lang="en-US" altLang="en-US" sz="4000" dirty="0"/>
              <a:t>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eces, plugin, puzzle icon - Download on Iconfinder">
            <a:extLst>
              <a:ext uri="{FF2B5EF4-FFF2-40B4-BE49-F238E27FC236}">
                <a16:creationId xmlns:a16="http://schemas.microsoft.com/office/drawing/2014/main" id="{6AD33DE4-C72B-4EE8-BCF5-E306DB1C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3" y="1075910"/>
            <a:ext cx="2049115" cy="204911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/>
              <a:t>Plugin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415209"/>
            <a:ext cx="7620000" cy="4359135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Plugin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diintegrasikan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fungsionalitas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toko online, form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pemesanan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mengetahui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pengunjung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install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Plugin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mirip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Extension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Add On pada browser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Chrome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Mozilla Firefox.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memasang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gratis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berbayar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eces, plugin, puzzle icon - Download on Iconfinder">
            <a:extLst>
              <a:ext uri="{FF2B5EF4-FFF2-40B4-BE49-F238E27FC236}">
                <a16:creationId xmlns:a16="http://schemas.microsoft.com/office/drawing/2014/main" id="{6AD33DE4-C72B-4EE8-BCF5-E306DB1C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3" y="1075910"/>
            <a:ext cx="2049115" cy="204911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 err="1"/>
              <a:t>Fungsi</a:t>
            </a:r>
            <a:r>
              <a:rPr lang="en-US" altLang="en-US" dirty="0"/>
              <a:t> Plugin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5460" y="2403613"/>
            <a:ext cx="7620000" cy="4359135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mentransformasi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kaya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kali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terinstall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garis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setidaknya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WordPress,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Memungkinkan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pihak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menambahkan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tambahan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website.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WordPress,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CMS WordPress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hosting dan domain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berbayar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Mengurangi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website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kecepatan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meningkat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Memisahkan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kode-kode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kompatibel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software 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berlisensi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eces, plugin, puzzle icon - Download on Iconfinder">
            <a:extLst>
              <a:ext uri="{FF2B5EF4-FFF2-40B4-BE49-F238E27FC236}">
                <a16:creationId xmlns:a16="http://schemas.microsoft.com/office/drawing/2014/main" id="{6AD33DE4-C72B-4EE8-BCF5-E306DB1C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3" y="1075910"/>
            <a:ext cx="2049115" cy="2049115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/>
              <a:t>Cara </a:t>
            </a:r>
            <a:r>
              <a:rPr lang="en-US" altLang="en-US" dirty="0" err="1"/>
              <a:t>Kerja</a:t>
            </a:r>
            <a:r>
              <a:rPr lang="en-US" altLang="en-US" dirty="0"/>
              <a:t> Plugin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5460" y="2580033"/>
            <a:ext cx="7620000" cy="3069535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Karena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gratis,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diperhatikan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gratis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dilengkapi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install dan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aktifkan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langsung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konfigurasi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membutuhkan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sederhana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pengaturan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dikonfigurasi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detail. 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membaca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/>
              <a:t>Plugin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965173"/>
            <a:ext cx="7620000" cy="3197087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builder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mendesain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mendesain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website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drag and drop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diinginkan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layout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header, footer, popup, dan widget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website.</a:t>
            </a: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demikian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keleluasaan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websitenya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Hal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sulit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dicapai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apabila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Wordpress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Theme.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lementor Jakarta (Jakarta, Indonesia) | Meetup">
            <a:extLst>
              <a:ext uri="{FF2B5EF4-FFF2-40B4-BE49-F238E27FC236}">
                <a16:creationId xmlns:a16="http://schemas.microsoft.com/office/drawing/2014/main" id="{50E9B551-D8E9-4D4A-BE43-5362806A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00" b="78000" l="23000" r="7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24" y="71893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7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 err="1"/>
              <a:t>Jenis</a:t>
            </a:r>
            <a:r>
              <a:rPr lang="en-US" altLang="en-US" dirty="0"/>
              <a:t> Plugin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468218"/>
            <a:ext cx="7620000" cy="192156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terbagi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mengharuskan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berlangganan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keunggulan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free.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FABC8E-3264-4981-9D66-6F75B40E6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440475"/>
              </p:ext>
            </p:extLst>
          </p:nvPr>
        </p:nvGraphicFramePr>
        <p:xfrm>
          <a:off x="1032061" y="4435613"/>
          <a:ext cx="7349939" cy="221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893">
                  <a:extLst>
                    <a:ext uri="{9D8B030D-6E8A-4147-A177-3AD203B41FA5}">
                      <a16:colId xmlns:a16="http://schemas.microsoft.com/office/drawing/2014/main" val="1167682620"/>
                    </a:ext>
                  </a:extLst>
                </a:gridCol>
                <a:gridCol w="2450523">
                  <a:extLst>
                    <a:ext uri="{9D8B030D-6E8A-4147-A177-3AD203B41FA5}">
                      <a16:colId xmlns:a16="http://schemas.microsoft.com/office/drawing/2014/main" val="542733812"/>
                    </a:ext>
                  </a:extLst>
                </a:gridCol>
                <a:gridCol w="2450523">
                  <a:extLst>
                    <a:ext uri="{9D8B030D-6E8A-4147-A177-3AD203B41FA5}">
                      <a16:colId xmlns:a16="http://schemas.microsoft.com/office/drawing/2014/main" val="3990137825"/>
                    </a:ext>
                  </a:extLst>
                </a:gridCol>
              </a:tblGrid>
              <a:tr h="2883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Feature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Free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>
                          <a:effectLst/>
                        </a:rPr>
                        <a:t>Pro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extLst>
                  <a:ext uri="{0D108BD9-81ED-4DB2-BD59-A6C34878D82A}">
                    <a16:rowId xmlns:a16="http://schemas.microsoft.com/office/drawing/2014/main" val="1545468651"/>
                  </a:ext>
                </a:extLst>
              </a:tr>
              <a:tr h="611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Drag &amp; Drop Website Builder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✓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✓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extLst>
                  <a:ext uri="{0D108BD9-81ED-4DB2-BD59-A6C34878D82A}">
                    <a16:rowId xmlns:a16="http://schemas.microsoft.com/office/drawing/2014/main" val="3299023458"/>
                  </a:ext>
                </a:extLst>
              </a:tr>
              <a:tr h="2883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40+ Basic Widgets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✓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>
                          <a:effectLst/>
                        </a:rPr>
                        <a:t>✓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extLst>
                  <a:ext uri="{0D108BD9-81ED-4DB2-BD59-A6C34878D82A}">
                    <a16:rowId xmlns:a16="http://schemas.microsoft.com/office/drawing/2014/main" val="659178352"/>
                  </a:ext>
                </a:extLst>
              </a:tr>
              <a:tr h="2883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50+ Pro Widgets.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✕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>
                          <a:effectLst/>
                        </a:rPr>
                        <a:t>✓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extLst>
                  <a:ext uri="{0D108BD9-81ED-4DB2-BD59-A6C34878D82A}">
                    <a16:rowId xmlns:a16="http://schemas.microsoft.com/office/drawing/2014/main" val="2236417646"/>
                  </a:ext>
                </a:extLst>
              </a:tr>
              <a:tr h="611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>
                          <a:effectLst/>
                        </a:rPr>
                        <a:t>Motion Effects Inc. Parallax &amp; Mouse Effects.</a:t>
                      </a:r>
                      <a:endParaRPr lang="en-ID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✕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ID" sz="1500" dirty="0">
                          <a:effectLst/>
                        </a:rPr>
                        <a:t>✓</a:t>
                      </a:r>
                      <a:endParaRPr lang="en-ID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043" marR="88043" marT="0" marB="0"/>
                </a:tc>
                <a:extLst>
                  <a:ext uri="{0D108BD9-81ED-4DB2-BD59-A6C34878D82A}">
                    <a16:rowId xmlns:a16="http://schemas.microsoft.com/office/drawing/2014/main" val="65849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66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62100"/>
            <a:ext cx="7620000" cy="838200"/>
          </a:xfrm>
        </p:spPr>
        <p:txBody>
          <a:bodyPr/>
          <a:lstStyle/>
          <a:p>
            <a:r>
              <a:rPr lang="en-US" altLang="en-US" dirty="0" err="1"/>
              <a:t>Kelebihan</a:t>
            </a:r>
            <a:r>
              <a:rPr lang="en-US" altLang="en-US" dirty="0"/>
              <a:t> </a:t>
            </a:r>
            <a:r>
              <a:rPr lang="en-US" altLang="en-US" dirty="0" err="1"/>
              <a:t>Kekurangan</a:t>
            </a:r>
            <a:r>
              <a:rPr lang="en-US" altLang="en-US" dirty="0"/>
              <a:t>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796209"/>
            <a:ext cx="7620000" cy="3591339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Kelebihan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lengkap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sangat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Kemampuan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mengubah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 real-time.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kustomisasi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dekstop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tablet, dan mobile. </a:t>
            </a:r>
          </a:p>
          <a:p>
            <a:pPr marL="0" indent="0" algn="just">
              <a:buNone/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Kekurangan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plugin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membolehkan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kustomisasi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URL.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Fitur-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fitur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sekelas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Mailchimp, Confirmation Email,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Hubspot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tersedia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Pro.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73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838200"/>
          </a:xfrm>
        </p:spPr>
        <p:txBody>
          <a:bodyPr/>
          <a:lstStyle/>
          <a:p>
            <a:r>
              <a:rPr lang="en-US" altLang="en-US" dirty="0" err="1"/>
              <a:t>Instalasi</a:t>
            </a:r>
            <a:r>
              <a:rPr lang="en-US" altLang="en-US" dirty="0"/>
              <a:t> Plugin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2049117"/>
            <a:ext cx="7620000" cy="2473187"/>
          </a:xfrm>
        </p:spPr>
        <p:txBody>
          <a:bodyPr/>
          <a:lstStyle/>
          <a:p>
            <a:pPr marL="342900" lvl="0" indent="-342900"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administrator.</a:t>
            </a:r>
          </a:p>
          <a:p>
            <a:pPr marL="342900" lvl="0" indent="-342900">
              <a:buAutoNum type="arabicPeriod"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 dashboard WordPress,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 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plugin</a:t>
            </a: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new</a:t>
            </a: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pencarian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kata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kunci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install</a:t>
            </a:r>
            <a:r>
              <a:rPr lang="en-ID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activate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n-ID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nstall elementor pro dewaweb">
            <a:extLst>
              <a:ext uri="{FF2B5EF4-FFF2-40B4-BE49-F238E27FC236}">
                <a16:creationId xmlns:a16="http://schemas.microsoft.com/office/drawing/2014/main" id="{9D076E62-5E8E-4BCC-844C-B78BF70701B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8" r="16523" b="5610"/>
          <a:stretch/>
        </p:blipFill>
        <p:spPr bwMode="auto">
          <a:xfrm>
            <a:off x="1162907" y="3927614"/>
            <a:ext cx="6085052" cy="2612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01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620000" cy="838200"/>
          </a:xfrm>
        </p:spPr>
        <p:txBody>
          <a:bodyPr/>
          <a:lstStyle/>
          <a:p>
            <a:r>
              <a:rPr lang="en-US" altLang="en-US" dirty="0" err="1"/>
              <a:t>Implementasi</a:t>
            </a:r>
            <a:r>
              <a:rPr lang="en-US" altLang="en-US" dirty="0"/>
              <a:t> </a:t>
            </a:r>
            <a:r>
              <a:rPr lang="en-US" altLang="en-US" dirty="0" err="1"/>
              <a:t>Elementor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3446631"/>
            <a:ext cx="7620000" cy="24731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menu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new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edit with </a:t>
            </a:r>
            <a:r>
              <a:rPr lang="en-ID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elementor</a:t>
            </a:r>
            <a:r>
              <a:rPr lang="en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ID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ages add new elementor pro dewaweb">
            <a:extLst>
              <a:ext uri="{FF2B5EF4-FFF2-40B4-BE49-F238E27FC236}">
                <a16:creationId xmlns:a16="http://schemas.microsoft.com/office/drawing/2014/main" id="{1379F926-968C-4D54-A2F7-7E82130C86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40" b="41613"/>
          <a:stretch/>
        </p:blipFill>
        <p:spPr bwMode="auto">
          <a:xfrm>
            <a:off x="1220181" y="2390211"/>
            <a:ext cx="1880828" cy="227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dit with elementor dewaweb">
            <a:extLst>
              <a:ext uri="{FF2B5EF4-FFF2-40B4-BE49-F238E27FC236}">
                <a16:creationId xmlns:a16="http://schemas.microsoft.com/office/drawing/2014/main" id="{CD7E2753-DD09-4E26-A45B-3E836227EBF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93" b="63819"/>
          <a:stretch/>
        </p:blipFill>
        <p:spPr bwMode="auto">
          <a:xfrm>
            <a:off x="1220181" y="5070853"/>
            <a:ext cx="5745624" cy="1396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B84E01-3C62-418B-887D-6F29C6F67128}"/>
              </a:ext>
            </a:extLst>
          </p:cNvPr>
          <p:cNvSpPr/>
          <p:nvPr/>
        </p:nvSpPr>
        <p:spPr>
          <a:xfrm>
            <a:off x="3101009" y="5261113"/>
            <a:ext cx="1166191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50453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PPT unair jadi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739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Wingdings</vt:lpstr>
      <vt:lpstr>Template PPT unair jadi</vt:lpstr>
      <vt:lpstr>Plugin</vt:lpstr>
      <vt:lpstr>Plugin</vt:lpstr>
      <vt:lpstr>Fungsi Plugin</vt:lpstr>
      <vt:lpstr>Cara Kerja Plugin</vt:lpstr>
      <vt:lpstr>Plugin Elementor</vt:lpstr>
      <vt:lpstr>Jenis Plugin Elementor</vt:lpstr>
      <vt:lpstr>Kelebihan Kekurangan Elementor</vt:lpstr>
      <vt:lpstr>Instalasi Plugin Elementor</vt:lpstr>
      <vt:lpstr>Implementasi Elementor</vt:lpstr>
      <vt:lpstr>Implementasi Elementor</vt:lpstr>
      <vt:lpstr>Menambahkan heading</vt:lpstr>
      <vt:lpstr>Menambahkan teks</vt:lpstr>
      <vt:lpstr>Menambahkan gambar</vt:lpstr>
      <vt:lpstr>Kesimpulan</vt:lpstr>
      <vt:lpstr>PowerPoint Presentation</vt:lpstr>
    </vt:vector>
  </TitlesOfParts>
  <Company>c3llyno@gmail.com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Ridwan</dc:creator>
  <cp:lastModifiedBy>Mirza</cp:lastModifiedBy>
  <cp:revision>65</cp:revision>
  <cp:lastPrinted>2015-04-14T01:18:46Z</cp:lastPrinted>
  <dcterms:created xsi:type="dcterms:W3CDTF">2013-01-20T13:33:28Z</dcterms:created>
  <dcterms:modified xsi:type="dcterms:W3CDTF">2021-08-20T08:48:34Z</dcterms:modified>
</cp:coreProperties>
</file>