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6858000" cx="9144000"/>
  <p:notesSz cx="6850050" cy="99822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1" roundtripDataSignature="AMtx7mhLInspobMSoyV4jlgPtrlrk1WF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D8C5962-38AC-4256-81F0-E0742FAF49E4}">
  <a:tblStyle styleId="{3D8C5962-38AC-4256-81F0-E0742FAF49E4}" styleName="Table_0">
    <a:wholeTbl>
      <a:tcTxStyle b="off" i="off">
        <a:font>
          <a:latin typeface="Times New Roman"/>
          <a:ea typeface="Times New Roman"/>
          <a:cs typeface="Times New Roman"/>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000" y="4741525"/>
            <a:ext cx="5480025" cy="44919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0: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0: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1: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1: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2: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2: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3: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3: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4: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4: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5: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5: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6: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6: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7: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7: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8: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8: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9: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9: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0: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0: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1: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1: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2: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2: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3: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3: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4: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4: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5: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6: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6: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7: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8: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8: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9:notes"/>
          <p:cNvSpPr txBox="1"/>
          <p:nvPr>
            <p:ph idx="1" type="body"/>
          </p:nvPr>
        </p:nvSpPr>
        <p:spPr>
          <a:xfrm>
            <a:off x="685000" y="4741525"/>
            <a:ext cx="5480025" cy="4491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9:notes"/>
          <p:cNvSpPr/>
          <p:nvPr>
            <p:ph idx="2" type="sldImg"/>
          </p:nvPr>
        </p:nvSpPr>
        <p:spPr>
          <a:xfrm>
            <a:off x="1141900" y="748650"/>
            <a:ext cx="4566925"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3" name="Shape 13"/>
        <p:cNvGrpSpPr/>
        <p:nvPr/>
      </p:nvGrpSpPr>
      <p:grpSpPr>
        <a:xfrm>
          <a:off x="0" y="0"/>
          <a:ext cx="0" cy="0"/>
          <a:chOff x="0" y="0"/>
          <a:chExt cx="0" cy="0"/>
        </a:xfrm>
      </p:grpSpPr>
      <p:pic>
        <p:nvPicPr>
          <p:cNvPr descr="Tanda warna.png" id="14" name="Google Shape;14;p26"/>
          <p:cNvPicPr preferRelativeResize="0"/>
          <p:nvPr/>
        </p:nvPicPr>
        <p:blipFill rotWithShape="1">
          <a:blip r:embed="rId2">
            <a:alphaModFix/>
          </a:blip>
          <a:srcRect b="0" l="0" r="0" t="0"/>
          <a:stretch/>
        </p:blipFill>
        <p:spPr>
          <a:xfrm>
            <a:off x="0" y="4843463"/>
            <a:ext cx="439738" cy="1209675"/>
          </a:xfrm>
          <a:prstGeom prst="rect">
            <a:avLst/>
          </a:prstGeom>
          <a:noFill/>
          <a:ln>
            <a:noFill/>
          </a:ln>
        </p:spPr>
      </p:pic>
      <p:pic>
        <p:nvPicPr>
          <p:cNvPr id="15" name="Google Shape;15;p26"/>
          <p:cNvPicPr preferRelativeResize="0"/>
          <p:nvPr/>
        </p:nvPicPr>
        <p:blipFill rotWithShape="1">
          <a:blip r:embed="rId3">
            <a:alphaModFix/>
          </a:blip>
          <a:srcRect b="0" l="0" r="0" t="0"/>
          <a:stretch/>
        </p:blipFill>
        <p:spPr>
          <a:xfrm>
            <a:off x="2711450" y="339725"/>
            <a:ext cx="3721100" cy="2124075"/>
          </a:xfrm>
          <a:prstGeom prst="rect">
            <a:avLst/>
          </a:prstGeom>
          <a:noFill/>
          <a:ln>
            <a:noFill/>
          </a:ln>
        </p:spPr>
      </p:pic>
      <p:sp>
        <p:nvSpPr>
          <p:cNvPr id="16" name="Google Shape;16;p26"/>
          <p:cNvSpPr txBox="1"/>
          <p:nvPr>
            <p:ph type="ctrTitle"/>
          </p:nvPr>
        </p:nvSpPr>
        <p:spPr>
          <a:xfrm>
            <a:off x="762000" y="2839082"/>
            <a:ext cx="7620000" cy="188531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6"/>
          <p:cNvSpPr txBox="1"/>
          <p:nvPr>
            <p:ph idx="1" type="subTitle"/>
          </p:nvPr>
        </p:nvSpPr>
        <p:spPr>
          <a:xfrm>
            <a:off x="762000" y="4724400"/>
            <a:ext cx="7620000" cy="990600"/>
          </a:xfrm>
          <a:prstGeom prst="rect">
            <a:avLst/>
          </a:prstGeom>
          <a:noFill/>
          <a:ln>
            <a:noFill/>
          </a:ln>
        </p:spPr>
        <p:txBody>
          <a:bodyPr anchorCtr="0" anchor="t" bIns="45700" lIns="91425" spcFirstLastPara="1" rIns="91425" wrap="square" tIns="45700">
            <a:normAutofit/>
          </a:bodyPr>
          <a:lstStyle>
            <a:lvl1pPr lvl="0" algn="l">
              <a:spcBef>
                <a:spcPts val="560"/>
              </a:spcBef>
              <a:spcAft>
                <a:spcPts val="0"/>
              </a:spcAft>
              <a:buSzPts val="2800"/>
              <a:buNone/>
              <a:defRPr sz="2800">
                <a:solidFill>
                  <a:schemeClr val="dk2"/>
                </a:solidFill>
              </a:defRPr>
            </a:lvl1pPr>
            <a:lvl2pPr lvl="1" algn="ctr">
              <a:spcBef>
                <a:spcPts val="440"/>
              </a:spcBef>
              <a:spcAft>
                <a:spcPts val="0"/>
              </a:spcAft>
              <a:buSzPts val="2200"/>
              <a:buNone/>
              <a:defRPr>
                <a:solidFill>
                  <a:srgbClr val="888888"/>
                </a:solidFill>
              </a:defRPr>
            </a:lvl2pPr>
            <a:lvl3pPr lvl="2" algn="ctr">
              <a:spcBef>
                <a:spcPts val="400"/>
              </a:spcBef>
              <a:spcAft>
                <a:spcPts val="0"/>
              </a:spcAft>
              <a:buSzPts val="20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spcBef>
                <a:spcPts val="320"/>
              </a:spcBef>
              <a:spcAft>
                <a:spcPts val="0"/>
              </a:spcAft>
              <a:buSzPts val="1600"/>
              <a:buNone/>
              <a:defRPr>
                <a:solidFill>
                  <a:srgbClr val="888888"/>
                </a:solidFill>
              </a:defRPr>
            </a:lvl6pPr>
            <a:lvl7pPr lvl="6" algn="ctr">
              <a:spcBef>
                <a:spcPts val="320"/>
              </a:spcBef>
              <a:spcAft>
                <a:spcPts val="0"/>
              </a:spcAft>
              <a:buSzPts val="1600"/>
              <a:buNone/>
              <a:defRPr>
                <a:solidFill>
                  <a:srgbClr val="888888"/>
                </a:solidFill>
              </a:defRPr>
            </a:lvl7pPr>
            <a:lvl8pPr lvl="7" algn="ctr">
              <a:spcBef>
                <a:spcPts val="320"/>
              </a:spcBef>
              <a:spcAft>
                <a:spcPts val="0"/>
              </a:spcAft>
              <a:buSzPts val="1600"/>
              <a:buNone/>
              <a:defRPr>
                <a:solidFill>
                  <a:srgbClr val="888888"/>
                </a:solidFill>
              </a:defRPr>
            </a:lvl8pPr>
            <a:lvl9pPr lvl="8" algn="ctr">
              <a:spcBef>
                <a:spcPts val="320"/>
              </a:spcBef>
              <a:spcAft>
                <a:spcPts val="0"/>
              </a:spcAft>
              <a:buSzPts val="1600"/>
              <a:buNone/>
              <a:defRPr>
                <a:solidFill>
                  <a:srgbClr val="888888"/>
                </a:solidFill>
              </a:defRPr>
            </a:lvl9pPr>
          </a:lstStyle>
          <a:p/>
        </p:txBody>
      </p:sp>
      <p:sp>
        <p:nvSpPr>
          <p:cNvPr id="18" name="Google Shape;18;p26"/>
          <p:cNvSpPr txBox="1"/>
          <p:nvPr>
            <p:ph idx="10" type="dt"/>
          </p:nvPr>
        </p:nvSpPr>
        <p:spPr>
          <a:xfrm>
            <a:off x="6248400" y="6208713"/>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6"/>
          <p:cNvSpPr txBox="1"/>
          <p:nvPr>
            <p:ph idx="11" type="ftr"/>
          </p:nvPr>
        </p:nvSpPr>
        <p:spPr>
          <a:xfrm>
            <a:off x="762000" y="6208713"/>
            <a:ext cx="48736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35"/>
          <p:cNvSpPr txBox="1"/>
          <p:nvPr>
            <p:ph type="title"/>
          </p:nvPr>
        </p:nvSpPr>
        <p:spPr>
          <a:xfrm>
            <a:off x="761999" y="1561357"/>
            <a:ext cx="7620001" cy="839686"/>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5"/>
          <p:cNvSpPr txBox="1"/>
          <p:nvPr>
            <p:ph idx="1" type="body"/>
          </p:nvPr>
        </p:nvSpPr>
        <p:spPr>
          <a:xfrm rot="5400000">
            <a:off x="2835069" y="474554"/>
            <a:ext cx="3473862" cy="76200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2" name="Google Shape;72;p35"/>
          <p:cNvSpPr txBox="1"/>
          <p:nvPr>
            <p:ph idx="10" type="dt"/>
          </p:nvPr>
        </p:nvSpPr>
        <p:spPr>
          <a:xfrm>
            <a:off x="6248400" y="6208713"/>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5"/>
          <p:cNvSpPr txBox="1"/>
          <p:nvPr>
            <p:ph idx="11" type="ftr"/>
          </p:nvPr>
        </p:nvSpPr>
        <p:spPr>
          <a:xfrm>
            <a:off x="762000" y="6208713"/>
            <a:ext cx="48736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6"/>
          <p:cNvSpPr txBox="1"/>
          <p:nvPr>
            <p:ph type="title"/>
          </p:nvPr>
        </p:nvSpPr>
        <p:spPr>
          <a:xfrm rot="5400000">
            <a:off x="-508331" y="2996870"/>
            <a:ext cx="4369461" cy="1828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6"/>
          <p:cNvSpPr txBox="1"/>
          <p:nvPr>
            <p:ph idx="1" type="body"/>
          </p:nvPr>
        </p:nvSpPr>
        <p:spPr>
          <a:xfrm rot="5400000">
            <a:off x="3301670" y="1015669"/>
            <a:ext cx="4369460" cy="5791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7" name="Google Shape;77;p36"/>
          <p:cNvSpPr txBox="1"/>
          <p:nvPr>
            <p:ph idx="10" type="dt"/>
          </p:nvPr>
        </p:nvSpPr>
        <p:spPr>
          <a:xfrm>
            <a:off x="6248400" y="6208713"/>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6"/>
          <p:cNvSpPr txBox="1"/>
          <p:nvPr>
            <p:ph idx="11" type="ftr"/>
          </p:nvPr>
        </p:nvSpPr>
        <p:spPr>
          <a:xfrm>
            <a:off x="762000" y="6208713"/>
            <a:ext cx="48736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27"/>
          <p:cNvSpPr txBox="1"/>
          <p:nvPr/>
        </p:nvSpPr>
        <p:spPr>
          <a:xfrm>
            <a:off x="1041400" y="712788"/>
            <a:ext cx="185738"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2" name="Google Shape;22;p27"/>
          <p:cNvSpPr txBox="1"/>
          <p:nvPr>
            <p:ph type="title"/>
          </p:nvPr>
        </p:nvSpPr>
        <p:spPr>
          <a:xfrm>
            <a:off x="761999" y="1561357"/>
            <a:ext cx="7620001" cy="839686"/>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7"/>
          <p:cNvSpPr txBox="1"/>
          <p:nvPr>
            <p:ph idx="1" type="body"/>
          </p:nvPr>
        </p:nvSpPr>
        <p:spPr>
          <a:xfrm>
            <a:off x="762000" y="2525598"/>
            <a:ext cx="7620000" cy="3527539"/>
          </a:xfrm>
          <a:prstGeom prst="rect">
            <a:avLst/>
          </a:prstGeom>
          <a:noFill/>
          <a:ln>
            <a:noFill/>
          </a:ln>
        </p:spPr>
        <p:txBody>
          <a:bodyPr anchorCtr="0" anchor="ctr"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4" name="Google Shape;24;p27"/>
          <p:cNvSpPr txBox="1"/>
          <p:nvPr>
            <p:ph idx="10" type="dt"/>
          </p:nvPr>
        </p:nvSpPr>
        <p:spPr>
          <a:xfrm>
            <a:off x="6248400" y="6208713"/>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7"/>
          <p:cNvSpPr txBox="1"/>
          <p:nvPr>
            <p:ph idx="11" type="ftr"/>
          </p:nvPr>
        </p:nvSpPr>
        <p:spPr>
          <a:xfrm>
            <a:off x="762000" y="6208713"/>
            <a:ext cx="48736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6" name="Shape 26"/>
        <p:cNvGrpSpPr/>
        <p:nvPr/>
      </p:nvGrpSpPr>
      <p:grpSpPr>
        <a:xfrm>
          <a:off x="0" y="0"/>
          <a:ext cx="0" cy="0"/>
          <a:chOff x="0" y="0"/>
          <a:chExt cx="0" cy="0"/>
        </a:xfrm>
      </p:grpSpPr>
      <p:pic>
        <p:nvPicPr>
          <p:cNvPr descr="Tanda warna.png" id="27" name="Google Shape;27;p28"/>
          <p:cNvPicPr preferRelativeResize="0"/>
          <p:nvPr/>
        </p:nvPicPr>
        <p:blipFill rotWithShape="1">
          <a:blip r:embed="rId2">
            <a:alphaModFix/>
          </a:blip>
          <a:srcRect b="0" l="0" r="0" t="0"/>
          <a:stretch/>
        </p:blipFill>
        <p:spPr>
          <a:xfrm>
            <a:off x="0" y="4843463"/>
            <a:ext cx="439738" cy="1209675"/>
          </a:xfrm>
          <a:prstGeom prst="rect">
            <a:avLst/>
          </a:prstGeom>
          <a:noFill/>
          <a:ln>
            <a:noFill/>
          </a:ln>
        </p:spPr>
      </p:pic>
      <p:pic>
        <p:nvPicPr>
          <p:cNvPr descr="biru.png" id="28" name="Google Shape;28;p28"/>
          <p:cNvPicPr preferRelativeResize="0"/>
          <p:nvPr/>
        </p:nvPicPr>
        <p:blipFill rotWithShape="1">
          <a:blip r:embed="rId3">
            <a:alphaModFix/>
          </a:blip>
          <a:srcRect b="0" l="0" r="0" t="0"/>
          <a:stretch/>
        </p:blipFill>
        <p:spPr>
          <a:xfrm>
            <a:off x="1943100" y="0"/>
            <a:ext cx="7213600" cy="3048000"/>
          </a:xfrm>
          <a:prstGeom prst="rect">
            <a:avLst/>
          </a:prstGeom>
          <a:noFill/>
          <a:ln>
            <a:noFill/>
          </a:ln>
        </p:spPr>
      </p:pic>
      <p:pic>
        <p:nvPicPr>
          <p:cNvPr id="29" name="Google Shape;29;p28"/>
          <p:cNvPicPr preferRelativeResize="0"/>
          <p:nvPr/>
        </p:nvPicPr>
        <p:blipFill rotWithShape="1">
          <a:blip r:embed="rId4">
            <a:alphaModFix/>
          </a:blip>
          <a:srcRect b="0" l="0" r="0" t="0"/>
          <a:stretch/>
        </p:blipFill>
        <p:spPr>
          <a:xfrm>
            <a:off x="407988" y="477838"/>
            <a:ext cx="1136650" cy="1138237"/>
          </a:xfrm>
          <a:prstGeom prst="rect">
            <a:avLst/>
          </a:prstGeom>
          <a:noFill/>
          <a:ln>
            <a:noFill/>
          </a:ln>
        </p:spPr>
      </p:pic>
      <p:sp>
        <p:nvSpPr>
          <p:cNvPr id="30" name="Google Shape;30;p28"/>
          <p:cNvSpPr txBox="1"/>
          <p:nvPr>
            <p:ph type="title"/>
          </p:nvPr>
        </p:nvSpPr>
        <p:spPr>
          <a:xfrm>
            <a:off x="762000" y="3276600"/>
            <a:ext cx="7620000" cy="16764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5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8"/>
          <p:cNvSpPr txBox="1"/>
          <p:nvPr>
            <p:ph idx="1" type="body"/>
          </p:nvPr>
        </p:nvSpPr>
        <p:spPr>
          <a:xfrm>
            <a:off x="762000" y="4953000"/>
            <a:ext cx="7620000" cy="914400"/>
          </a:xfrm>
          <a:prstGeom prst="rect">
            <a:avLst/>
          </a:prstGeom>
          <a:noFill/>
          <a:ln>
            <a:noFill/>
          </a:ln>
        </p:spPr>
        <p:txBody>
          <a:bodyPr anchorCtr="0" anchor="t" bIns="45700" lIns="91425" spcFirstLastPara="1" rIns="91425" wrap="square" tIns="45700">
            <a:normAutofit/>
          </a:bodyPr>
          <a:lstStyle>
            <a:lvl1pPr indent="-228600" lvl="0" marL="457200" algn="l">
              <a:spcBef>
                <a:spcPts val="560"/>
              </a:spcBef>
              <a:spcAft>
                <a:spcPts val="0"/>
              </a:spcAft>
              <a:buSzPts val="2800"/>
              <a:buNone/>
              <a:defRPr sz="2800">
                <a:solidFill>
                  <a:schemeClr val="dk2"/>
                </a:solidFill>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SzPts val="1400"/>
              <a:buNone/>
              <a:defRPr sz="1400">
                <a:solidFill>
                  <a:srgbClr val="888888"/>
                </a:solidFill>
              </a:defRPr>
            </a:lvl6pPr>
            <a:lvl7pPr indent="-228600" lvl="6" marL="3200400" algn="l">
              <a:spcBef>
                <a:spcPts val="280"/>
              </a:spcBef>
              <a:spcAft>
                <a:spcPts val="0"/>
              </a:spcAft>
              <a:buSzPts val="1400"/>
              <a:buNone/>
              <a:defRPr sz="1400">
                <a:solidFill>
                  <a:srgbClr val="888888"/>
                </a:solidFill>
              </a:defRPr>
            </a:lvl7pPr>
            <a:lvl8pPr indent="-228600" lvl="7" marL="3657600" algn="l">
              <a:spcBef>
                <a:spcPts val="280"/>
              </a:spcBef>
              <a:spcAft>
                <a:spcPts val="0"/>
              </a:spcAft>
              <a:buSzPts val="1400"/>
              <a:buNone/>
              <a:defRPr sz="1400">
                <a:solidFill>
                  <a:srgbClr val="888888"/>
                </a:solidFill>
              </a:defRPr>
            </a:lvl8pPr>
            <a:lvl9pPr indent="-228600" lvl="8" marL="4114800" algn="l">
              <a:spcBef>
                <a:spcPts val="280"/>
              </a:spcBef>
              <a:spcAft>
                <a:spcPts val="0"/>
              </a:spcAft>
              <a:buSzPts val="1400"/>
              <a:buNone/>
              <a:defRPr sz="1400">
                <a:solidFill>
                  <a:srgbClr val="888888"/>
                </a:solidFill>
              </a:defRPr>
            </a:lvl9pPr>
          </a:lstStyle>
          <a:p/>
        </p:txBody>
      </p:sp>
      <p:sp>
        <p:nvSpPr>
          <p:cNvPr id="32" name="Google Shape;32;p28"/>
          <p:cNvSpPr txBox="1"/>
          <p:nvPr>
            <p:ph idx="10" type="dt"/>
          </p:nvPr>
        </p:nvSpPr>
        <p:spPr>
          <a:xfrm>
            <a:off x="6248400" y="6208713"/>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8"/>
          <p:cNvSpPr txBox="1"/>
          <p:nvPr>
            <p:ph idx="11" type="ftr"/>
          </p:nvPr>
        </p:nvSpPr>
        <p:spPr>
          <a:xfrm>
            <a:off x="762000" y="6208713"/>
            <a:ext cx="48736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4" name="Shape 34"/>
        <p:cNvGrpSpPr/>
        <p:nvPr/>
      </p:nvGrpSpPr>
      <p:grpSpPr>
        <a:xfrm>
          <a:off x="0" y="0"/>
          <a:ext cx="0" cy="0"/>
          <a:chOff x="0" y="0"/>
          <a:chExt cx="0" cy="0"/>
        </a:xfrm>
      </p:grpSpPr>
      <p:sp>
        <p:nvSpPr>
          <p:cNvPr id="35" name="Google Shape;35;p29"/>
          <p:cNvSpPr txBox="1"/>
          <p:nvPr>
            <p:ph idx="1" type="body"/>
          </p:nvPr>
        </p:nvSpPr>
        <p:spPr>
          <a:xfrm>
            <a:off x="762000" y="2596943"/>
            <a:ext cx="3672376" cy="3499001"/>
          </a:xfrm>
          <a:prstGeom prst="rect">
            <a:avLst/>
          </a:prstGeom>
          <a:noFill/>
          <a:ln>
            <a:noFill/>
          </a:ln>
        </p:spPr>
        <p:txBody>
          <a:bodyPr anchorCtr="0" anchor="ctr"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36" name="Google Shape;36;p29"/>
          <p:cNvSpPr txBox="1"/>
          <p:nvPr>
            <p:ph idx="2" type="body"/>
          </p:nvPr>
        </p:nvSpPr>
        <p:spPr>
          <a:xfrm>
            <a:off x="4662976" y="2596943"/>
            <a:ext cx="3715782" cy="3499002"/>
          </a:xfrm>
          <a:prstGeom prst="rect">
            <a:avLst/>
          </a:prstGeom>
          <a:noFill/>
          <a:ln>
            <a:noFill/>
          </a:ln>
        </p:spPr>
        <p:txBody>
          <a:bodyPr anchorCtr="0" anchor="ctr"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37" name="Google Shape;37;p29"/>
          <p:cNvSpPr txBox="1"/>
          <p:nvPr>
            <p:ph type="title"/>
          </p:nvPr>
        </p:nvSpPr>
        <p:spPr>
          <a:xfrm>
            <a:off x="762000" y="1575626"/>
            <a:ext cx="7620000" cy="839686"/>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9"/>
          <p:cNvSpPr txBox="1"/>
          <p:nvPr>
            <p:ph idx="10" type="dt"/>
          </p:nvPr>
        </p:nvSpPr>
        <p:spPr>
          <a:xfrm>
            <a:off x="6248400" y="6208713"/>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9"/>
          <p:cNvSpPr txBox="1"/>
          <p:nvPr>
            <p:ph idx="11" type="ftr"/>
          </p:nvPr>
        </p:nvSpPr>
        <p:spPr>
          <a:xfrm>
            <a:off x="762000" y="6208713"/>
            <a:ext cx="48736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0" name="Shape 40"/>
        <p:cNvGrpSpPr/>
        <p:nvPr/>
      </p:nvGrpSpPr>
      <p:grpSpPr>
        <a:xfrm>
          <a:off x="0" y="0"/>
          <a:ext cx="0" cy="0"/>
          <a:chOff x="0" y="0"/>
          <a:chExt cx="0" cy="0"/>
        </a:xfrm>
      </p:grpSpPr>
      <p:cxnSp>
        <p:nvCxnSpPr>
          <p:cNvPr id="41" name="Google Shape;41;p30"/>
          <p:cNvCxnSpPr/>
          <p:nvPr/>
        </p:nvCxnSpPr>
        <p:spPr>
          <a:xfrm>
            <a:off x="758825" y="2405063"/>
            <a:ext cx="3657600" cy="1587"/>
          </a:xfrm>
          <a:prstGeom prst="straightConnector1">
            <a:avLst/>
          </a:prstGeom>
          <a:noFill/>
          <a:ln cap="flat" cmpd="sng" w="15875">
            <a:solidFill>
              <a:schemeClr val="accent1"/>
            </a:solidFill>
            <a:prstDash val="solid"/>
            <a:round/>
            <a:headEnd len="sm" w="sm" type="none"/>
            <a:tailEnd len="sm" w="sm" type="none"/>
          </a:ln>
        </p:spPr>
      </p:cxnSp>
      <p:cxnSp>
        <p:nvCxnSpPr>
          <p:cNvPr id="42" name="Google Shape;42;p30"/>
          <p:cNvCxnSpPr/>
          <p:nvPr/>
        </p:nvCxnSpPr>
        <p:spPr>
          <a:xfrm>
            <a:off x="4645025" y="2405063"/>
            <a:ext cx="3736975" cy="1587"/>
          </a:xfrm>
          <a:prstGeom prst="straightConnector1">
            <a:avLst/>
          </a:prstGeom>
          <a:noFill/>
          <a:ln cap="flat" cmpd="sng" w="15875">
            <a:solidFill>
              <a:schemeClr val="accent1"/>
            </a:solidFill>
            <a:prstDash val="solid"/>
            <a:round/>
            <a:headEnd len="sm" w="sm" type="none"/>
            <a:tailEnd len="sm" w="sm" type="none"/>
          </a:ln>
        </p:spPr>
      </p:cxnSp>
      <p:sp>
        <p:nvSpPr>
          <p:cNvPr id="43" name="Google Shape;43;p30"/>
          <p:cNvSpPr txBox="1"/>
          <p:nvPr>
            <p:ph idx="1" type="body"/>
          </p:nvPr>
        </p:nvSpPr>
        <p:spPr>
          <a:xfrm>
            <a:off x="758952" y="1736851"/>
            <a:ext cx="3657600" cy="639762"/>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2000"/>
              <a:buNone/>
              <a:defRPr b="0" sz="2000">
                <a:latin typeface="Impact"/>
                <a:ea typeface="Impact"/>
                <a:cs typeface="Impact"/>
                <a:sym typeface="Impact"/>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44" name="Google Shape;44;p30"/>
          <p:cNvSpPr txBox="1"/>
          <p:nvPr>
            <p:ph idx="2" type="body"/>
          </p:nvPr>
        </p:nvSpPr>
        <p:spPr>
          <a:xfrm>
            <a:off x="758952" y="2554137"/>
            <a:ext cx="3657600" cy="3492600"/>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45" name="Google Shape;45;p30"/>
          <p:cNvSpPr txBox="1"/>
          <p:nvPr>
            <p:ph idx="3" type="body"/>
          </p:nvPr>
        </p:nvSpPr>
        <p:spPr>
          <a:xfrm>
            <a:off x="4645152" y="1736851"/>
            <a:ext cx="373684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2000"/>
              <a:buNone/>
              <a:defRPr b="0" sz="2000">
                <a:latin typeface="Impact"/>
                <a:ea typeface="Impact"/>
                <a:cs typeface="Impact"/>
                <a:sym typeface="Impact"/>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46" name="Google Shape;46;p30"/>
          <p:cNvSpPr txBox="1"/>
          <p:nvPr>
            <p:ph idx="4" type="body"/>
          </p:nvPr>
        </p:nvSpPr>
        <p:spPr>
          <a:xfrm>
            <a:off x="4645152" y="2554137"/>
            <a:ext cx="3736848" cy="3492600"/>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47" name="Google Shape;47;p30"/>
          <p:cNvSpPr txBox="1"/>
          <p:nvPr>
            <p:ph idx="10" type="dt"/>
          </p:nvPr>
        </p:nvSpPr>
        <p:spPr>
          <a:xfrm>
            <a:off x="6248400" y="6208713"/>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0"/>
          <p:cNvSpPr txBox="1"/>
          <p:nvPr>
            <p:ph idx="11" type="ftr"/>
          </p:nvPr>
        </p:nvSpPr>
        <p:spPr>
          <a:xfrm>
            <a:off x="762000" y="6208713"/>
            <a:ext cx="48736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1"/>
          <p:cNvSpPr txBox="1"/>
          <p:nvPr>
            <p:ph type="title"/>
          </p:nvPr>
        </p:nvSpPr>
        <p:spPr>
          <a:xfrm>
            <a:off x="762000" y="1661240"/>
            <a:ext cx="7620000" cy="839686"/>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1"/>
          <p:cNvSpPr txBox="1"/>
          <p:nvPr>
            <p:ph idx="10" type="dt"/>
          </p:nvPr>
        </p:nvSpPr>
        <p:spPr>
          <a:xfrm>
            <a:off x="6248400" y="6208713"/>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1"/>
          <p:cNvSpPr txBox="1"/>
          <p:nvPr>
            <p:ph idx="11" type="ftr"/>
          </p:nvPr>
        </p:nvSpPr>
        <p:spPr>
          <a:xfrm>
            <a:off x="762000" y="6208713"/>
            <a:ext cx="48736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32"/>
          <p:cNvSpPr txBox="1"/>
          <p:nvPr>
            <p:ph idx="10" type="dt"/>
          </p:nvPr>
        </p:nvSpPr>
        <p:spPr>
          <a:xfrm>
            <a:off x="6248400" y="6208713"/>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2"/>
          <p:cNvSpPr txBox="1"/>
          <p:nvPr>
            <p:ph idx="11" type="ftr"/>
          </p:nvPr>
        </p:nvSpPr>
        <p:spPr>
          <a:xfrm>
            <a:off x="762000" y="6208713"/>
            <a:ext cx="48736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6" name="Shape 56"/>
        <p:cNvGrpSpPr/>
        <p:nvPr/>
      </p:nvGrpSpPr>
      <p:grpSpPr>
        <a:xfrm>
          <a:off x="0" y="0"/>
          <a:ext cx="0" cy="0"/>
          <a:chOff x="0" y="0"/>
          <a:chExt cx="0" cy="0"/>
        </a:xfrm>
      </p:grpSpPr>
      <p:cxnSp>
        <p:nvCxnSpPr>
          <p:cNvPr id="57" name="Google Shape;57;p33"/>
          <p:cNvCxnSpPr/>
          <p:nvPr/>
        </p:nvCxnSpPr>
        <p:spPr>
          <a:xfrm>
            <a:off x="3581400" y="2894013"/>
            <a:ext cx="0" cy="3078162"/>
          </a:xfrm>
          <a:prstGeom prst="straightConnector1">
            <a:avLst/>
          </a:prstGeom>
          <a:noFill/>
          <a:ln cap="flat" cmpd="sng" w="15875">
            <a:solidFill>
              <a:srgbClr val="979797"/>
            </a:solidFill>
            <a:prstDash val="solid"/>
            <a:round/>
            <a:headEnd len="sm" w="sm" type="none"/>
            <a:tailEnd len="sm" w="sm" type="none"/>
          </a:ln>
        </p:spPr>
      </p:cxnSp>
      <p:sp>
        <p:nvSpPr>
          <p:cNvPr id="58" name="Google Shape;58;p33"/>
          <p:cNvSpPr txBox="1"/>
          <p:nvPr/>
        </p:nvSpPr>
        <p:spPr>
          <a:xfrm>
            <a:off x="762000" y="1562100"/>
            <a:ext cx="7620000" cy="838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ID" sz="4000" u="none" cap="none" strike="noStrike">
                <a:solidFill>
                  <a:srgbClr val="262626"/>
                </a:solidFill>
                <a:latin typeface="Impact"/>
                <a:ea typeface="Impact"/>
                <a:cs typeface="Impact"/>
                <a:sym typeface="Impact"/>
              </a:rPr>
              <a:t>Click to edit Master title style</a:t>
            </a:r>
            <a:endParaRPr/>
          </a:p>
        </p:txBody>
      </p:sp>
      <p:sp>
        <p:nvSpPr>
          <p:cNvPr id="59" name="Google Shape;59;p33"/>
          <p:cNvSpPr txBox="1"/>
          <p:nvPr>
            <p:ph idx="1" type="body"/>
          </p:nvPr>
        </p:nvSpPr>
        <p:spPr>
          <a:xfrm>
            <a:off x="3710866" y="2569673"/>
            <a:ext cx="4671134" cy="3552966"/>
          </a:xfrm>
          <a:prstGeom prst="rect">
            <a:avLst/>
          </a:prstGeom>
          <a:noFill/>
          <a:ln>
            <a:noFill/>
          </a:ln>
        </p:spPr>
        <p:txBody>
          <a:bodyPr anchorCtr="0" anchor="ctr" bIns="45700" lIns="91425" spcFirstLastPara="1" rIns="91425" wrap="square" tIns="45700">
            <a:noAutofit/>
          </a:bodyPr>
          <a:lstStyle>
            <a:lvl1pPr indent="-381000" lvl="0" marL="457200" algn="l">
              <a:spcBef>
                <a:spcPts val="480"/>
              </a:spcBef>
              <a:spcAft>
                <a:spcPts val="0"/>
              </a:spcAft>
              <a:buSzPts val="2400"/>
              <a:buChar char="•"/>
              <a:defRPr sz="2400"/>
            </a:lvl1pPr>
            <a:lvl2pPr indent="-368300" lvl="1" marL="914400" algn="l">
              <a:spcBef>
                <a:spcPts val="440"/>
              </a:spcBef>
              <a:spcAft>
                <a:spcPts val="0"/>
              </a:spcAft>
              <a:buSzPts val="2200"/>
              <a:buChar char="•"/>
              <a:defRPr sz="22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60" name="Google Shape;60;p33"/>
          <p:cNvSpPr txBox="1"/>
          <p:nvPr>
            <p:ph idx="2" type="body"/>
          </p:nvPr>
        </p:nvSpPr>
        <p:spPr>
          <a:xfrm>
            <a:off x="762001" y="2569672"/>
            <a:ext cx="2673657" cy="3552967"/>
          </a:xfrm>
          <a:prstGeom prst="rect">
            <a:avLst/>
          </a:prstGeom>
          <a:noFill/>
          <a:ln>
            <a:noFill/>
          </a:ln>
        </p:spPr>
        <p:txBody>
          <a:bodyPr anchorCtr="0" anchor="ctr" bIns="45700" lIns="91425" spcFirstLastPara="1" rIns="91425" wrap="square" tIns="45700">
            <a:normAutofit/>
          </a:bodyPr>
          <a:lstStyle>
            <a:lvl1pPr indent="-228600" lvl="0" marL="457200" algn="l">
              <a:spcBef>
                <a:spcPts val="420"/>
              </a:spcBef>
              <a:spcAft>
                <a:spcPts val="0"/>
              </a:spcAft>
              <a:buSzPts val="2100"/>
              <a:buNone/>
              <a:defRPr sz="2100">
                <a:solidFill>
                  <a:schemeClr val="dk2"/>
                </a:solidFill>
              </a:defRPr>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61" name="Google Shape;61;p33"/>
          <p:cNvSpPr txBox="1"/>
          <p:nvPr>
            <p:ph idx="10" type="dt"/>
          </p:nvPr>
        </p:nvSpPr>
        <p:spPr>
          <a:xfrm>
            <a:off x="6248400" y="6208713"/>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3"/>
          <p:cNvSpPr txBox="1"/>
          <p:nvPr>
            <p:ph idx="11" type="ftr"/>
          </p:nvPr>
        </p:nvSpPr>
        <p:spPr>
          <a:xfrm>
            <a:off x="762000" y="6208713"/>
            <a:ext cx="48736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63" name="Shape 63"/>
        <p:cNvGrpSpPr/>
        <p:nvPr/>
      </p:nvGrpSpPr>
      <p:grpSpPr>
        <a:xfrm>
          <a:off x="0" y="0"/>
          <a:ext cx="0" cy="0"/>
          <a:chOff x="0" y="0"/>
          <a:chExt cx="0" cy="0"/>
        </a:xfrm>
      </p:grpSpPr>
      <p:sp>
        <p:nvSpPr>
          <p:cNvPr id="64" name="Google Shape;64;p34"/>
          <p:cNvSpPr/>
          <p:nvPr>
            <p:ph idx="2" type="pic"/>
          </p:nvPr>
        </p:nvSpPr>
        <p:spPr>
          <a:xfrm>
            <a:off x="777240" y="2497660"/>
            <a:ext cx="7604760" cy="2895600"/>
          </a:xfrm>
          <a:prstGeom prst="rect">
            <a:avLst/>
          </a:pr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rmAutofit/>
          </a:bodyPr>
          <a:lstStyle>
            <a:lvl1pPr lvl="0" marR="0" rtl="0" algn="l">
              <a:spcBef>
                <a:spcPts val="640"/>
              </a:spcBef>
              <a:spcAft>
                <a:spcPts val="0"/>
              </a:spcAft>
              <a:buClr>
                <a:schemeClr val="accent1"/>
              </a:buClr>
              <a:buSzPts val="3200"/>
              <a:buFont typeface="Arial"/>
              <a:buNone/>
              <a:defRPr b="0" i="0" sz="3200" u="none" cap="none" strike="noStrike">
                <a:solidFill>
                  <a:schemeClr val="dk2"/>
                </a:solidFill>
                <a:latin typeface="Times New Roman"/>
                <a:ea typeface="Times New Roman"/>
                <a:cs typeface="Times New Roman"/>
                <a:sym typeface="Times New Roman"/>
              </a:defRPr>
            </a:lvl1pPr>
            <a:lvl2pPr lvl="1" marR="0" rtl="0" algn="l">
              <a:spcBef>
                <a:spcPts val="560"/>
              </a:spcBef>
              <a:spcAft>
                <a:spcPts val="0"/>
              </a:spcAft>
              <a:buClr>
                <a:schemeClr val="accent1"/>
              </a:buClr>
              <a:buSzPts val="2800"/>
              <a:buFont typeface="Arial"/>
              <a:buNone/>
              <a:defRPr b="0" i="0" sz="2800" u="none" cap="none" strike="noStrike">
                <a:solidFill>
                  <a:schemeClr val="dk2"/>
                </a:solidFill>
                <a:latin typeface="Times New Roman"/>
                <a:ea typeface="Times New Roman"/>
                <a:cs typeface="Times New Roman"/>
                <a:sym typeface="Times New Roman"/>
              </a:defRPr>
            </a:lvl2pPr>
            <a:lvl3pPr lvl="2" marR="0" rtl="0" algn="l">
              <a:spcBef>
                <a:spcPts val="480"/>
              </a:spcBef>
              <a:spcAft>
                <a:spcPts val="0"/>
              </a:spcAft>
              <a:buClr>
                <a:schemeClr val="accent1"/>
              </a:buClr>
              <a:buSzPts val="2400"/>
              <a:buFont typeface="Arial"/>
              <a:buNone/>
              <a:defRPr b="0" i="0" sz="2400" u="none" cap="none" strike="noStrike">
                <a:solidFill>
                  <a:schemeClr val="dk2"/>
                </a:solidFill>
                <a:latin typeface="Times New Roman"/>
                <a:ea typeface="Times New Roman"/>
                <a:cs typeface="Times New Roman"/>
                <a:sym typeface="Times New Roman"/>
              </a:defRPr>
            </a:lvl3pPr>
            <a:lvl4pPr lvl="3" marR="0" rtl="0" algn="l">
              <a:spcBef>
                <a:spcPts val="400"/>
              </a:spcBef>
              <a:spcAft>
                <a:spcPts val="0"/>
              </a:spcAft>
              <a:buClr>
                <a:schemeClr val="accent1"/>
              </a:buClr>
              <a:buSzPts val="2000"/>
              <a:buFont typeface="Arial"/>
              <a:buNone/>
              <a:defRPr b="0" i="0" sz="2000" u="none" cap="none" strike="noStrike">
                <a:solidFill>
                  <a:schemeClr val="dk2"/>
                </a:solidFill>
                <a:latin typeface="Times New Roman"/>
                <a:ea typeface="Times New Roman"/>
                <a:cs typeface="Times New Roman"/>
                <a:sym typeface="Times New Roman"/>
              </a:defRPr>
            </a:lvl4pPr>
            <a:lvl5pPr lvl="4" marR="0" rtl="0" algn="l">
              <a:spcBef>
                <a:spcPts val="400"/>
              </a:spcBef>
              <a:spcAft>
                <a:spcPts val="0"/>
              </a:spcAft>
              <a:buClr>
                <a:schemeClr val="accent1"/>
              </a:buClr>
              <a:buSzPts val="2000"/>
              <a:buFont typeface="Arial"/>
              <a:buNone/>
              <a:defRPr b="0" i="0" sz="2000" u="none" cap="none" strike="noStrike">
                <a:solidFill>
                  <a:schemeClr val="dk2"/>
                </a:solidFill>
                <a:latin typeface="Times New Roman"/>
                <a:ea typeface="Times New Roman"/>
                <a:cs typeface="Times New Roman"/>
                <a:sym typeface="Times New Roman"/>
              </a:defRPr>
            </a:lvl5pPr>
            <a:lvl6pPr lvl="5" marR="0" rtl="0" algn="l">
              <a:spcBef>
                <a:spcPts val="400"/>
              </a:spcBef>
              <a:spcAft>
                <a:spcPts val="0"/>
              </a:spcAft>
              <a:buClr>
                <a:schemeClr val="accent1"/>
              </a:buClr>
              <a:buSzPts val="2000"/>
              <a:buFont typeface="Arial"/>
              <a:buNone/>
              <a:defRPr b="0" i="0" sz="2000" u="none" cap="none" strike="noStrike">
                <a:solidFill>
                  <a:schemeClr val="dk2"/>
                </a:solidFill>
                <a:latin typeface="Times New Roman"/>
                <a:ea typeface="Times New Roman"/>
                <a:cs typeface="Times New Roman"/>
                <a:sym typeface="Times New Roman"/>
              </a:defRPr>
            </a:lvl6pPr>
            <a:lvl7pPr lvl="6" marR="0" rtl="0" algn="l">
              <a:spcBef>
                <a:spcPts val="400"/>
              </a:spcBef>
              <a:spcAft>
                <a:spcPts val="0"/>
              </a:spcAft>
              <a:buClr>
                <a:schemeClr val="accent1"/>
              </a:buClr>
              <a:buSzPts val="2000"/>
              <a:buFont typeface="Arial"/>
              <a:buNone/>
              <a:defRPr b="0" i="0" sz="2000" u="none" cap="none" strike="noStrike">
                <a:solidFill>
                  <a:schemeClr val="dk2"/>
                </a:solidFill>
                <a:latin typeface="Times New Roman"/>
                <a:ea typeface="Times New Roman"/>
                <a:cs typeface="Times New Roman"/>
                <a:sym typeface="Times New Roman"/>
              </a:defRPr>
            </a:lvl7pPr>
            <a:lvl8pPr lvl="7" marR="0" rtl="0" algn="l">
              <a:spcBef>
                <a:spcPts val="400"/>
              </a:spcBef>
              <a:spcAft>
                <a:spcPts val="0"/>
              </a:spcAft>
              <a:buClr>
                <a:schemeClr val="accent1"/>
              </a:buClr>
              <a:buSzPts val="2000"/>
              <a:buFont typeface="Arial"/>
              <a:buNone/>
              <a:defRPr b="0" i="0" sz="2000" u="none" cap="none" strike="noStrike">
                <a:solidFill>
                  <a:schemeClr val="dk2"/>
                </a:solidFill>
                <a:latin typeface="Times New Roman"/>
                <a:ea typeface="Times New Roman"/>
                <a:cs typeface="Times New Roman"/>
                <a:sym typeface="Times New Roman"/>
              </a:defRPr>
            </a:lvl8pPr>
            <a:lvl9pPr lvl="8" marR="0" rtl="0" algn="l">
              <a:spcBef>
                <a:spcPts val="400"/>
              </a:spcBef>
              <a:spcAft>
                <a:spcPts val="0"/>
              </a:spcAft>
              <a:buClr>
                <a:schemeClr val="accent1"/>
              </a:buClr>
              <a:buSzPts val="2000"/>
              <a:buFont typeface="Arial"/>
              <a:buNone/>
              <a:defRPr b="0" i="0" sz="2000" u="none" cap="none" strike="noStrike">
                <a:solidFill>
                  <a:schemeClr val="dk2"/>
                </a:solidFill>
                <a:latin typeface="Times New Roman"/>
                <a:ea typeface="Times New Roman"/>
                <a:cs typeface="Times New Roman"/>
                <a:sym typeface="Times New Roman"/>
              </a:defRPr>
            </a:lvl9pPr>
          </a:lstStyle>
          <a:p/>
        </p:txBody>
      </p:sp>
      <p:sp>
        <p:nvSpPr>
          <p:cNvPr id="65" name="Google Shape;65;p34"/>
          <p:cNvSpPr txBox="1"/>
          <p:nvPr>
            <p:ph idx="1" type="body"/>
          </p:nvPr>
        </p:nvSpPr>
        <p:spPr>
          <a:xfrm>
            <a:off x="764766" y="5536340"/>
            <a:ext cx="7617234" cy="557339"/>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800"/>
              <a:buNone/>
              <a:defRPr sz="18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66" name="Google Shape;66;p34"/>
          <p:cNvSpPr txBox="1"/>
          <p:nvPr>
            <p:ph type="title"/>
          </p:nvPr>
        </p:nvSpPr>
        <p:spPr>
          <a:xfrm>
            <a:off x="776270" y="1561357"/>
            <a:ext cx="7605730" cy="839686"/>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4"/>
          <p:cNvSpPr txBox="1"/>
          <p:nvPr>
            <p:ph idx="10" type="dt"/>
          </p:nvPr>
        </p:nvSpPr>
        <p:spPr>
          <a:xfrm>
            <a:off x="6248400" y="6208713"/>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4"/>
          <p:cNvSpPr txBox="1"/>
          <p:nvPr>
            <p:ph idx="11" type="ftr"/>
          </p:nvPr>
        </p:nvSpPr>
        <p:spPr>
          <a:xfrm>
            <a:off x="762000" y="6208713"/>
            <a:ext cx="48736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4.jpg"/><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1.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762000" y="1562100"/>
            <a:ext cx="7620000" cy="838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4000" u="none" cap="none" strike="noStrike">
                <a:solidFill>
                  <a:srgbClr val="262626"/>
                </a:solidFill>
                <a:latin typeface="Impact"/>
                <a:ea typeface="Impact"/>
                <a:cs typeface="Impact"/>
                <a:sym typeface="Impact"/>
              </a:defRPr>
            </a:lvl1pPr>
            <a:lvl2pPr lvl="1" marR="0" rtl="0" algn="l">
              <a:spcBef>
                <a:spcPts val="0"/>
              </a:spcBef>
              <a:spcAft>
                <a:spcPts val="0"/>
              </a:spcAft>
              <a:buSzPts val="1400"/>
              <a:buNone/>
              <a:defRPr b="0" i="0" sz="4000" u="none" cap="none" strike="noStrike">
                <a:solidFill>
                  <a:srgbClr val="262626"/>
                </a:solidFill>
                <a:latin typeface="Impact"/>
                <a:ea typeface="Impact"/>
                <a:cs typeface="Impact"/>
                <a:sym typeface="Impact"/>
              </a:defRPr>
            </a:lvl2pPr>
            <a:lvl3pPr lvl="2" marR="0" rtl="0" algn="l">
              <a:spcBef>
                <a:spcPts val="0"/>
              </a:spcBef>
              <a:spcAft>
                <a:spcPts val="0"/>
              </a:spcAft>
              <a:buSzPts val="1400"/>
              <a:buNone/>
              <a:defRPr b="0" i="0" sz="4000" u="none" cap="none" strike="noStrike">
                <a:solidFill>
                  <a:srgbClr val="262626"/>
                </a:solidFill>
                <a:latin typeface="Impact"/>
                <a:ea typeface="Impact"/>
                <a:cs typeface="Impact"/>
                <a:sym typeface="Impact"/>
              </a:defRPr>
            </a:lvl3pPr>
            <a:lvl4pPr lvl="3" marR="0" rtl="0" algn="l">
              <a:spcBef>
                <a:spcPts val="0"/>
              </a:spcBef>
              <a:spcAft>
                <a:spcPts val="0"/>
              </a:spcAft>
              <a:buSzPts val="1400"/>
              <a:buNone/>
              <a:defRPr b="0" i="0" sz="4000" u="none" cap="none" strike="noStrike">
                <a:solidFill>
                  <a:srgbClr val="262626"/>
                </a:solidFill>
                <a:latin typeface="Impact"/>
                <a:ea typeface="Impact"/>
                <a:cs typeface="Impact"/>
                <a:sym typeface="Impact"/>
              </a:defRPr>
            </a:lvl4pPr>
            <a:lvl5pPr lvl="4" marR="0" rtl="0" algn="l">
              <a:spcBef>
                <a:spcPts val="0"/>
              </a:spcBef>
              <a:spcAft>
                <a:spcPts val="0"/>
              </a:spcAft>
              <a:buSzPts val="1400"/>
              <a:buNone/>
              <a:defRPr b="0" i="0" sz="4000" u="none" cap="none" strike="noStrike">
                <a:solidFill>
                  <a:srgbClr val="262626"/>
                </a:solidFill>
                <a:latin typeface="Impact"/>
                <a:ea typeface="Impact"/>
                <a:cs typeface="Impact"/>
                <a:sym typeface="Impact"/>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7" name="Google Shape;7;p25"/>
          <p:cNvSpPr txBox="1"/>
          <p:nvPr>
            <p:ph idx="1" type="body"/>
          </p:nvPr>
        </p:nvSpPr>
        <p:spPr>
          <a:xfrm>
            <a:off x="762000" y="2525713"/>
            <a:ext cx="7615238" cy="3527425"/>
          </a:xfrm>
          <a:prstGeom prst="rect">
            <a:avLst/>
          </a:prstGeom>
          <a:noFill/>
          <a:ln>
            <a:noFill/>
          </a:ln>
        </p:spPr>
        <p:txBody>
          <a:bodyPr anchorCtr="0" anchor="ctr" bIns="45700" lIns="91425" spcFirstLastPara="1" rIns="91425" wrap="square" tIns="45700">
            <a:noAutofit/>
          </a:bodyPr>
          <a:lstStyle>
            <a:lvl1pPr indent="-381000" lvl="0" marL="457200" marR="0" rtl="0" algn="l">
              <a:spcBef>
                <a:spcPts val="480"/>
              </a:spcBef>
              <a:spcAft>
                <a:spcPts val="0"/>
              </a:spcAft>
              <a:buClr>
                <a:schemeClr val="accent1"/>
              </a:buClr>
              <a:buSzPts val="2400"/>
              <a:buFont typeface="Arial"/>
              <a:buChar char="•"/>
              <a:defRPr b="0" i="0" sz="2400" u="none" cap="none" strike="noStrike">
                <a:solidFill>
                  <a:schemeClr val="dk2"/>
                </a:solidFill>
                <a:latin typeface="Times New Roman"/>
                <a:ea typeface="Times New Roman"/>
                <a:cs typeface="Times New Roman"/>
                <a:sym typeface="Times New Roman"/>
              </a:defRPr>
            </a:lvl1pPr>
            <a:lvl2pPr indent="-368300" lvl="1" marL="914400" marR="0" rtl="0" algn="l">
              <a:spcBef>
                <a:spcPts val="440"/>
              </a:spcBef>
              <a:spcAft>
                <a:spcPts val="0"/>
              </a:spcAft>
              <a:buClr>
                <a:schemeClr val="accent1"/>
              </a:buClr>
              <a:buSzPts val="2200"/>
              <a:buFont typeface="Arial"/>
              <a:buChar char="•"/>
              <a:defRPr b="0" i="0" sz="2200" u="none" cap="none" strike="noStrike">
                <a:solidFill>
                  <a:schemeClr val="dk2"/>
                </a:solidFill>
                <a:latin typeface="Times New Roman"/>
                <a:ea typeface="Times New Roman"/>
                <a:cs typeface="Times New Roman"/>
                <a:sym typeface="Times New Roman"/>
              </a:defRPr>
            </a:lvl2pPr>
            <a:lvl3pPr indent="-355600" lvl="2" marL="1371600" marR="0" rtl="0" algn="l">
              <a:spcBef>
                <a:spcPts val="400"/>
              </a:spcBef>
              <a:spcAft>
                <a:spcPts val="0"/>
              </a:spcAft>
              <a:buClr>
                <a:schemeClr val="accent1"/>
              </a:buClr>
              <a:buSzPts val="2000"/>
              <a:buFont typeface="Arial"/>
              <a:buChar char="•"/>
              <a:defRPr b="0" i="0" sz="2000" u="none" cap="none" strike="noStrike">
                <a:solidFill>
                  <a:schemeClr val="dk2"/>
                </a:solidFill>
                <a:latin typeface="Times New Roman"/>
                <a:ea typeface="Times New Roman"/>
                <a:cs typeface="Times New Roman"/>
                <a:sym typeface="Times New Roman"/>
              </a:defRPr>
            </a:lvl3pPr>
            <a:lvl4pPr indent="-342900" lvl="3" marL="1828800" marR="0" rtl="0" algn="l">
              <a:spcBef>
                <a:spcPts val="360"/>
              </a:spcBef>
              <a:spcAft>
                <a:spcPts val="0"/>
              </a:spcAft>
              <a:buClr>
                <a:schemeClr val="accent1"/>
              </a:buClr>
              <a:buSzPts val="1800"/>
              <a:buFont typeface="Arial"/>
              <a:buChar char="•"/>
              <a:defRPr b="0" i="0" sz="1800" u="none" cap="none" strike="noStrike">
                <a:solidFill>
                  <a:schemeClr val="dk2"/>
                </a:solidFill>
                <a:latin typeface="Times New Roman"/>
                <a:ea typeface="Times New Roman"/>
                <a:cs typeface="Times New Roman"/>
                <a:sym typeface="Times New Roman"/>
              </a:defRPr>
            </a:lvl4pPr>
            <a:lvl5pPr indent="-342900" lvl="4" marL="2286000" marR="0" rtl="0" algn="l">
              <a:spcBef>
                <a:spcPts val="360"/>
              </a:spcBef>
              <a:spcAft>
                <a:spcPts val="0"/>
              </a:spcAft>
              <a:buClr>
                <a:schemeClr val="accent1"/>
              </a:buClr>
              <a:buSzPts val="1800"/>
              <a:buFont typeface="Arial"/>
              <a:buChar char="•"/>
              <a:defRPr b="0" i="0" sz="1800" u="none" cap="none" strike="noStrike">
                <a:solidFill>
                  <a:schemeClr val="dk2"/>
                </a:solidFill>
                <a:latin typeface="Times New Roman"/>
                <a:ea typeface="Times New Roman"/>
                <a:cs typeface="Times New Roman"/>
                <a:sym typeface="Times New Roman"/>
              </a:defRPr>
            </a:lvl5pPr>
            <a:lvl6pPr indent="-330200" lvl="5" marL="2743200" marR="0" rtl="0" algn="l">
              <a:spcBef>
                <a:spcPts val="320"/>
              </a:spcBef>
              <a:spcAft>
                <a:spcPts val="0"/>
              </a:spcAft>
              <a:buClr>
                <a:schemeClr val="accent1"/>
              </a:buClr>
              <a:buSzPts val="1600"/>
              <a:buFont typeface="Arial"/>
              <a:buChar char="•"/>
              <a:defRPr b="0" i="0" sz="1600" u="none" cap="none" strike="noStrike">
                <a:solidFill>
                  <a:schemeClr val="dk2"/>
                </a:solidFill>
                <a:latin typeface="Times New Roman"/>
                <a:ea typeface="Times New Roman"/>
                <a:cs typeface="Times New Roman"/>
                <a:sym typeface="Times New Roman"/>
              </a:defRPr>
            </a:lvl6pPr>
            <a:lvl7pPr indent="-330200" lvl="6" marL="3200400" marR="0" rtl="0" algn="l">
              <a:spcBef>
                <a:spcPts val="320"/>
              </a:spcBef>
              <a:spcAft>
                <a:spcPts val="0"/>
              </a:spcAft>
              <a:buClr>
                <a:schemeClr val="accent1"/>
              </a:buClr>
              <a:buSzPts val="1600"/>
              <a:buFont typeface="Arial"/>
              <a:buChar char="•"/>
              <a:defRPr b="0" i="0" sz="1600" u="none" cap="none" strike="noStrike">
                <a:solidFill>
                  <a:schemeClr val="dk2"/>
                </a:solidFill>
                <a:latin typeface="Times New Roman"/>
                <a:ea typeface="Times New Roman"/>
                <a:cs typeface="Times New Roman"/>
                <a:sym typeface="Times New Roman"/>
              </a:defRPr>
            </a:lvl7pPr>
            <a:lvl8pPr indent="-330200" lvl="7" marL="3657600" marR="0" rtl="0" algn="l">
              <a:spcBef>
                <a:spcPts val="320"/>
              </a:spcBef>
              <a:spcAft>
                <a:spcPts val="0"/>
              </a:spcAft>
              <a:buClr>
                <a:schemeClr val="accent1"/>
              </a:buClr>
              <a:buSzPts val="1600"/>
              <a:buFont typeface="Arial"/>
              <a:buChar char="•"/>
              <a:defRPr b="0" i="0" sz="1600" u="none" cap="none" strike="noStrike">
                <a:solidFill>
                  <a:schemeClr val="dk2"/>
                </a:solidFill>
                <a:latin typeface="Times New Roman"/>
                <a:ea typeface="Times New Roman"/>
                <a:cs typeface="Times New Roman"/>
                <a:sym typeface="Times New Roman"/>
              </a:defRPr>
            </a:lvl8pPr>
            <a:lvl9pPr indent="-330200" lvl="8" marL="4114800" marR="0" rtl="0" algn="l">
              <a:spcBef>
                <a:spcPts val="320"/>
              </a:spcBef>
              <a:spcAft>
                <a:spcPts val="0"/>
              </a:spcAft>
              <a:buClr>
                <a:schemeClr val="accent1"/>
              </a:buClr>
              <a:buSzPts val="1600"/>
              <a:buFont typeface="Arial"/>
              <a:buChar char="•"/>
              <a:defRPr b="0" i="0" sz="1600" u="none" cap="none" strike="noStrike">
                <a:solidFill>
                  <a:schemeClr val="dk2"/>
                </a:solidFill>
                <a:latin typeface="Times New Roman"/>
                <a:ea typeface="Times New Roman"/>
                <a:cs typeface="Times New Roman"/>
                <a:sym typeface="Times New Roman"/>
              </a:defRPr>
            </a:lvl9pPr>
          </a:lstStyle>
          <a:p/>
        </p:txBody>
      </p:sp>
      <p:sp>
        <p:nvSpPr>
          <p:cNvPr id="8" name="Google Shape;8;p25"/>
          <p:cNvSpPr txBox="1"/>
          <p:nvPr>
            <p:ph idx="10" type="dt"/>
          </p:nvPr>
        </p:nvSpPr>
        <p:spPr>
          <a:xfrm>
            <a:off x="6248400" y="6208713"/>
            <a:ext cx="21336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1" i="0" sz="1200" u="none" cap="none" strike="noStrike">
                <a:solidFill>
                  <a:srgbClr val="454545"/>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9" name="Google Shape;9;p25"/>
          <p:cNvSpPr txBox="1"/>
          <p:nvPr>
            <p:ph idx="11" type="ftr"/>
          </p:nvPr>
        </p:nvSpPr>
        <p:spPr>
          <a:xfrm>
            <a:off x="762000" y="6208713"/>
            <a:ext cx="4873625"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1200" u="none" cap="none" strike="noStrike">
                <a:solidFill>
                  <a:srgbClr val="444444"/>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pic>
        <p:nvPicPr>
          <p:cNvPr id="10" name="Google Shape;10;p25"/>
          <p:cNvPicPr preferRelativeResize="0"/>
          <p:nvPr/>
        </p:nvPicPr>
        <p:blipFill rotWithShape="1">
          <a:blip r:embed="rId2">
            <a:alphaModFix/>
          </a:blip>
          <a:srcRect b="0" l="0" r="0" t="0"/>
          <a:stretch/>
        </p:blipFill>
        <p:spPr>
          <a:xfrm>
            <a:off x="158750" y="290513"/>
            <a:ext cx="3683000" cy="1054100"/>
          </a:xfrm>
          <a:prstGeom prst="rect">
            <a:avLst/>
          </a:prstGeom>
          <a:noFill/>
          <a:ln>
            <a:noFill/>
          </a:ln>
        </p:spPr>
      </p:pic>
      <p:pic>
        <p:nvPicPr>
          <p:cNvPr descr="Tanda warna.png" id="11" name="Google Shape;11;p25"/>
          <p:cNvPicPr preferRelativeResize="0"/>
          <p:nvPr/>
        </p:nvPicPr>
        <p:blipFill rotWithShape="1">
          <a:blip r:embed="rId3">
            <a:alphaModFix/>
          </a:blip>
          <a:srcRect b="0" l="0" r="0" t="0"/>
          <a:stretch/>
        </p:blipFill>
        <p:spPr>
          <a:xfrm>
            <a:off x="0" y="4843463"/>
            <a:ext cx="439738" cy="1209675"/>
          </a:xfrm>
          <a:prstGeom prst="rect">
            <a:avLst/>
          </a:prstGeom>
          <a:noFill/>
          <a:ln>
            <a:noFill/>
          </a:ln>
        </p:spPr>
      </p:pic>
      <p:pic>
        <p:nvPicPr>
          <p:cNvPr descr="biru.png" id="12" name="Google Shape;12;p25"/>
          <p:cNvPicPr preferRelativeResize="0"/>
          <p:nvPr/>
        </p:nvPicPr>
        <p:blipFill rotWithShape="1">
          <a:blip r:embed="rId4">
            <a:alphaModFix/>
          </a:blip>
          <a:srcRect b="0" l="0" r="0" t="0"/>
          <a:stretch/>
        </p:blipFill>
        <p:spPr>
          <a:xfrm>
            <a:off x="4010025" y="673100"/>
            <a:ext cx="5146675" cy="4318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
          <p:cNvSpPr txBox="1"/>
          <p:nvPr>
            <p:ph type="ctrTitle"/>
          </p:nvPr>
        </p:nvSpPr>
        <p:spPr>
          <a:xfrm>
            <a:off x="762000" y="3638550"/>
            <a:ext cx="7543800" cy="108585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en-ID"/>
              <a:t>Layout Website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0"/>
          <p:cNvSpPr txBox="1"/>
          <p:nvPr>
            <p:ph idx="1" type="body"/>
          </p:nvPr>
        </p:nvSpPr>
        <p:spPr>
          <a:xfrm>
            <a:off x="762000" y="1457169"/>
            <a:ext cx="7620000" cy="500420"/>
          </a:xfrm>
          <a:prstGeom prst="rect">
            <a:avLst/>
          </a:prstGeom>
          <a:noFill/>
          <a:ln>
            <a:noFill/>
          </a:ln>
        </p:spPr>
        <p:txBody>
          <a:bodyPr anchorCtr="0" anchor="ctr" bIns="45700" lIns="91425" spcFirstLastPara="1" rIns="91425" wrap="square" tIns="45700">
            <a:noAutofit/>
          </a:bodyPr>
          <a:lstStyle/>
          <a:p>
            <a:pPr indent="-342900" lvl="0" marL="342900" rtl="0" algn="just">
              <a:lnSpc>
                <a:spcPct val="150000"/>
              </a:lnSpc>
              <a:spcBef>
                <a:spcPts val="0"/>
              </a:spcBef>
              <a:spcAft>
                <a:spcPts val="0"/>
              </a:spcAft>
              <a:buSzPts val="1800"/>
              <a:buFont typeface="Noto Sans Symbols"/>
              <a:buChar char="∙"/>
            </a:pPr>
            <a:r>
              <a:rPr lang="en-ID" sz="1800">
                <a:latin typeface="Times New Roman"/>
                <a:ea typeface="Times New Roman"/>
                <a:cs typeface="Times New Roman"/>
                <a:sym typeface="Times New Roman"/>
              </a:rPr>
              <a:t>Pilih tema yang diinginkan. Tema juga bisa difilter berdasarkan popularitas, terbaru, dan lain-lain.</a:t>
            </a:r>
            <a:endParaRPr sz="1800">
              <a:latin typeface="Calibri"/>
              <a:ea typeface="Calibri"/>
              <a:cs typeface="Calibri"/>
              <a:sym typeface="Calibri"/>
            </a:endParaRPr>
          </a:p>
        </p:txBody>
      </p:sp>
      <p:pic>
        <p:nvPicPr>
          <p:cNvPr descr="daftar install theme" id="140" name="Google Shape;140;p10"/>
          <p:cNvPicPr preferRelativeResize="0"/>
          <p:nvPr/>
        </p:nvPicPr>
        <p:blipFill rotWithShape="1">
          <a:blip r:embed="rId3">
            <a:alphaModFix/>
          </a:blip>
          <a:srcRect b="0" l="0" r="0" t="0"/>
          <a:stretch/>
        </p:blipFill>
        <p:spPr>
          <a:xfrm>
            <a:off x="762000" y="2222486"/>
            <a:ext cx="7620000" cy="384346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1"/>
          <p:cNvSpPr txBox="1"/>
          <p:nvPr>
            <p:ph idx="1" type="body"/>
          </p:nvPr>
        </p:nvSpPr>
        <p:spPr>
          <a:xfrm>
            <a:off x="477591" y="1315501"/>
            <a:ext cx="8188817" cy="1530730"/>
          </a:xfrm>
          <a:prstGeom prst="rect">
            <a:avLst/>
          </a:prstGeom>
          <a:noFill/>
          <a:ln>
            <a:noFill/>
          </a:ln>
        </p:spPr>
        <p:txBody>
          <a:bodyPr anchorCtr="0" anchor="ctr" bIns="45700" lIns="91425" spcFirstLastPara="1" rIns="91425" wrap="square" tIns="45700">
            <a:noAutofit/>
          </a:bodyPr>
          <a:lstStyle/>
          <a:p>
            <a:pPr indent="-342900" lvl="0" marL="342900" rtl="0" algn="just">
              <a:lnSpc>
                <a:spcPct val="150000"/>
              </a:lnSpc>
              <a:spcBef>
                <a:spcPts val="0"/>
              </a:spcBef>
              <a:spcAft>
                <a:spcPts val="0"/>
              </a:spcAft>
              <a:buSzPts val="1800"/>
              <a:buFont typeface="Noto Sans Symbols"/>
              <a:buChar char="∙"/>
            </a:pPr>
            <a:r>
              <a:rPr lang="en-ID" sz="1800">
                <a:latin typeface="Times New Roman"/>
                <a:ea typeface="Times New Roman"/>
                <a:cs typeface="Times New Roman"/>
                <a:sym typeface="Times New Roman"/>
              </a:rPr>
              <a:t>Jika belum menemukan theme yang cocok, maka bisa juga masukkan keyword di kotak pencarian. Misalkan ingin mencari wedding, maka akan muncul theme yang berkaitan dengan wedding. Setelah itu klik tombol </a:t>
            </a:r>
            <a:r>
              <a:rPr b="1" lang="en-ID" sz="1800">
                <a:latin typeface="Times New Roman"/>
                <a:ea typeface="Times New Roman"/>
                <a:cs typeface="Times New Roman"/>
                <a:sym typeface="Times New Roman"/>
              </a:rPr>
              <a:t>install.</a:t>
            </a:r>
            <a:endParaRPr sz="1800">
              <a:latin typeface="Calibri"/>
              <a:ea typeface="Calibri"/>
              <a:cs typeface="Calibri"/>
              <a:sym typeface="Calibri"/>
            </a:endParaRPr>
          </a:p>
        </p:txBody>
      </p:sp>
      <p:pic>
        <p:nvPicPr>
          <p:cNvPr descr="install theme" id="146" name="Google Shape;146;p11"/>
          <p:cNvPicPr preferRelativeResize="0"/>
          <p:nvPr/>
        </p:nvPicPr>
        <p:blipFill rotWithShape="1">
          <a:blip r:embed="rId3">
            <a:alphaModFix/>
          </a:blip>
          <a:srcRect b="0" l="0" r="0" t="3572"/>
          <a:stretch/>
        </p:blipFill>
        <p:spPr>
          <a:xfrm>
            <a:off x="585782" y="3006528"/>
            <a:ext cx="8080625" cy="35101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2"/>
          <p:cNvSpPr txBox="1"/>
          <p:nvPr>
            <p:ph type="title"/>
          </p:nvPr>
        </p:nvSpPr>
        <p:spPr>
          <a:xfrm>
            <a:off x="762000" y="1562100"/>
            <a:ext cx="7620000" cy="838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a:t>Install Wordpress Theme</a:t>
            </a:r>
            <a:endParaRPr/>
          </a:p>
        </p:txBody>
      </p:sp>
      <p:sp>
        <p:nvSpPr>
          <p:cNvPr id="152" name="Google Shape;152;p12"/>
          <p:cNvSpPr txBox="1"/>
          <p:nvPr>
            <p:ph idx="1" type="body"/>
          </p:nvPr>
        </p:nvSpPr>
        <p:spPr>
          <a:xfrm>
            <a:off x="762000" y="2564751"/>
            <a:ext cx="7620000" cy="2509525"/>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SzPts val="2400"/>
              <a:buNone/>
            </a:pPr>
            <a:r>
              <a:rPr lang="en-ID"/>
              <a:t>Metode Upload file WordPress Themes dalam bentuk zip.</a:t>
            </a:r>
            <a:endParaRPr/>
          </a:p>
          <a:p>
            <a:pPr indent="-342900" lvl="0" marL="342900" rtl="0" algn="just">
              <a:lnSpc>
                <a:spcPct val="150000"/>
              </a:lnSpc>
              <a:spcBef>
                <a:spcPts val="360"/>
              </a:spcBef>
              <a:spcAft>
                <a:spcPts val="0"/>
              </a:spcAft>
              <a:buSzPts val="1800"/>
              <a:buFont typeface="Noto Sans Symbols"/>
              <a:buChar char="∙"/>
            </a:pPr>
            <a:r>
              <a:rPr lang="en-ID" sz="1800">
                <a:latin typeface="Times New Roman"/>
                <a:ea typeface="Times New Roman"/>
                <a:cs typeface="Times New Roman"/>
                <a:sym typeface="Times New Roman"/>
              </a:rPr>
              <a:t>Masuk ke </a:t>
            </a:r>
            <a:r>
              <a:rPr b="1" lang="en-ID" sz="1800">
                <a:latin typeface="Times New Roman"/>
                <a:ea typeface="Times New Roman"/>
                <a:cs typeface="Times New Roman"/>
                <a:sym typeface="Times New Roman"/>
              </a:rPr>
              <a:t>Dashboard admin</a:t>
            </a:r>
            <a:endParaRPr sz="1800">
              <a:latin typeface="Calibri"/>
              <a:ea typeface="Calibri"/>
              <a:cs typeface="Calibri"/>
              <a:sym typeface="Calibri"/>
            </a:endParaRPr>
          </a:p>
          <a:p>
            <a:pPr indent="-342900" lvl="0" marL="342900" rtl="0" algn="just">
              <a:lnSpc>
                <a:spcPct val="150000"/>
              </a:lnSpc>
              <a:spcBef>
                <a:spcPts val="360"/>
              </a:spcBef>
              <a:spcAft>
                <a:spcPts val="0"/>
              </a:spcAft>
              <a:buSzPts val="1800"/>
              <a:buFont typeface="Noto Sans Symbols"/>
              <a:buChar char="∙"/>
            </a:pPr>
            <a:r>
              <a:rPr lang="en-ID" sz="1800">
                <a:latin typeface="Times New Roman"/>
                <a:ea typeface="Times New Roman"/>
                <a:cs typeface="Times New Roman"/>
                <a:sym typeface="Times New Roman"/>
              </a:rPr>
              <a:t>Pilih menu </a:t>
            </a:r>
            <a:r>
              <a:rPr b="1" lang="en-ID" sz="1800">
                <a:latin typeface="Times New Roman"/>
                <a:ea typeface="Times New Roman"/>
                <a:cs typeface="Times New Roman"/>
                <a:sym typeface="Times New Roman"/>
              </a:rPr>
              <a:t>Appearance</a:t>
            </a:r>
            <a:endParaRPr/>
          </a:p>
          <a:p>
            <a:pPr indent="-342900" lvl="0" marL="342900" rtl="0" algn="just">
              <a:lnSpc>
                <a:spcPct val="150000"/>
              </a:lnSpc>
              <a:spcBef>
                <a:spcPts val="360"/>
              </a:spcBef>
              <a:spcAft>
                <a:spcPts val="0"/>
              </a:spcAft>
              <a:buSzPts val="1800"/>
              <a:buFont typeface="Noto Sans Symbols"/>
              <a:buChar char="∙"/>
            </a:pPr>
            <a:r>
              <a:rPr lang="en-ID" sz="1800">
                <a:latin typeface="Times New Roman"/>
                <a:ea typeface="Times New Roman"/>
                <a:cs typeface="Times New Roman"/>
                <a:sym typeface="Times New Roman"/>
              </a:rPr>
              <a:t>Pilih menu</a:t>
            </a:r>
            <a:r>
              <a:rPr b="1" lang="en-ID" sz="1800">
                <a:latin typeface="Times New Roman"/>
                <a:ea typeface="Times New Roman"/>
                <a:cs typeface="Times New Roman"/>
                <a:sym typeface="Times New Roman"/>
              </a:rPr>
              <a:t> Theme</a:t>
            </a:r>
            <a:endParaRPr/>
          </a:p>
          <a:p>
            <a:pPr indent="-342900" lvl="0" marL="342900" rtl="0" algn="just">
              <a:lnSpc>
                <a:spcPct val="150000"/>
              </a:lnSpc>
              <a:spcBef>
                <a:spcPts val="360"/>
              </a:spcBef>
              <a:spcAft>
                <a:spcPts val="0"/>
              </a:spcAft>
              <a:buSzPts val="1800"/>
              <a:buFont typeface="Noto Sans Symbols"/>
              <a:buChar char="∙"/>
            </a:pPr>
            <a:r>
              <a:rPr lang="en-ID" sz="1800">
                <a:latin typeface="Times New Roman"/>
                <a:ea typeface="Times New Roman"/>
                <a:cs typeface="Times New Roman"/>
                <a:sym typeface="Times New Roman"/>
              </a:rPr>
              <a:t>Klik tombol </a:t>
            </a:r>
            <a:r>
              <a:rPr b="1" lang="en-ID" sz="1800">
                <a:latin typeface="Times New Roman"/>
                <a:ea typeface="Times New Roman"/>
                <a:cs typeface="Times New Roman"/>
                <a:sym typeface="Times New Roman"/>
              </a:rPr>
              <a:t>Add new</a:t>
            </a:r>
            <a:endParaRPr sz="18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3"/>
          <p:cNvSpPr txBox="1"/>
          <p:nvPr>
            <p:ph idx="1" type="body"/>
          </p:nvPr>
        </p:nvSpPr>
        <p:spPr>
          <a:xfrm>
            <a:off x="762000" y="1560199"/>
            <a:ext cx="7620000" cy="461784"/>
          </a:xfrm>
          <a:prstGeom prst="rect">
            <a:avLst/>
          </a:prstGeom>
          <a:noFill/>
          <a:ln>
            <a:noFill/>
          </a:ln>
        </p:spPr>
        <p:txBody>
          <a:bodyPr anchorCtr="0" anchor="ctr" bIns="45700" lIns="91425" spcFirstLastPara="1" rIns="91425" wrap="square" tIns="45700">
            <a:noAutofit/>
          </a:bodyPr>
          <a:lstStyle/>
          <a:p>
            <a:pPr indent="-342900" lvl="0" marL="342900" rtl="0" algn="just">
              <a:lnSpc>
                <a:spcPct val="150000"/>
              </a:lnSpc>
              <a:spcBef>
                <a:spcPts val="0"/>
              </a:spcBef>
              <a:spcAft>
                <a:spcPts val="0"/>
              </a:spcAft>
              <a:buSzPts val="1800"/>
              <a:buFont typeface="Noto Sans Symbols"/>
              <a:buChar char="∙"/>
            </a:pPr>
            <a:r>
              <a:rPr lang="en-ID" sz="1800">
                <a:latin typeface="Times New Roman"/>
                <a:ea typeface="Times New Roman"/>
                <a:cs typeface="Times New Roman"/>
                <a:sym typeface="Times New Roman"/>
              </a:rPr>
              <a:t>Klik tombol </a:t>
            </a:r>
            <a:r>
              <a:rPr b="1" lang="en-ID" sz="1800">
                <a:latin typeface="Times New Roman"/>
                <a:ea typeface="Times New Roman"/>
                <a:cs typeface="Times New Roman"/>
                <a:sym typeface="Times New Roman"/>
              </a:rPr>
              <a:t>Upload Theme</a:t>
            </a:r>
            <a:endParaRPr sz="1800">
              <a:latin typeface="Calibri"/>
              <a:ea typeface="Calibri"/>
              <a:cs typeface="Calibri"/>
              <a:sym typeface="Calibri"/>
            </a:endParaRPr>
          </a:p>
        </p:txBody>
      </p:sp>
      <p:pic>
        <p:nvPicPr>
          <p:cNvPr descr="upload theme" id="158" name="Google Shape;158;p13"/>
          <p:cNvPicPr preferRelativeResize="0"/>
          <p:nvPr/>
        </p:nvPicPr>
        <p:blipFill rotWithShape="1">
          <a:blip r:embed="rId3">
            <a:alphaModFix/>
          </a:blip>
          <a:srcRect b="0" l="0" r="0" t="0"/>
          <a:stretch/>
        </p:blipFill>
        <p:spPr>
          <a:xfrm>
            <a:off x="813514" y="2236733"/>
            <a:ext cx="7619999" cy="41511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4"/>
          <p:cNvSpPr txBox="1"/>
          <p:nvPr>
            <p:ph idx="1" type="body"/>
          </p:nvPr>
        </p:nvSpPr>
        <p:spPr>
          <a:xfrm>
            <a:off x="762000" y="1560199"/>
            <a:ext cx="7620000" cy="461784"/>
          </a:xfrm>
          <a:prstGeom prst="rect">
            <a:avLst/>
          </a:prstGeom>
          <a:noFill/>
          <a:ln>
            <a:noFill/>
          </a:ln>
        </p:spPr>
        <p:txBody>
          <a:bodyPr anchorCtr="0" anchor="ctr" bIns="45700" lIns="91425" spcFirstLastPara="1" rIns="91425" wrap="square" tIns="45700">
            <a:noAutofit/>
          </a:bodyPr>
          <a:lstStyle/>
          <a:p>
            <a:pPr indent="-342900" lvl="0" marL="342900" rtl="0" algn="just">
              <a:lnSpc>
                <a:spcPct val="150000"/>
              </a:lnSpc>
              <a:spcBef>
                <a:spcPts val="0"/>
              </a:spcBef>
              <a:spcAft>
                <a:spcPts val="0"/>
              </a:spcAft>
              <a:buSzPts val="1800"/>
              <a:buFont typeface="Noto Sans Symbols"/>
              <a:buChar char="∙"/>
            </a:pPr>
            <a:r>
              <a:rPr lang="en-ID" sz="1800">
                <a:latin typeface="Times New Roman"/>
                <a:ea typeface="Times New Roman"/>
                <a:cs typeface="Times New Roman"/>
                <a:sym typeface="Times New Roman"/>
              </a:rPr>
              <a:t>Klik tombol </a:t>
            </a:r>
            <a:r>
              <a:rPr b="1" lang="en-ID" sz="1800">
                <a:latin typeface="Times New Roman"/>
                <a:ea typeface="Times New Roman"/>
                <a:cs typeface="Times New Roman"/>
                <a:sym typeface="Times New Roman"/>
              </a:rPr>
              <a:t>Choose file</a:t>
            </a:r>
            <a:r>
              <a:rPr lang="en-ID" sz="1800">
                <a:latin typeface="Times New Roman"/>
                <a:ea typeface="Times New Roman"/>
                <a:cs typeface="Times New Roman"/>
                <a:sym typeface="Times New Roman"/>
              </a:rPr>
              <a:t> dan lanjutkan dengan klik </a:t>
            </a:r>
            <a:r>
              <a:rPr b="1" lang="en-ID" sz="1800">
                <a:latin typeface="Times New Roman"/>
                <a:ea typeface="Times New Roman"/>
                <a:cs typeface="Times New Roman"/>
                <a:sym typeface="Times New Roman"/>
              </a:rPr>
              <a:t>Install.</a:t>
            </a:r>
            <a:endParaRPr sz="1800">
              <a:latin typeface="Calibri"/>
              <a:ea typeface="Calibri"/>
              <a:cs typeface="Calibri"/>
              <a:sym typeface="Calibri"/>
            </a:endParaRPr>
          </a:p>
        </p:txBody>
      </p:sp>
      <p:pic>
        <p:nvPicPr>
          <p:cNvPr descr="upload theme" id="164" name="Google Shape;164;p14"/>
          <p:cNvPicPr preferRelativeResize="0"/>
          <p:nvPr/>
        </p:nvPicPr>
        <p:blipFill rotWithShape="1">
          <a:blip r:embed="rId3">
            <a:alphaModFix/>
          </a:blip>
          <a:srcRect b="0" l="0" r="0" t="0"/>
          <a:stretch/>
        </p:blipFill>
        <p:spPr>
          <a:xfrm>
            <a:off x="853122" y="2336553"/>
            <a:ext cx="7437755" cy="218489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5"/>
          <p:cNvSpPr txBox="1"/>
          <p:nvPr>
            <p:ph type="title"/>
          </p:nvPr>
        </p:nvSpPr>
        <p:spPr>
          <a:xfrm>
            <a:off x="762000" y="1188612"/>
            <a:ext cx="7620000" cy="838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a:t>Mengaktifkan Wordpress Theme</a:t>
            </a:r>
            <a:endParaRPr/>
          </a:p>
        </p:txBody>
      </p:sp>
      <p:sp>
        <p:nvSpPr>
          <p:cNvPr id="170" name="Google Shape;170;p15"/>
          <p:cNvSpPr txBox="1"/>
          <p:nvPr>
            <p:ph idx="1" type="body"/>
          </p:nvPr>
        </p:nvSpPr>
        <p:spPr>
          <a:xfrm>
            <a:off x="762000" y="2191263"/>
            <a:ext cx="8150180" cy="1067091"/>
          </a:xfrm>
          <a:prstGeom prst="rect">
            <a:avLst/>
          </a:prstGeom>
          <a:noFill/>
          <a:ln>
            <a:noFill/>
          </a:ln>
        </p:spPr>
        <p:txBody>
          <a:bodyPr anchorCtr="0" anchor="ctr" bIns="45700" lIns="91425" spcFirstLastPara="1" rIns="91425" wrap="square" tIns="45700">
            <a:noAutofit/>
          </a:bodyPr>
          <a:lstStyle/>
          <a:p>
            <a:pPr indent="-342900" lvl="0" marL="342900" rtl="0" algn="just">
              <a:spcBef>
                <a:spcPts val="0"/>
              </a:spcBef>
              <a:spcAft>
                <a:spcPts val="0"/>
              </a:spcAft>
              <a:buSzPts val="1800"/>
              <a:buFont typeface="Noto Sans Symbols"/>
              <a:buChar char="∙"/>
            </a:pPr>
            <a:r>
              <a:rPr lang="en-ID" sz="1800">
                <a:latin typeface="Times New Roman"/>
                <a:ea typeface="Times New Roman"/>
                <a:cs typeface="Times New Roman"/>
                <a:sym typeface="Times New Roman"/>
              </a:rPr>
              <a:t>Masuk ke menu </a:t>
            </a:r>
            <a:r>
              <a:rPr b="1" lang="en-ID" sz="1800">
                <a:latin typeface="Times New Roman"/>
                <a:ea typeface="Times New Roman"/>
                <a:cs typeface="Times New Roman"/>
                <a:sym typeface="Times New Roman"/>
              </a:rPr>
              <a:t>Appearance – Themes</a:t>
            </a:r>
            <a:endParaRPr/>
          </a:p>
          <a:p>
            <a:pPr indent="-342900" lvl="0" marL="342900" rtl="0" algn="just">
              <a:spcBef>
                <a:spcPts val="1160"/>
              </a:spcBef>
              <a:spcAft>
                <a:spcPts val="0"/>
              </a:spcAft>
              <a:buSzPts val="1800"/>
              <a:buFont typeface="Noto Sans Symbols"/>
              <a:buChar char="∙"/>
            </a:pPr>
            <a:r>
              <a:rPr lang="en-ID" sz="1800">
                <a:latin typeface="Times New Roman"/>
                <a:ea typeface="Times New Roman"/>
                <a:cs typeface="Times New Roman"/>
                <a:sym typeface="Times New Roman"/>
              </a:rPr>
              <a:t>Klik tombol </a:t>
            </a:r>
            <a:r>
              <a:rPr b="1" lang="en-ID" sz="1800">
                <a:latin typeface="Times New Roman"/>
                <a:ea typeface="Times New Roman"/>
                <a:cs typeface="Times New Roman"/>
                <a:sym typeface="Times New Roman"/>
              </a:rPr>
              <a:t>Activate. </a:t>
            </a:r>
            <a:r>
              <a:rPr lang="en-ID" sz="1800">
                <a:latin typeface="Times New Roman"/>
                <a:ea typeface="Times New Roman"/>
                <a:cs typeface="Times New Roman"/>
                <a:sym typeface="Times New Roman"/>
              </a:rPr>
              <a:t>Jika ingin melihat preview, maka bisa klik tombol </a:t>
            </a:r>
            <a:r>
              <a:rPr b="1" lang="en-ID" sz="1800">
                <a:latin typeface="Times New Roman"/>
                <a:ea typeface="Times New Roman"/>
                <a:cs typeface="Times New Roman"/>
                <a:sym typeface="Times New Roman"/>
              </a:rPr>
              <a:t>Live Preview</a:t>
            </a:r>
            <a:r>
              <a:rPr lang="en-ID" sz="1800">
                <a:latin typeface="Times New Roman"/>
                <a:ea typeface="Times New Roman"/>
                <a:cs typeface="Times New Roman"/>
                <a:sym typeface="Times New Roman"/>
              </a:rPr>
              <a:t>.</a:t>
            </a:r>
            <a:endParaRPr sz="1800">
              <a:latin typeface="Calibri"/>
              <a:ea typeface="Calibri"/>
              <a:cs typeface="Calibri"/>
              <a:sym typeface="Calibri"/>
            </a:endParaRPr>
          </a:p>
        </p:txBody>
      </p:sp>
      <p:pic>
        <p:nvPicPr>
          <p:cNvPr id="171" name="Google Shape;171;p15"/>
          <p:cNvPicPr preferRelativeResize="0"/>
          <p:nvPr/>
        </p:nvPicPr>
        <p:blipFill rotWithShape="1">
          <a:blip r:embed="rId3">
            <a:alphaModFix/>
          </a:blip>
          <a:srcRect b="5715" l="0" r="2614" t="16846"/>
          <a:stretch/>
        </p:blipFill>
        <p:spPr>
          <a:xfrm>
            <a:off x="761999" y="3258354"/>
            <a:ext cx="7776693" cy="297502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6"/>
          <p:cNvSpPr txBox="1"/>
          <p:nvPr>
            <p:ph type="title"/>
          </p:nvPr>
        </p:nvSpPr>
        <p:spPr>
          <a:xfrm>
            <a:off x="762000" y="1742404"/>
            <a:ext cx="7620000" cy="838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a:t>Header Wordpress</a:t>
            </a:r>
            <a:endParaRPr/>
          </a:p>
        </p:txBody>
      </p:sp>
      <p:sp>
        <p:nvSpPr>
          <p:cNvPr id="177" name="Google Shape;177;p16"/>
          <p:cNvSpPr txBox="1"/>
          <p:nvPr>
            <p:ph idx="1" type="body"/>
          </p:nvPr>
        </p:nvSpPr>
        <p:spPr>
          <a:xfrm>
            <a:off x="762000" y="3192350"/>
            <a:ext cx="8150180" cy="1941489"/>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SzPts val="1800"/>
              <a:buNone/>
            </a:pPr>
            <a:r>
              <a:rPr lang="en-ID" sz="1800">
                <a:latin typeface="Times New Roman"/>
                <a:ea typeface="Times New Roman"/>
                <a:cs typeface="Times New Roman"/>
                <a:sym typeface="Times New Roman"/>
              </a:rPr>
              <a:t>Header merupakan elemen penting yang berfungsi untuk menampilkan informasi kunci dari sebuah website. Header adalah tampilan yang pertama kali dilihat oleh pengunjung website. Posisi header berada pada sisi paling atas website untuk meletakkan konten utama agar pengunjung tertarik dengan website. Header merupakan kunci utama apakah pengunjung akan menjelajahi website lebih jauh. Header biasanya berisi identitas dari pemilik dan deskripsi singkat dari website tersebut.</a:t>
            </a:r>
            <a:endParaRPr sz="18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7"/>
          <p:cNvSpPr txBox="1"/>
          <p:nvPr>
            <p:ph type="title"/>
          </p:nvPr>
        </p:nvSpPr>
        <p:spPr>
          <a:xfrm>
            <a:off x="762000" y="1278764"/>
            <a:ext cx="7620000" cy="838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a:t>Konfigurasi Header Wordpress</a:t>
            </a:r>
            <a:endParaRPr/>
          </a:p>
        </p:txBody>
      </p:sp>
      <p:sp>
        <p:nvSpPr>
          <p:cNvPr id="183" name="Google Shape;183;p17"/>
          <p:cNvSpPr txBox="1"/>
          <p:nvPr>
            <p:ph idx="1" type="body"/>
          </p:nvPr>
        </p:nvSpPr>
        <p:spPr>
          <a:xfrm>
            <a:off x="762000" y="2186186"/>
            <a:ext cx="8150180" cy="1085047"/>
          </a:xfrm>
          <a:prstGeom prst="rect">
            <a:avLst/>
          </a:prstGeom>
          <a:noFill/>
          <a:ln>
            <a:noFill/>
          </a:ln>
        </p:spPr>
        <p:txBody>
          <a:bodyPr anchorCtr="0" anchor="ctr" bIns="45700" lIns="91425" spcFirstLastPara="1" rIns="91425" wrap="square" tIns="45700">
            <a:noAutofit/>
          </a:bodyPr>
          <a:lstStyle/>
          <a:p>
            <a:pPr indent="-342900" lvl="0" marL="342900" rtl="0" algn="just">
              <a:spcBef>
                <a:spcPts val="0"/>
              </a:spcBef>
              <a:spcAft>
                <a:spcPts val="0"/>
              </a:spcAft>
              <a:buSzPts val="1800"/>
              <a:buFont typeface="Noto Sans Symbols"/>
              <a:buChar char="∙"/>
            </a:pPr>
            <a:r>
              <a:rPr lang="en-ID" sz="1800">
                <a:latin typeface="Times New Roman"/>
                <a:ea typeface="Times New Roman"/>
                <a:cs typeface="Times New Roman"/>
                <a:sym typeface="Times New Roman"/>
              </a:rPr>
              <a:t>Masuk ke tampilan </a:t>
            </a:r>
            <a:r>
              <a:rPr b="1" lang="en-ID" sz="1800">
                <a:latin typeface="Times New Roman"/>
                <a:ea typeface="Times New Roman"/>
                <a:cs typeface="Times New Roman"/>
                <a:sym typeface="Times New Roman"/>
              </a:rPr>
              <a:t>Dashboard admin</a:t>
            </a:r>
            <a:endParaRPr sz="1800">
              <a:latin typeface="Calibri"/>
              <a:ea typeface="Calibri"/>
              <a:cs typeface="Calibri"/>
              <a:sym typeface="Calibri"/>
            </a:endParaRPr>
          </a:p>
          <a:p>
            <a:pPr indent="-342900" lvl="0" marL="342900" rtl="0" algn="just">
              <a:spcBef>
                <a:spcPts val="360"/>
              </a:spcBef>
              <a:spcAft>
                <a:spcPts val="0"/>
              </a:spcAft>
              <a:buSzPts val="1800"/>
              <a:buFont typeface="Noto Sans Symbols"/>
              <a:buChar char="∙"/>
            </a:pPr>
            <a:r>
              <a:rPr lang="en-ID" sz="1800">
                <a:latin typeface="Times New Roman"/>
                <a:ea typeface="Times New Roman"/>
                <a:cs typeface="Times New Roman"/>
                <a:sym typeface="Times New Roman"/>
              </a:rPr>
              <a:t>Selanjutnya klik Tampilan atau </a:t>
            </a:r>
            <a:r>
              <a:rPr b="1" lang="en-ID" sz="1800">
                <a:latin typeface="Times New Roman"/>
                <a:ea typeface="Times New Roman"/>
                <a:cs typeface="Times New Roman"/>
                <a:sym typeface="Times New Roman"/>
              </a:rPr>
              <a:t>Appearance</a:t>
            </a:r>
            <a:r>
              <a:rPr lang="en-ID" sz="1800">
                <a:latin typeface="Times New Roman"/>
                <a:ea typeface="Times New Roman"/>
                <a:cs typeface="Times New Roman"/>
                <a:sym typeface="Times New Roman"/>
              </a:rPr>
              <a:t> pada menu sebelah kiri WordPress, kemudian pilih </a:t>
            </a:r>
            <a:r>
              <a:rPr b="1" lang="en-ID" sz="1800">
                <a:latin typeface="Times New Roman"/>
                <a:ea typeface="Times New Roman"/>
                <a:cs typeface="Times New Roman"/>
                <a:sym typeface="Times New Roman"/>
              </a:rPr>
              <a:t>Customize.</a:t>
            </a:r>
            <a:endParaRPr sz="1800">
              <a:latin typeface="Calibri"/>
              <a:ea typeface="Calibri"/>
              <a:cs typeface="Calibri"/>
              <a:sym typeface="Calibri"/>
            </a:endParaRPr>
          </a:p>
        </p:txBody>
      </p:sp>
      <p:pic>
        <p:nvPicPr>
          <p:cNvPr descr="cara ganti header website wordpress" id="184" name="Google Shape;184;p17"/>
          <p:cNvPicPr preferRelativeResize="0"/>
          <p:nvPr/>
        </p:nvPicPr>
        <p:blipFill rotWithShape="1">
          <a:blip r:embed="rId3">
            <a:alphaModFix/>
          </a:blip>
          <a:srcRect b="0" l="0" r="0" t="0"/>
          <a:stretch/>
        </p:blipFill>
        <p:spPr>
          <a:xfrm>
            <a:off x="761999" y="3271233"/>
            <a:ext cx="7712299" cy="320684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8"/>
          <p:cNvSpPr txBox="1"/>
          <p:nvPr>
            <p:ph idx="1" type="body"/>
          </p:nvPr>
        </p:nvSpPr>
        <p:spPr>
          <a:xfrm>
            <a:off x="543058" y="1349059"/>
            <a:ext cx="8150180" cy="1085047"/>
          </a:xfrm>
          <a:prstGeom prst="rect">
            <a:avLst/>
          </a:prstGeom>
          <a:noFill/>
          <a:ln>
            <a:noFill/>
          </a:ln>
        </p:spPr>
        <p:txBody>
          <a:bodyPr anchorCtr="0" anchor="ctr" bIns="45700" lIns="91425" spcFirstLastPara="1" rIns="91425" wrap="square" tIns="45700">
            <a:noAutofit/>
          </a:bodyPr>
          <a:lstStyle/>
          <a:p>
            <a:pPr indent="-342900" lvl="0" marL="342900" rtl="0" algn="just">
              <a:lnSpc>
                <a:spcPct val="150000"/>
              </a:lnSpc>
              <a:spcBef>
                <a:spcPts val="0"/>
              </a:spcBef>
              <a:spcAft>
                <a:spcPts val="0"/>
              </a:spcAft>
              <a:buSzPts val="1800"/>
              <a:buFont typeface="Noto Sans Symbols"/>
              <a:buChar char="∙"/>
            </a:pPr>
            <a:r>
              <a:rPr lang="en-ID" sz="1800">
                <a:latin typeface="Times New Roman"/>
                <a:ea typeface="Times New Roman"/>
                <a:cs typeface="Times New Roman"/>
                <a:sym typeface="Times New Roman"/>
              </a:rPr>
              <a:t>Langkah berikutnya, silahkan klik menu </a:t>
            </a:r>
            <a:r>
              <a:rPr b="1" lang="en-ID" sz="1800">
                <a:latin typeface="Times New Roman"/>
                <a:ea typeface="Times New Roman"/>
                <a:cs typeface="Times New Roman"/>
                <a:sym typeface="Times New Roman"/>
              </a:rPr>
              <a:t>Site Identity</a:t>
            </a:r>
            <a:r>
              <a:rPr lang="en-ID" sz="1800">
                <a:latin typeface="Times New Roman"/>
                <a:ea typeface="Times New Roman"/>
                <a:cs typeface="Times New Roman"/>
                <a:sym typeface="Times New Roman"/>
              </a:rPr>
              <a:t>, di dalam menu tersebut terdapat menu yang bisa merubah gambar lainnya seperti icon dan banner.</a:t>
            </a:r>
            <a:endParaRPr sz="1800">
              <a:latin typeface="Calibri"/>
              <a:ea typeface="Calibri"/>
              <a:cs typeface="Calibri"/>
              <a:sym typeface="Calibri"/>
            </a:endParaRPr>
          </a:p>
        </p:txBody>
      </p:sp>
      <p:pic>
        <p:nvPicPr>
          <p:cNvPr id="190" name="Google Shape;190;p18"/>
          <p:cNvPicPr preferRelativeResize="0"/>
          <p:nvPr/>
        </p:nvPicPr>
        <p:blipFill rotWithShape="1">
          <a:blip r:embed="rId3">
            <a:alphaModFix/>
          </a:blip>
          <a:srcRect b="0" l="0" r="0" t="0"/>
          <a:stretch/>
        </p:blipFill>
        <p:spPr>
          <a:xfrm>
            <a:off x="543058" y="2623990"/>
            <a:ext cx="8150180" cy="368665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9"/>
          <p:cNvSpPr txBox="1"/>
          <p:nvPr/>
        </p:nvSpPr>
        <p:spPr>
          <a:xfrm>
            <a:off x="463639" y="1598479"/>
            <a:ext cx="8216722" cy="873572"/>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rgbClr val="AD0101"/>
              </a:buClr>
              <a:buSzPts val="1800"/>
              <a:buFont typeface="Noto Sans Symbols"/>
              <a:buChar char="∙"/>
            </a:pPr>
            <a:r>
              <a:rPr b="0" i="0" lang="en-ID" sz="1800" u="none" cap="none" strike="noStrike">
                <a:solidFill>
                  <a:srgbClr val="303030"/>
                </a:solidFill>
                <a:latin typeface="Times New Roman"/>
                <a:ea typeface="Times New Roman"/>
                <a:cs typeface="Times New Roman"/>
                <a:sym typeface="Times New Roman"/>
              </a:rPr>
              <a:t>Jika perubahan sudah dilakukan, maka bisa klik tombol publish, atau save as a draft jika ingin menyimpan perubahan dan belum ingin dipublish.</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2"/>
          <p:cNvSpPr txBox="1"/>
          <p:nvPr>
            <p:ph type="title"/>
          </p:nvPr>
        </p:nvSpPr>
        <p:spPr>
          <a:xfrm>
            <a:off x="762000" y="1562100"/>
            <a:ext cx="7620000" cy="838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a:t>Pengertian Website Layout</a:t>
            </a:r>
            <a:endParaRPr/>
          </a:p>
        </p:txBody>
      </p:sp>
      <p:sp>
        <p:nvSpPr>
          <p:cNvPr id="89" name="Google Shape;89;p2"/>
          <p:cNvSpPr txBox="1"/>
          <p:nvPr>
            <p:ph idx="1" type="body"/>
          </p:nvPr>
        </p:nvSpPr>
        <p:spPr>
          <a:xfrm>
            <a:off x="761999" y="4061177"/>
            <a:ext cx="8062655" cy="2469445"/>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SzPts val="2400"/>
              <a:buFont typeface="Arial"/>
              <a:buNone/>
            </a:pPr>
            <a:r>
              <a:rPr lang="en-ID"/>
              <a:t>	Website layout merupakan pola atau kerangka kerja yang mendefinisikan struktur situs web. Yang memiliki peran untuk penataan informasi yang terdapat pada di website baik untuk pemilik situs web maupun pengguna. Selain itu, memiliki website layout yang terstruktur memberikan pengalaman yang nyaman bagi pengguna.</a:t>
            </a:r>
            <a:endParaRPr/>
          </a:p>
        </p:txBody>
      </p:sp>
      <p:pic>
        <p:nvPicPr>
          <p:cNvPr descr="Contoh tata letak situs web" id="90" name="Google Shape;90;p2"/>
          <p:cNvPicPr preferRelativeResize="0"/>
          <p:nvPr/>
        </p:nvPicPr>
        <p:blipFill rotWithShape="1">
          <a:blip r:embed="rId3">
            <a:alphaModFix/>
          </a:blip>
          <a:srcRect b="0" l="0" r="0" t="0"/>
          <a:stretch/>
        </p:blipFill>
        <p:spPr>
          <a:xfrm>
            <a:off x="3582269" y="2654696"/>
            <a:ext cx="2422114" cy="140648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0"/>
          <p:cNvSpPr txBox="1"/>
          <p:nvPr>
            <p:ph type="title"/>
          </p:nvPr>
        </p:nvSpPr>
        <p:spPr>
          <a:xfrm>
            <a:off x="762000" y="1742404"/>
            <a:ext cx="7620000" cy="838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a:t>Footer Wordpress</a:t>
            </a:r>
            <a:endParaRPr/>
          </a:p>
        </p:txBody>
      </p:sp>
      <p:sp>
        <p:nvSpPr>
          <p:cNvPr id="201" name="Google Shape;201;p20"/>
          <p:cNvSpPr txBox="1"/>
          <p:nvPr>
            <p:ph idx="1" type="body"/>
          </p:nvPr>
        </p:nvSpPr>
        <p:spPr>
          <a:xfrm>
            <a:off x="762000" y="3192350"/>
            <a:ext cx="8150180" cy="1941489"/>
          </a:xfrm>
          <a:prstGeom prst="rect">
            <a:avLst/>
          </a:prstGeom>
          <a:noFill/>
          <a:ln>
            <a:noFill/>
          </a:ln>
        </p:spPr>
        <p:txBody>
          <a:bodyPr anchorCtr="0" anchor="ctr" bIns="45700" lIns="91425" spcFirstLastPara="1" rIns="91425" wrap="square" tIns="45700">
            <a:noAutofit/>
          </a:bodyPr>
          <a:lstStyle/>
          <a:p>
            <a:pPr indent="0" lvl="0" marL="0" rtl="0" algn="just">
              <a:lnSpc>
                <a:spcPct val="107000"/>
              </a:lnSpc>
              <a:spcBef>
                <a:spcPts val="0"/>
              </a:spcBef>
              <a:spcAft>
                <a:spcPts val="0"/>
              </a:spcAft>
              <a:buSzPts val="1800"/>
              <a:buNone/>
            </a:pPr>
            <a:r>
              <a:rPr lang="en-ID" sz="1800">
                <a:latin typeface="Times New Roman"/>
                <a:ea typeface="Times New Roman"/>
                <a:cs typeface="Times New Roman"/>
                <a:sym typeface="Times New Roman"/>
              </a:rPr>
              <a:t>Footer merupakan elemen penting yang berfungsi untuk menampilkan informasi tambahan dan kredibilitas sebuah website. Posisi footer berada pada sisi paling bawah website. Footer bisa saja berisi pengulangan informasi dengan catatan informasi tersebut memang krusial. Bisa juga berupa tambahan informasi berupa sitemaps, copyright, privacy policy, kepemilikan, hak cipta, sumber daya, link tambahan atau informasi lain yang memudahkan pembaca.</a:t>
            </a:r>
            <a:endParaRPr sz="18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1"/>
          <p:cNvSpPr txBox="1"/>
          <p:nvPr>
            <p:ph type="title"/>
          </p:nvPr>
        </p:nvSpPr>
        <p:spPr>
          <a:xfrm>
            <a:off x="762000" y="1278764"/>
            <a:ext cx="7620000" cy="838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a:t>Konfigurasi Footer Wordpress</a:t>
            </a:r>
            <a:endParaRPr/>
          </a:p>
        </p:txBody>
      </p:sp>
      <p:sp>
        <p:nvSpPr>
          <p:cNvPr id="207" name="Google Shape;207;p21"/>
          <p:cNvSpPr txBox="1"/>
          <p:nvPr>
            <p:ph idx="1" type="body"/>
          </p:nvPr>
        </p:nvSpPr>
        <p:spPr>
          <a:xfrm>
            <a:off x="762000" y="2186186"/>
            <a:ext cx="8150180" cy="1085047"/>
          </a:xfrm>
          <a:prstGeom prst="rect">
            <a:avLst/>
          </a:prstGeom>
          <a:noFill/>
          <a:ln>
            <a:noFill/>
          </a:ln>
        </p:spPr>
        <p:txBody>
          <a:bodyPr anchorCtr="0" anchor="ctr" bIns="45700" lIns="91425" spcFirstLastPara="1" rIns="91425" wrap="square" tIns="45700">
            <a:noAutofit/>
          </a:bodyPr>
          <a:lstStyle/>
          <a:p>
            <a:pPr indent="-342900" lvl="0" marL="342900" rtl="0" algn="just">
              <a:spcBef>
                <a:spcPts val="0"/>
              </a:spcBef>
              <a:spcAft>
                <a:spcPts val="0"/>
              </a:spcAft>
              <a:buSzPts val="1800"/>
              <a:buFont typeface="Noto Sans Symbols"/>
              <a:buChar char="∙"/>
            </a:pPr>
            <a:r>
              <a:rPr lang="en-ID" sz="1800">
                <a:latin typeface="Times New Roman"/>
                <a:ea typeface="Times New Roman"/>
                <a:cs typeface="Times New Roman"/>
                <a:sym typeface="Times New Roman"/>
              </a:rPr>
              <a:t>Masuk ke tampilan </a:t>
            </a:r>
            <a:r>
              <a:rPr b="1" lang="en-ID" sz="1800">
                <a:latin typeface="Times New Roman"/>
                <a:ea typeface="Times New Roman"/>
                <a:cs typeface="Times New Roman"/>
                <a:sym typeface="Times New Roman"/>
              </a:rPr>
              <a:t>Dashboard admin</a:t>
            </a:r>
            <a:endParaRPr sz="1800">
              <a:latin typeface="Calibri"/>
              <a:ea typeface="Calibri"/>
              <a:cs typeface="Calibri"/>
              <a:sym typeface="Calibri"/>
            </a:endParaRPr>
          </a:p>
          <a:p>
            <a:pPr indent="-342900" lvl="0" marL="342900" rtl="0" algn="just">
              <a:spcBef>
                <a:spcPts val="360"/>
              </a:spcBef>
              <a:spcAft>
                <a:spcPts val="0"/>
              </a:spcAft>
              <a:buSzPts val="1800"/>
              <a:buFont typeface="Noto Sans Symbols"/>
              <a:buChar char="∙"/>
            </a:pPr>
            <a:r>
              <a:rPr lang="en-ID" sz="1800">
                <a:latin typeface="Times New Roman"/>
                <a:ea typeface="Times New Roman"/>
                <a:cs typeface="Times New Roman"/>
                <a:sym typeface="Times New Roman"/>
              </a:rPr>
              <a:t>Selanjutnya klik Tampilan atau </a:t>
            </a:r>
            <a:r>
              <a:rPr b="1" lang="en-ID" sz="1800">
                <a:latin typeface="Times New Roman"/>
                <a:ea typeface="Times New Roman"/>
                <a:cs typeface="Times New Roman"/>
                <a:sym typeface="Times New Roman"/>
              </a:rPr>
              <a:t>Appearance</a:t>
            </a:r>
            <a:r>
              <a:rPr lang="en-ID" sz="1800">
                <a:latin typeface="Times New Roman"/>
                <a:ea typeface="Times New Roman"/>
                <a:cs typeface="Times New Roman"/>
                <a:sym typeface="Times New Roman"/>
              </a:rPr>
              <a:t> pada menu sebelah kiri WordPress, kemudian pilih </a:t>
            </a:r>
            <a:r>
              <a:rPr b="1" lang="en-ID" sz="1800">
                <a:latin typeface="Times New Roman"/>
                <a:ea typeface="Times New Roman"/>
                <a:cs typeface="Times New Roman"/>
                <a:sym typeface="Times New Roman"/>
              </a:rPr>
              <a:t>Customize.</a:t>
            </a:r>
            <a:endParaRPr sz="1800">
              <a:latin typeface="Calibri"/>
              <a:ea typeface="Calibri"/>
              <a:cs typeface="Calibri"/>
              <a:sym typeface="Calibri"/>
            </a:endParaRPr>
          </a:p>
        </p:txBody>
      </p:sp>
      <p:pic>
        <p:nvPicPr>
          <p:cNvPr descr="cara ganti header website wordpress" id="208" name="Google Shape;208;p21"/>
          <p:cNvPicPr preferRelativeResize="0"/>
          <p:nvPr/>
        </p:nvPicPr>
        <p:blipFill rotWithShape="1">
          <a:blip r:embed="rId3">
            <a:alphaModFix/>
          </a:blip>
          <a:srcRect b="0" l="0" r="0" t="0"/>
          <a:stretch/>
        </p:blipFill>
        <p:spPr>
          <a:xfrm>
            <a:off x="761999" y="3271233"/>
            <a:ext cx="7712299" cy="320684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2"/>
          <p:cNvSpPr txBox="1"/>
          <p:nvPr>
            <p:ph idx="1" type="body"/>
          </p:nvPr>
        </p:nvSpPr>
        <p:spPr>
          <a:xfrm>
            <a:off x="543058" y="1361938"/>
            <a:ext cx="8150180" cy="1085047"/>
          </a:xfrm>
          <a:prstGeom prst="rect">
            <a:avLst/>
          </a:prstGeom>
          <a:noFill/>
          <a:ln>
            <a:noFill/>
          </a:ln>
        </p:spPr>
        <p:txBody>
          <a:bodyPr anchorCtr="0" anchor="ctr" bIns="45700" lIns="91425" spcFirstLastPara="1" rIns="91425" wrap="square" tIns="45700">
            <a:noAutofit/>
          </a:bodyPr>
          <a:lstStyle/>
          <a:p>
            <a:pPr indent="-342900" lvl="0" marL="342900" rtl="0" algn="just">
              <a:lnSpc>
                <a:spcPct val="150000"/>
              </a:lnSpc>
              <a:spcBef>
                <a:spcPts val="0"/>
              </a:spcBef>
              <a:spcAft>
                <a:spcPts val="0"/>
              </a:spcAft>
              <a:buSzPts val="1800"/>
              <a:buFont typeface="Noto Sans Symbols"/>
              <a:buChar char="∙"/>
            </a:pPr>
            <a:r>
              <a:rPr lang="en-ID" sz="1800">
                <a:latin typeface="Times New Roman"/>
                <a:ea typeface="Times New Roman"/>
                <a:cs typeface="Times New Roman"/>
                <a:sym typeface="Times New Roman"/>
              </a:rPr>
              <a:t>Klik menu Widgets. Di dalam menu tersebut terdapat menu yang bisa merubah tulisan footer atau menambahkan gambar pada footer.</a:t>
            </a:r>
            <a:endParaRPr sz="1800">
              <a:latin typeface="Calibri"/>
              <a:ea typeface="Calibri"/>
              <a:cs typeface="Calibri"/>
              <a:sym typeface="Calibri"/>
            </a:endParaRPr>
          </a:p>
        </p:txBody>
      </p:sp>
      <p:pic>
        <p:nvPicPr>
          <p:cNvPr id="214" name="Google Shape;214;p22"/>
          <p:cNvPicPr preferRelativeResize="0"/>
          <p:nvPr/>
        </p:nvPicPr>
        <p:blipFill rotWithShape="1">
          <a:blip r:embed="rId3">
            <a:alphaModFix/>
          </a:blip>
          <a:srcRect b="0" l="0" r="0" t="0"/>
          <a:stretch/>
        </p:blipFill>
        <p:spPr>
          <a:xfrm>
            <a:off x="543058" y="2446985"/>
            <a:ext cx="8150180" cy="391517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3"/>
          <p:cNvSpPr txBox="1"/>
          <p:nvPr>
            <p:ph idx="1" type="body"/>
          </p:nvPr>
        </p:nvSpPr>
        <p:spPr>
          <a:xfrm>
            <a:off x="543058" y="1361938"/>
            <a:ext cx="8150180" cy="1085047"/>
          </a:xfrm>
          <a:prstGeom prst="rect">
            <a:avLst/>
          </a:prstGeom>
          <a:noFill/>
          <a:ln>
            <a:noFill/>
          </a:ln>
        </p:spPr>
        <p:txBody>
          <a:bodyPr anchorCtr="0" anchor="ctr" bIns="45700" lIns="91425" spcFirstLastPara="1" rIns="91425" wrap="square" tIns="45700">
            <a:noAutofit/>
          </a:bodyPr>
          <a:lstStyle/>
          <a:p>
            <a:pPr indent="-342900" lvl="0" marL="342900" rtl="0" algn="just">
              <a:lnSpc>
                <a:spcPct val="150000"/>
              </a:lnSpc>
              <a:spcBef>
                <a:spcPts val="0"/>
              </a:spcBef>
              <a:spcAft>
                <a:spcPts val="0"/>
              </a:spcAft>
              <a:buSzPts val="1800"/>
              <a:buFont typeface="Noto Sans Symbols"/>
              <a:buChar char="∙"/>
            </a:pPr>
            <a:r>
              <a:rPr lang="en-ID" sz="1800">
                <a:latin typeface="Times New Roman"/>
                <a:ea typeface="Times New Roman"/>
                <a:cs typeface="Times New Roman"/>
                <a:sym typeface="Times New Roman"/>
              </a:rPr>
              <a:t>Jika perubahan sudah dilakukan, maka bisa klik tombol publish, atau save as a draft jika ingin menyimpan perubahan dan belum ingin dipublish.</a:t>
            </a:r>
            <a:endParaRPr sz="18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4"/>
          <p:cNvSpPr txBox="1"/>
          <p:nvPr>
            <p:ph type="title"/>
          </p:nvPr>
        </p:nvSpPr>
        <p:spPr>
          <a:xfrm>
            <a:off x="762000" y="1562100"/>
            <a:ext cx="7620000" cy="838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24"/>
          <p:cNvSpPr txBox="1"/>
          <p:nvPr>
            <p:ph idx="1" type="body"/>
          </p:nvPr>
        </p:nvSpPr>
        <p:spPr>
          <a:xfrm>
            <a:off x="762000" y="2525713"/>
            <a:ext cx="7620000" cy="35274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4000"/>
              <a:buFont typeface="Arial"/>
              <a:buNone/>
            </a:pPr>
            <a:r>
              <a:rPr lang="en-ID" sz="4000"/>
              <a:t>Terima Kasih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3"/>
          <p:cNvSpPr txBox="1"/>
          <p:nvPr>
            <p:ph type="title"/>
          </p:nvPr>
        </p:nvSpPr>
        <p:spPr>
          <a:xfrm>
            <a:off x="762000" y="1562100"/>
            <a:ext cx="7620000" cy="838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a:t>Mengenal Wordpress Themes</a:t>
            </a:r>
            <a:endParaRPr/>
          </a:p>
        </p:txBody>
      </p:sp>
      <p:sp>
        <p:nvSpPr>
          <p:cNvPr id="96" name="Google Shape;96;p3"/>
          <p:cNvSpPr txBox="1"/>
          <p:nvPr>
            <p:ph idx="1" type="body"/>
          </p:nvPr>
        </p:nvSpPr>
        <p:spPr>
          <a:xfrm>
            <a:off x="3977427" y="2824615"/>
            <a:ext cx="5074276" cy="3086787"/>
          </a:xfrm>
          <a:prstGeom prst="rect">
            <a:avLst/>
          </a:prstGeom>
          <a:noFill/>
          <a:ln>
            <a:noFill/>
          </a:ln>
        </p:spPr>
        <p:txBody>
          <a:bodyPr anchorCtr="0" anchor="ctr" bIns="45700" lIns="91425" spcFirstLastPara="1" rIns="91425" wrap="square" tIns="45700">
            <a:noAutofit/>
          </a:bodyPr>
          <a:lstStyle/>
          <a:p>
            <a:pPr indent="0" lvl="0" marL="0" rtl="0" algn="l">
              <a:lnSpc>
                <a:spcPct val="150000"/>
              </a:lnSpc>
              <a:spcBef>
                <a:spcPts val="0"/>
              </a:spcBef>
              <a:spcAft>
                <a:spcPts val="0"/>
              </a:spcAft>
              <a:buSzPts val="1800"/>
              <a:buNone/>
            </a:pPr>
            <a:r>
              <a:rPr lang="en-ID" sz="1800">
                <a:latin typeface="Times New Roman"/>
                <a:ea typeface="Times New Roman"/>
                <a:cs typeface="Times New Roman"/>
                <a:sym typeface="Times New Roman"/>
              </a:rPr>
              <a:t>Wordpress themes merupakan komponen yang penting dari Wordpress plugins. Wordpress themes merupakan tema yang mengubah desain dari sebuah website. Mengubah Wordpress theme secara otomatis akan mengubah tampilan/layout yang dilihat pengunjung saat mengakses website. Wordpress menyediakan ribuan theme yang tersedia secara gratis yang bisa dicoba oleh pengguna.</a:t>
            </a:r>
            <a:endParaRPr sz="1800">
              <a:latin typeface="Calibri"/>
              <a:ea typeface="Calibri"/>
              <a:cs typeface="Calibri"/>
              <a:sym typeface="Calibri"/>
            </a:endParaRPr>
          </a:p>
        </p:txBody>
      </p:sp>
      <p:pic>
        <p:nvPicPr>
          <p:cNvPr descr="5 WordPress Theme Terbaik untuk Website Kamu" id="97" name="Google Shape;97;p3"/>
          <p:cNvPicPr preferRelativeResize="0"/>
          <p:nvPr/>
        </p:nvPicPr>
        <p:blipFill rotWithShape="1">
          <a:blip r:embed="rId3">
            <a:alphaModFix/>
          </a:blip>
          <a:srcRect b="0" l="0" r="37661" t="0"/>
          <a:stretch/>
        </p:blipFill>
        <p:spPr>
          <a:xfrm>
            <a:off x="762000" y="2824616"/>
            <a:ext cx="3013657" cy="285228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4"/>
          <p:cNvSpPr txBox="1"/>
          <p:nvPr>
            <p:ph type="title"/>
          </p:nvPr>
        </p:nvSpPr>
        <p:spPr>
          <a:xfrm>
            <a:off x="762000" y="1562100"/>
            <a:ext cx="7620000" cy="838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a:t>Fungsi Wordpress Themes</a:t>
            </a:r>
            <a:endParaRPr/>
          </a:p>
        </p:txBody>
      </p:sp>
      <p:sp>
        <p:nvSpPr>
          <p:cNvPr id="103" name="Google Shape;103;p4"/>
          <p:cNvSpPr txBox="1"/>
          <p:nvPr>
            <p:ph idx="1" type="body"/>
          </p:nvPr>
        </p:nvSpPr>
        <p:spPr>
          <a:xfrm>
            <a:off x="762000" y="3149131"/>
            <a:ext cx="7620000" cy="2112962"/>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SzPts val="2400"/>
              <a:buFont typeface="Arial"/>
              <a:buNone/>
            </a:pPr>
            <a:r>
              <a:rPr lang="en-ID"/>
              <a:t>Wordpress themes berfungsi untuk mengubah penampilan atau layout dari website menjadi lebih menarik. Fungsinya jika diibaratkan mirip kostum. Administrator bebas memilih dan menggunakan theme yang tersedia di wordpress untuk meningkatkan kualitas visual web yang dikelola.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5"/>
          <p:cNvSpPr txBox="1"/>
          <p:nvPr>
            <p:ph type="title"/>
          </p:nvPr>
        </p:nvSpPr>
        <p:spPr>
          <a:xfrm>
            <a:off x="762000" y="1562100"/>
            <a:ext cx="7620000" cy="838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a:t>Jenis Wordpress Themes</a:t>
            </a:r>
            <a:endParaRPr/>
          </a:p>
        </p:txBody>
      </p:sp>
      <p:sp>
        <p:nvSpPr>
          <p:cNvPr id="109" name="Google Shape;109;p5"/>
          <p:cNvSpPr txBox="1"/>
          <p:nvPr>
            <p:ph idx="1" type="body"/>
          </p:nvPr>
        </p:nvSpPr>
        <p:spPr>
          <a:xfrm>
            <a:off x="762000" y="2525713"/>
            <a:ext cx="7620000" cy="838200"/>
          </a:xfrm>
          <a:prstGeom prst="rect">
            <a:avLst/>
          </a:prstGeom>
          <a:noFill/>
          <a:ln>
            <a:noFill/>
          </a:ln>
        </p:spPr>
        <p:txBody>
          <a:bodyPr anchorCtr="0" anchor="ctr" bIns="45700" lIns="91425" spcFirstLastPara="1" rIns="91425" wrap="square" tIns="45700">
            <a:noAutofit/>
          </a:bodyPr>
          <a:lstStyle/>
          <a:p>
            <a:pPr indent="0" lvl="0" marL="0" rtl="0" algn="l">
              <a:lnSpc>
                <a:spcPct val="150000"/>
              </a:lnSpc>
              <a:spcBef>
                <a:spcPts val="0"/>
              </a:spcBef>
              <a:spcAft>
                <a:spcPts val="0"/>
              </a:spcAft>
              <a:buSzPts val="1800"/>
              <a:buNone/>
            </a:pPr>
            <a:r>
              <a:rPr lang="en-ID" sz="1800">
                <a:latin typeface="Times New Roman"/>
                <a:ea typeface="Times New Roman"/>
                <a:cs typeface="Times New Roman"/>
                <a:sym typeface="Times New Roman"/>
              </a:rPr>
              <a:t>WordPress Themes memiliki 2 jenis yaitu Free (Gratis) dan Premium (Berbayar) WordPress Themes.</a:t>
            </a:r>
            <a:endParaRPr sz="1800">
              <a:latin typeface="Calibri"/>
              <a:ea typeface="Calibri"/>
              <a:cs typeface="Calibri"/>
              <a:sym typeface="Calibri"/>
            </a:endParaRPr>
          </a:p>
        </p:txBody>
      </p:sp>
      <p:graphicFrame>
        <p:nvGraphicFramePr>
          <p:cNvPr id="110" name="Google Shape;110;p5"/>
          <p:cNvGraphicFramePr/>
          <p:nvPr/>
        </p:nvGraphicFramePr>
        <p:xfrm>
          <a:off x="761999" y="3800475"/>
          <a:ext cx="3000000" cy="3000000"/>
        </p:xfrm>
        <a:graphic>
          <a:graphicData uri="http://schemas.openxmlformats.org/drawingml/2006/table">
            <a:tbl>
              <a:tblPr bandRow="1" firstCol="1" firstRow="1">
                <a:noFill/>
                <a:tableStyleId>{3D8C5962-38AC-4256-81F0-E0742FAF49E4}</a:tableStyleId>
              </a:tblPr>
              <a:tblGrid>
                <a:gridCol w="3810000"/>
                <a:gridCol w="3810000"/>
              </a:tblGrid>
              <a:tr h="203200">
                <a:tc>
                  <a:txBody>
                    <a:bodyPr/>
                    <a:lstStyle/>
                    <a:p>
                      <a:pPr indent="0" lvl="0" marL="0" marR="0" rtl="0" algn="ctr">
                        <a:lnSpc>
                          <a:spcPct val="150000"/>
                        </a:lnSpc>
                        <a:spcBef>
                          <a:spcPts val="0"/>
                        </a:spcBef>
                        <a:spcAft>
                          <a:spcPts val="0"/>
                        </a:spcAft>
                        <a:buNone/>
                      </a:pPr>
                      <a:r>
                        <a:rPr lang="en-ID" sz="1600" u="none" cap="none" strike="noStrike">
                          <a:solidFill>
                            <a:schemeClr val="lt1"/>
                          </a:solidFill>
                        </a:rPr>
                        <a:t>Free Theme</a:t>
                      </a:r>
                      <a:endParaRPr sz="1400" u="none" cap="none" strike="noStrike">
                        <a:solidFill>
                          <a:schemeClr val="lt1"/>
                        </a:solidFill>
                      </a:endParaRPr>
                    </a:p>
                    <a:p>
                      <a:pPr indent="0" lvl="0" marL="0" marR="0" rtl="0" algn="ctr">
                        <a:lnSpc>
                          <a:spcPct val="150000"/>
                        </a:lnSpc>
                        <a:spcBef>
                          <a:spcPts val="800"/>
                        </a:spcBef>
                        <a:spcAft>
                          <a:spcPts val="0"/>
                        </a:spcAft>
                        <a:buNone/>
                      </a:pPr>
                      <a:r>
                        <a:rPr lang="en-ID" sz="1600" u="none" cap="none" strike="noStrike">
                          <a:solidFill>
                            <a:schemeClr val="lt1"/>
                          </a:solidFill>
                        </a:rPr>
                        <a:t> </a:t>
                      </a:r>
                      <a:endParaRPr sz="1400" u="none" cap="none" strike="noStrike">
                        <a:solidFill>
                          <a:schemeClr val="lt1"/>
                        </a:solidFill>
                        <a:latin typeface="Calibri"/>
                        <a:ea typeface="Calibri"/>
                        <a:cs typeface="Calibri"/>
                        <a:sym typeface="Calibri"/>
                      </a:endParaRPr>
                    </a:p>
                  </a:txBody>
                  <a:tcPr marT="0" marB="0" marR="68575" marL="68575">
                    <a:solidFill>
                      <a:srgbClr val="0659AA"/>
                    </a:solidFill>
                  </a:tcPr>
                </a:tc>
                <a:tc>
                  <a:txBody>
                    <a:bodyPr/>
                    <a:lstStyle/>
                    <a:p>
                      <a:pPr indent="0" lvl="0" marL="0" marR="0" rtl="0" algn="ctr">
                        <a:lnSpc>
                          <a:spcPct val="150000"/>
                        </a:lnSpc>
                        <a:spcBef>
                          <a:spcPts val="0"/>
                        </a:spcBef>
                        <a:spcAft>
                          <a:spcPts val="0"/>
                        </a:spcAft>
                        <a:buNone/>
                      </a:pPr>
                      <a:r>
                        <a:rPr lang="en-ID" sz="1600" u="none" cap="none" strike="noStrike">
                          <a:solidFill>
                            <a:schemeClr val="lt1"/>
                          </a:solidFill>
                        </a:rPr>
                        <a:t>Premium Theme</a:t>
                      </a:r>
                      <a:endParaRPr sz="1400" u="none" cap="none" strike="noStrike">
                        <a:solidFill>
                          <a:schemeClr val="lt1"/>
                        </a:solidFill>
                      </a:endParaRPr>
                    </a:p>
                    <a:p>
                      <a:pPr indent="0" lvl="0" marL="0" marR="0" rtl="0" algn="ctr">
                        <a:lnSpc>
                          <a:spcPct val="150000"/>
                        </a:lnSpc>
                        <a:spcBef>
                          <a:spcPts val="800"/>
                        </a:spcBef>
                        <a:spcAft>
                          <a:spcPts val="0"/>
                        </a:spcAft>
                        <a:buNone/>
                      </a:pPr>
                      <a:r>
                        <a:rPr lang="en-ID" sz="1600" u="none" cap="none" strike="noStrike">
                          <a:solidFill>
                            <a:schemeClr val="lt1"/>
                          </a:solidFill>
                        </a:rPr>
                        <a:t> </a:t>
                      </a:r>
                      <a:endParaRPr sz="1400" u="none" cap="none" strike="noStrike">
                        <a:solidFill>
                          <a:schemeClr val="lt1"/>
                        </a:solidFill>
                        <a:latin typeface="Calibri"/>
                        <a:ea typeface="Calibri"/>
                        <a:cs typeface="Calibri"/>
                        <a:sym typeface="Calibri"/>
                      </a:endParaRPr>
                    </a:p>
                  </a:txBody>
                  <a:tcPr marT="0" marB="0" marR="68575" marL="68575">
                    <a:solidFill>
                      <a:srgbClr val="0659AA"/>
                    </a:solidFill>
                  </a:tcPr>
                </a:tc>
              </a:tr>
              <a:tr h="88100">
                <a:tc>
                  <a:txBody>
                    <a:bodyPr/>
                    <a:lstStyle/>
                    <a:p>
                      <a:pPr indent="0" lvl="0" marL="0" marR="0" rtl="0" algn="ctr">
                        <a:lnSpc>
                          <a:spcPct val="150000"/>
                        </a:lnSpc>
                        <a:spcBef>
                          <a:spcPts val="0"/>
                        </a:spcBef>
                        <a:spcAft>
                          <a:spcPts val="0"/>
                        </a:spcAft>
                        <a:buNone/>
                      </a:pPr>
                      <a:r>
                        <a:rPr lang="en-ID" sz="1600" u="none" cap="none" strike="noStrike"/>
                        <a:t>Gratis</a:t>
                      </a:r>
                      <a:endParaRPr sz="1400" u="none" cap="none" strike="noStrike"/>
                    </a:p>
                    <a:p>
                      <a:pPr indent="0" lvl="0" marL="0" marR="0" rtl="0" algn="ctr">
                        <a:lnSpc>
                          <a:spcPct val="150000"/>
                        </a:lnSpc>
                        <a:spcBef>
                          <a:spcPts val="800"/>
                        </a:spcBef>
                        <a:spcAft>
                          <a:spcPts val="0"/>
                        </a:spcAft>
                        <a:buNone/>
                      </a:pPr>
                      <a:r>
                        <a:rPr lang="en-ID" sz="1600" u="none" cap="none" strike="noStrike"/>
                        <a:t> </a:t>
                      </a:r>
                      <a:endParaRPr sz="1400" u="none" cap="none" strike="noStrike">
                        <a:latin typeface="Calibri"/>
                        <a:ea typeface="Calibri"/>
                        <a:cs typeface="Calibri"/>
                        <a:sym typeface="Calibri"/>
                      </a:endParaRPr>
                    </a:p>
                  </a:txBody>
                  <a:tcPr marT="0" marB="0" marR="68575" marL="68575">
                    <a:solidFill>
                      <a:schemeClr val="lt1"/>
                    </a:solidFill>
                  </a:tcPr>
                </a:tc>
                <a:tc>
                  <a:txBody>
                    <a:bodyPr/>
                    <a:lstStyle/>
                    <a:p>
                      <a:pPr indent="0" lvl="0" marL="0" marR="0" rtl="0" algn="ctr">
                        <a:lnSpc>
                          <a:spcPct val="150000"/>
                        </a:lnSpc>
                        <a:spcBef>
                          <a:spcPts val="0"/>
                        </a:spcBef>
                        <a:spcAft>
                          <a:spcPts val="0"/>
                        </a:spcAft>
                        <a:buNone/>
                      </a:pPr>
                      <a:r>
                        <a:rPr lang="en-ID" sz="1600" u="none" cap="none" strike="noStrike"/>
                        <a:t>Harga berkisar $20 sampai $100</a:t>
                      </a:r>
                      <a:endParaRPr sz="1400" u="none" cap="none" strike="noStrike">
                        <a:latin typeface="Calibri"/>
                        <a:ea typeface="Calibri"/>
                        <a:cs typeface="Calibri"/>
                        <a:sym typeface="Calibri"/>
                      </a:endParaRPr>
                    </a:p>
                  </a:txBody>
                  <a:tcPr marT="0" marB="0" marR="68575" marL="68575">
                    <a:solidFill>
                      <a:schemeClr val="lt1"/>
                    </a:solidFill>
                  </a:tcPr>
                </a:tc>
              </a:tr>
              <a:tr h="780925">
                <a:tc>
                  <a:txBody>
                    <a:bodyPr/>
                    <a:lstStyle/>
                    <a:p>
                      <a:pPr indent="0" lvl="0" marL="0" marR="0" rtl="0" algn="ctr">
                        <a:lnSpc>
                          <a:spcPct val="150000"/>
                        </a:lnSpc>
                        <a:spcBef>
                          <a:spcPts val="0"/>
                        </a:spcBef>
                        <a:spcAft>
                          <a:spcPts val="0"/>
                        </a:spcAft>
                        <a:buNone/>
                      </a:pPr>
                      <a:r>
                        <a:rPr lang="en-ID" sz="1600" u="none" cap="none" strike="noStrike"/>
                        <a:t>Terbatas dengan fitur yang ada</a:t>
                      </a:r>
                      <a:endParaRPr sz="1400" u="none" cap="none" strike="noStrike"/>
                    </a:p>
                    <a:p>
                      <a:pPr indent="0" lvl="0" marL="0" marR="0" rtl="0" algn="ctr">
                        <a:lnSpc>
                          <a:spcPct val="150000"/>
                        </a:lnSpc>
                        <a:spcBef>
                          <a:spcPts val="800"/>
                        </a:spcBef>
                        <a:spcAft>
                          <a:spcPts val="0"/>
                        </a:spcAft>
                        <a:buNone/>
                      </a:pPr>
                      <a:r>
                        <a:rPr lang="en-ID" sz="1600" u="none" cap="none" strike="noStrike"/>
                        <a:t> </a:t>
                      </a:r>
                      <a:endParaRPr sz="1400" u="none" cap="none" strike="noStrike">
                        <a:latin typeface="Calibri"/>
                        <a:ea typeface="Calibri"/>
                        <a:cs typeface="Calibri"/>
                        <a:sym typeface="Calibri"/>
                      </a:endParaRPr>
                    </a:p>
                  </a:txBody>
                  <a:tcPr marT="0" marB="0" marR="68575" marL="68575">
                    <a:solidFill>
                      <a:schemeClr val="lt1"/>
                    </a:solidFill>
                  </a:tcPr>
                </a:tc>
                <a:tc>
                  <a:txBody>
                    <a:bodyPr/>
                    <a:lstStyle/>
                    <a:p>
                      <a:pPr indent="0" lvl="0" marL="0" marR="0" rtl="0" algn="ctr">
                        <a:lnSpc>
                          <a:spcPct val="150000"/>
                        </a:lnSpc>
                        <a:spcBef>
                          <a:spcPts val="0"/>
                        </a:spcBef>
                        <a:spcAft>
                          <a:spcPts val="0"/>
                        </a:spcAft>
                        <a:buNone/>
                      </a:pPr>
                      <a:r>
                        <a:rPr lang="en-ID" sz="1600" u="none" cap="none" strike="noStrike"/>
                        <a:t>Memiliki fitur yang lebih lengkap dan terus dikembangkan dibandingkan Free Theme.</a:t>
                      </a:r>
                      <a:endParaRPr sz="1400" u="none" cap="none" strike="noStrike">
                        <a:latin typeface="Calibri"/>
                        <a:ea typeface="Calibri"/>
                        <a:cs typeface="Calibri"/>
                        <a:sym typeface="Calibri"/>
                      </a:endParaRPr>
                    </a:p>
                  </a:txBody>
                  <a:tcPr marT="0" marB="0" marR="68575" marL="68575">
                    <a:solidFill>
                      <a:schemeClr val="lt1"/>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6"/>
          <p:cNvSpPr txBox="1"/>
          <p:nvPr>
            <p:ph type="title"/>
          </p:nvPr>
        </p:nvSpPr>
        <p:spPr>
          <a:xfrm>
            <a:off x="762000" y="1562100"/>
            <a:ext cx="7620000" cy="838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a:t>Jenis Wordpress Themes</a:t>
            </a:r>
            <a:endParaRPr/>
          </a:p>
        </p:txBody>
      </p:sp>
      <p:graphicFrame>
        <p:nvGraphicFramePr>
          <p:cNvPr id="116" name="Google Shape;116;p6"/>
          <p:cNvGraphicFramePr/>
          <p:nvPr/>
        </p:nvGraphicFramePr>
        <p:xfrm>
          <a:off x="762000" y="2525713"/>
          <a:ext cx="3000000" cy="3000000"/>
        </p:xfrm>
        <a:graphic>
          <a:graphicData uri="http://schemas.openxmlformats.org/drawingml/2006/table">
            <a:tbl>
              <a:tblPr bandRow="1" firstCol="1" firstRow="1">
                <a:noFill/>
                <a:tableStyleId>{3D8C5962-38AC-4256-81F0-E0742FAF49E4}</a:tableStyleId>
              </a:tblPr>
              <a:tblGrid>
                <a:gridCol w="3810000"/>
                <a:gridCol w="3810000"/>
              </a:tblGrid>
              <a:tr h="297800">
                <a:tc>
                  <a:txBody>
                    <a:bodyPr/>
                    <a:lstStyle/>
                    <a:p>
                      <a:pPr indent="0" lvl="0" marL="0" marR="0" rtl="0" algn="ctr">
                        <a:lnSpc>
                          <a:spcPct val="150000"/>
                        </a:lnSpc>
                        <a:spcBef>
                          <a:spcPts val="0"/>
                        </a:spcBef>
                        <a:spcAft>
                          <a:spcPts val="0"/>
                        </a:spcAft>
                        <a:buNone/>
                      </a:pPr>
                      <a:r>
                        <a:rPr lang="en-ID" sz="1600" u="none" cap="none" strike="noStrike">
                          <a:solidFill>
                            <a:schemeClr val="lt1"/>
                          </a:solidFill>
                        </a:rPr>
                        <a:t>Free Theme</a:t>
                      </a:r>
                      <a:endParaRPr sz="1200" u="none" cap="none" strike="noStrike">
                        <a:solidFill>
                          <a:schemeClr val="lt1"/>
                        </a:solidFill>
                      </a:endParaRPr>
                    </a:p>
                    <a:p>
                      <a:pPr indent="0" lvl="0" marL="0" marR="0" rtl="0" algn="ctr">
                        <a:lnSpc>
                          <a:spcPct val="150000"/>
                        </a:lnSpc>
                        <a:spcBef>
                          <a:spcPts val="800"/>
                        </a:spcBef>
                        <a:spcAft>
                          <a:spcPts val="0"/>
                        </a:spcAft>
                        <a:buNone/>
                      </a:pPr>
                      <a:r>
                        <a:rPr lang="en-ID" sz="1600" u="none" cap="none" strike="noStrike">
                          <a:solidFill>
                            <a:schemeClr val="lt1"/>
                          </a:solidFill>
                        </a:rPr>
                        <a:t> </a:t>
                      </a:r>
                      <a:endParaRPr sz="1200" u="none" cap="none" strike="noStrike">
                        <a:solidFill>
                          <a:schemeClr val="lt1"/>
                        </a:solidFill>
                        <a:latin typeface="Calibri"/>
                        <a:ea typeface="Calibri"/>
                        <a:cs typeface="Calibri"/>
                        <a:sym typeface="Calibri"/>
                      </a:endParaRPr>
                    </a:p>
                  </a:txBody>
                  <a:tcPr marT="0" marB="0" marR="64950" marL="64950">
                    <a:solidFill>
                      <a:srgbClr val="0659AA"/>
                    </a:solidFill>
                  </a:tcPr>
                </a:tc>
                <a:tc>
                  <a:txBody>
                    <a:bodyPr/>
                    <a:lstStyle/>
                    <a:p>
                      <a:pPr indent="0" lvl="0" marL="0" marR="0" rtl="0" algn="ctr">
                        <a:lnSpc>
                          <a:spcPct val="150000"/>
                        </a:lnSpc>
                        <a:spcBef>
                          <a:spcPts val="0"/>
                        </a:spcBef>
                        <a:spcAft>
                          <a:spcPts val="0"/>
                        </a:spcAft>
                        <a:buNone/>
                      </a:pPr>
                      <a:r>
                        <a:rPr lang="en-ID" sz="1600" u="none" cap="none" strike="noStrike">
                          <a:solidFill>
                            <a:schemeClr val="lt1"/>
                          </a:solidFill>
                        </a:rPr>
                        <a:t>Premium Theme</a:t>
                      </a:r>
                      <a:endParaRPr sz="1200" u="none" cap="none" strike="noStrike">
                        <a:solidFill>
                          <a:schemeClr val="lt1"/>
                        </a:solidFill>
                      </a:endParaRPr>
                    </a:p>
                    <a:p>
                      <a:pPr indent="0" lvl="0" marL="0" marR="0" rtl="0" algn="ctr">
                        <a:lnSpc>
                          <a:spcPct val="150000"/>
                        </a:lnSpc>
                        <a:spcBef>
                          <a:spcPts val="800"/>
                        </a:spcBef>
                        <a:spcAft>
                          <a:spcPts val="0"/>
                        </a:spcAft>
                        <a:buNone/>
                      </a:pPr>
                      <a:r>
                        <a:rPr lang="en-ID" sz="1600" u="none" cap="none" strike="noStrike">
                          <a:solidFill>
                            <a:schemeClr val="lt1"/>
                          </a:solidFill>
                        </a:rPr>
                        <a:t> </a:t>
                      </a:r>
                      <a:endParaRPr sz="1200" u="none" cap="none" strike="noStrike">
                        <a:solidFill>
                          <a:schemeClr val="lt1"/>
                        </a:solidFill>
                        <a:latin typeface="Calibri"/>
                        <a:ea typeface="Calibri"/>
                        <a:cs typeface="Calibri"/>
                        <a:sym typeface="Calibri"/>
                      </a:endParaRPr>
                    </a:p>
                  </a:txBody>
                  <a:tcPr marT="0" marB="0" marR="64950" marL="64950">
                    <a:solidFill>
                      <a:srgbClr val="0659AA"/>
                    </a:solidFill>
                  </a:tcPr>
                </a:tc>
              </a:tr>
              <a:tr h="1168850">
                <a:tc>
                  <a:txBody>
                    <a:bodyPr/>
                    <a:lstStyle/>
                    <a:p>
                      <a:pPr indent="0" lvl="0" marL="0" marR="0" rtl="0" algn="ctr">
                        <a:lnSpc>
                          <a:spcPct val="150000"/>
                        </a:lnSpc>
                        <a:spcBef>
                          <a:spcPts val="0"/>
                        </a:spcBef>
                        <a:spcAft>
                          <a:spcPts val="0"/>
                        </a:spcAft>
                        <a:buNone/>
                      </a:pPr>
                      <a:r>
                        <a:rPr lang="en-ID" sz="1600" u="none" cap="none" strike="noStrike"/>
                        <a:t>Jarang diupdate dan kadang jadi bermasalah terutama saat ada update pada WordPress</a:t>
                      </a:r>
                      <a:endParaRPr sz="1200" u="none" cap="none" strike="noStrike">
                        <a:latin typeface="Calibri"/>
                        <a:ea typeface="Calibri"/>
                        <a:cs typeface="Calibri"/>
                        <a:sym typeface="Calibri"/>
                      </a:endParaRPr>
                    </a:p>
                  </a:txBody>
                  <a:tcPr marT="0" marB="0" marR="64950" marL="64950">
                    <a:solidFill>
                      <a:schemeClr val="lt1"/>
                    </a:solidFill>
                  </a:tcPr>
                </a:tc>
                <a:tc>
                  <a:txBody>
                    <a:bodyPr/>
                    <a:lstStyle/>
                    <a:p>
                      <a:pPr indent="0" lvl="0" marL="0" marR="0" rtl="0" algn="ctr">
                        <a:lnSpc>
                          <a:spcPct val="150000"/>
                        </a:lnSpc>
                        <a:spcBef>
                          <a:spcPts val="0"/>
                        </a:spcBef>
                        <a:spcAft>
                          <a:spcPts val="0"/>
                        </a:spcAft>
                        <a:buNone/>
                      </a:pPr>
                      <a:r>
                        <a:rPr lang="en-ID" sz="1600" u="none" cap="none" strike="noStrike"/>
                        <a:t>Sering diupdate dan pembuat theme biasanya selalu memastikan theme berjalan pada versi WordPress terbaru</a:t>
                      </a:r>
                      <a:endParaRPr sz="1200" u="none" cap="none" strike="noStrike">
                        <a:latin typeface="Calibri"/>
                        <a:ea typeface="Calibri"/>
                        <a:cs typeface="Calibri"/>
                        <a:sym typeface="Calibri"/>
                      </a:endParaRPr>
                    </a:p>
                  </a:txBody>
                  <a:tcPr marT="0" marB="0" marR="64950" marL="64950">
                    <a:solidFill>
                      <a:schemeClr val="lt1"/>
                    </a:solidFill>
                  </a:tcPr>
                </a:tc>
              </a:tr>
              <a:tr h="1572825">
                <a:tc>
                  <a:txBody>
                    <a:bodyPr/>
                    <a:lstStyle/>
                    <a:p>
                      <a:pPr indent="0" lvl="0" marL="0" marR="0" rtl="0" algn="ctr">
                        <a:lnSpc>
                          <a:spcPct val="150000"/>
                        </a:lnSpc>
                        <a:spcBef>
                          <a:spcPts val="0"/>
                        </a:spcBef>
                        <a:spcAft>
                          <a:spcPts val="0"/>
                        </a:spcAft>
                        <a:buNone/>
                      </a:pPr>
                      <a:r>
                        <a:rPr lang="en-ID" sz="1600" u="none" cap="none" strike="noStrike"/>
                        <a:t>Tidak ada Support System</a:t>
                      </a:r>
                      <a:endParaRPr sz="1200" u="none" cap="none" strike="noStrike"/>
                    </a:p>
                    <a:p>
                      <a:pPr indent="0" lvl="0" marL="0" marR="0" rtl="0" algn="ctr">
                        <a:lnSpc>
                          <a:spcPct val="150000"/>
                        </a:lnSpc>
                        <a:spcBef>
                          <a:spcPts val="800"/>
                        </a:spcBef>
                        <a:spcAft>
                          <a:spcPts val="0"/>
                        </a:spcAft>
                        <a:buNone/>
                      </a:pPr>
                      <a:r>
                        <a:rPr lang="en-ID" sz="1600" u="none" cap="none" strike="noStrike"/>
                        <a:t> </a:t>
                      </a:r>
                      <a:endParaRPr sz="1200" u="none" cap="none" strike="noStrike">
                        <a:latin typeface="Calibri"/>
                        <a:ea typeface="Calibri"/>
                        <a:cs typeface="Calibri"/>
                        <a:sym typeface="Calibri"/>
                      </a:endParaRPr>
                    </a:p>
                  </a:txBody>
                  <a:tcPr marT="0" marB="0" marR="64950" marL="64950">
                    <a:solidFill>
                      <a:schemeClr val="lt1"/>
                    </a:solidFill>
                  </a:tcPr>
                </a:tc>
                <a:tc>
                  <a:txBody>
                    <a:bodyPr/>
                    <a:lstStyle/>
                    <a:p>
                      <a:pPr indent="0" lvl="0" marL="0" marR="0" rtl="0" algn="ctr">
                        <a:lnSpc>
                          <a:spcPct val="150000"/>
                        </a:lnSpc>
                        <a:spcBef>
                          <a:spcPts val="0"/>
                        </a:spcBef>
                        <a:spcAft>
                          <a:spcPts val="0"/>
                        </a:spcAft>
                        <a:buNone/>
                      </a:pPr>
                      <a:r>
                        <a:rPr lang="en-ID" sz="1600" u="none" cap="none" strike="noStrike"/>
                        <a:t>Memiliki Support System, bisa bertanya apabila ada kesulitan ataupun konflik dengan plugin lain dalam menggunakan theme berbayar</a:t>
                      </a:r>
                      <a:endParaRPr sz="1200" u="none" cap="none" strike="noStrike">
                        <a:latin typeface="Calibri"/>
                        <a:ea typeface="Calibri"/>
                        <a:cs typeface="Calibri"/>
                        <a:sym typeface="Calibri"/>
                      </a:endParaRPr>
                    </a:p>
                  </a:txBody>
                  <a:tcPr marT="0" marB="0" marR="64950" marL="64950">
                    <a:solidFill>
                      <a:schemeClr val="lt1"/>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7"/>
          <p:cNvSpPr txBox="1"/>
          <p:nvPr>
            <p:ph type="title"/>
          </p:nvPr>
        </p:nvSpPr>
        <p:spPr>
          <a:xfrm>
            <a:off x="762000" y="1562100"/>
            <a:ext cx="7620000" cy="838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a:t>Install Wordpress Theme</a:t>
            </a:r>
            <a:endParaRPr/>
          </a:p>
        </p:txBody>
      </p:sp>
      <p:sp>
        <p:nvSpPr>
          <p:cNvPr id="122" name="Google Shape;122;p7"/>
          <p:cNvSpPr txBox="1"/>
          <p:nvPr>
            <p:ph idx="1" type="body"/>
          </p:nvPr>
        </p:nvSpPr>
        <p:spPr>
          <a:xfrm>
            <a:off x="762000" y="3182938"/>
            <a:ext cx="7620000" cy="2112962"/>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SzPts val="2400"/>
              <a:buFont typeface="Arial"/>
              <a:buNone/>
            </a:pPr>
            <a:r>
              <a:rPr lang="en-ID"/>
              <a:t>Ada 2 cara untuk install Wordpress Theme yaitu</a:t>
            </a:r>
            <a:endParaRPr/>
          </a:p>
          <a:p>
            <a:pPr indent="-273050" lvl="0" marL="273050" rtl="0" algn="just">
              <a:spcBef>
                <a:spcPts val="480"/>
              </a:spcBef>
              <a:spcAft>
                <a:spcPts val="0"/>
              </a:spcAft>
              <a:buSzPts val="2400"/>
              <a:buFont typeface="Times New Roman"/>
              <a:buChar char="-"/>
            </a:pPr>
            <a:r>
              <a:rPr lang="en-ID"/>
              <a:t>Search dari Repository WordPress</a:t>
            </a:r>
            <a:endParaRPr/>
          </a:p>
          <a:p>
            <a:pPr indent="-273050" lvl="0" marL="273050" rtl="0" algn="just">
              <a:spcBef>
                <a:spcPts val="480"/>
              </a:spcBef>
              <a:spcAft>
                <a:spcPts val="0"/>
              </a:spcAft>
              <a:buSzPts val="2400"/>
              <a:buFont typeface="Times New Roman"/>
              <a:buChar char="-"/>
            </a:pPr>
            <a:r>
              <a:rPr lang="en-ID"/>
              <a:t>Upload file WordPress Themes dalam bentuk zip.</a:t>
            </a:r>
            <a:endParaRPr/>
          </a:p>
          <a:p>
            <a:pPr indent="0" lvl="0" marL="0" rtl="0" algn="just">
              <a:spcBef>
                <a:spcPts val="480"/>
              </a:spcBef>
              <a:spcAft>
                <a:spcPts val="0"/>
              </a:spcAft>
              <a:buSzPts val="2400"/>
              <a:buFont typeface="Arial"/>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8"/>
          <p:cNvSpPr txBox="1"/>
          <p:nvPr>
            <p:ph type="title"/>
          </p:nvPr>
        </p:nvSpPr>
        <p:spPr>
          <a:xfrm>
            <a:off x="762000" y="1562100"/>
            <a:ext cx="7620000" cy="838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ID"/>
              <a:t>Install Wordpress Theme</a:t>
            </a:r>
            <a:endParaRPr/>
          </a:p>
        </p:txBody>
      </p:sp>
      <p:sp>
        <p:nvSpPr>
          <p:cNvPr id="128" name="Google Shape;128;p8"/>
          <p:cNvSpPr txBox="1"/>
          <p:nvPr>
            <p:ph idx="1" type="body"/>
          </p:nvPr>
        </p:nvSpPr>
        <p:spPr>
          <a:xfrm>
            <a:off x="762000" y="2564751"/>
            <a:ext cx="7620000" cy="2329221"/>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SzPts val="2400"/>
              <a:buNone/>
            </a:pPr>
            <a:r>
              <a:rPr lang="en-ID"/>
              <a:t>Metode Search dari Repository WordPress</a:t>
            </a:r>
            <a:endParaRPr/>
          </a:p>
          <a:p>
            <a:pPr indent="-342900" lvl="0" marL="342900" rtl="0" algn="just">
              <a:lnSpc>
                <a:spcPct val="150000"/>
              </a:lnSpc>
              <a:spcBef>
                <a:spcPts val="360"/>
              </a:spcBef>
              <a:spcAft>
                <a:spcPts val="0"/>
              </a:spcAft>
              <a:buSzPts val="1800"/>
              <a:buFont typeface="Noto Sans Symbols"/>
              <a:buChar char="∙"/>
            </a:pPr>
            <a:r>
              <a:rPr lang="en-ID" sz="1800">
                <a:latin typeface="Times New Roman"/>
                <a:ea typeface="Times New Roman"/>
                <a:cs typeface="Times New Roman"/>
                <a:sym typeface="Times New Roman"/>
              </a:rPr>
              <a:t>Masuk ke </a:t>
            </a:r>
            <a:r>
              <a:rPr b="1" lang="en-ID" sz="1800">
                <a:latin typeface="Times New Roman"/>
                <a:ea typeface="Times New Roman"/>
                <a:cs typeface="Times New Roman"/>
                <a:sym typeface="Times New Roman"/>
              </a:rPr>
              <a:t>Dashboard admin</a:t>
            </a:r>
            <a:endParaRPr sz="1800">
              <a:latin typeface="Calibri"/>
              <a:ea typeface="Calibri"/>
              <a:cs typeface="Calibri"/>
              <a:sym typeface="Calibri"/>
            </a:endParaRPr>
          </a:p>
          <a:p>
            <a:pPr indent="-342900" lvl="0" marL="342900" rtl="0" algn="just">
              <a:lnSpc>
                <a:spcPct val="150000"/>
              </a:lnSpc>
              <a:spcBef>
                <a:spcPts val="360"/>
              </a:spcBef>
              <a:spcAft>
                <a:spcPts val="0"/>
              </a:spcAft>
              <a:buSzPts val="1800"/>
              <a:buFont typeface="Noto Sans Symbols"/>
              <a:buChar char="∙"/>
            </a:pPr>
            <a:r>
              <a:rPr lang="en-ID" sz="1800">
                <a:latin typeface="Times New Roman"/>
                <a:ea typeface="Times New Roman"/>
                <a:cs typeface="Times New Roman"/>
                <a:sym typeface="Times New Roman"/>
              </a:rPr>
              <a:t>Pilih menu </a:t>
            </a:r>
            <a:r>
              <a:rPr b="1" lang="en-ID" sz="1800">
                <a:latin typeface="Times New Roman"/>
                <a:ea typeface="Times New Roman"/>
                <a:cs typeface="Times New Roman"/>
                <a:sym typeface="Times New Roman"/>
              </a:rPr>
              <a:t>Appearance</a:t>
            </a:r>
            <a:endParaRPr/>
          </a:p>
          <a:p>
            <a:pPr indent="-342900" lvl="0" marL="342900" rtl="0" algn="just">
              <a:lnSpc>
                <a:spcPct val="150000"/>
              </a:lnSpc>
              <a:spcBef>
                <a:spcPts val="360"/>
              </a:spcBef>
              <a:spcAft>
                <a:spcPts val="0"/>
              </a:spcAft>
              <a:buSzPts val="1800"/>
              <a:buFont typeface="Noto Sans Symbols"/>
              <a:buChar char="∙"/>
            </a:pPr>
            <a:r>
              <a:rPr lang="en-ID" sz="1800">
                <a:latin typeface="Times New Roman"/>
                <a:ea typeface="Times New Roman"/>
                <a:cs typeface="Times New Roman"/>
                <a:sym typeface="Times New Roman"/>
              </a:rPr>
              <a:t>Pilih menu</a:t>
            </a:r>
            <a:r>
              <a:rPr b="1" lang="en-ID" sz="1800">
                <a:latin typeface="Times New Roman"/>
                <a:ea typeface="Times New Roman"/>
                <a:cs typeface="Times New Roman"/>
                <a:sym typeface="Times New Roman"/>
              </a:rPr>
              <a:t> Theme</a:t>
            </a:r>
            <a:endParaRPr sz="18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9"/>
          <p:cNvSpPr txBox="1"/>
          <p:nvPr>
            <p:ph idx="1" type="body"/>
          </p:nvPr>
        </p:nvSpPr>
        <p:spPr>
          <a:xfrm>
            <a:off x="762000" y="1457169"/>
            <a:ext cx="7620000" cy="500420"/>
          </a:xfrm>
          <a:prstGeom prst="rect">
            <a:avLst/>
          </a:prstGeom>
          <a:noFill/>
          <a:ln>
            <a:noFill/>
          </a:ln>
        </p:spPr>
        <p:txBody>
          <a:bodyPr anchorCtr="0" anchor="ctr" bIns="45700" lIns="91425" spcFirstLastPara="1" rIns="91425" wrap="square" tIns="45700">
            <a:noAutofit/>
          </a:bodyPr>
          <a:lstStyle/>
          <a:p>
            <a:pPr indent="-342900" lvl="0" marL="342900" rtl="0" algn="just">
              <a:lnSpc>
                <a:spcPct val="150000"/>
              </a:lnSpc>
              <a:spcBef>
                <a:spcPts val="0"/>
              </a:spcBef>
              <a:spcAft>
                <a:spcPts val="0"/>
              </a:spcAft>
              <a:buSzPts val="1800"/>
              <a:buFont typeface="Noto Sans Symbols"/>
              <a:buChar char="∙"/>
            </a:pPr>
            <a:r>
              <a:rPr lang="en-ID" sz="1800">
                <a:latin typeface="Times New Roman"/>
                <a:ea typeface="Times New Roman"/>
                <a:cs typeface="Times New Roman"/>
                <a:sym typeface="Times New Roman"/>
              </a:rPr>
              <a:t>Klik tombol </a:t>
            </a:r>
            <a:r>
              <a:rPr b="1" lang="en-ID" sz="1800">
                <a:latin typeface="Times New Roman"/>
                <a:ea typeface="Times New Roman"/>
                <a:cs typeface="Times New Roman"/>
                <a:sym typeface="Times New Roman"/>
              </a:rPr>
              <a:t>Add new</a:t>
            </a:r>
            <a:endParaRPr sz="1800">
              <a:latin typeface="Calibri"/>
              <a:ea typeface="Calibri"/>
              <a:cs typeface="Calibri"/>
              <a:sym typeface="Calibri"/>
            </a:endParaRPr>
          </a:p>
        </p:txBody>
      </p:sp>
      <p:pic>
        <p:nvPicPr>
          <p:cNvPr descr="add new themes" id="134" name="Google Shape;134;p9"/>
          <p:cNvPicPr preferRelativeResize="0"/>
          <p:nvPr/>
        </p:nvPicPr>
        <p:blipFill rotWithShape="1">
          <a:blip r:embed="rId3">
            <a:alphaModFix/>
          </a:blip>
          <a:srcRect b="0" l="0" r="0" t="0"/>
          <a:stretch/>
        </p:blipFill>
        <p:spPr>
          <a:xfrm>
            <a:off x="762000" y="2113992"/>
            <a:ext cx="7620000" cy="404210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plate PPT unair jadi">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2013-01-20T13:33:28Z</dcterms:created>
  <dc:creator>Ridwan</dc:creator>
</cp:coreProperties>
</file>