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0050" cy="9982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2" roundtripDataSignature="AMtx7mgsNVFRMsZUK1VZ80iBzcyJsG+T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000" y="4741525"/>
            <a:ext cx="5480025" cy="4491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2: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5: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0: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1: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2: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3: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4: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5: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5: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6: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pic>
        <p:nvPicPr>
          <p:cNvPr descr="Tanda warna.png" id="14" name="Google Shape;14;p28"/>
          <p:cNvPicPr preferRelativeResize="0"/>
          <p:nvPr/>
        </p:nvPicPr>
        <p:blipFill rotWithShape="1">
          <a:blip r:embed="rId2">
            <a:alphaModFix/>
          </a:blip>
          <a:srcRect b="0" l="0" r="0" t="0"/>
          <a:stretch/>
        </p:blipFill>
        <p:spPr>
          <a:xfrm>
            <a:off x="0" y="4843463"/>
            <a:ext cx="439738" cy="1209675"/>
          </a:xfrm>
          <a:prstGeom prst="rect">
            <a:avLst/>
          </a:prstGeom>
          <a:noFill/>
          <a:ln>
            <a:noFill/>
          </a:ln>
        </p:spPr>
      </p:pic>
      <p:pic>
        <p:nvPicPr>
          <p:cNvPr id="15" name="Google Shape;15;p28"/>
          <p:cNvPicPr preferRelativeResize="0"/>
          <p:nvPr/>
        </p:nvPicPr>
        <p:blipFill rotWithShape="1">
          <a:blip r:embed="rId3">
            <a:alphaModFix/>
          </a:blip>
          <a:srcRect b="0" l="0" r="0" t="0"/>
          <a:stretch/>
        </p:blipFill>
        <p:spPr>
          <a:xfrm>
            <a:off x="2711450" y="339725"/>
            <a:ext cx="3721100" cy="2124075"/>
          </a:xfrm>
          <a:prstGeom prst="rect">
            <a:avLst/>
          </a:prstGeom>
          <a:noFill/>
          <a:ln>
            <a:noFill/>
          </a:ln>
        </p:spPr>
      </p:pic>
      <p:sp>
        <p:nvSpPr>
          <p:cNvPr id="16" name="Google Shape;16;p28"/>
          <p:cNvSpPr txBox="1"/>
          <p:nvPr>
            <p:ph type="ctrTitle"/>
          </p:nvPr>
        </p:nvSpPr>
        <p:spPr>
          <a:xfrm>
            <a:off x="762000" y="2839082"/>
            <a:ext cx="7620000" cy="188531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8"/>
          <p:cNvSpPr txBox="1"/>
          <p:nvPr>
            <p:ph idx="1" type="subTitle"/>
          </p:nvPr>
        </p:nvSpPr>
        <p:spPr>
          <a:xfrm>
            <a:off x="762000" y="4724400"/>
            <a:ext cx="7620000" cy="990600"/>
          </a:xfrm>
          <a:prstGeom prst="rect">
            <a:avLst/>
          </a:prstGeom>
          <a:noFill/>
          <a:ln>
            <a:noFill/>
          </a:ln>
        </p:spPr>
        <p:txBody>
          <a:bodyPr anchorCtr="0" anchor="t" bIns="45700" lIns="91425" spcFirstLastPara="1" rIns="91425" wrap="square" tIns="45700">
            <a:norm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p:txBody>
      </p:sp>
      <p:sp>
        <p:nvSpPr>
          <p:cNvPr id="18" name="Google Shape;18;p28"/>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37"/>
          <p:cNvSpPr txBox="1"/>
          <p:nvPr>
            <p:ph type="title"/>
          </p:nvPr>
        </p:nvSpPr>
        <p:spPr>
          <a:xfrm>
            <a:off x="761999" y="1561357"/>
            <a:ext cx="7620001" cy="8396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 type="body"/>
          </p:nvPr>
        </p:nvSpPr>
        <p:spPr>
          <a:xfrm rot="5400000">
            <a:off x="2835069" y="474554"/>
            <a:ext cx="3473862" cy="7620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37"/>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8"/>
          <p:cNvSpPr txBox="1"/>
          <p:nvPr>
            <p:ph type="title"/>
          </p:nvPr>
        </p:nvSpPr>
        <p:spPr>
          <a:xfrm rot="5400000">
            <a:off x="-508331" y="2996870"/>
            <a:ext cx="4369461" cy="182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 type="body"/>
          </p:nvPr>
        </p:nvSpPr>
        <p:spPr>
          <a:xfrm rot="5400000">
            <a:off x="3301670" y="1015669"/>
            <a:ext cx="4369460" cy="579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38"/>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9"/>
          <p:cNvSpPr txBox="1"/>
          <p:nvPr/>
        </p:nvSpPr>
        <p:spPr>
          <a:xfrm>
            <a:off x="1041400" y="712788"/>
            <a:ext cx="185738"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2" name="Google Shape;22;p29"/>
          <p:cNvSpPr txBox="1"/>
          <p:nvPr>
            <p:ph type="title"/>
          </p:nvPr>
        </p:nvSpPr>
        <p:spPr>
          <a:xfrm>
            <a:off x="761999" y="1561357"/>
            <a:ext cx="7620001" cy="8396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 type="body"/>
          </p:nvPr>
        </p:nvSpPr>
        <p:spPr>
          <a:xfrm>
            <a:off x="762000" y="2525598"/>
            <a:ext cx="7620000" cy="3527539"/>
          </a:xfrm>
          <a:prstGeom prst="rect">
            <a:avLst/>
          </a:prstGeom>
          <a:noFill/>
          <a:ln>
            <a:noFill/>
          </a:ln>
        </p:spPr>
        <p:txBody>
          <a:bodyPr anchorCtr="0" anchor="ctr"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29"/>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descr="Tanda warna.png" id="27" name="Google Shape;27;p30"/>
          <p:cNvPicPr preferRelativeResize="0"/>
          <p:nvPr/>
        </p:nvPicPr>
        <p:blipFill rotWithShape="1">
          <a:blip r:embed="rId2">
            <a:alphaModFix/>
          </a:blip>
          <a:srcRect b="0" l="0" r="0" t="0"/>
          <a:stretch/>
        </p:blipFill>
        <p:spPr>
          <a:xfrm>
            <a:off x="0" y="4843463"/>
            <a:ext cx="439738" cy="1209675"/>
          </a:xfrm>
          <a:prstGeom prst="rect">
            <a:avLst/>
          </a:prstGeom>
          <a:noFill/>
          <a:ln>
            <a:noFill/>
          </a:ln>
        </p:spPr>
      </p:pic>
      <p:pic>
        <p:nvPicPr>
          <p:cNvPr descr="biru.png" id="28" name="Google Shape;28;p30"/>
          <p:cNvPicPr preferRelativeResize="0"/>
          <p:nvPr/>
        </p:nvPicPr>
        <p:blipFill rotWithShape="1">
          <a:blip r:embed="rId3">
            <a:alphaModFix/>
          </a:blip>
          <a:srcRect b="0" l="0" r="0" t="0"/>
          <a:stretch/>
        </p:blipFill>
        <p:spPr>
          <a:xfrm>
            <a:off x="1943100" y="0"/>
            <a:ext cx="7213600" cy="3048000"/>
          </a:xfrm>
          <a:prstGeom prst="rect">
            <a:avLst/>
          </a:prstGeom>
          <a:noFill/>
          <a:ln>
            <a:noFill/>
          </a:ln>
        </p:spPr>
      </p:pic>
      <p:pic>
        <p:nvPicPr>
          <p:cNvPr id="29" name="Google Shape;29;p30"/>
          <p:cNvPicPr preferRelativeResize="0"/>
          <p:nvPr/>
        </p:nvPicPr>
        <p:blipFill rotWithShape="1">
          <a:blip r:embed="rId4">
            <a:alphaModFix/>
          </a:blip>
          <a:srcRect b="0" l="0" r="0" t="0"/>
          <a:stretch/>
        </p:blipFill>
        <p:spPr>
          <a:xfrm>
            <a:off x="407988" y="477838"/>
            <a:ext cx="1136650" cy="1138237"/>
          </a:xfrm>
          <a:prstGeom prst="rect">
            <a:avLst/>
          </a:prstGeom>
          <a:noFill/>
          <a:ln>
            <a:noFill/>
          </a:ln>
        </p:spPr>
      </p:pic>
      <p:sp>
        <p:nvSpPr>
          <p:cNvPr id="30" name="Google Shape;30;p30"/>
          <p:cNvSpPr txBox="1"/>
          <p:nvPr>
            <p:ph type="title"/>
          </p:nvPr>
        </p:nvSpPr>
        <p:spPr>
          <a:xfrm>
            <a:off x="762000" y="3276600"/>
            <a:ext cx="7620000" cy="1676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5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idx="1" type="body"/>
          </p:nvPr>
        </p:nvSpPr>
        <p:spPr>
          <a:xfrm>
            <a:off x="762000" y="4953000"/>
            <a:ext cx="7620000" cy="914400"/>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SzPts val="2800"/>
              <a:buNone/>
              <a:defRPr sz="2800">
                <a:solidFill>
                  <a:schemeClr val="dk2"/>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32" name="Google Shape;32;p30"/>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0"/>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4" name="Shape 34"/>
        <p:cNvGrpSpPr/>
        <p:nvPr/>
      </p:nvGrpSpPr>
      <p:grpSpPr>
        <a:xfrm>
          <a:off x="0" y="0"/>
          <a:ext cx="0" cy="0"/>
          <a:chOff x="0" y="0"/>
          <a:chExt cx="0" cy="0"/>
        </a:xfrm>
      </p:grpSpPr>
      <p:sp>
        <p:nvSpPr>
          <p:cNvPr id="35" name="Google Shape;35;p31"/>
          <p:cNvSpPr txBox="1"/>
          <p:nvPr>
            <p:ph idx="1" type="body"/>
          </p:nvPr>
        </p:nvSpPr>
        <p:spPr>
          <a:xfrm>
            <a:off x="762000" y="2596943"/>
            <a:ext cx="3672376" cy="3499001"/>
          </a:xfrm>
          <a:prstGeom prst="rect">
            <a:avLst/>
          </a:prstGeom>
          <a:noFill/>
          <a:ln>
            <a:noFill/>
          </a:ln>
        </p:spPr>
        <p:txBody>
          <a:bodyPr anchorCtr="0" anchor="ctr"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6" name="Google Shape;36;p31"/>
          <p:cNvSpPr txBox="1"/>
          <p:nvPr>
            <p:ph idx="2" type="body"/>
          </p:nvPr>
        </p:nvSpPr>
        <p:spPr>
          <a:xfrm>
            <a:off x="4662976" y="2596943"/>
            <a:ext cx="3715782" cy="3499002"/>
          </a:xfrm>
          <a:prstGeom prst="rect">
            <a:avLst/>
          </a:prstGeom>
          <a:noFill/>
          <a:ln>
            <a:noFill/>
          </a:ln>
        </p:spPr>
        <p:txBody>
          <a:bodyPr anchorCtr="0" anchor="ctr"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7" name="Google Shape;37;p31"/>
          <p:cNvSpPr txBox="1"/>
          <p:nvPr>
            <p:ph type="title"/>
          </p:nvPr>
        </p:nvSpPr>
        <p:spPr>
          <a:xfrm>
            <a:off x="762000" y="1575626"/>
            <a:ext cx="7620000" cy="8396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0" name="Shape 40"/>
        <p:cNvGrpSpPr/>
        <p:nvPr/>
      </p:nvGrpSpPr>
      <p:grpSpPr>
        <a:xfrm>
          <a:off x="0" y="0"/>
          <a:ext cx="0" cy="0"/>
          <a:chOff x="0" y="0"/>
          <a:chExt cx="0" cy="0"/>
        </a:xfrm>
      </p:grpSpPr>
      <p:cxnSp>
        <p:nvCxnSpPr>
          <p:cNvPr id="41" name="Google Shape;41;p32"/>
          <p:cNvCxnSpPr/>
          <p:nvPr/>
        </p:nvCxnSpPr>
        <p:spPr>
          <a:xfrm>
            <a:off x="758825" y="2405063"/>
            <a:ext cx="3657600" cy="1587"/>
          </a:xfrm>
          <a:prstGeom prst="straightConnector1">
            <a:avLst/>
          </a:prstGeom>
          <a:noFill/>
          <a:ln cap="flat" cmpd="sng" w="15875">
            <a:solidFill>
              <a:schemeClr val="accent1"/>
            </a:solidFill>
            <a:prstDash val="solid"/>
            <a:round/>
            <a:headEnd len="sm" w="sm" type="none"/>
            <a:tailEnd len="sm" w="sm" type="none"/>
          </a:ln>
        </p:spPr>
      </p:cxnSp>
      <p:cxnSp>
        <p:nvCxnSpPr>
          <p:cNvPr id="42" name="Google Shape;42;p32"/>
          <p:cNvCxnSpPr/>
          <p:nvPr/>
        </p:nvCxnSpPr>
        <p:spPr>
          <a:xfrm>
            <a:off x="4645025" y="2405063"/>
            <a:ext cx="3736975" cy="1587"/>
          </a:xfrm>
          <a:prstGeom prst="straightConnector1">
            <a:avLst/>
          </a:prstGeom>
          <a:noFill/>
          <a:ln cap="flat" cmpd="sng" w="15875">
            <a:solidFill>
              <a:schemeClr val="accent1"/>
            </a:solidFill>
            <a:prstDash val="solid"/>
            <a:round/>
            <a:headEnd len="sm" w="sm" type="none"/>
            <a:tailEnd len="sm" w="sm" type="none"/>
          </a:ln>
        </p:spPr>
      </p:cxnSp>
      <p:sp>
        <p:nvSpPr>
          <p:cNvPr id="43" name="Google Shape;43;p32"/>
          <p:cNvSpPr txBox="1"/>
          <p:nvPr>
            <p:ph idx="1" type="body"/>
          </p:nvPr>
        </p:nvSpPr>
        <p:spPr>
          <a:xfrm>
            <a:off x="758952" y="1736851"/>
            <a:ext cx="36576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b="0" sz="2000">
                <a:latin typeface="Impact"/>
                <a:ea typeface="Impact"/>
                <a:cs typeface="Impact"/>
                <a:sym typeface="Impact"/>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4" name="Google Shape;44;p32"/>
          <p:cNvSpPr txBox="1"/>
          <p:nvPr>
            <p:ph idx="2" type="body"/>
          </p:nvPr>
        </p:nvSpPr>
        <p:spPr>
          <a:xfrm>
            <a:off x="758952" y="2554137"/>
            <a:ext cx="3657600" cy="34926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5" name="Google Shape;45;p32"/>
          <p:cNvSpPr txBox="1"/>
          <p:nvPr>
            <p:ph idx="3" type="body"/>
          </p:nvPr>
        </p:nvSpPr>
        <p:spPr>
          <a:xfrm>
            <a:off x="4645152" y="1736851"/>
            <a:ext cx="373684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b="0" sz="2000">
                <a:latin typeface="Impact"/>
                <a:ea typeface="Impact"/>
                <a:cs typeface="Impact"/>
                <a:sym typeface="Impact"/>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6" name="Google Shape;46;p32"/>
          <p:cNvSpPr txBox="1"/>
          <p:nvPr>
            <p:ph idx="4" type="body"/>
          </p:nvPr>
        </p:nvSpPr>
        <p:spPr>
          <a:xfrm>
            <a:off x="4645152" y="2554137"/>
            <a:ext cx="3736848" cy="34926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7" name="Google Shape;47;p32"/>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762000" y="1661240"/>
            <a:ext cx="7620000" cy="8396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3"/>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34"/>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4"/>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6" name="Shape 56"/>
        <p:cNvGrpSpPr/>
        <p:nvPr/>
      </p:nvGrpSpPr>
      <p:grpSpPr>
        <a:xfrm>
          <a:off x="0" y="0"/>
          <a:ext cx="0" cy="0"/>
          <a:chOff x="0" y="0"/>
          <a:chExt cx="0" cy="0"/>
        </a:xfrm>
      </p:grpSpPr>
      <p:cxnSp>
        <p:nvCxnSpPr>
          <p:cNvPr id="57" name="Google Shape;57;p35"/>
          <p:cNvCxnSpPr/>
          <p:nvPr/>
        </p:nvCxnSpPr>
        <p:spPr>
          <a:xfrm>
            <a:off x="3581400" y="2894013"/>
            <a:ext cx="0" cy="3078162"/>
          </a:xfrm>
          <a:prstGeom prst="straightConnector1">
            <a:avLst/>
          </a:prstGeom>
          <a:noFill/>
          <a:ln cap="flat" cmpd="sng" w="15875">
            <a:solidFill>
              <a:srgbClr val="979797"/>
            </a:solidFill>
            <a:prstDash val="solid"/>
            <a:round/>
            <a:headEnd len="sm" w="sm" type="none"/>
            <a:tailEnd len="sm" w="sm" type="none"/>
          </a:ln>
        </p:spPr>
      </p:cxnSp>
      <p:sp>
        <p:nvSpPr>
          <p:cNvPr id="58" name="Google Shape;58;p35"/>
          <p:cNvSpPr txBox="1"/>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ID" sz="4000" u="none" cap="none" strike="noStrike">
                <a:solidFill>
                  <a:srgbClr val="262626"/>
                </a:solidFill>
                <a:latin typeface="Impact"/>
                <a:ea typeface="Impact"/>
                <a:cs typeface="Impact"/>
                <a:sym typeface="Impact"/>
              </a:rPr>
              <a:t>Click to edit Master title style</a:t>
            </a:r>
            <a:endParaRPr/>
          </a:p>
        </p:txBody>
      </p:sp>
      <p:sp>
        <p:nvSpPr>
          <p:cNvPr id="59" name="Google Shape;59;p35"/>
          <p:cNvSpPr txBox="1"/>
          <p:nvPr>
            <p:ph idx="1" type="body"/>
          </p:nvPr>
        </p:nvSpPr>
        <p:spPr>
          <a:xfrm>
            <a:off x="3710866" y="2569673"/>
            <a:ext cx="4671134" cy="3552966"/>
          </a:xfrm>
          <a:prstGeom prst="rect">
            <a:avLst/>
          </a:prstGeom>
          <a:noFill/>
          <a:ln>
            <a:noFill/>
          </a:ln>
        </p:spPr>
        <p:txBody>
          <a:bodyPr anchorCtr="0" anchor="ctr" bIns="45700" lIns="91425" spcFirstLastPara="1" rIns="91425" wrap="square" tIns="45700">
            <a:noAutofit/>
          </a:bodyPr>
          <a:lstStyle>
            <a:lvl1pPr indent="-381000" lvl="0" marL="457200" algn="l">
              <a:spcBef>
                <a:spcPts val="480"/>
              </a:spcBef>
              <a:spcAft>
                <a:spcPts val="0"/>
              </a:spcAft>
              <a:buSzPts val="2400"/>
              <a:buChar char="•"/>
              <a:defRPr sz="2400"/>
            </a:lvl1pPr>
            <a:lvl2pPr indent="-368300" lvl="1" marL="914400" algn="l">
              <a:spcBef>
                <a:spcPts val="440"/>
              </a:spcBef>
              <a:spcAft>
                <a:spcPts val="0"/>
              </a:spcAft>
              <a:buSzPts val="2200"/>
              <a:buChar char="•"/>
              <a:defRPr sz="22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60" name="Google Shape;60;p35"/>
          <p:cNvSpPr txBox="1"/>
          <p:nvPr>
            <p:ph idx="2" type="body"/>
          </p:nvPr>
        </p:nvSpPr>
        <p:spPr>
          <a:xfrm>
            <a:off x="762001" y="2569672"/>
            <a:ext cx="2673657" cy="3552967"/>
          </a:xfrm>
          <a:prstGeom prst="rect">
            <a:avLst/>
          </a:prstGeom>
          <a:noFill/>
          <a:ln>
            <a:noFill/>
          </a:ln>
        </p:spPr>
        <p:txBody>
          <a:bodyPr anchorCtr="0" anchor="ctr" bIns="45700" lIns="91425" spcFirstLastPara="1" rIns="91425" wrap="square" tIns="45700">
            <a:normAutofit/>
          </a:bodyPr>
          <a:lstStyle>
            <a:lvl1pPr indent="-228600" lvl="0" marL="457200" algn="l">
              <a:spcBef>
                <a:spcPts val="420"/>
              </a:spcBef>
              <a:spcAft>
                <a:spcPts val="0"/>
              </a:spcAft>
              <a:buSzPts val="2100"/>
              <a:buNone/>
              <a:defRPr sz="2100">
                <a:solidFill>
                  <a:schemeClr val="dk2"/>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1" name="Google Shape;61;p35"/>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5"/>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3" name="Shape 63"/>
        <p:cNvGrpSpPr/>
        <p:nvPr/>
      </p:nvGrpSpPr>
      <p:grpSpPr>
        <a:xfrm>
          <a:off x="0" y="0"/>
          <a:ext cx="0" cy="0"/>
          <a:chOff x="0" y="0"/>
          <a:chExt cx="0" cy="0"/>
        </a:xfrm>
      </p:grpSpPr>
      <p:sp>
        <p:nvSpPr>
          <p:cNvPr id="64" name="Google Shape;64;p36"/>
          <p:cNvSpPr/>
          <p:nvPr>
            <p:ph idx="2" type="pic"/>
          </p:nvPr>
        </p:nvSpPr>
        <p:spPr>
          <a:xfrm>
            <a:off x="777240" y="2497660"/>
            <a:ext cx="7604760" cy="2895600"/>
          </a:xfrm>
          <a:prstGeom prst="rect">
            <a:avLst/>
          </a:pr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rmAutofit/>
          </a:bodyPr>
          <a:lstStyle>
            <a:lvl1pPr lvl="0" marR="0" rtl="0" algn="l">
              <a:spcBef>
                <a:spcPts val="640"/>
              </a:spcBef>
              <a:spcAft>
                <a:spcPts val="0"/>
              </a:spcAft>
              <a:buClr>
                <a:schemeClr val="accent1"/>
              </a:buClr>
              <a:buSzPts val="3200"/>
              <a:buFont typeface="Arial"/>
              <a:buNone/>
              <a:defRPr b="0" i="0" sz="3200" u="none" cap="none" strike="noStrike">
                <a:solidFill>
                  <a:schemeClr val="dk2"/>
                </a:solidFill>
                <a:latin typeface="Times New Roman"/>
                <a:ea typeface="Times New Roman"/>
                <a:cs typeface="Times New Roman"/>
                <a:sym typeface="Times New Roman"/>
              </a:defRPr>
            </a:lvl1pPr>
            <a:lvl2pPr lvl="1" marR="0" rtl="0" algn="l">
              <a:spcBef>
                <a:spcPts val="560"/>
              </a:spcBef>
              <a:spcAft>
                <a:spcPts val="0"/>
              </a:spcAft>
              <a:buClr>
                <a:schemeClr val="accent1"/>
              </a:buClr>
              <a:buSzPts val="2800"/>
              <a:buFont typeface="Arial"/>
              <a:buNone/>
              <a:defRPr b="0" i="0" sz="2800" u="none" cap="none" strike="noStrike">
                <a:solidFill>
                  <a:schemeClr val="dk2"/>
                </a:solidFill>
                <a:latin typeface="Times New Roman"/>
                <a:ea typeface="Times New Roman"/>
                <a:cs typeface="Times New Roman"/>
                <a:sym typeface="Times New Roman"/>
              </a:defRPr>
            </a:lvl2pPr>
            <a:lvl3pPr lvl="2" marR="0" rtl="0" algn="l">
              <a:spcBef>
                <a:spcPts val="480"/>
              </a:spcBef>
              <a:spcAft>
                <a:spcPts val="0"/>
              </a:spcAft>
              <a:buClr>
                <a:schemeClr val="accent1"/>
              </a:buClr>
              <a:buSzPts val="2400"/>
              <a:buFont typeface="Arial"/>
              <a:buNone/>
              <a:defRPr b="0" i="0" sz="2400" u="none" cap="none" strike="noStrike">
                <a:solidFill>
                  <a:schemeClr val="dk2"/>
                </a:solidFill>
                <a:latin typeface="Times New Roman"/>
                <a:ea typeface="Times New Roman"/>
                <a:cs typeface="Times New Roman"/>
                <a:sym typeface="Times New Roman"/>
              </a:defRPr>
            </a:lvl3pPr>
            <a:lvl4pPr lvl="3"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4pPr>
            <a:lvl5pPr lvl="4"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5pPr>
            <a:lvl6pPr lvl="5"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6pPr>
            <a:lvl7pPr lvl="6"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7pPr>
            <a:lvl8pPr lvl="7"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8pPr>
            <a:lvl9pPr lvl="8"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9pPr>
          </a:lstStyle>
          <a:p/>
        </p:txBody>
      </p:sp>
      <p:sp>
        <p:nvSpPr>
          <p:cNvPr id="65" name="Google Shape;65;p36"/>
          <p:cNvSpPr txBox="1"/>
          <p:nvPr>
            <p:ph idx="1" type="body"/>
          </p:nvPr>
        </p:nvSpPr>
        <p:spPr>
          <a:xfrm>
            <a:off x="764766" y="5536340"/>
            <a:ext cx="7617234" cy="557339"/>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6" name="Google Shape;66;p36"/>
          <p:cNvSpPr txBox="1"/>
          <p:nvPr>
            <p:ph type="title"/>
          </p:nvPr>
        </p:nvSpPr>
        <p:spPr>
          <a:xfrm>
            <a:off x="776270" y="1561357"/>
            <a:ext cx="7605730" cy="8396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6"/>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jpg"/><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4000" u="none" cap="none" strike="noStrike">
                <a:solidFill>
                  <a:srgbClr val="262626"/>
                </a:solidFill>
                <a:latin typeface="Impact"/>
                <a:ea typeface="Impact"/>
                <a:cs typeface="Impact"/>
                <a:sym typeface="Impact"/>
              </a:defRPr>
            </a:lvl1pPr>
            <a:lvl2pPr lvl="1" marR="0" rtl="0" algn="l">
              <a:spcBef>
                <a:spcPts val="0"/>
              </a:spcBef>
              <a:spcAft>
                <a:spcPts val="0"/>
              </a:spcAft>
              <a:buSzPts val="1400"/>
              <a:buNone/>
              <a:defRPr b="0" i="0" sz="4000" u="none" cap="none" strike="noStrike">
                <a:solidFill>
                  <a:srgbClr val="262626"/>
                </a:solidFill>
                <a:latin typeface="Impact"/>
                <a:ea typeface="Impact"/>
                <a:cs typeface="Impact"/>
                <a:sym typeface="Impact"/>
              </a:defRPr>
            </a:lvl2pPr>
            <a:lvl3pPr lvl="2" marR="0" rtl="0" algn="l">
              <a:spcBef>
                <a:spcPts val="0"/>
              </a:spcBef>
              <a:spcAft>
                <a:spcPts val="0"/>
              </a:spcAft>
              <a:buSzPts val="1400"/>
              <a:buNone/>
              <a:defRPr b="0" i="0" sz="4000" u="none" cap="none" strike="noStrike">
                <a:solidFill>
                  <a:srgbClr val="262626"/>
                </a:solidFill>
                <a:latin typeface="Impact"/>
                <a:ea typeface="Impact"/>
                <a:cs typeface="Impact"/>
                <a:sym typeface="Impact"/>
              </a:defRPr>
            </a:lvl3pPr>
            <a:lvl4pPr lvl="3" marR="0" rtl="0" algn="l">
              <a:spcBef>
                <a:spcPts val="0"/>
              </a:spcBef>
              <a:spcAft>
                <a:spcPts val="0"/>
              </a:spcAft>
              <a:buSzPts val="1400"/>
              <a:buNone/>
              <a:defRPr b="0" i="0" sz="4000" u="none" cap="none" strike="noStrike">
                <a:solidFill>
                  <a:srgbClr val="262626"/>
                </a:solidFill>
                <a:latin typeface="Impact"/>
                <a:ea typeface="Impact"/>
                <a:cs typeface="Impact"/>
                <a:sym typeface="Impact"/>
              </a:defRPr>
            </a:lvl4pPr>
            <a:lvl5pPr lvl="4" marR="0" rtl="0" algn="l">
              <a:spcBef>
                <a:spcPts val="0"/>
              </a:spcBef>
              <a:spcAft>
                <a:spcPts val="0"/>
              </a:spcAft>
              <a:buSzPts val="1400"/>
              <a:buNone/>
              <a:defRPr b="0" i="0" sz="4000" u="none" cap="none" strike="noStrike">
                <a:solidFill>
                  <a:srgbClr val="262626"/>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 name="Google Shape;7;p27"/>
          <p:cNvSpPr txBox="1"/>
          <p:nvPr>
            <p:ph idx="1" type="body"/>
          </p:nvPr>
        </p:nvSpPr>
        <p:spPr>
          <a:xfrm>
            <a:off x="762000" y="2525713"/>
            <a:ext cx="7615238" cy="3527425"/>
          </a:xfrm>
          <a:prstGeom prst="rect">
            <a:avLst/>
          </a:prstGeom>
          <a:noFill/>
          <a:ln>
            <a:noFill/>
          </a:ln>
        </p:spPr>
        <p:txBody>
          <a:bodyPr anchorCtr="0" anchor="ctr" bIns="45700" lIns="91425" spcFirstLastPara="1" rIns="91425" wrap="square" tIns="45700">
            <a:noAutofit/>
          </a:bodyPr>
          <a:lstStyle>
            <a:lvl1pPr indent="-381000" lvl="0" marL="457200" marR="0" rtl="0" algn="l">
              <a:spcBef>
                <a:spcPts val="480"/>
              </a:spcBef>
              <a:spcAft>
                <a:spcPts val="0"/>
              </a:spcAft>
              <a:buClr>
                <a:schemeClr val="accent1"/>
              </a:buClr>
              <a:buSzPts val="2400"/>
              <a:buFont typeface="Arial"/>
              <a:buChar char="•"/>
              <a:defRPr b="0" i="0" sz="2400" u="none" cap="none" strike="noStrike">
                <a:solidFill>
                  <a:schemeClr val="dk2"/>
                </a:solidFill>
                <a:latin typeface="Times New Roman"/>
                <a:ea typeface="Times New Roman"/>
                <a:cs typeface="Times New Roman"/>
                <a:sym typeface="Times New Roman"/>
              </a:defRPr>
            </a:lvl1pPr>
            <a:lvl2pPr indent="-368300" lvl="1" marL="914400" marR="0" rtl="0" algn="l">
              <a:spcBef>
                <a:spcPts val="440"/>
              </a:spcBef>
              <a:spcAft>
                <a:spcPts val="0"/>
              </a:spcAft>
              <a:buClr>
                <a:schemeClr val="accent1"/>
              </a:buClr>
              <a:buSzPts val="2200"/>
              <a:buFont typeface="Arial"/>
              <a:buChar char="•"/>
              <a:defRPr b="0" i="0" sz="2200" u="none" cap="none" strike="noStrike">
                <a:solidFill>
                  <a:schemeClr val="dk2"/>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2"/>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8" name="Google Shape;8;p27"/>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200" u="none" cap="none" strike="noStrike">
                <a:solidFill>
                  <a:srgbClr val="454545"/>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 name="Google Shape;9;p27"/>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444444"/>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pic>
        <p:nvPicPr>
          <p:cNvPr id="10" name="Google Shape;10;p27"/>
          <p:cNvPicPr preferRelativeResize="0"/>
          <p:nvPr/>
        </p:nvPicPr>
        <p:blipFill rotWithShape="1">
          <a:blip r:embed="rId2">
            <a:alphaModFix/>
          </a:blip>
          <a:srcRect b="0" l="0" r="0" t="0"/>
          <a:stretch/>
        </p:blipFill>
        <p:spPr>
          <a:xfrm>
            <a:off x="158750" y="290513"/>
            <a:ext cx="3683000" cy="1054100"/>
          </a:xfrm>
          <a:prstGeom prst="rect">
            <a:avLst/>
          </a:prstGeom>
          <a:noFill/>
          <a:ln>
            <a:noFill/>
          </a:ln>
        </p:spPr>
      </p:pic>
      <p:pic>
        <p:nvPicPr>
          <p:cNvPr descr="Tanda warna.png" id="11" name="Google Shape;11;p27"/>
          <p:cNvPicPr preferRelativeResize="0"/>
          <p:nvPr/>
        </p:nvPicPr>
        <p:blipFill rotWithShape="1">
          <a:blip r:embed="rId3">
            <a:alphaModFix/>
          </a:blip>
          <a:srcRect b="0" l="0" r="0" t="0"/>
          <a:stretch/>
        </p:blipFill>
        <p:spPr>
          <a:xfrm>
            <a:off x="0" y="4843463"/>
            <a:ext cx="439738" cy="1209675"/>
          </a:xfrm>
          <a:prstGeom prst="rect">
            <a:avLst/>
          </a:prstGeom>
          <a:noFill/>
          <a:ln>
            <a:noFill/>
          </a:ln>
        </p:spPr>
      </p:pic>
      <p:pic>
        <p:nvPicPr>
          <p:cNvPr descr="biru.png" id="12" name="Google Shape;12;p27"/>
          <p:cNvPicPr preferRelativeResize="0"/>
          <p:nvPr/>
        </p:nvPicPr>
        <p:blipFill rotWithShape="1">
          <a:blip r:embed="rId4">
            <a:alphaModFix/>
          </a:blip>
          <a:srcRect b="0" l="0" r="0" t="0"/>
          <a:stretch/>
        </p:blipFill>
        <p:spPr>
          <a:xfrm>
            <a:off x="4010025" y="673100"/>
            <a:ext cx="5146675" cy="431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namawebsite/wp-admin" TargetMode="External"/><Relationship Id="rId4" Type="http://schemas.openxmlformats.org/officeDocument/2006/relationships/hyperlink" Target="http://namawebsit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apachefriends.org/index.html"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localhost/phpmyadmin"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ordpress.org/"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localhost/wordpress"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namawebsite/cpanel"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762000" y="3638550"/>
            <a:ext cx="7543800" cy="10858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ID"/>
              <a:t>Instalasi Wordpress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0"/>
          <p:cNvSpPr txBox="1"/>
          <p:nvPr>
            <p:ph type="title"/>
          </p:nvPr>
        </p:nvSpPr>
        <p:spPr>
          <a:xfrm rot="-5400000">
            <a:off x="-910911" y="3436624"/>
            <a:ext cx="2240922" cy="41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1800"/>
              <a:t>One click installation</a:t>
            </a:r>
            <a:endParaRPr/>
          </a:p>
        </p:txBody>
      </p:sp>
      <p:sp>
        <p:nvSpPr>
          <p:cNvPr id="143" name="Google Shape;143;p10"/>
          <p:cNvSpPr txBox="1"/>
          <p:nvPr>
            <p:ph idx="1" type="body"/>
          </p:nvPr>
        </p:nvSpPr>
        <p:spPr>
          <a:xfrm>
            <a:off x="762000" y="2525713"/>
            <a:ext cx="7620000" cy="2240922"/>
          </a:xfrm>
          <a:prstGeom prst="rect">
            <a:avLst/>
          </a:prstGeom>
          <a:noFill/>
          <a:ln>
            <a:noFill/>
          </a:ln>
        </p:spPr>
        <p:txBody>
          <a:bodyPr anchorCtr="0" anchor="ctr" bIns="45700" lIns="91425" spcFirstLastPara="1" rIns="91425" wrap="square" tIns="45700">
            <a:noAutofit/>
          </a:bodyPr>
          <a:lstStyle/>
          <a:p>
            <a:pPr indent="-342900" lvl="0" marL="342900" rtl="0" algn="just">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Bila sudah berhasil terinstal, silahkan login dengan menggunakan url: </a:t>
            </a:r>
            <a:r>
              <a:rPr lang="en-ID" sz="1800" u="sng">
                <a:solidFill>
                  <a:srgbClr val="0563C1"/>
                </a:solidFill>
                <a:latin typeface="Times New Roman"/>
                <a:ea typeface="Times New Roman"/>
                <a:cs typeface="Times New Roman"/>
                <a:sym typeface="Times New Roman"/>
                <a:hlinkClick r:id="rId3">
                  <a:extLst>
                    <a:ext uri="{A12FA001-AC4F-418D-AE19-62706E023703}">
                      <ahyp:hlinkClr val="tx"/>
                    </a:ext>
                  </a:extLst>
                </a:hlinkClick>
              </a:rPr>
              <a:t>http://namawebsite/wp-admin</a:t>
            </a:r>
            <a:r>
              <a:rPr lang="en-ID" sz="1800">
                <a:latin typeface="Times New Roman"/>
                <a:ea typeface="Times New Roman"/>
                <a:cs typeface="Times New Roman"/>
                <a:sym typeface="Times New Roman"/>
              </a:rPr>
              <a:t> untuk mengelola website.</a:t>
            </a:r>
            <a:endParaRPr sz="1800">
              <a:latin typeface="Calibri"/>
              <a:ea typeface="Calibri"/>
              <a:cs typeface="Calibri"/>
              <a:sym typeface="Calibri"/>
            </a:endParaRPr>
          </a:p>
          <a:p>
            <a:pPr indent="-342900" lvl="0" marL="342900" rtl="0" algn="just">
              <a:lnSpc>
                <a:spcPct val="107000"/>
              </a:lnSpc>
              <a:spcBef>
                <a:spcPts val="360"/>
              </a:spcBef>
              <a:spcAft>
                <a:spcPts val="0"/>
              </a:spcAft>
              <a:buSzPts val="1800"/>
              <a:buFont typeface="Noto Sans Symbols"/>
              <a:buChar char="∙"/>
            </a:pPr>
            <a:r>
              <a:rPr lang="en-ID" sz="1800">
                <a:latin typeface="Times New Roman"/>
                <a:ea typeface="Times New Roman"/>
                <a:cs typeface="Times New Roman"/>
                <a:sym typeface="Times New Roman"/>
              </a:rPr>
              <a:t>Untuk mengakses langsung website tersebut cukup ketikkan </a:t>
            </a:r>
            <a:r>
              <a:rPr lang="en-ID" sz="1800" u="sng">
                <a:solidFill>
                  <a:srgbClr val="0563C1"/>
                </a:solidFill>
                <a:latin typeface="Times New Roman"/>
                <a:ea typeface="Times New Roman"/>
                <a:cs typeface="Times New Roman"/>
                <a:sym typeface="Times New Roman"/>
                <a:hlinkClick r:id="rId4">
                  <a:extLst>
                    <a:ext uri="{A12FA001-AC4F-418D-AE19-62706E023703}">
                      <ahyp:hlinkClr val="tx"/>
                    </a:ext>
                  </a:extLst>
                </a:hlinkClick>
              </a:rPr>
              <a:t>http://namawebsite</a:t>
            </a: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Instal di Lokal</a:t>
            </a:r>
            <a:endParaRPr/>
          </a:p>
        </p:txBody>
      </p:sp>
      <p:sp>
        <p:nvSpPr>
          <p:cNvPr id="149" name="Google Shape;149;p11"/>
          <p:cNvSpPr txBox="1"/>
          <p:nvPr>
            <p:ph idx="1" type="body"/>
          </p:nvPr>
        </p:nvSpPr>
        <p:spPr>
          <a:xfrm>
            <a:off x="762000" y="3056968"/>
            <a:ext cx="7620000" cy="2187071"/>
          </a:xfrm>
          <a:prstGeom prst="rect">
            <a:avLst/>
          </a:prstGeom>
          <a:noFill/>
          <a:ln>
            <a:noFill/>
          </a:ln>
        </p:spPr>
        <p:txBody>
          <a:bodyPr anchorCtr="0" anchor="ctr" bIns="45700" lIns="91425" spcFirstLastPara="1" rIns="91425" wrap="square" tIns="45700">
            <a:noAutofit/>
          </a:bodyPr>
          <a:lstStyle/>
          <a:p>
            <a:pPr indent="-270510" lvl="0" marL="270510" rtl="0" algn="just">
              <a:lnSpc>
                <a:spcPct val="107000"/>
              </a:lnSpc>
              <a:spcBef>
                <a:spcPts val="0"/>
              </a:spcBef>
              <a:spcAft>
                <a:spcPts val="0"/>
              </a:spcAft>
              <a:buSzPts val="2400"/>
              <a:buChar char="•"/>
            </a:pPr>
            <a:r>
              <a:rPr lang="en-ID">
                <a:latin typeface="Times New Roman"/>
                <a:ea typeface="Times New Roman"/>
                <a:cs typeface="Times New Roman"/>
                <a:sym typeface="Times New Roman"/>
              </a:rPr>
              <a:t>Cara selanjutnya untuk menginstal wordpress di localhost. Localhost merupakan server lokal yang diinstall pada komputer atau laptop. Dengan menggunakan localhost atau server lokal bisa membuat website dengan wordpress secara offline.</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2"/>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155" name="Google Shape;155;p12"/>
          <p:cNvSpPr txBox="1"/>
          <p:nvPr>
            <p:ph idx="1" type="body"/>
          </p:nvPr>
        </p:nvSpPr>
        <p:spPr>
          <a:xfrm>
            <a:off x="877910" y="2131597"/>
            <a:ext cx="7620000" cy="3093554"/>
          </a:xfrm>
          <a:prstGeom prst="rect">
            <a:avLst/>
          </a:prstGeom>
          <a:noFill/>
          <a:ln>
            <a:noFill/>
          </a:ln>
        </p:spPr>
        <p:txBody>
          <a:bodyPr anchorCtr="0" anchor="ctr" bIns="45700" lIns="91425" spcFirstLastPara="1" rIns="91425" wrap="square" tIns="45700">
            <a:noAutofit/>
          </a:bodyPr>
          <a:lstStyle/>
          <a:p>
            <a:pPr indent="-342900" lvl="0" marL="342900" rtl="0" algn="l">
              <a:lnSpc>
                <a:spcPct val="107000"/>
              </a:lnSpc>
              <a:spcBef>
                <a:spcPts val="0"/>
              </a:spcBef>
              <a:spcAft>
                <a:spcPts val="0"/>
              </a:spcAft>
              <a:buSzPts val="2400"/>
              <a:buFont typeface="Noto Sans Symbols"/>
              <a:buChar char="∙"/>
            </a:pPr>
            <a:r>
              <a:rPr lang="en-ID">
                <a:latin typeface="Times New Roman"/>
                <a:ea typeface="Times New Roman"/>
                <a:cs typeface="Times New Roman"/>
                <a:sym typeface="Times New Roman"/>
              </a:rPr>
              <a:t>Download </a:t>
            </a:r>
            <a:r>
              <a:rPr b="1" lang="en-ID">
                <a:latin typeface="Times New Roman"/>
                <a:ea typeface="Times New Roman"/>
                <a:cs typeface="Times New Roman"/>
                <a:sym typeface="Times New Roman"/>
              </a:rPr>
              <a:t>XAMPP</a:t>
            </a:r>
            <a:endParaRPr>
              <a:latin typeface="Calibri"/>
              <a:ea typeface="Calibri"/>
              <a:cs typeface="Calibri"/>
              <a:sym typeface="Calibri"/>
            </a:endParaRPr>
          </a:p>
          <a:p>
            <a:pPr indent="0" lvl="0" marL="177165" rtl="0" algn="just">
              <a:lnSpc>
                <a:spcPct val="107000"/>
              </a:lnSpc>
              <a:spcBef>
                <a:spcPts val="1280"/>
              </a:spcBef>
              <a:spcAft>
                <a:spcPts val="0"/>
              </a:spcAft>
              <a:buSzPts val="2400"/>
              <a:buNone/>
            </a:pPr>
            <a:r>
              <a:rPr lang="en-ID">
                <a:latin typeface="Times New Roman"/>
                <a:ea typeface="Times New Roman"/>
                <a:cs typeface="Times New Roman"/>
                <a:sym typeface="Times New Roman"/>
              </a:rPr>
              <a:t>XAMPP adalah software web server yang dapat menjalankan kode PHP dan MySQL. WordPress pun berjalan menggunakan PHP dan MySQL maka dapat menggunakan XAMPP sebagai server lokal untuk menjalankan WordPress.</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3"/>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161" name="Google Shape;161;p13"/>
          <p:cNvSpPr txBox="1"/>
          <p:nvPr>
            <p:ph idx="1" type="body"/>
          </p:nvPr>
        </p:nvSpPr>
        <p:spPr>
          <a:xfrm>
            <a:off x="877910" y="1455600"/>
            <a:ext cx="7620000" cy="1532300"/>
          </a:xfrm>
          <a:prstGeom prst="rect">
            <a:avLst/>
          </a:prstGeom>
          <a:noFill/>
          <a:ln>
            <a:noFill/>
          </a:ln>
        </p:spPr>
        <p:txBody>
          <a:bodyPr anchorCtr="0" anchor="ctr" bIns="45700" lIns="91425" spcFirstLastPara="1" rIns="91425" wrap="square" tIns="45700">
            <a:noAutofit/>
          </a:bodyPr>
          <a:lstStyle/>
          <a:p>
            <a:pPr indent="0" lvl="0" marL="177165" rtl="0" algn="l">
              <a:lnSpc>
                <a:spcPct val="107000"/>
              </a:lnSpc>
              <a:spcBef>
                <a:spcPts val="0"/>
              </a:spcBef>
              <a:spcAft>
                <a:spcPts val="0"/>
              </a:spcAft>
              <a:buSzPts val="2400"/>
              <a:buNone/>
            </a:pPr>
            <a:r>
              <a:rPr lang="en-ID">
                <a:latin typeface="Times New Roman"/>
                <a:ea typeface="Times New Roman"/>
                <a:cs typeface="Times New Roman"/>
                <a:sym typeface="Times New Roman"/>
              </a:rPr>
              <a:t>Kunjungi situs resmi </a:t>
            </a:r>
            <a:r>
              <a:rPr lang="en-ID" u="sng">
                <a:solidFill>
                  <a:srgbClr val="0563C1"/>
                </a:solidFill>
                <a:latin typeface="Times New Roman"/>
                <a:ea typeface="Times New Roman"/>
                <a:cs typeface="Times New Roman"/>
                <a:sym typeface="Times New Roman"/>
                <a:hlinkClick r:id="rId3">
                  <a:extLst>
                    <a:ext uri="{A12FA001-AC4F-418D-AE19-62706E023703}">
                      <ahyp:hlinkClr val="tx"/>
                    </a:ext>
                  </a:extLst>
                </a:hlinkClick>
              </a:rPr>
              <a:t>https://www.apachefriends.org/index.html</a:t>
            </a:r>
            <a:r>
              <a:rPr lang="en-ID">
                <a:latin typeface="Times New Roman"/>
                <a:ea typeface="Times New Roman"/>
                <a:cs typeface="Times New Roman"/>
                <a:sym typeface="Times New Roman"/>
              </a:rPr>
              <a:t> dan download versi terbaru dari XAMPP.</a:t>
            </a:r>
            <a:endParaRPr>
              <a:latin typeface="Calibri"/>
              <a:ea typeface="Calibri"/>
              <a:cs typeface="Calibri"/>
              <a:sym typeface="Calibri"/>
            </a:endParaRPr>
          </a:p>
        </p:txBody>
      </p:sp>
      <p:pic>
        <p:nvPicPr>
          <p:cNvPr id="162" name="Google Shape;162;p13"/>
          <p:cNvPicPr preferRelativeResize="0"/>
          <p:nvPr/>
        </p:nvPicPr>
        <p:blipFill rotWithShape="1">
          <a:blip r:embed="rId4">
            <a:alphaModFix/>
          </a:blip>
          <a:srcRect b="19809" l="0" r="0" t="0"/>
          <a:stretch/>
        </p:blipFill>
        <p:spPr>
          <a:xfrm>
            <a:off x="1462629" y="3338849"/>
            <a:ext cx="6218742" cy="2314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168" name="Google Shape;168;p14"/>
          <p:cNvSpPr txBox="1"/>
          <p:nvPr>
            <p:ph idx="1" type="body"/>
          </p:nvPr>
        </p:nvSpPr>
        <p:spPr>
          <a:xfrm>
            <a:off x="877910" y="1217197"/>
            <a:ext cx="7620000" cy="1616155"/>
          </a:xfrm>
          <a:prstGeom prst="rect">
            <a:avLst/>
          </a:prstGeom>
          <a:noFill/>
          <a:ln>
            <a:noFill/>
          </a:ln>
        </p:spPr>
        <p:txBody>
          <a:bodyPr anchorCtr="0" anchor="ctr" bIns="45700" lIns="91425" spcFirstLastPara="1" rIns="91425" wrap="square" tIns="45700">
            <a:noAutofit/>
          </a:bodyPr>
          <a:lstStyle/>
          <a:p>
            <a:pPr indent="-342900" lvl="0" marL="342900" rtl="0" algn="l">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Install dan jalankan XAMPP</a:t>
            </a:r>
            <a:endParaRPr/>
          </a:p>
          <a:p>
            <a:pPr indent="0" lvl="0" marL="0" rtl="0" algn="l">
              <a:lnSpc>
                <a:spcPct val="107000"/>
              </a:lnSpc>
              <a:spcBef>
                <a:spcPts val="1160"/>
              </a:spcBef>
              <a:spcAft>
                <a:spcPts val="0"/>
              </a:spcAft>
              <a:buSzPts val="1800"/>
              <a:buNone/>
            </a:pPr>
            <a:r>
              <a:rPr lang="en-ID" sz="1800">
                <a:latin typeface="Times New Roman"/>
                <a:ea typeface="Times New Roman"/>
                <a:cs typeface="Times New Roman"/>
                <a:sym typeface="Times New Roman"/>
              </a:rPr>
              <a:t>Setelah terinstal, akan terdapat icon XAMPP pada desktop atau menu XAMPP pada start program. Silakan klik dan akan terlihat Control Panel XAMPP. Klik tombol Start pada Apache dan MySQL.</a:t>
            </a:r>
            <a:endParaRPr/>
          </a:p>
        </p:txBody>
      </p:sp>
      <p:sp>
        <p:nvSpPr>
          <p:cNvPr id="169" name="Google Shape;169;p14"/>
          <p:cNvSpPr txBox="1"/>
          <p:nvPr/>
        </p:nvSpPr>
        <p:spPr>
          <a:xfrm>
            <a:off x="877910" y="5370490"/>
            <a:ext cx="7620000" cy="976647"/>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chemeClr val="accent1"/>
              </a:buClr>
              <a:buSzPts val="1800"/>
              <a:buFont typeface="Arial"/>
              <a:buNone/>
            </a:pPr>
            <a:r>
              <a:rPr b="0" i="0" lang="en-ID" sz="1800" u="none" cap="none" strike="noStrike">
                <a:solidFill>
                  <a:schemeClr val="dk2"/>
                </a:solidFill>
                <a:latin typeface="Times New Roman"/>
                <a:ea typeface="Times New Roman"/>
                <a:cs typeface="Times New Roman"/>
                <a:sym typeface="Times New Roman"/>
              </a:rPr>
              <a:t>Untuk menguji apakah server lokal bekerja dengan benar atau tidak dengan cara membuka web browser. Ketikkan URL http://localhost pada address bar. Jika muncul halaman awal XAMPP maka server local telah bekerja.</a:t>
            </a:r>
            <a:endParaRPr/>
          </a:p>
        </p:txBody>
      </p:sp>
      <p:pic>
        <p:nvPicPr>
          <p:cNvPr id="170" name="Google Shape;170;p14"/>
          <p:cNvPicPr preferRelativeResize="0"/>
          <p:nvPr/>
        </p:nvPicPr>
        <p:blipFill rotWithShape="1">
          <a:blip r:embed="rId3">
            <a:alphaModFix/>
          </a:blip>
          <a:srcRect b="0" l="0" r="0" t="0"/>
          <a:stretch/>
        </p:blipFill>
        <p:spPr>
          <a:xfrm>
            <a:off x="2434272" y="2764809"/>
            <a:ext cx="4275455" cy="25196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5"/>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176" name="Google Shape;176;p15"/>
          <p:cNvSpPr txBox="1"/>
          <p:nvPr>
            <p:ph idx="1" type="body"/>
          </p:nvPr>
        </p:nvSpPr>
        <p:spPr>
          <a:xfrm>
            <a:off x="877910" y="1217197"/>
            <a:ext cx="7620000" cy="1616155"/>
          </a:xfrm>
          <a:prstGeom prst="rect">
            <a:avLst/>
          </a:prstGeom>
          <a:noFill/>
          <a:ln>
            <a:noFill/>
          </a:ln>
        </p:spPr>
        <p:txBody>
          <a:bodyPr anchorCtr="0" anchor="ctr" bIns="45700" lIns="91425" spcFirstLastPara="1" rIns="91425" wrap="square" tIns="45700">
            <a:noAutofit/>
          </a:bodyPr>
          <a:lstStyle/>
          <a:p>
            <a:pPr indent="-342900" lvl="0" marL="342900" rtl="0" algn="l">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Membuat </a:t>
            </a:r>
            <a:r>
              <a:rPr b="1" lang="en-ID" sz="1800">
                <a:latin typeface="Times New Roman"/>
                <a:ea typeface="Times New Roman"/>
                <a:cs typeface="Times New Roman"/>
                <a:sym typeface="Times New Roman"/>
              </a:rPr>
              <a:t>Database</a:t>
            </a:r>
            <a:endParaRPr b="1" sz="1800">
              <a:latin typeface="Calibri"/>
              <a:ea typeface="Calibri"/>
              <a:cs typeface="Calibri"/>
              <a:sym typeface="Calibri"/>
            </a:endParaRPr>
          </a:p>
          <a:p>
            <a:pPr indent="0" lvl="0" marL="0" rtl="0" algn="l">
              <a:lnSpc>
                <a:spcPct val="107000"/>
              </a:lnSpc>
              <a:spcBef>
                <a:spcPts val="360"/>
              </a:spcBef>
              <a:spcAft>
                <a:spcPts val="0"/>
              </a:spcAft>
              <a:buSzPts val="1800"/>
              <a:buNone/>
            </a:pPr>
            <a:r>
              <a:rPr lang="en-ID" sz="1800">
                <a:latin typeface="Times New Roman"/>
                <a:ea typeface="Times New Roman"/>
                <a:cs typeface="Times New Roman"/>
                <a:sym typeface="Times New Roman"/>
              </a:rPr>
              <a:t>Langkah selanjutnya adalah membuat database yang digunakan untuk website Wordpress. Ketikkan URL </a:t>
            </a:r>
            <a:r>
              <a:rPr lang="en-ID" sz="1800" u="sng">
                <a:solidFill>
                  <a:srgbClr val="0563C1"/>
                </a:solidFill>
                <a:latin typeface="Times New Roman"/>
                <a:ea typeface="Times New Roman"/>
                <a:cs typeface="Times New Roman"/>
                <a:sym typeface="Times New Roman"/>
                <a:hlinkClick r:id="rId3">
                  <a:extLst>
                    <a:ext uri="{A12FA001-AC4F-418D-AE19-62706E023703}">
                      <ahyp:hlinkClr val="tx"/>
                    </a:ext>
                  </a:extLst>
                </a:hlinkClick>
              </a:rPr>
              <a:t>http://localhost/phpmyadmin</a:t>
            </a:r>
            <a:r>
              <a:rPr lang="en-ID" sz="1800">
                <a:latin typeface="Times New Roman"/>
                <a:ea typeface="Times New Roman"/>
                <a:cs typeface="Times New Roman"/>
                <a:sym typeface="Times New Roman"/>
              </a:rPr>
              <a:t> di browser.</a:t>
            </a:r>
            <a:endParaRPr sz="1800">
              <a:latin typeface="Calibri"/>
              <a:ea typeface="Calibri"/>
              <a:cs typeface="Calibri"/>
              <a:sym typeface="Calibri"/>
            </a:endParaRPr>
          </a:p>
        </p:txBody>
      </p:sp>
      <p:sp>
        <p:nvSpPr>
          <p:cNvPr id="177" name="Google Shape;177;p15"/>
          <p:cNvSpPr txBox="1"/>
          <p:nvPr/>
        </p:nvSpPr>
        <p:spPr>
          <a:xfrm>
            <a:off x="877910" y="4882166"/>
            <a:ext cx="7620000" cy="976647"/>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chemeClr val="accent1"/>
              </a:buClr>
              <a:buSzPts val="1800"/>
              <a:buFont typeface="Arial"/>
              <a:buNone/>
            </a:pPr>
            <a:r>
              <a:rPr b="0" i="0" lang="en-ID" sz="1800" u="none" cap="none" strike="noStrike">
                <a:solidFill>
                  <a:schemeClr val="dk2"/>
                </a:solidFill>
                <a:latin typeface="Times New Roman"/>
                <a:ea typeface="Times New Roman"/>
                <a:cs typeface="Times New Roman"/>
                <a:sym typeface="Times New Roman"/>
              </a:rPr>
              <a:t>Klik menu database di bagian atas dan ketikkan nama database pada kolom create database sesuai dengan keinginan. Setelah itu klik tombol Create.</a:t>
            </a:r>
            <a:endParaRPr/>
          </a:p>
        </p:txBody>
      </p:sp>
      <p:pic>
        <p:nvPicPr>
          <p:cNvPr id="178" name="Google Shape;178;p15"/>
          <p:cNvPicPr preferRelativeResize="0"/>
          <p:nvPr/>
        </p:nvPicPr>
        <p:blipFill rotWithShape="1">
          <a:blip r:embed="rId4">
            <a:alphaModFix/>
          </a:blip>
          <a:srcRect b="0" l="0" r="0" t="0"/>
          <a:stretch/>
        </p:blipFill>
        <p:spPr>
          <a:xfrm>
            <a:off x="1125189" y="2667823"/>
            <a:ext cx="6893622" cy="19213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184" name="Google Shape;184;p16"/>
          <p:cNvSpPr txBox="1"/>
          <p:nvPr>
            <p:ph idx="1" type="body"/>
          </p:nvPr>
        </p:nvSpPr>
        <p:spPr>
          <a:xfrm>
            <a:off x="980941" y="1777285"/>
            <a:ext cx="7620000" cy="1056067"/>
          </a:xfrm>
          <a:prstGeom prst="rect">
            <a:avLst/>
          </a:prstGeom>
          <a:noFill/>
          <a:ln>
            <a:noFill/>
          </a:ln>
        </p:spPr>
        <p:txBody>
          <a:bodyPr anchorCtr="0" anchor="ctr" bIns="45700" lIns="91425" spcFirstLastPara="1" rIns="91425" wrap="square" tIns="45700">
            <a:noAutofit/>
          </a:bodyPr>
          <a:lstStyle/>
          <a:p>
            <a:pPr indent="-342900" lvl="0" marL="342900" rtl="0" algn="l">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Download </a:t>
            </a:r>
            <a:r>
              <a:rPr b="1" lang="en-ID" sz="1800">
                <a:latin typeface="Times New Roman"/>
                <a:ea typeface="Times New Roman"/>
                <a:cs typeface="Times New Roman"/>
                <a:sym typeface="Times New Roman"/>
              </a:rPr>
              <a:t>Wordpress</a:t>
            </a:r>
            <a:endParaRPr sz="1800">
              <a:latin typeface="Calibri"/>
              <a:ea typeface="Calibri"/>
              <a:cs typeface="Calibri"/>
              <a:sym typeface="Calibri"/>
            </a:endParaRPr>
          </a:p>
          <a:p>
            <a:pPr indent="0" lvl="0" marL="184150" rtl="0" algn="l">
              <a:lnSpc>
                <a:spcPct val="107000"/>
              </a:lnSpc>
              <a:spcBef>
                <a:spcPts val="360"/>
              </a:spcBef>
              <a:spcAft>
                <a:spcPts val="0"/>
              </a:spcAft>
              <a:buSzPts val="1800"/>
              <a:buNone/>
            </a:pPr>
            <a:r>
              <a:rPr lang="en-ID" sz="1800">
                <a:latin typeface="Times New Roman"/>
                <a:ea typeface="Times New Roman"/>
                <a:cs typeface="Times New Roman"/>
                <a:sym typeface="Times New Roman"/>
              </a:rPr>
              <a:t>Kunjungi situs resmi Wordpress di </a:t>
            </a:r>
            <a:r>
              <a:rPr lang="en-ID" sz="1800" u="sng">
                <a:solidFill>
                  <a:srgbClr val="0563C1"/>
                </a:solidFill>
                <a:latin typeface="Times New Roman"/>
                <a:ea typeface="Times New Roman"/>
                <a:cs typeface="Times New Roman"/>
                <a:sym typeface="Times New Roman"/>
                <a:hlinkClick r:id="rId3">
                  <a:extLst>
                    <a:ext uri="{A12FA001-AC4F-418D-AE19-62706E023703}">
                      <ahyp:hlinkClr val="tx"/>
                    </a:ext>
                  </a:extLst>
                </a:hlinkClick>
              </a:rPr>
              <a:t>http://wordpress.org</a:t>
            </a:r>
            <a:endParaRPr sz="1800">
              <a:latin typeface="Calibri"/>
              <a:ea typeface="Calibri"/>
              <a:cs typeface="Calibri"/>
              <a:sym typeface="Calibri"/>
            </a:endParaRPr>
          </a:p>
        </p:txBody>
      </p:sp>
      <p:pic>
        <p:nvPicPr>
          <p:cNvPr id="185" name="Google Shape;185;p16"/>
          <p:cNvPicPr preferRelativeResize="0"/>
          <p:nvPr/>
        </p:nvPicPr>
        <p:blipFill rotWithShape="1">
          <a:blip r:embed="rId4">
            <a:alphaModFix/>
          </a:blip>
          <a:srcRect b="0" l="0" r="0" t="0"/>
          <a:stretch/>
        </p:blipFill>
        <p:spPr>
          <a:xfrm>
            <a:off x="1292077" y="2701773"/>
            <a:ext cx="6559845" cy="27541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7"/>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191" name="Google Shape;191;p17"/>
          <p:cNvSpPr txBox="1"/>
          <p:nvPr>
            <p:ph idx="1" type="body"/>
          </p:nvPr>
        </p:nvSpPr>
        <p:spPr>
          <a:xfrm>
            <a:off x="3387145" y="1481071"/>
            <a:ext cx="5213796" cy="4340180"/>
          </a:xfrm>
          <a:prstGeom prst="rect">
            <a:avLst/>
          </a:prstGeom>
          <a:noFill/>
          <a:ln>
            <a:noFill/>
          </a:ln>
        </p:spPr>
        <p:txBody>
          <a:bodyPr anchorCtr="0" anchor="ctr" bIns="45700" lIns="91425" spcFirstLastPara="1" rIns="91425" wrap="square" tIns="45700">
            <a:noAutofit/>
          </a:bodyPr>
          <a:lstStyle/>
          <a:p>
            <a:pPr indent="-342900" lvl="0" marL="342900" rtl="0" algn="l">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Instalasi Wordpress</a:t>
            </a:r>
            <a:endParaRPr sz="1800">
              <a:latin typeface="Calibri"/>
              <a:ea typeface="Calibri"/>
              <a:cs typeface="Calibri"/>
              <a:sym typeface="Calibri"/>
            </a:endParaRPr>
          </a:p>
          <a:p>
            <a:pPr indent="0" lvl="0" marL="184150" rtl="0" algn="just">
              <a:lnSpc>
                <a:spcPct val="107000"/>
              </a:lnSpc>
              <a:spcBef>
                <a:spcPts val="360"/>
              </a:spcBef>
              <a:spcAft>
                <a:spcPts val="0"/>
              </a:spcAft>
              <a:buSzPts val="1800"/>
              <a:buNone/>
            </a:pPr>
            <a:r>
              <a:rPr lang="en-ID" sz="1800">
                <a:latin typeface="Times New Roman"/>
                <a:ea typeface="Times New Roman"/>
                <a:cs typeface="Times New Roman"/>
                <a:sym typeface="Times New Roman"/>
              </a:rPr>
              <a:t>Setelah selesai download file wordpress, ekstrak dan copy ke dalam folder c:/xampp/htdocs/. Setelah itu, ketikkan URL </a:t>
            </a:r>
            <a:r>
              <a:rPr lang="en-ID" sz="1800" u="sng">
                <a:solidFill>
                  <a:srgbClr val="0563C1"/>
                </a:solidFill>
                <a:latin typeface="Times New Roman"/>
                <a:ea typeface="Times New Roman"/>
                <a:cs typeface="Times New Roman"/>
                <a:sym typeface="Times New Roman"/>
                <a:hlinkClick r:id="rId3">
                  <a:extLst>
                    <a:ext uri="{A12FA001-AC4F-418D-AE19-62706E023703}">
                      <ahyp:hlinkClr val="tx"/>
                    </a:ext>
                  </a:extLst>
                </a:hlinkClick>
              </a:rPr>
              <a:t>http://localhost/wordpress</a:t>
            </a:r>
            <a:r>
              <a:rPr lang="en-ID" sz="1800">
                <a:latin typeface="Times New Roman"/>
                <a:ea typeface="Times New Roman"/>
                <a:cs typeface="Times New Roman"/>
                <a:sym typeface="Times New Roman"/>
              </a:rPr>
              <a:t> pada browser.</a:t>
            </a:r>
            <a:r>
              <a:rPr lang="en-ID" sz="1800">
                <a:latin typeface="Calibri"/>
                <a:ea typeface="Calibri"/>
                <a:cs typeface="Calibri"/>
                <a:sym typeface="Calibri"/>
              </a:rPr>
              <a:t> </a:t>
            </a:r>
            <a:r>
              <a:rPr lang="en-ID" sz="1800">
                <a:latin typeface="Times New Roman"/>
                <a:ea typeface="Times New Roman"/>
                <a:cs typeface="Times New Roman"/>
                <a:sym typeface="Times New Roman"/>
              </a:rPr>
              <a:t>Jika berhasil akan tampil proses instalasi wordpress berupa pengaturan bahasa. Silahkan pilih bahasa dan klik </a:t>
            </a:r>
            <a:r>
              <a:rPr b="1" lang="en-ID" sz="1800">
                <a:latin typeface="Times New Roman"/>
                <a:ea typeface="Times New Roman"/>
                <a:cs typeface="Times New Roman"/>
                <a:sym typeface="Times New Roman"/>
              </a:rPr>
              <a:t>Continue.</a:t>
            </a:r>
            <a:endParaRPr sz="1800">
              <a:latin typeface="Calibri"/>
              <a:ea typeface="Calibri"/>
              <a:cs typeface="Calibri"/>
              <a:sym typeface="Calibri"/>
            </a:endParaRPr>
          </a:p>
        </p:txBody>
      </p:sp>
      <p:pic>
        <p:nvPicPr>
          <p:cNvPr id="192" name="Google Shape;192;p17"/>
          <p:cNvPicPr preferRelativeResize="0"/>
          <p:nvPr/>
        </p:nvPicPr>
        <p:blipFill rotWithShape="1">
          <a:blip r:embed="rId4">
            <a:alphaModFix/>
          </a:blip>
          <a:srcRect b="0" l="0" r="0" t="0"/>
          <a:stretch/>
        </p:blipFill>
        <p:spPr>
          <a:xfrm>
            <a:off x="1163150" y="1954284"/>
            <a:ext cx="2129790" cy="35998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198" name="Google Shape;198;p18"/>
          <p:cNvSpPr txBox="1"/>
          <p:nvPr>
            <p:ph idx="1" type="body"/>
          </p:nvPr>
        </p:nvSpPr>
        <p:spPr>
          <a:xfrm>
            <a:off x="669701" y="1481071"/>
            <a:ext cx="7931240" cy="1030309"/>
          </a:xfrm>
          <a:prstGeom prst="rect">
            <a:avLst/>
          </a:prstGeom>
          <a:noFill/>
          <a:ln>
            <a:noFill/>
          </a:ln>
        </p:spPr>
        <p:txBody>
          <a:bodyPr anchorCtr="0" anchor="ctr" bIns="45700" lIns="91425" spcFirstLastPara="1" rIns="91425" wrap="square" tIns="45700">
            <a:noAutofit/>
          </a:bodyPr>
          <a:lstStyle/>
          <a:p>
            <a:pPr indent="-342900" lvl="0" marL="342900" rtl="0" algn="l">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Selanjutnya akan muncul halaman penjelasan database, username, password, dan nama host. Klik Let’s go.</a:t>
            </a:r>
            <a:endParaRPr sz="1800">
              <a:latin typeface="Calibri"/>
              <a:ea typeface="Calibri"/>
              <a:cs typeface="Calibri"/>
              <a:sym typeface="Calibri"/>
            </a:endParaRPr>
          </a:p>
        </p:txBody>
      </p:sp>
      <p:pic>
        <p:nvPicPr>
          <p:cNvPr id="199" name="Google Shape;199;p18"/>
          <p:cNvPicPr preferRelativeResize="0"/>
          <p:nvPr/>
        </p:nvPicPr>
        <p:blipFill rotWithShape="1">
          <a:blip r:embed="rId3">
            <a:alphaModFix/>
          </a:blip>
          <a:srcRect b="0" l="0" r="0" t="0"/>
          <a:stretch/>
        </p:blipFill>
        <p:spPr>
          <a:xfrm>
            <a:off x="1275008" y="2298880"/>
            <a:ext cx="6593983" cy="40954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9"/>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205" name="Google Shape;205;p19"/>
          <p:cNvSpPr txBox="1"/>
          <p:nvPr>
            <p:ph idx="1" type="body"/>
          </p:nvPr>
        </p:nvSpPr>
        <p:spPr>
          <a:xfrm>
            <a:off x="606380" y="2010848"/>
            <a:ext cx="7931240" cy="3116687"/>
          </a:xfrm>
          <a:prstGeom prst="rect">
            <a:avLst/>
          </a:prstGeom>
          <a:noFill/>
          <a:ln>
            <a:noFill/>
          </a:ln>
        </p:spPr>
        <p:txBody>
          <a:bodyPr anchorCtr="0" anchor="ctr" bIns="45700" lIns="91425" spcFirstLastPara="1" rIns="91425" wrap="square" tIns="45700">
            <a:noAutofit/>
          </a:bodyPr>
          <a:lstStyle/>
          <a:p>
            <a:pPr indent="-342900" lvl="0" marL="342900" rtl="0" algn="l">
              <a:lnSpc>
                <a:spcPct val="107000"/>
              </a:lnSpc>
              <a:spcBef>
                <a:spcPts val="0"/>
              </a:spcBef>
              <a:spcAft>
                <a:spcPts val="0"/>
              </a:spcAft>
              <a:buSzPts val="2000"/>
              <a:buFont typeface="Noto Sans Symbols"/>
              <a:buChar char="∙"/>
            </a:pPr>
            <a:r>
              <a:rPr lang="en-ID" sz="2000">
                <a:latin typeface="Times New Roman"/>
                <a:ea typeface="Times New Roman"/>
                <a:cs typeface="Times New Roman"/>
                <a:sym typeface="Times New Roman"/>
              </a:rPr>
              <a:t>Masukkan rincian database</a:t>
            </a:r>
            <a:endParaRPr sz="2000">
              <a:latin typeface="Calibri"/>
              <a:ea typeface="Calibri"/>
              <a:cs typeface="Calibri"/>
              <a:sym typeface="Calibri"/>
            </a:endParaRPr>
          </a:p>
          <a:p>
            <a:pPr indent="-342900" lvl="0" marL="723900" rtl="0" algn="l">
              <a:lnSpc>
                <a:spcPct val="107000"/>
              </a:lnSpc>
              <a:spcBef>
                <a:spcPts val="400"/>
              </a:spcBef>
              <a:spcAft>
                <a:spcPts val="0"/>
              </a:spcAft>
              <a:buSzPts val="2000"/>
              <a:buFont typeface="Noto Sans Symbols"/>
              <a:buChar char="✔"/>
            </a:pPr>
            <a:r>
              <a:rPr lang="en-ID" sz="2000">
                <a:latin typeface="Times New Roman"/>
                <a:ea typeface="Times New Roman"/>
                <a:cs typeface="Times New Roman"/>
                <a:sym typeface="Times New Roman"/>
              </a:rPr>
              <a:t>Database Name diisi dengan wordpress. Jika nama yang diberikan berbeda dengan contoh, maka dapat memasukkan nama database sesuai dengan yang telah di buat pada phpmyadmin.</a:t>
            </a:r>
            <a:endParaRPr sz="2000">
              <a:latin typeface="Calibri"/>
              <a:ea typeface="Calibri"/>
              <a:cs typeface="Calibri"/>
              <a:sym typeface="Calibri"/>
            </a:endParaRPr>
          </a:p>
          <a:p>
            <a:pPr indent="-342900" lvl="0" marL="723900" rtl="0" algn="l">
              <a:lnSpc>
                <a:spcPct val="107000"/>
              </a:lnSpc>
              <a:spcBef>
                <a:spcPts val="400"/>
              </a:spcBef>
              <a:spcAft>
                <a:spcPts val="0"/>
              </a:spcAft>
              <a:buSzPts val="2000"/>
              <a:buFont typeface="Noto Sans Symbols"/>
              <a:buChar char="✔"/>
            </a:pPr>
            <a:r>
              <a:rPr lang="en-ID" sz="2000">
                <a:latin typeface="Times New Roman"/>
                <a:ea typeface="Times New Roman"/>
                <a:cs typeface="Times New Roman"/>
                <a:sym typeface="Times New Roman"/>
              </a:rPr>
              <a:t>Username diisi dengan root. Username default adalah root kecuali telah diubah.</a:t>
            </a:r>
            <a:endParaRPr sz="2000">
              <a:latin typeface="Calibri"/>
              <a:ea typeface="Calibri"/>
              <a:cs typeface="Calibri"/>
              <a:sym typeface="Calibri"/>
            </a:endParaRPr>
          </a:p>
          <a:p>
            <a:pPr indent="-342900" lvl="0" marL="723900" rtl="0" algn="l">
              <a:lnSpc>
                <a:spcPct val="107000"/>
              </a:lnSpc>
              <a:spcBef>
                <a:spcPts val="400"/>
              </a:spcBef>
              <a:spcAft>
                <a:spcPts val="0"/>
              </a:spcAft>
              <a:buSzPts val="2000"/>
              <a:buFont typeface="Noto Sans Symbols"/>
              <a:buChar char="✔"/>
            </a:pPr>
            <a:r>
              <a:rPr lang="en-ID" sz="2000">
                <a:latin typeface="Times New Roman"/>
                <a:ea typeface="Times New Roman"/>
                <a:cs typeface="Times New Roman"/>
                <a:sym typeface="Times New Roman"/>
              </a:rPr>
              <a:t>Password – kosongkan.</a:t>
            </a:r>
            <a:endParaRPr sz="2000">
              <a:latin typeface="Calibri"/>
              <a:ea typeface="Calibri"/>
              <a:cs typeface="Calibri"/>
              <a:sym typeface="Calibri"/>
            </a:endParaRPr>
          </a:p>
          <a:p>
            <a:pPr indent="-342900" lvl="0" marL="723900" rtl="0" algn="l">
              <a:lnSpc>
                <a:spcPct val="107000"/>
              </a:lnSpc>
              <a:spcBef>
                <a:spcPts val="400"/>
              </a:spcBef>
              <a:spcAft>
                <a:spcPts val="0"/>
              </a:spcAft>
              <a:buSzPts val="2000"/>
              <a:buFont typeface="Noto Sans Symbols"/>
              <a:buChar char="✔"/>
            </a:pPr>
            <a:r>
              <a:rPr lang="en-ID" sz="2000">
                <a:latin typeface="Times New Roman"/>
                <a:ea typeface="Times New Roman"/>
                <a:cs typeface="Times New Roman"/>
                <a:sym typeface="Times New Roman"/>
              </a:rPr>
              <a:t>Database Host diisi dengan localhost.</a:t>
            </a:r>
            <a:endParaRPr sz="2000">
              <a:latin typeface="Calibri"/>
              <a:ea typeface="Calibri"/>
              <a:cs typeface="Calibri"/>
              <a:sym typeface="Calibri"/>
            </a:endParaRPr>
          </a:p>
          <a:p>
            <a:pPr indent="-342900" lvl="0" marL="723900" rtl="0" algn="l">
              <a:lnSpc>
                <a:spcPct val="107000"/>
              </a:lnSpc>
              <a:spcBef>
                <a:spcPts val="400"/>
              </a:spcBef>
              <a:spcAft>
                <a:spcPts val="0"/>
              </a:spcAft>
              <a:buSzPts val="2000"/>
              <a:buFont typeface="Noto Sans Symbols"/>
              <a:buChar char="✔"/>
            </a:pPr>
            <a:r>
              <a:rPr lang="en-ID" sz="2000">
                <a:latin typeface="Times New Roman"/>
                <a:ea typeface="Times New Roman"/>
                <a:cs typeface="Times New Roman"/>
                <a:sym typeface="Times New Roman"/>
              </a:rPr>
              <a:t>Table Prefix diisi dengan wp_</a:t>
            </a:r>
            <a:endParaRPr sz="2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Instalasi Wordpress</a:t>
            </a:r>
            <a:endParaRPr/>
          </a:p>
        </p:txBody>
      </p:sp>
      <p:sp>
        <p:nvSpPr>
          <p:cNvPr id="89" name="Google Shape;89;p2"/>
          <p:cNvSpPr txBox="1"/>
          <p:nvPr>
            <p:ph idx="1" type="body"/>
          </p:nvPr>
        </p:nvSpPr>
        <p:spPr>
          <a:xfrm>
            <a:off x="762000" y="2525713"/>
            <a:ext cx="7620000" cy="2112962"/>
          </a:xfrm>
          <a:prstGeom prst="rect">
            <a:avLst/>
          </a:prstGeom>
          <a:noFill/>
          <a:ln>
            <a:noFill/>
          </a:ln>
        </p:spPr>
        <p:txBody>
          <a:bodyPr anchorCtr="0" anchor="ctr" bIns="45700" lIns="91425" spcFirstLastPara="1" rIns="91425" wrap="square" tIns="45700">
            <a:noAutofit/>
          </a:bodyPr>
          <a:lstStyle/>
          <a:p>
            <a:pPr indent="-228600" lvl="0" marL="228600" rtl="0" algn="just">
              <a:lnSpc>
                <a:spcPct val="150000"/>
              </a:lnSpc>
              <a:spcBef>
                <a:spcPts val="0"/>
              </a:spcBef>
              <a:spcAft>
                <a:spcPts val="0"/>
              </a:spcAft>
              <a:buSzPts val="1800"/>
              <a:buChar char="•"/>
            </a:pPr>
            <a:r>
              <a:rPr lang="en-ID" sz="1800">
                <a:latin typeface="Times New Roman"/>
                <a:ea typeface="Times New Roman"/>
                <a:cs typeface="Times New Roman"/>
                <a:sym typeface="Times New Roman"/>
              </a:rPr>
              <a:t>Ada 2 cara untuk instalasi wordpress</a:t>
            </a:r>
            <a:endParaRPr sz="1800">
              <a:latin typeface="Calibri"/>
              <a:ea typeface="Calibri"/>
              <a:cs typeface="Calibri"/>
              <a:sym typeface="Calibri"/>
            </a:endParaRPr>
          </a:p>
          <a:p>
            <a:pPr indent="-342900" lvl="0" marL="342900" rtl="0" algn="just">
              <a:lnSpc>
                <a:spcPct val="150000"/>
              </a:lnSpc>
              <a:spcBef>
                <a:spcPts val="1160"/>
              </a:spcBef>
              <a:spcAft>
                <a:spcPts val="0"/>
              </a:spcAft>
              <a:buSzPts val="1800"/>
              <a:buFont typeface="Noto Sans Symbols"/>
              <a:buChar char="✔"/>
            </a:pPr>
            <a:r>
              <a:rPr lang="en-ID" sz="1800">
                <a:latin typeface="Times New Roman"/>
                <a:ea typeface="Times New Roman"/>
                <a:cs typeface="Times New Roman"/>
                <a:sym typeface="Times New Roman"/>
              </a:rPr>
              <a:t>One click installation</a:t>
            </a:r>
            <a:endParaRPr sz="1800">
              <a:latin typeface="Calibri"/>
              <a:ea typeface="Calibri"/>
              <a:cs typeface="Calibri"/>
              <a:sym typeface="Calibri"/>
            </a:endParaRPr>
          </a:p>
          <a:p>
            <a:pPr indent="-342900" lvl="0" marL="342900" rtl="0" algn="just">
              <a:lnSpc>
                <a:spcPct val="150000"/>
              </a:lnSpc>
              <a:spcBef>
                <a:spcPts val="360"/>
              </a:spcBef>
              <a:spcAft>
                <a:spcPts val="0"/>
              </a:spcAft>
              <a:buSzPts val="1800"/>
              <a:buFont typeface="Noto Sans Symbols"/>
              <a:buChar char="✔"/>
            </a:pPr>
            <a:r>
              <a:rPr lang="en-ID" sz="1800">
                <a:latin typeface="Times New Roman"/>
                <a:ea typeface="Times New Roman"/>
                <a:cs typeface="Times New Roman"/>
                <a:sym typeface="Times New Roman"/>
              </a:rPr>
              <a:t>Instal di local</a:t>
            </a:r>
            <a:endParaRPr sz="1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0"/>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211" name="Google Shape;211;p20"/>
          <p:cNvSpPr txBox="1"/>
          <p:nvPr>
            <p:ph idx="1" type="body"/>
          </p:nvPr>
        </p:nvSpPr>
        <p:spPr>
          <a:xfrm>
            <a:off x="544133" y="1433096"/>
            <a:ext cx="7931240" cy="459397"/>
          </a:xfrm>
          <a:prstGeom prst="rect">
            <a:avLst/>
          </a:prstGeom>
          <a:noFill/>
          <a:ln>
            <a:noFill/>
          </a:ln>
        </p:spPr>
        <p:txBody>
          <a:bodyPr anchorCtr="0" anchor="ctr" bIns="45700" lIns="91425" spcFirstLastPara="1" rIns="91425" wrap="square" tIns="45700">
            <a:noAutofit/>
          </a:bodyPr>
          <a:lstStyle/>
          <a:p>
            <a:pPr indent="-342900" lvl="0" marL="342900" rtl="0" algn="l">
              <a:lnSpc>
                <a:spcPct val="107000"/>
              </a:lnSpc>
              <a:spcBef>
                <a:spcPts val="0"/>
              </a:spcBef>
              <a:spcAft>
                <a:spcPts val="0"/>
              </a:spcAft>
              <a:buSzPts val="2000"/>
              <a:buFont typeface="Noto Sans Symbols"/>
              <a:buChar char="∙"/>
            </a:pPr>
            <a:r>
              <a:rPr lang="en-ID" sz="2000">
                <a:latin typeface="Times New Roman"/>
                <a:ea typeface="Times New Roman"/>
                <a:cs typeface="Times New Roman"/>
                <a:sym typeface="Times New Roman"/>
              </a:rPr>
              <a:t>Setelah memasukkan rincian diatas, silakan klik Submit</a:t>
            </a:r>
            <a:endParaRPr sz="2000">
              <a:latin typeface="Calibri"/>
              <a:ea typeface="Calibri"/>
              <a:cs typeface="Calibri"/>
              <a:sym typeface="Calibri"/>
            </a:endParaRPr>
          </a:p>
        </p:txBody>
      </p:sp>
      <p:pic>
        <p:nvPicPr>
          <p:cNvPr id="212" name="Google Shape;212;p20"/>
          <p:cNvPicPr preferRelativeResize="0"/>
          <p:nvPr/>
        </p:nvPicPr>
        <p:blipFill rotWithShape="1">
          <a:blip r:embed="rId3">
            <a:alphaModFix/>
          </a:blip>
          <a:srcRect b="0" l="0" r="0" t="0"/>
          <a:stretch/>
        </p:blipFill>
        <p:spPr>
          <a:xfrm>
            <a:off x="764163" y="1892493"/>
            <a:ext cx="7931239" cy="44199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1"/>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218" name="Google Shape;218;p21"/>
          <p:cNvSpPr txBox="1"/>
          <p:nvPr>
            <p:ph idx="1" type="body"/>
          </p:nvPr>
        </p:nvSpPr>
        <p:spPr>
          <a:xfrm>
            <a:off x="764550" y="1405882"/>
            <a:ext cx="7931240" cy="1234727"/>
          </a:xfrm>
          <a:prstGeom prst="rect">
            <a:avLst/>
          </a:prstGeom>
          <a:noFill/>
          <a:ln>
            <a:noFill/>
          </a:ln>
        </p:spPr>
        <p:txBody>
          <a:bodyPr anchorCtr="0" anchor="ctr" bIns="45700" lIns="91425" spcFirstLastPara="1" rIns="91425" wrap="square" tIns="45700">
            <a:noAutofit/>
          </a:bodyPr>
          <a:lstStyle/>
          <a:p>
            <a:pPr indent="-342900" lvl="0" marL="342900" rtl="0" algn="l">
              <a:lnSpc>
                <a:spcPct val="107000"/>
              </a:lnSpc>
              <a:spcBef>
                <a:spcPts val="0"/>
              </a:spcBef>
              <a:spcAft>
                <a:spcPts val="0"/>
              </a:spcAft>
              <a:buSzPts val="2000"/>
              <a:buFont typeface="Noto Sans Symbols"/>
              <a:buChar char="∙"/>
            </a:pPr>
            <a:r>
              <a:rPr lang="en-ID" sz="2000">
                <a:latin typeface="Times New Roman"/>
                <a:ea typeface="Times New Roman"/>
                <a:cs typeface="Times New Roman"/>
                <a:sym typeface="Times New Roman"/>
              </a:rPr>
              <a:t>Klik pada tombol Run the installation. </a:t>
            </a:r>
            <a:endParaRPr/>
          </a:p>
          <a:p>
            <a:pPr indent="0" lvl="0" marL="0" rtl="0" algn="l">
              <a:lnSpc>
                <a:spcPct val="107000"/>
              </a:lnSpc>
              <a:spcBef>
                <a:spcPts val="400"/>
              </a:spcBef>
              <a:spcAft>
                <a:spcPts val="0"/>
              </a:spcAft>
              <a:buSzPts val="2000"/>
              <a:buNone/>
            </a:pPr>
            <a:r>
              <a:rPr lang="en-ID" sz="2000">
                <a:latin typeface="Times New Roman"/>
                <a:ea typeface="Times New Roman"/>
                <a:cs typeface="Times New Roman"/>
                <a:sym typeface="Times New Roman"/>
              </a:rPr>
              <a:t>Ingat, jika informasi yang diberikan di halaman rincian database tidak benar maka akan mendapatkan beberapa kesalahan.</a:t>
            </a:r>
            <a:endParaRPr/>
          </a:p>
        </p:txBody>
      </p:sp>
      <p:pic>
        <p:nvPicPr>
          <p:cNvPr id="219" name="Google Shape;219;p21"/>
          <p:cNvPicPr preferRelativeResize="0"/>
          <p:nvPr/>
        </p:nvPicPr>
        <p:blipFill rotWithShape="1">
          <a:blip r:embed="rId3">
            <a:alphaModFix/>
          </a:blip>
          <a:srcRect b="0" l="0" r="0" t="0"/>
          <a:stretch/>
        </p:blipFill>
        <p:spPr>
          <a:xfrm>
            <a:off x="862250" y="2951731"/>
            <a:ext cx="7833540" cy="29381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225" name="Google Shape;225;p22"/>
          <p:cNvSpPr txBox="1"/>
          <p:nvPr>
            <p:ph idx="1" type="body"/>
          </p:nvPr>
        </p:nvSpPr>
        <p:spPr>
          <a:xfrm>
            <a:off x="606380" y="1431764"/>
            <a:ext cx="7931240" cy="2784143"/>
          </a:xfrm>
          <a:prstGeom prst="rect">
            <a:avLst/>
          </a:prstGeom>
          <a:noFill/>
          <a:ln>
            <a:noFill/>
          </a:ln>
        </p:spPr>
        <p:txBody>
          <a:bodyPr anchorCtr="0" anchor="ctr" bIns="45700" lIns="91425" spcFirstLastPara="1" rIns="91425" wrap="square" tIns="45700">
            <a:noAutofit/>
          </a:bodyPr>
          <a:lstStyle/>
          <a:p>
            <a:pPr indent="-342900" lvl="0" marL="342900" rtl="0" algn="l">
              <a:lnSpc>
                <a:spcPct val="107000"/>
              </a:lnSpc>
              <a:spcBef>
                <a:spcPts val="0"/>
              </a:spcBef>
              <a:spcAft>
                <a:spcPts val="0"/>
              </a:spcAft>
              <a:buSzPts val="2000"/>
              <a:buFont typeface="Noto Sans Symbols"/>
              <a:buChar char="∙"/>
            </a:pPr>
            <a:r>
              <a:rPr lang="en-ID" sz="2000">
                <a:latin typeface="Times New Roman"/>
                <a:ea typeface="Times New Roman"/>
                <a:cs typeface="Times New Roman"/>
                <a:sym typeface="Times New Roman"/>
              </a:rPr>
              <a:t>Masukkan rincian website Wordpress</a:t>
            </a:r>
            <a:endParaRPr sz="2000">
              <a:latin typeface="Times New Roman"/>
              <a:ea typeface="Times New Roman"/>
              <a:cs typeface="Times New Roman"/>
              <a:sym typeface="Times New Roman"/>
            </a:endParaRPr>
          </a:p>
          <a:p>
            <a:pPr indent="0" lvl="0" marL="0" rtl="0" algn="just">
              <a:lnSpc>
                <a:spcPct val="107000"/>
              </a:lnSpc>
              <a:spcBef>
                <a:spcPts val="400"/>
              </a:spcBef>
              <a:spcAft>
                <a:spcPts val="0"/>
              </a:spcAft>
              <a:buSzPts val="2000"/>
              <a:buNone/>
            </a:pPr>
            <a:r>
              <a:rPr lang="en-ID" sz="2000">
                <a:latin typeface="Times New Roman"/>
                <a:ea typeface="Times New Roman"/>
                <a:cs typeface="Times New Roman"/>
                <a:sym typeface="Times New Roman"/>
              </a:rPr>
              <a:t>Jika proses berhasil maka WordPress akan terhubung ke database dan akan memunculkan halaman yang meminta untuk memasukkan rincian blog seperti nama situs, username, password, dan email. Pastikan ingat username dan password karena akan membutuhkan mereka untuk masuk ke bagian WordPress admin atau Dashboard. Setelah mengisi semua rincian klik install Wordpress.</a:t>
            </a:r>
            <a:endParaRPr/>
          </a:p>
        </p:txBody>
      </p:sp>
      <p:pic>
        <p:nvPicPr>
          <p:cNvPr id="226" name="Google Shape;226;p22"/>
          <p:cNvPicPr preferRelativeResize="0"/>
          <p:nvPr/>
        </p:nvPicPr>
        <p:blipFill rotWithShape="1">
          <a:blip r:embed="rId3">
            <a:alphaModFix/>
          </a:blip>
          <a:srcRect b="0" l="0" r="0" t="0"/>
          <a:stretch/>
        </p:blipFill>
        <p:spPr>
          <a:xfrm>
            <a:off x="3316543" y="4215907"/>
            <a:ext cx="2510913" cy="21565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3"/>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pic>
        <p:nvPicPr>
          <p:cNvPr id="232" name="Google Shape;232;p23"/>
          <p:cNvPicPr preferRelativeResize="0"/>
          <p:nvPr/>
        </p:nvPicPr>
        <p:blipFill rotWithShape="1">
          <a:blip r:embed="rId3">
            <a:alphaModFix/>
          </a:blip>
          <a:srcRect b="0" l="0" r="0" t="0"/>
          <a:stretch/>
        </p:blipFill>
        <p:spPr>
          <a:xfrm>
            <a:off x="1577240" y="1228299"/>
            <a:ext cx="5989519" cy="51441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4"/>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238" name="Google Shape;238;p24"/>
          <p:cNvSpPr txBox="1"/>
          <p:nvPr>
            <p:ph idx="1" type="body"/>
          </p:nvPr>
        </p:nvSpPr>
        <p:spPr>
          <a:xfrm>
            <a:off x="606380" y="1431764"/>
            <a:ext cx="7931240" cy="1236059"/>
          </a:xfrm>
          <a:prstGeom prst="rect">
            <a:avLst/>
          </a:prstGeom>
          <a:noFill/>
          <a:ln>
            <a:noFill/>
          </a:ln>
        </p:spPr>
        <p:txBody>
          <a:bodyPr anchorCtr="0" anchor="ctr" bIns="45700" lIns="91425" spcFirstLastPara="1" rIns="91425" wrap="square" tIns="45700">
            <a:noAutofit/>
          </a:bodyPr>
          <a:lstStyle/>
          <a:p>
            <a:pPr indent="-342900" lvl="0" marL="342900" rtl="0" algn="just">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Login Wordpress</a:t>
            </a:r>
            <a:endParaRPr sz="1800">
              <a:latin typeface="Calibri"/>
              <a:ea typeface="Calibri"/>
              <a:cs typeface="Calibri"/>
              <a:sym typeface="Calibri"/>
            </a:endParaRPr>
          </a:p>
          <a:p>
            <a:pPr indent="0" lvl="0" marL="0" rtl="0" algn="just">
              <a:lnSpc>
                <a:spcPct val="107000"/>
              </a:lnSpc>
              <a:spcBef>
                <a:spcPts val="360"/>
              </a:spcBef>
              <a:spcAft>
                <a:spcPts val="0"/>
              </a:spcAft>
              <a:buSzPts val="1800"/>
              <a:buNone/>
            </a:pPr>
            <a:r>
              <a:rPr lang="en-ID" sz="1800">
                <a:latin typeface="Times New Roman"/>
                <a:ea typeface="Times New Roman"/>
                <a:cs typeface="Times New Roman"/>
                <a:sym typeface="Times New Roman"/>
              </a:rPr>
              <a:t>Setelah proses instalasi selesai, maka sekarang sudah bisa login untuk mengakses dashboard. Masukkan username dan password yang telah dibuat sebelumnya.</a:t>
            </a:r>
            <a:endParaRPr sz="1800">
              <a:latin typeface="Calibri"/>
              <a:ea typeface="Calibri"/>
              <a:cs typeface="Calibri"/>
              <a:sym typeface="Calibri"/>
            </a:endParaRPr>
          </a:p>
        </p:txBody>
      </p:sp>
      <p:pic>
        <p:nvPicPr>
          <p:cNvPr id="239" name="Google Shape;239;p24"/>
          <p:cNvPicPr preferRelativeResize="0"/>
          <p:nvPr/>
        </p:nvPicPr>
        <p:blipFill rotWithShape="1">
          <a:blip r:embed="rId3">
            <a:alphaModFix/>
          </a:blip>
          <a:srcRect b="0" l="0" r="0" t="0"/>
          <a:stretch/>
        </p:blipFill>
        <p:spPr>
          <a:xfrm>
            <a:off x="2824162" y="2667823"/>
            <a:ext cx="3495675" cy="3819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5"/>
          <p:cNvSpPr txBox="1"/>
          <p:nvPr>
            <p:ph type="title"/>
          </p:nvPr>
        </p:nvSpPr>
        <p:spPr>
          <a:xfrm rot="-5400000">
            <a:off x="-679723" y="3465069"/>
            <a:ext cx="2021101" cy="4266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2400"/>
              <a:t>Instal di Lokal</a:t>
            </a:r>
            <a:endParaRPr sz="2400"/>
          </a:p>
        </p:txBody>
      </p:sp>
      <p:sp>
        <p:nvSpPr>
          <p:cNvPr id="245" name="Google Shape;245;p25"/>
          <p:cNvSpPr txBox="1"/>
          <p:nvPr>
            <p:ph idx="1" type="body"/>
          </p:nvPr>
        </p:nvSpPr>
        <p:spPr>
          <a:xfrm>
            <a:off x="606380" y="1431764"/>
            <a:ext cx="7931240" cy="1236059"/>
          </a:xfrm>
          <a:prstGeom prst="rect">
            <a:avLst/>
          </a:prstGeom>
          <a:noFill/>
          <a:ln>
            <a:noFill/>
          </a:ln>
        </p:spPr>
        <p:txBody>
          <a:bodyPr anchorCtr="0" anchor="ctr" bIns="45700" lIns="91425" spcFirstLastPara="1" rIns="91425" wrap="square" tIns="45700">
            <a:noAutofit/>
          </a:bodyPr>
          <a:lstStyle/>
          <a:p>
            <a:pPr indent="-342900" lvl="0" marL="342900" rtl="0" algn="just">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Tampilan Dashboard Admin Wordpress</a:t>
            </a:r>
            <a:endParaRPr sz="1800">
              <a:latin typeface="Calibri"/>
              <a:ea typeface="Calibri"/>
              <a:cs typeface="Calibri"/>
              <a:sym typeface="Calibri"/>
            </a:endParaRPr>
          </a:p>
          <a:p>
            <a:pPr indent="0" lvl="0" marL="184150" rtl="0" algn="just">
              <a:lnSpc>
                <a:spcPct val="107000"/>
              </a:lnSpc>
              <a:spcBef>
                <a:spcPts val="360"/>
              </a:spcBef>
              <a:spcAft>
                <a:spcPts val="0"/>
              </a:spcAft>
              <a:buSzPts val="1800"/>
              <a:buNone/>
            </a:pPr>
            <a:r>
              <a:rPr lang="en-ID" sz="1800">
                <a:latin typeface="Times New Roman"/>
                <a:ea typeface="Times New Roman"/>
                <a:cs typeface="Times New Roman"/>
                <a:sym typeface="Times New Roman"/>
              </a:rPr>
              <a:t>Berikut adalah tampilan ketika sudah berhasil login ke dalam website Wordpress sebagai admin.</a:t>
            </a:r>
            <a:endParaRPr sz="1800">
              <a:latin typeface="Calibri"/>
              <a:ea typeface="Calibri"/>
              <a:cs typeface="Calibri"/>
              <a:sym typeface="Calibri"/>
            </a:endParaRPr>
          </a:p>
        </p:txBody>
      </p:sp>
      <p:pic>
        <p:nvPicPr>
          <p:cNvPr id="246" name="Google Shape;246;p25"/>
          <p:cNvPicPr preferRelativeResize="0"/>
          <p:nvPr/>
        </p:nvPicPr>
        <p:blipFill rotWithShape="1">
          <a:blip r:embed="rId3">
            <a:alphaModFix/>
          </a:blip>
          <a:srcRect b="0" l="0" r="0" t="0"/>
          <a:stretch/>
        </p:blipFill>
        <p:spPr>
          <a:xfrm>
            <a:off x="887104" y="2738915"/>
            <a:ext cx="7650516" cy="357999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ph idx="1" type="body"/>
          </p:nvPr>
        </p:nvSpPr>
        <p:spPr>
          <a:xfrm>
            <a:off x="2830773" y="3429000"/>
            <a:ext cx="3482454" cy="72989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4000"/>
              <a:buFont typeface="Arial"/>
              <a:buNone/>
            </a:pPr>
            <a:r>
              <a:rPr lang="en-ID" sz="4000"/>
              <a:t>Terima Kasih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One click installation</a:t>
            </a:r>
            <a:endParaRPr/>
          </a:p>
        </p:txBody>
      </p:sp>
      <p:sp>
        <p:nvSpPr>
          <p:cNvPr id="95" name="Google Shape;95;p3"/>
          <p:cNvSpPr txBox="1"/>
          <p:nvPr>
            <p:ph idx="1" type="body"/>
          </p:nvPr>
        </p:nvSpPr>
        <p:spPr>
          <a:xfrm>
            <a:off x="762000" y="2811278"/>
            <a:ext cx="7620000" cy="2883414"/>
          </a:xfrm>
          <a:prstGeom prst="rect">
            <a:avLst/>
          </a:prstGeom>
          <a:noFill/>
          <a:ln>
            <a:noFill/>
          </a:ln>
        </p:spPr>
        <p:txBody>
          <a:bodyPr anchorCtr="0" anchor="ctr" bIns="45700" lIns="91425" spcFirstLastPara="1" rIns="91425" wrap="square" tIns="45700">
            <a:noAutofit/>
          </a:bodyPr>
          <a:lstStyle/>
          <a:p>
            <a:pPr indent="-270510" lvl="0" marL="270510" rtl="0" algn="just">
              <a:lnSpc>
                <a:spcPct val="107000"/>
              </a:lnSpc>
              <a:spcBef>
                <a:spcPts val="0"/>
              </a:spcBef>
              <a:spcAft>
                <a:spcPts val="0"/>
              </a:spcAft>
              <a:buSzPts val="2000"/>
              <a:buChar char="•"/>
            </a:pPr>
            <a:r>
              <a:rPr lang="en-ID" sz="2000">
                <a:latin typeface="Times New Roman"/>
                <a:ea typeface="Times New Roman"/>
                <a:cs typeface="Times New Roman"/>
                <a:sym typeface="Times New Roman"/>
              </a:rPr>
              <a:t>Cara ini hanya bisa dilakukan jika kamu sudah memiliki domain dan hosting. Cara membuat website menggunakan wordpress yaitu melalui cPanel.</a:t>
            </a:r>
            <a:endParaRPr sz="2000">
              <a:latin typeface="Calibri"/>
              <a:ea typeface="Calibri"/>
              <a:cs typeface="Calibri"/>
              <a:sym typeface="Calibri"/>
            </a:endParaRPr>
          </a:p>
          <a:p>
            <a:pPr indent="-270510" lvl="0" marL="270510" rtl="0" algn="just">
              <a:lnSpc>
                <a:spcPct val="107000"/>
              </a:lnSpc>
              <a:spcBef>
                <a:spcPts val="1200"/>
              </a:spcBef>
              <a:spcAft>
                <a:spcPts val="0"/>
              </a:spcAft>
              <a:buSzPts val="2000"/>
              <a:buChar char="•"/>
            </a:pPr>
            <a:r>
              <a:rPr lang="en-ID" sz="2000">
                <a:latin typeface="Times New Roman"/>
                <a:ea typeface="Times New Roman"/>
                <a:cs typeface="Times New Roman"/>
                <a:sym typeface="Times New Roman"/>
              </a:rPr>
              <a:t>Pada cPanel terdapat Softaculous, yaitu sebuah fitur tambahan yang berfungsi untuk menginstall cms-cms website. Salah satunya yaitu cms Wordpress. Berikut ini adalah langkah-langkah untuk membangun website Wordpress pada cPanel.</a:t>
            </a:r>
            <a:endParaRPr sz="2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type="title"/>
          </p:nvPr>
        </p:nvSpPr>
        <p:spPr>
          <a:xfrm rot="-5400000">
            <a:off x="-910911" y="3436624"/>
            <a:ext cx="2240922" cy="41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1800"/>
              <a:t>One click installation</a:t>
            </a:r>
            <a:endParaRPr/>
          </a:p>
        </p:txBody>
      </p:sp>
      <p:sp>
        <p:nvSpPr>
          <p:cNvPr id="101" name="Google Shape;101;p4"/>
          <p:cNvSpPr txBox="1"/>
          <p:nvPr>
            <p:ph idx="1" type="body"/>
          </p:nvPr>
        </p:nvSpPr>
        <p:spPr>
          <a:xfrm>
            <a:off x="762000" y="1586181"/>
            <a:ext cx="7620000" cy="2112962"/>
          </a:xfrm>
          <a:prstGeom prst="rect">
            <a:avLst/>
          </a:prstGeom>
          <a:noFill/>
          <a:ln>
            <a:noFill/>
          </a:ln>
        </p:spPr>
        <p:txBody>
          <a:bodyPr anchorCtr="0" anchor="ctr" bIns="45700" lIns="91425" spcFirstLastPara="1" rIns="91425" wrap="square" tIns="45700">
            <a:noAutofit/>
          </a:bodyPr>
          <a:lstStyle/>
          <a:p>
            <a:pPr indent="-342900" lvl="0" marL="342900" rtl="0" algn="just">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Login</a:t>
            </a:r>
            <a:r>
              <a:rPr b="1" lang="en-ID" sz="1800">
                <a:latin typeface="Times New Roman"/>
                <a:ea typeface="Times New Roman"/>
                <a:cs typeface="Times New Roman"/>
                <a:sym typeface="Times New Roman"/>
              </a:rPr>
              <a:t> cPanel</a:t>
            </a:r>
            <a:endParaRPr sz="1800">
              <a:latin typeface="Calibri"/>
              <a:ea typeface="Calibri"/>
              <a:cs typeface="Calibri"/>
              <a:sym typeface="Calibri"/>
            </a:endParaRPr>
          </a:p>
          <a:p>
            <a:pPr indent="-273050" lvl="0" marL="450215" rtl="0" algn="just">
              <a:lnSpc>
                <a:spcPct val="107000"/>
              </a:lnSpc>
              <a:spcBef>
                <a:spcPts val="1160"/>
              </a:spcBef>
              <a:spcAft>
                <a:spcPts val="0"/>
              </a:spcAft>
              <a:buSzPts val="1800"/>
              <a:buChar char="•"/>
            </a:pPr>
            <a:r>
              <a:rPr lang="en-ID" sz="1800">
                <a:latin typeface="Times New Roman"/>
                <a:ea typeface="Times New Roman"/>
                <a:cs typeface="Times New Roman"/>
                <a:sym typeface="Times New Roman"/>
              </a:rPr>
              <a:t>Login ke Cpanel website yang telah dimiliki dengan mengakses </a:t>
            </a:r>
            <a:r>
              <a:rPr lang="en-ID" sz="1800" u="sng">
                <a:solidFill>
                  <a:srgbClr val="0563C1"/>
                </a:solidFill>
                <a:latin typeface="Times New Roman"/>
                <a:ea typeface="Times New Roman"/>
                <a:cs typeface="Times New Roman"/>
                <a:sym typeface="Times New Roman"/>
                <a:hlinkClick r:id="rId3">
                  <a:extLst>
                    <a:ext uri="{A12FA001-AC4F-418D-AE19-62706E023703}">
                      <ahyp:hlinkClr val="tx"/>
                    </a:ext>
                  </a:extLst>
                </a:hlinkClick>
              </a:rPr>
              <a:t>http://namawebsite/cpanel</a:t>
            </a:r>
            <a:r>
              <a:rPr lang="en-ID" sz="1800">
                <a:latin typeface="Times New Roman"/>
                <a:ea typeface="Times New Roman"/>
                <a:cs typeface="Times New Roman"/>
                <a:sym typeface="Times New Roman"/>
              </a:rPr>
              <a:t>.</a:t>
            </a:r>
            <a:endParaRPr sz="1800">
              <a:latin typeface="Calibri"/>
              <a:ea typeface="Calibri"/>
              <a:cs typeface="Calibri"/>
              <a:sym typeface="Calibri"/>
            </a:endParaRPr>
          </a:p>
          <a:p>
            <a:pPr indent="-342900" lvl="0" marL="342900" rtl="0" algn="just">
              <a:lnSpc>
                <a:spcPct val="107000"/>
              </a:lnSpc>
              <a:spcBef>
                <a:spcPts val="1160"/>
              </a:spcBef>
              <a:spcAft>
                <a:spcPts val="0"/>
              </a:spcAft>
              <a:buSzPts val="1800"/>
              <a:buFont typeface="Noto Sans Symbols"/>
              <a:buChar char="∙"/>
            </a:pPr>
            <a:r>
              <a:rPr b="1" lang="en-ID" sz="1800">
                <a:latin typeface="Times New Roman"/>
                <a:ea typeface="Times New Roman"/>
                <a:cs typeface="Times New Roman"/>
                <a:sym typeface="Times New Roman"/>
              </a:rPr>
              <a:t>Masukan username dan password</a:t>
            </a:r>
            <a:r>
              <a:rPr lang="en-ID" sz="1800">
                <a:latin typeface="Times New Roman"/>
                <a:ea typeface="Times New Roman"/>
                <a:cs typeface="Times New Roman"/>
                <a:sym typeface="Times New Roman"/>
              </a:rPr>
              <a:t> pada form </a:t>
            </a:r>
            <a:r>
              <a:rPr b="1" lang="en-ID" sz="1800">
                <a:latin typeface="Times New Roman"/>
                <a:ea typeface="Times New Roman"/>
                <a:cs typeface="Times New Roman"/>
                <a:sym typeface="Times New Roman"/>
              </a:rPr>
              <a:t>login cPanel</a:t>
            </a:r>
            <a:endParaRPr/>
          </a:p>
          <a:p>
            <a:pPr indent="-228600" lvl="0" marL="342900" rtl="0" algn="just">
              <a:lnSpc>
                <a:spcPct val="107000"/>
              </a:lnSpc>
              <a:spcBef>
                <a:spcPts val="1160"/>
              </a:spcBef>
              <a:spcAft>
                <a:spcPts val="0"/>
              </a:spcAft>
              <a:buSzPts val="1800"/>
              <a:buFont typeface="Noto Sans Symbols"/>
              <a:buNone/>
            </a:pPr>
            <a:r>
              <a:t/>
            </a:r>
            <a:endParaRPr sz="1800">
              <a:latin typeface="Calibri"/>
              <a:ea typeface="Calibri"/>
              <a:cs typeface="Calibri"/>
              <a:sym typeface="Calibri"/>
            </a:endParaRPr>
          </a:p>
        </p:txBody>
      </p:sp>
      <p:pic>
        <p:nvPicPr>
          <p:cNvPr id="102" name="Google Shape;102;p4"/>
          <p:cNvPicPr preferRelativeResize="0"/>
          <p:nvPr/>
        </p:nvPicPr>
        <p:blipFill rotWithShape="1">
          <a:blip r:embed="rId4">
            <a:alphaModFix/>
          </a:blip>
          <a:srcRect b="0" l="0" r="0" t="0"/>
          <a:stretch/>
        </p:blipFill>
        <p:spPr>
          <a:xfrm>
            <a:off x="3143250" y="3429000"/>
            <a:ext cx="2857500" cy="2790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txBox="1"/>
          <p:nvPr>
            <p:ph type="title"/>
          </p:nvPr>
        </p:nvSpPr>
        <p:spPr>
          <a:xfrm rot="-5400000">
            <a:off x="-910911" y="3436624"/>
            <a:ext cx="2240922" cy="41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1800"/>
              <a:t>One click installation</a:t>
            </a:r>
            <a:endParaRPr/>
          </a:p>
        </p:txBody>
      </p:sp>
      <p:sp>
        <p:nvSpPr>
          <p:cNvPr id="108" name="Google Shape;108;p5"/>
          <p:cNvSpPr txBox="1"/>
          <p:nvPr>
            <p:ph idx="1" type="body"/>
          </p:nvPr>
        </p:nvSpPr>
        <p:spPr>
          <a:xfrm>
            <a:off x="762000" y="1586181"/>
            <a:ext cx="7620000" cy="835047"/>
          </a:xfrm>
          <a:prstGeom prst="rect">
            <a:avLst/>
          </a:prstGeom>
          <a:noFill/>
          <a:ln>
            <a:noFill/>
          </a:ln>
        </p:spPr>
        <p:txBody>
          <a:bodyPr anchorCtr="0" anchor="ctr" bIns="45700" lIns="91425" spcFirstLastPara="1" rIns="91425" wrap="square" tIns="45700">
            <a:noAutofit/>
          </a:bodyPr>
          <a:lstStyle/>
          <a:p>
            <a:pPr indent="-342900" lvl="0" marL="342900" rtl="0" algn="just">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Jika sudah berhasil masuk dan berada pada menu </a:t>
            </a:r>
            <a:r>
              <a:rPr b="1" lang="en-ID" sz="1800">
                <a:latin typeface="Times New Roman"/>
                <a:ea typeface="Times New Roman"/>
                <a:cs typeface="Times New Roman"/>
                <a:sym typeface="Times New Roman"/>
              </a:rPr>
              <a:t>Home cPanel</a:t>
            </a:r>
            <a:r>
              <a:rPr lang="en-ID" sz="1800">
                <a:latin typeface="Times New Roman"/>
                <a:ea typeface="Times New Roman"/>
                <a:cs typeface="Times New Roman"/>
                <a:sym typeface="Times New Roman"/>
              </a:rPr>
              <a:t>, scroll ke bawah dan temukan bagian </a:t>
            </a:r>
            <a:r>
              <a:rPr b="1" lang="en-ID" sz="1800">
                <a:latin typeface="Times New Roman"/>
                <a:ea typeface="Times New Roman"/>
                <a:cs typeface="Times New Roman"/>
                <a:sym typeface="Times New Roman"/>
              </a:rPr>
              <a:t>Softaculous Apps Installer</a:t>
            </a:r>
            <a:r>
              <a:rPr lang="en-ID" sz="1800">
                <a:latin typeface="Times New Roman"/>
                <a:ea typeface="Times New Roman"/>
                <a:cs typeface="Times New Roman"/>
                <a:sym typeface="Times New Roman"/>
              </a:rPr>
              <a:t> lalu klik </a:t>
            </a:r>
            <a:r>
              <a:rPr b="1" lang="en-ID" sz="1800">
                <a:latin typeface="Times New Roman"/>
                <a:ea typeface="Times New Roman"/>
                <a:cs typeface="Times New Roman"/>
                <a:sym typeface="Times New Roman"/>
              </a:rPr>
              <a:t>Wordpress</a:t>
            </a:r>
            <a:endParaRPr sz="1800">
              <a:latin typeface="Calibri"/>
              <a:ea typeface="Calibri"/>
              <a:cs typeface="Calibri"/>
              <a:sym typeface="Calibri"/>
            </a:endParaRPr>
          </a:p>
        </p:txBody>
      </p:sp>
      <p:pic>
        <p:nvPicPr>
          <p:cNvPr descr="membuat website dengan wordpress" id="109" name="Google Shape;109;p5"/>
          <p:cNvPicPr preferRelativeResize="0"/>
          <p:nvPr/>
        </p:nvPicPr>
        <p:blipFill rotWithShape="1">
          <a:blip r:embed="rId3">
            <a:alphaModFix/>
          </a:blip>
          <a:srcRect b="0" l="0" r="0" t="8427"/>
          <a:stretch/>
        </p:blipFill>
        <p:spPr>
          <a:xfrm>
            <a:off x="762000" y="2622544"/>
            <a:ext cx="7995634" cy="36881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type="title"/>
          </p:nvPr>
        </p:nvSpPr>
        <p:spPr>
          <a:xfrm rot="-5400000">
            <a:off x="-910911" y="3436624"/>
            <a:ext cx="2240922" cy="41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1800"/>
              <a:t>One click installation</a:t>
            </a:r>
            <a:endParaRPr/>
          </a:p>
        </p:txBody>
      </p:sp>
      <p:sp>
        <p:nvSpPr>
          <p:cNvPr id="115" name="Google Shape;115;p6"/>
          <p:cNvSpPr txBox="1"/>
          <p:nvPr>
            <p:ph idx="1" type="body"/>
          </p:nvPr>
        </p:nvSpPr>
        <p:spPr>
          <a:xfrm>
            <a:off x="762000" y="1586182"/>
            <a:ext cx="7620000" cy="435802"/>
          </a:xfrm>
          <a:prstGeom prst="rect">
            <a:avLst/>
          </a:prstGeom>
          <a:noFill/>
          <a:ln>
            <a:noFill/>
          </a:ln>
        </p:spPr>
        <p:txBody>
          <a:bodyPr anchorCtr="0" anchor="ctr" bIns="45700" lIns="91425" spcFirstLastPara="1" rIns="91425" wrap="square" tIns="45700">
            <a:noAutofit/>
          </a:bodyPr>
          <a:lstStyle/>
          <a:p>
            <a:pPr indent="-342900" lvl="0" marL="342900" rtl="0" algn="just">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Selanjutnya tinggal hanya mengklik tombol </a:t>
            </a:r>
            <a:r>
              <a:rPr b="1" lang="en-ID" sz="1800">
                <a:latin typeface="Times New Roman"/>
                <a:ea typeface="Times New Roman"/>
                <a:cs typeface="Times New Roman"/>
                <a:sym typeface="Times New Roman"/>
              </a:rPr>
              <a:t>Install Now</a:t>
            </a:r>
            <a:endParaRPr sz="1800">
              <a:latin typeface="Calibri"/>
              <a:ea typeface="Calibri"/>
              <a:cs typeface="Calibri"/>
              <a:sym typeface="Calibri"/>
            </a:endParaRPr>
          </a:p>
        </p:txBody>
      </p:sp>
      <p:pic>
        <p:nvPicPr>
          <p:cNvPr id="116" name="Google Shape;116;p6"/>
          <p:cNvPicPr preferRelativeResize="0"/>
          <p:nvPr/>
        </p:nvPicPr>
        <p:blipFill rotWithShape="1">
          <a:blip r:embed="rId3">
            <a:alphaModFix/>
          </a:blip>
          <a:srcRect b="0" l="0" r="0" t="0"/>
          <a:stretch/>
        </p:blipFill>
        <p:spPr>
          <a:xfrm>
            <a:off x="2029496" y="2176530"/>
            <a:ext cx="5085008" cy="42757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title"/>
          </p:nvPr>
        </p:nvSpPr>
        <p:spPr>
          <a:xfrm rot="-5400000">
            <a:off x="-910911" y="3436624"/>
            <a:ext cx="2240922" cy="41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1800"/>
              <a:t>One click installation</a:t>
            </a:r>
            <a:endParaRPr/>
          </a:p>
        </p:txBody>
      </p:sp>
      <p:sp>
        <p:nvSpPr>
          <p:cNvPr id="122" name="Google Shape;122;p7"/>
          <p:cNvSpPr txBox="1"/>
          <p:nvPr>
            <p:ph idx="1" type="body"/>
          </p:nvPr>
        </p:nvSpPr>
        <p:spPr>
          <a:xfrm>
            <a:off x="762000" y="1365161"/>
            <a:ext cx="7620000" cy="656823"/>
          </a:xfrm>
          <a:prstGeom prst="rect">
            <a:avLst/>
          </a:prstGeom>
          <a:noFill/>
          <a:ln>
            <a:noFill/>
          </a:ln>
        </p:spPr>
        <p:txBody>
          <a:bodyPr anchorCtr="0" anchor="ctr" bIns="45700" lIns="91425" spcFirstLastPara="1" rIns="91425" wrap="square" tIns="45700">
            <a:noAutofit/>
          </a:bodyPr>
          <a:lstStyle/>
          <a:p>
            <a:pPr indent="-342900" lvl="0" marL="342900" rtl="0" algn="just">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Pada </a:t>
            </a:r>
            <a:r>
              <a:rPr b="1" lang="en-ID" sz="1800">
                <a:latin typeface="Times New Roman"/>
                <a:ea typeface="Times New Roman"/>
                <a:cs typeface="Times New Roman"/>
                <a:sym typeface="Times New Roman"/>
              </a:rPr>
              <a:t>Software Setup</a:t>
            </a:r>
            <a:r>
              <a:rPr lang="en-ID" sz="1800">
                <a:latin typeface="Times New Roman"/>
                <a:ea typeface="Times New Roman"/>
                <a:cs typeface="Times New Roman"/>
                <a:sym typeface="Times New Roman"/>
              </a:rPr>
              <a:t> isikan: protokol yang ingin dipakai, domain, dan direktori</a:t>
            </a:r>
            <a:endParaRPr sz="1800">
              <a:latin typeface="Calibri"/>
              <a:ea typeface="Calibri"/>
              <a:cs typeface="Calibri"/>
              <a:sym typeface="Calibri"/>
            </a:endParaRPr>
          </a:p>
        </p:txBody>
      </p:sp>
      <p:pic>
        <p:nvPicPr>
          <p:cNvPr id="123" name="Google Shape;123;p7"/>
          <p:cNvPicPr preferRelativeResize="0"/>
          <p:nvPr/>
        </p:nvPicPr>
        <p:blipFill rotWithShape="1">
          <a:blip r:embed="rId3">
            <a:alphaModFix/>
          </a:blip>
          <a:srcRect b="0" l="0" r="0" t="0"/>
          <a:stretch/>
        </p:blipFill>
        <p:spPr>
          <a:xfrm>
            <a:off x="885320" y="2343391"/>
            <a:ext cx="7620000" cy="37869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rot="-5400000">
            <a:off x="-910911" y="3436624"/>
            <a:ext cx="2240922" cy="41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1800"/>
              <a:t>One click installation</a:t>
            </a:r>
            <a:endParaRPr/>
          </a:p>
        </p:txBody>
      </p:sp>
      <p:sp>
        <p:nvSpPr>
          <p:cNvPr id="129" name="Google Shape;129;p8"/>
          <p:cNvSpPr txBox="1"/>
          <p:nvPr>
            <p:ph idx="1" type="body"/>
          </p:nvPr>
        </p:nvSpPr>
        <p:spPr>
          <a:xfrm>
            <a:off x="762000" y="1326525"/>
            <a:ext cx="7620000" cy="862885"/>
          </a:xfrm>
          <a:prstGeom prst="rect">
            <a:avLst/>
          </a:prstGeom>
          <a:noFill/>
          <a:ln>
            <a:noFill/>
          </a:ln>
        </p:spPr>
        <p:txBody>
          <a:bodyPr anchorCtr="0" anchor="ctr" bIns="45700" lIns="91425" spcFirstLastPara="1" rIns="91425" wrap="square" tIns="45700">
            <a:noAutofit/>
          </a:bodyPr>
          <a:lstStyle/>
          <a:p>
            <a:pPr indent="-342900" lvl="0" marL="342900" rtl="0" algn="just">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Kemudian setting nama dan deskripsi website pada </a:t>
            </a:r>
            <a:r>
              <a:rPr b="1" lang="en-ID" sz="1800">
                <a:latin typeface="Times New Roman"/>
                <a:ea typeface="Times New Roman"/>
                <a:cs typeface="Times New Roman"/>
                <a:sym typeface="Times New Roman"/>
              </a:rPr>
              <a:t>Site Settings</a:t>
            </a:r>
            <a:r>
              <a:rPr lang="en-ID" sz="1800">
                <a:latin typeface="Times New Roman"/>
                <a:ea typeface="Times New Roman"/>
                <a:cs typeface="Times New Roman"/>
                <a:sym typeface="Times New Roman"/>
              </a:rPr>
              <a:t>. Begitupun pada </a:t>
            </a:r>
            <a:r>
              <a:rPr b="1" lang="en-ID" sz="1800">
                <a:latin typeface="Times New Roman"/>
                <a:ea typeface="Times New Roman"/>
                <a:cs typeface="Times New Roman"/>
                <a:sym typeface="Times New Roman"/>
              </a:rPr>
              <a:t>Admin Account</a:t>
            </a:r>
            <a:r>
              <a:rPr lang="en-ID" sz="1800">
                <a:latin typeface="Times New Roman"/>
                <a:ea typeface="Times New Roman"/>
                <a:cs typeface="Times New Roman"/>
                <a:sym typeface="Times New Roman"/>
              </a:rPr>
              <a:t> isikan username, password, dan email yang digunakan.</a:t>
            </a:r>
            <a:endParaRPr sz="1800">
              <a:latin typeface="Calibri"/>
              <a:ea typeface="Calibri"/>
              <a:cs typeface="Calibri"/>
              <a:sym typeface="Calibri"/>
            </a:endParaRPr>
          </a:p>
        </p:txBody>
      </p:sp>
      <p:pic>
        <p:nvPicPr>
          <p:cNvPr id="130" name="Google Shape;130;p8"/>
          <p:cNvPicPr preferRelativeResize="0"/>
          <p:nvPr/>
        </p:nvPicPr>
        <p:blipFill rotWithShape="1">
          <a:blip r:embed="rId3">
            <a:alphaModFix/>
          </a:blip>
          <a:srcRect b="0" l="0" r="0" t="0"/>
          <a:stretch/>
        </p:blipFill>
        <p:spPr>
          <a:xfrm>
            <a:off x="761999" y="2525713"/>
            <a:ext cx="8137301" cy="37978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txBox="1"/>
          <p:nvPr>
            <p:ph type="title"/>
          </p:nvPr>
        </p:nvSpPr>
        <p:spPr>
          <a:xfrm rot="-5400000">
            <a:off x="-910911" y="3436624"/>
            <a:ext cx="2240922" cy="41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sz="1800"/>
              <a:t>One click installation</a:t>
            </a:r>
            <a:endParaRPr/>
          </a:p>
        </p:txBody>
      </p:sp>
      <p:sp>
        <p:nvSpPr>
          <p:cNvPr id="136" name="Google Shape;136;p9"/>
          <p:cNvSpPr txBox="1"/>
          <p:nvPr>
            <p:ph idx="1" type="body"/>
          </p:nvPr>
        </p:nvSpPr>
        <p:spPr>
          <a:xfrm>
            <a:off x="762000" y="1326525"/>
            <a:ext cx="7620000" cy="437881"/>
          </a:xfrm>
          <a:prstGeom prst="rect">
            <a:avLst/>
          </a:prstGeom>
          <a:noFill/>
          <a:ln>
            <a:noFill/>
          </a:ln>
        </p:spPr>
        <p:txBody>
          <a:bodyPr anchorCtr="0" anchor="ctr" bIns="45700" lIns="91425" spcFirstLastPara="1" rIns="91425" wrap="square" tIns="45700">
            <a:noAutofit/>
          </a:bodyPr>
          <a:lstStyle/>
          <a:p>
            <a:pPr indent="-342900" lvl="0" marL="342900" rtl="0" algn="just">
              <a:lnSpc>
                <a:spcPct val="107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Tunggu beberapa saat hingga Wordpress berhasil terinstal</a:t>
            </a:r>
            <a:endParaRPr sz="1800">
              <a:latin typeface="Calibri"/>
              <a:ea typeface="Calibri"/>
              <a:cs typeface="Calibri"/>
              <a:sym typeface="Calibri"/>
            </a:endParaRPr>
          </a:p>
        </p:txBody>
      </p:sp>
      <p:pic>
        <p:nvPicPr>
          <p:cNvPr id="137" name="Google Shape;137;p9"/>
          <p:cNvPicPr preferRelativeResize="0"/>
          <p:nvPr/>
        </p:nvPicPr>
        <p:blipFill rotWithShape="1">
          <a:blip r:embed="rId3">
            <a:alphaModFix/>
          </a:blip>
          <a:srcRect b="0" l="0" r="0" t="0"/>
          <a:stretch/>
        </p:blipFill>
        <p:spPr>
          <a:xfrm>
            <a:off x="762000" y="1923741"/>
            <a:ext cx="7995634" cy="42452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 PPT unair jadi">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2013-01-20T13:33:28Z</dcterms:created>
  <dc:creator>Ridwan</dc:creator>
</cp:coreProperties>
</file>