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71" r:id="rId2"/>
    <p:sldId id="273" r:id="rId3"/>
    <p:sldId id="27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0063" cy="9982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sUxHzNGLObDrbSAeX1AHK8BVP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16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000" y="4741525"/>
            <a:ext cx="5480025" cy="4491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90541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2468563"/>
            <a:ext cx="5762625" cy="4321175"/>
          </a:xfrm>
        </p:spPr>
      </p:sp>
      <p:sp>
        <p:nvSpPr>
          <p:cNvPr id="3" name="Notes Placeholder 2"/>
          <p:cNvSpPr>
            <a:spLocks noGrp="1"/>
          </p:cNvSpPr>
          <p:nvPr>
            <p:ph type="body" idx="1"/>
          </p:nvPr>
        </p:nvSpPr>
        <p:spPr/>
        <p:txBody>
          <a:bodyPr/>
          <a:lstStyle/>
          <a:p>
            <a:pPr marL="0" lvl="0" indent="0" fontAlgn="ctr">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a:xfrm>
            <a:off x="5909309" y="8685213"/>
            <a:ext cx="947103"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AE434-AC98-40D7-B557-6CE32D18D2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endParaRPr>
          </a:p>
        </p:txBody>
      </p:sp>
    </p:spTree>
    <p:extLst>
      <p:ext uri="{BB962C8B-B14F-4D97-AF65-F5344CB8AC3E}">
        <p14:creationId xmlns:p14="http://schemas.microsoft.com/office/powerpoint/2010/main" val="96372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974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5473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0:notes"/>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94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1:notes"/>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07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2:notes"/>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417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3:notes"/>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961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4:notes"/>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990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930275" y="749300"/>
            <a:ext cx="4989513"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58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930275" y="749300"/>
            <a:ext cx="4989513"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447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930275" y="749300"/>
            <a:ext cx="4989513"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110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104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86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35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322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000" y="4741525"/>
            <a:ext cx="5480025" cy="449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1141900" y="748650"/>
            <a:ext cx="4566925" cy="3743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9209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pic>
        <p:nvPicPr>
          <p:cNvPr id="14" name="Google Shape;14;p16" descr="Tanda warna.png"/>
          <p:cNvPicPr preferRelativeResize="0"/>
          <p:nvPr/>
        </p:nvPicPr>
        <p:blipFill rotWithShape="1">
          <a:blip r:embed="rId2">
            <a:alphaModFix/>
          </a:blip>
          <a:srcRect/>
          <a:stretch/>
        </p:blipFill>
        <p:spPr>
          <a:xfrm>
            <a:off x="0" y="4843463"/>
            <a:ext cx="439738" cy="1209675"/>
          </a:xfrm>
          <a:prstGeom prst="rect">
            <a:avLst/>
          </a:prstGeom>
          <a:noFill/>
          <a:ln>
            <a:noFill/>
          </a:ln>
        </p:spPr>
      </p:pic>
      <p:pic>
        <p:nvPicPr>
          <p:cNvPr id="15" name="Google Shape;15;p16"/>
          <p:cNvPicPr preferRelativeResize="0"/>
          <p:nvPr/>
        </p:nvPicPr>
        <p:blipFill rotWithShape="1">
          <a:blip r:embed="rId3">
            <a:alphaModFix/>
          </a:blip>
          <a:srcRect/>
          <a:stretch/>
        </p:blipFill>
        <p:spPr>
          <a:xfrm>
            <a:off x="2711450" y="339725"/>
            <a:ext cx="3721100" cy="2124075"/>
          </a:xfrm>
          <a:prstGeom prst="rect">
            <a:avLst/>
          </a:prstGeom>
          <a:noFill/>
          <a:ln>
            <a:noFill/>
          </a:ln>
        </p:spPr>
      </p:pic>
      <p:sp>
        <p:nvSpPr>
          <p:cNvPr id="16" name="Google Shape;16;p16"/>
          <p:cNvSpPr txBox="1">
            <a:spLocks noGrp="1"/>
          </p:cNvSpPr>
          <p:nvPr>
            <p:ph type="ctrTitle"/>
          </p:nvPr>
        </p:nvSpPr>
        <p:spPr>
          <a:xfrm>
            <a:off x="762000" y="2839082"/>
            <a:ext cx="7620000" cy="188531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762000" y="4724400"/>
            <a:ext cx="7620000" cy="990600"/>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SzPts val="2800"/>
              <a:buNone/>
              <a:defRPr sz="2800">
                <a:solidFill>
                  <a:schemeClr val="dk2"/>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18" name="Google Shape;18;p16"/>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5"/>
          <p:cNvSpPr txBox="1">
            <a:spLocks noGrp="1"/>
          </p:cNvSpPr>
          <p:nvPr>
            <p:ph type="title"/>
          </p:nvPr>
        </p:nvSpPr>
        <p:spPr>
          <a:xfrm>
            <a:off x="761999" y="1561357"/>
            <a:ext cx="7620001" cy="83968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body" idx="1"/>
          </p:nvPr>
        </p:nvSpPr>
        <p:spPr>
          <a:xfrm rot="5400000">
            <a:off x="2835069" y="474554"/>
            <a:ext cx="3473862" cy="7620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25"/>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508331" y="2996870"/>
            <a:ext cx="4369461" cy="182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3301670" y="1015669"/>
            <a:ext cx="4369460" cy="5791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 name="Google Shape;77;p26"/>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Only with graphic">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66091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7"/>
          <p:cNvSpPr txBox="1"/>
          <p:nvPr/>
        </p:nvSpPr>
        <p:spPr>
          <a:xfrm>
            <a:off x="1041400" y="712788"/>
            <a:ext cx="185738"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2" name="Google Shape;22;p17"/>
          <p:cNvSpPr txBox="1">
            <a:spLocks noGrp="1"/>
          </p:cNvSpPr>
          <p:nvPr>
            <p:ph type="title"/>
          </p:nvPr>
        </p:nvSpPr>
        <p:spPr>
          <a:xfrm>
            <a:off x="761999" y="1561357"/>
            <a:ext cx="7620001" cy="83968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762000" y="2525598"/>
            <a:ext cx="7620000" cy="3527539"/>
          </a:xfrm>
          <a:prstGeom prst="rect">
            <a:avLst/>
          </a:prstGeom>
          <a:noFill/>
          <a:ln>
            <a:noFill/>
          </a:ln>
        </p:spPr>
        <p:txBody>
          <a:bodyPr spcFirstLastPara="1" wrap="square" lIns="91425" tIns="45700" rIns="91425" bIns="45700" anchor="ctr"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 name="Google Shape;24;p17"/>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6"/>
        <p:cNvGrpSpPr/>
        <p:nvPr/>
      </p:nvGrpSpPr>
      <p:grpSpPr>
        <a:xfrm>
          <a:off x="0" y="0"/>
          <a:ext cx="0" cy="0"/>
          <a:chOff x="0" y="0"/>
          <a:chExt cx="0" cy="0"/>
        </a:xfrm>
      </p:grpSpPr>
      <p:pic>
        <p:nvPicPr>
          <p:cNvPr id="27" name="Google Shape;27;p18" descr="Tanda warna.png"/>
          <p:cNvPicPr preferRelativeResize="0"/>
          <p:nvPr/>
        </p:nvPicPr>
        <p:blipFill rotWithShape="1">
          <a:blip r:embed="rId2">
            <a:alphaModFix/>
          </a:blip>
          <a:srcRect/>
          <a:stretch/>
        </p:blipFill>
        <p:spPr>
          <a:xfrm>
            <a:off x="0" y="4843463"/>
            <a:ext cx="439738" cy="1209675"/>
          </a:xfrm>
          <a:prstGeom prst="rect">
            <a:avLst/>
          </a:prstGeom>
          <a:noFill/>
          <a:ln>
            <a:noFill/>
          </a:ln>
        </p:spPr>
      </p:pic>
      <p:pic>
        <p:nvPicPr>
          <p:cNvPr id="28" name="Google Shape;28;p18" descr="biru.png"/>
          <p:cNvPicPr preferRelativeResize="0"/>
          <p:nvPr/>
        </p:nvPicPr>
        <p:blipFill rotWithShape="1">
          <a:blip r:embed="rId3">
            <a:alphaModFix/>
          </a:blip>
          <a:srcRect/>
          <a:stretch/>
        </p:blipFill>
        <p:spPr>
          <a:xfrm>
            <a:off x="1943100" y="0"/>
            <a:ext cx="7213600" cy="3048000"/>
          </a:xfrm>
          <a:prstGeom prst="rect">
            <a:avLst/>
          </a:prstGeom>
          <a:noFill/>
          <a:ln>
            <a:noFill/>
          </a:ln>
        </p:spPr>
      </p:pic>
      <p:pic>
        <p:nvPicPr>
          <p:cNvPr id="29" name="Google Shape;29;p18"/>
          <p:cNvPicPr preferRelativeResize="0"/>
          <p:nvPr/>
        </p:nvPicPr>
        <p:blipFill rotWithShape="1">
          <a:blip r:embed="rId4">
            <a:alphaModFix/>
          </a:blip>
          <a:srcRect/>
          <a:stretch/>
        </p:blipFill>
        <p:spPr>
          <a:xfrm>
            <a:off x="407988" y="477838"/>
            <a:ext cx="1136650" cy="1138237"/>
          </a:xfrm>
          <a:prstGeom prst="rect">
            <a:avLst/>
          </a:prstGeom>
          <a:noFill/>
          <a:ln>
            <a:noFill/>
          </a:ln>
        </p:spPr>
      </p:pic>
      <p:sp>
        <p:nvSpPr>
          <p:cNvPr id="30" name="Google Shape;30;p18"/>
          <p:cNvSpPr txBox="1">
            <a:spLocks noGrp="1"/>
          </p:cNvSpPr>
          <p:nvPr>
            <p:ph type="title"/>
          </p:nvPr>
        </p:nvSpPr>
        <p:spPr>
          <a:xfrm>
            <a:off x="762000" y="3276600"/>
            <a:ext cx="7620000" cy="16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762000" y="4953000"/>
            <a:ext cx="7620000" cy="914400"/>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SzPts val="2800"/>
              <a:buNone/>
              <a:defRPr sz="2800">
                <a:solidFill>
                  <a:schemeClr val="dk2"/>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32" name="Google Shape;32;p18"/>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19"/>
          <p:cNvSpPr txBox="1">
            <a:spLocks noGrp="1"/>
          </p:cNvSpPr>
          <p:nvPr>
            <p:ph type="body" idx="1"/>
          </p:nvPr>
        </p:nvSpPr>
        <p:spPr>
          <a:xfrm>
            <a:off x="762000" y="2596943"/>
            <a:ext cx="3672376" cy="3499001"/>
          </a:xfrm>
          <a:prstGeom prst="rect">
            <a:avLst/>
          </a:prstGeom>
          <a:noFill/>
          <a:ln>
            <a:noFill/>
          </a:ln>
        </p:spPr>
        <p:txBody>
          <a:bodyPr spcFirstLastPara="1" wrap="square" lIns="91425" tIns="45700" rIns="91425" bIns="45700" anchor="ctr"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6" name="Google Shape;36;p19"/>
          <p:cNvSpPr txBox="1">
            <a:spLocks noGrp="1"/>
          </p:cNvSpPr>
          <p:nvPr>
            <p:ph type="body" idx="2"/>
          </p:nvPr>
        </p:nvSpPr>
        <p:spPr>
          <a:xfrm>
            <a:off x="4662976" y="2596943"/>
            <a:ext cx="3715782" cy="3499002"/>
          </a:xfrm>
          <a:prstGeom prst="rect">
            <a:avLst/>
          </a:prstGeom>
          <a:noFill/>
          <a:ln>
            <a:noFill/>
          </a:ln>
        </p:spPr>
        <p:txBody>
          <a:bodyPr spcFirstLastPara="1" wrap="square" lIns="91425" tIns="45700" rIns="91425" bIns="45700" anchor="ctr"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7" name="Google Shape;37;p19"/>
          <p:cNvSpPr txBox="1">
            <a:spLocks noGrp="1"/>
          </p:cNvSpPr>
          <p:nvPr>
            <p:ph type="title"/>
          </p:nvPr>
        </p:nvSpPr>
        <p:spPr>
          <a:xfrm>
            <a:off x="762000" y="1575626"/>
            <a:ext cx="7620000" cy="83968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0"/>
        <p:cNvGrpSpPr/>
        <p:nvPr/>
      </p:nvGrpSpPr>
      <p:grpSpPr>
        <a:xfrm>
          <a:off x="0" y="0"/>
          <a:ext cx="0" cy="0"/>
          <a:chOff x="0" y="0"/>
          <a:chExt cx="0" cy="0"/>
        </a:xfrm>
      </p:grpSpPr>
      <p:cxnSp>
        <p:nvCxnSpPr>
          <p:cNvPr id="41" name="Google Shape;41;p20"/>
          <p:cNvCxnSpPr/>
          <p:nvPr/>
        </p:nvCxnSpPr>
        <p:spPr>
          <a:xfrm>
            <a:off x="758825" y="2405063"/>
            <a:ext cx="3657600" cy="1587"/>
          </a:xfrm>
          <a:prstGeom prst="straightConnector1">
            <a:avLst/>
          </a:prstGeom>
          <a:noFill/>
          <a:ln w="15875" cap="flat" cmpd="sng">
            <a:solidFill>
              <a:schemeClr val="accent1"/>
            </a:solidFill>
            <a:prstDash val="solid"/>
            <a:round/>
            <a:headEnd type="none" w="sm" len="sm"/>
            <a:tailEnd type="none" w="sm" len="sm"/>
          </a:ln>
        </p:spPr>
      </p:cxnSp>
      <p:cxnSp>
        <p:nvCxnSpPr>
          <p:cNvPr id="42" name="Google Shape;42;p20"/>
          <p:cNvCxnSpPr/>
          <p:nvPr/>
        </p:nvCxnSpPr>
        <p:spPr>
          <a:xfrm>
            <a:off x="4645025" y="2405063"/>
            <a:ext cx="3736975" cy="1587"/>
          </a:xfrm>
          <a:prstGeom prst="straightConnector1">
            <a:avLst/>
          </a:prstGeom>
          <a:noFill/>
          <a:ln w="15875" cap="flat" cmpd="sng">
            <a:solidFill>
              <a:schemeClr val="accent1"/>
            </a:solidFill>
            <a:prstDash val="solid"/>
            <a:round/>
            <a:headEnd type="none" w="sm" len="sm"/>
            <a:tailEnd type="none" w="sm" len="sm"/>
          </a:ln>
        </p:spPr>
      </p:cxnSp>
      <p:sp>
        <p:nvSpPr>
          <p:cNvPr id="43" name="Google Shape;43;p20"/>
          <p:cNvSpPr txBox="1">
            <a:spLocks noGrp="1"/>
          </p:cNvSpPr>
          <p:nvPr>
            <p:ph type="body" idx="1"/>
          </p:nvPr>
        </p:nvSpPr>
        <p:spPr>
          <a:xfrm>
            <a:off x="758952" y="1736851"/>
            <a:ext cx="36576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b="0">
                <a:latin typeface="Impact"/>
                <a:ea typeface="Impact"/>
                <a:cs typeface="Impact"/>
                <a:sym typeface="Impact"/>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4" name="Google Shape;44;p20"/>
          <p:cNvSpPr txBox="1">
            <a:spLocks noGrp="1"/>
          </p:cNvSpPr>
          <p:nvPr>
            <p:ph type="body" idx="2"/>
          </p:nvPr>
        </p:nvSpPr>
        <p:spPr>
          <a:xfrm>
            <a:off x="758952" y="2554137"/>
            <a:ext cx="3657600" cy="34926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5" name="Google Shape;45;p20"/>
          <p:cNvSpPr txBox="1">
            <a:spLocks noGrp="1"/>
          </p:cNvSpPr>
          <p:nvPr>
            <p:ph type="body" idx="3"/>
          </p:nvPr>
        </p:nvSpPr>
        <p:spPr>
          <a:xfrm>
            <a:off x="4645152" y="1736851"/>
            <a:ext cx="373684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b="0">
                <a:latin typeface="Impact"/>
                <a:ea typeface="Impact"/>
                <a:cs typeface="Impact"/>
                <a:sym typeface="Impact"/>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6" name="Google Shape;46;p20"/>
          <p:cNvSpPr txBox="1">
            <a:spLocks noGrp="1"/>
          </p:cNvSpPr>
          <p:nvPr>
            <p:ph type="body" idx="4"/>
          </p:nvPr>
        </p:nvSpPr>
        <p:spPr>
          <a:xfrm>
            <a:off x="4645152" y="2554137"/>
            <a:ext cx="3736848" cy="34926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7" name="Google Shape;47;p20"/>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762000" y="1661240"/>
            <a:ext cx="7620000" cy="83968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2"/>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6"/>
        <p:cNvGrpSpPr/>
        <p:nvPr/>
      </p:nvGrpSpPr>
      <p:grpSpPr>
        <a:xfrm>
          <a:off x="0" y="0"/>
          <a:ext cx="0" cy="0"/>
          <a:chOff x="0" y="0"/>
          <a:chExt cx="0" cy="0"/>
        </a:xfrm>
      </p:grpSpPr>
      <p:cxnSp>
        <p:nvCxnSpPr>
          <p:cNvPr id="57" name="Google Shape;57;p23"/>
          <p:cNvCxnSpPr/>
          <p:nvPr/>
        </p:nvCxnSpPr>
        <p:spPr>
          <a:xfrm>
            <a:off x="3581400" y="2894013"/>
            <a:ext cx="0" cy="3078162"/>
          </a:xfrm>
          <a:prstGeom prst="straightConnector1">
            <a:avLst/>
          </a:prstGeom>
          <a:noFill/>
          <a:ln w="15875" cap="flat" cmpd="sng">
            <a:solidFill>
              <a:srgbClr val="979797"/>
            </a:solidFill>
            <a:prstDash val="solid"/>
            <a:round/>
            <a:headEnd type="none" w="sm" len="sm"/>
            <a:tailEnd type="none" w="sm" len="sm"/>
          </a:ln>
        </p:spPr>
      </p:cxnSp>
      <p:sp>
        <p:nvSpPr>
          <p:cNvPr id="58" name="Google Shape;58;p23"/>
          <p:cNvSpPr txBox="1"/>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ID" sz="4000" b="0" i="0" u="none" strike="noStrike" cap="none">
                <a:solidFill>
                  <a:srgbClr val="262626"/>
                </a:solidFill>
                <a:latin typeface="Impact"/>
                <a:ea typeface="Impact"/>
                <a:cs typeface="Impact"/>
                <a:sym typeface="Impact"/>
              </a:rPr>
              <a:t>Click to edit Master title style</a:t>
            </a:r>
            <a:endParaRPr/>
          </a:p>
        </p:txBody>
      </p:sp>
      <p:sp>
        <p:nvSpPr>
          <p:cNvPr id="59" name="Google Shape;59;p23"/>
          <p:cNvSpPr txBox="1">
            <a:spLocks noGrp="1"/>
          </p:cNvSpPr>
          <p:nvPr>
            <p:ph type="body" idx="1"/>
          </p:nvPr>
        </p:nvSpPr>
        <p:spPr>
          <a:xfrm>
            <a:off x="3710866" y="2569673"/>
            <a:ext cx="4671134" cy="3552966"/>
          </a:xfrm>
          <a:prstGeom prst="rect">
            <a:avLst/>
          </a:prstGeom>
          <a:noFill/>
          <a:ln>
            <a:noFill/>
          </a:ln>
        </p:spPr>
        <p:txBody>
          <a:bodyPr spcFirstLastPara="1" wrap="square" lIns="91425" tIns="45700" rIns="91425" bIns="45700" anchor="ctr" anchorCtr="0">
            <a:noAutofit/>
          </a:bodyPr>
          <a:lstStyle>
            <a:lvl1pPr marL="457200" lvl="0" indent="-381000" algn="l">
              <a:spcBef>
                <a:spcPts val="480"/>
              </a:spcBef>
              <a:spcAft>
                <a:spcPts val="0"/>
              </a:spcAft>
              <a:buSzPts val="2400"/>
              <a:buChar char="•"/>
              <a:defRPr sz="2400"/>
            </a:lvl1pPr>
            <a:lvl2pPr marL="914400" lvl="1" indent="-368300" algn="l">
              <a:spcBef>
                <a:spcPts val="440"/>
              </a:spcBef>
              <a:spcAft>
                <a:spcPts val="0"/>
              </a:spcAft>
              <a:buSzPts val="2200"/>
              <a:buChar char="•"/>
              <a:defRPr sz="22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0" name="Google Shape;60;p23"/>
          <p:cNvSpPr txBox="1">
            <a:spLocks noGrp="1"/>
          </p:cNvSpPr>
          <p:nvPr>
            <p:ph type="body" idx="2"/>
          </p:nvPr>
        </p:nvSpPr>
        <p:spPr>
          <a:xfrm>
            <a:off x="762001" y="2569672"/>
            <a:ext cx="2673657" cy="3552967"/>
          </a:xfrm>
          <a:prstGeom prst="rect">
            <a:avLst/>
          </a:prstGeom>
          <a:noFill/>
          <a:ln>
            <a:noFill/>
          </a:ln>
        </p:spPr>
        <p:txBody>
          <a:bodyPr spcFirstLastPara="1" wrap="square" lIns="91425" tIns="45700" rIns="91425" bIns="45700" anchor="ctr" anchorCtr="0">
            <a:normAutofit/>
          </a:bodyPr>
          <a:lstStyle>
            <a:lvl1pPr marL="457200" lvl="0" indent="-228600" algn="l">
              <a:spcBef>
                <a:spcPts val="420"/>
              </a:spcBef>
              <a:spcAft>
                <a:spcPts val="0"/>
              </a:spcAft>
              <a:buSzPts val="2100"/>
              <a:buNone/>
              <a:defRPr sz="2100">
                <a:solidFill>
                  <a:schemeClr val="dk2"/>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1" name="Google Shape;61;p23"/>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3"/>
        <p:cNvGrpSpPr/>
        <p:nvPr/>
      </p:nvGrpSpPr>
      <p:grpSpPr>
        <a:xfrm>
          <a:off x="0" y="0"/>
          <a:ext cx="0" cy="0"/>
          <a:chOff x="0" y="0"/>
          <a:chExt cx="0" cy="0"/>
        </a:xfrm>
      </p:grpSpPr>
      <p:sp>
        <p:nvSpPr>
          <p:cNvPr id="64" name="Google Shape;64;p24"/>
          <p:cNvSpPr>
            <a:spLocks noGrp="1"/>
          </p:cNvSpPr>
          <p:nvPr>
            <p:ph type="pic" idx="2"/>
          </p:nvPr>
        </p:nvSpPr>
        <p:spPr>
          <a:xfrm>
            <a:off x="777240" y="2497660"/>
            <a:ext cx="7604760" cy="28956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rmAutofit/>
          </a:bodyPr>
          <a:lstStyle>
            <a:lvl1pPr marR="0" lvl="0" algn="l" rtl="0">
              <a:spcBef>
                <a:spcPts val="640"/>
              </a:spcBef>
              <a:spcAft>
                <a:spcPts val="0"/>
              </a:spcAft>
              <a:buClr>
                <a:schemeClr val="accent1"/>
              </a:buClr>
              <a:buSzPts val="3200"/>
              <a:buFont typeface="Arial"/>
              <a:buNone/>
              <a:defRPr sz="3200" b="0" i="0" u="none" strike="noStrike" cap="none">
                <a:solidFill>
                  <a:schemeClr val="dk2"/>
                </a:solidFill>
                <a:latin typeface="Times New Roman"/>
                <a:ea typeface="Times New Roman"/>
                <a:cs typeface="Times New Roman"/>
                <a:sym typeface="Times New Roman"/>
              </a:defRPr>
            </a:lvl1pPr>
            <a:lvl2pPr marR="0" lvl="1" algn="l" rtl="0">
              <a:spcBef>
                <a:spcPts val="560"/>
              </a:spcBef>
              <a:spcAft>
                <a:spcPts val="0"/>
              </a:spcAft>
              <a:buClr>
                <a:schemeClr val="accent1"/>
              </a:buClr>
              <a:buSzPts val="2800"/>
              <a:buFont typeface="Arial"/>
              <a:buNone/>
              <a:defRPr sz="2800" b="0" i="0" u="none" strike="noStrike" cap="none">
                <a:solidFill>
                  <a:schemeClr val="dk2"/>
                </a:solidFill>
                <a:latin typeface="Times New Roman"/>
                <a:ea typeface="Times New Roman"/>
                <a:cs typeface="Times New Roman"/>
                <a:sym typeface="Times New Roman"/>
              </a:defRPr>
            </a:lvl2pPr>
            <a:lvl3pPr marR="0" lvl="2" algn="l" rtl="0">
              <a:spcBef>
                <a:spcPts val="480"/>
              </a:spcBef>
              <a:spcAft>
                <a:spcPts val="0"/>
              </a:spcAft>
              <a:buClr>
                <a:schemeClr val="accent1"/>
              </a:buClr>
              <a:buSzPts val="2400"/>
              <a:buFont typeface="Arial"/>
              <a:buNone/>
              <a:defRPr sz="2400" b="0" i="0" u="none" strike="noStrike" cap="none">
                <a:solidFill>
                  <a:schemeClr val="dk2"/>
                </a:solidFill>
                <a:latin typeface="Times New Roman"/>
                <a:ea typeface="Times New Roman"/>
                <a:cs typeface="Times New Roman"/>
                <a:sym typeface="Times New Roman"/>
              </a:defRPr>
            </a:lvl3pPr>
            <a:lvl4pPr marR="0" lvl="3" algn="l" rtl="0">
              <a:spcBef>
                <a:spcPts val="400"/>
              </a:spcBef>
              <a:spcAft>
                <a:spcPts val="0"/>
              </a:spcAft>
              <a:buClr>
                <a:schemeClr val="accent1"/>
              </a:buClr>
              <a:buSzPts val="2000"/>
              <a:buFont typeface="Arial"/>
              <a:buNone/>
              <a:defRPr sz="2000" b="0" i="0" u="none" strike="noStrike" cap="none">
                <a:solidFill>
                  <a:schemeClr val="dk2"/>
                </a:solidFill>
                <a:latin typeface="Times New Roman"/>
                <a:ea typeface="Times New Roman"/>
                <a:cs typeface="Times New Roman"/>
                <a:sym typeface="Times New Roman"/>
              </a:defRPr>
            </a:lvl4pPr>
            <a:lvl5pPr marR="0" lvl="4" algn="l" rtl="0">
              <a:spcBef>
                <a:spcPts val="400"/>
              </a:spcBef>
              <a:spcAft>
                <a:spcPts val="0"/>
              </a:spcAft>
              <a:buClr>
                <a:schemeClr val="accent1"/>
              </a:buClr>
              <a:buSzPts val="2000"/>
              <a:buFont typeface="Arial"/>
              <a:buNone/>
              <a:defRPr sz="2000" b="0" i="0" u="none" strike="noStrike" cap="none">
                <a:solidFill>
                  <a:schemeClr val="dk2"/>
                </a:solidFill>
                <a:latin typeface="Times New Roman"/>
                <a:ea typeface="Times New Roman"/>
                <a:cs typeface="Times New Roman"/>
                <a:sym typeface="Times New Roman"/>
              </a:defRPr>
            </a:lvl5pPr>
            <a:lvl6pPr marR="0" lvl="5" algn="l" rtl="0">
              <a:spcBef>
                <a:spcPts val="400"/>
              </a:spcBef>
              <a:spcAft>
                <a:spcPts val="0"/>
              </a:spcAft>
              <a:buClr>
                <a:schemeClr val="accent1"/>
              </a:buClr>
              <a:buSzPts val="2000"/>
              <a:buFont typeface="Arial"/>
              <a:buNone/>
              <a:defRPr sz="2000" b="0" i="0" u="none" strike="noStrike" cap="none">
                <a:solidFill>
                  <a:schemeClr val="dk2"/>
                </a:solidFill>
                <a:latin typeface="Times New Roman"/>
                <a:ea typeface="Times New Roman"/>
                <a:cs typeface="Times New Roman"/>
                <a:sym typeface="Times New Roman"/>
              </a:defRPr>
            </a:lvl6pPr>
            <a:lvl7pPr marR="0" lvl="6" algn="l" rtl="0">
              <a:spcBef>
                <a:spcPts val="400"/>
              </a:spcBef>
              <a:spcAft>
                <a:spcPts val="0"/>
              </a:spcAft>
              <a:buClr>
                <a:schemeClr val="accent1"/>
              </a:buClr>
              <a:buSzPts val="2000"/>
              <a:buFont typeface="Arial"/>
              <a:buNone/>
              <a:defRPr sz="2000" b="0" i="0" u="none" strike="noStrike" cap="none">
                <a:solidFill>
                  <a:schemeClr val="dk2"/>
                </a:solidFill>
                <a:latin typeface="Times New Roman"/>
                <a:ea typeface="Times New Roman"/>
                <a:cs typeface="Times New Roman"/>
                <a:sym typeface="Times New Roman"/>
              </a:defRPr>
            </a:lvl7pPr>
            <a:lvl8pPr marR="0" lvl="7" algn="l" rtl="0">
              <a:spcBef>
                <a:spcPts val="400"/>
              </a:spcBef>
              <a:spcAft>
                <a:spcPts val="0"/>
              </a:spcAft>
              <a:buClr>
                <a:schemeClr val="accent1"/>
              </a:buClr>
              <a:buSzPts val="2000"/>
              <a:buFont typeface="Arial"/>
              <a:buNone/>
              <a:defRPr sz="2000" b="0" i="0" u="none" strike="noStrike" cap="none">
                <a:solidFill>
                  <a:schemeClr val="dk2"/>
                </a:solidFill>
                <a:latin typeface="Times New Roman"/>
                <a:ea typeface="Times New Roman"/>
                <a:cs typeface="Times New Roman"/>
                <a:sym typeface="Times New Roman"/>
              </a:defRPr>
            </a:lvl8pPr>
            <a:lvl9pPr marR="0" lvl="8" algn="l" rtl="0">
              <a:spcBef>
                <a:spcPts val="400"/>
              </a:spcBef>
              <a:spcAft>
                <a:spcPts val="0"/>
              </a:spcAft>
              <a:buClr>
                <a:schemeClr val="accent1"/>
              </a:buClr>
              <a:buSzPts val="2000"/>
              <a:buFont typeface="Arial"/>
              <a:buNone/>
              <a:defRPr sz="2000" b="0" i="0" u="none" strike="noStrike" cap="none">
                <a:solidFill>
                  <a:schemeClr val="dk2"/>
                </a:solidFill>
                <a:latin typeface="Times New Roman"/>
                <a:ea typeface="Times New Roman"/>
                <a:cs typeface="Times New Roman"/>
                <a:sym typeface="Times New Roman"/>
              </a:defRPr>
            </a:lvl9pPr>
          </a:lstStyle>
          <a:p>
            <a:endParaRPr/>
          </a:p>
        </p:txBody>
      </p:sp>
      <p:sp>
        <p:nvSpPr>
          <p:cNvPr id="65" name="Google Shape;65;p24"/>
          <p:cNvSpPr txBox="1">
            <a:spLocks noGrp="1"/>
          </p:cNvSpPr>
          <p:nvPr>
            <p:ph type="body" idx="1"/>
          </p:nvPr>
        </p:nvSpPr>
        <p:spPr>
          <a:xfrm>
            <a:off x="764766" y="5536340"/>
            <a:ext cx="7617234" cy="557339"/>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None/>
              <a:defRPr sz="18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6" name="Google Shape;66;p24"/>
          <p:cNvSpPr txBox="1">
            <a:spLocks noGrp="1"/>
          </p:cNvSpPr>
          <p:nvPr>
            <p:ph type="title"/>
          </p:nvPr>
        </p:nvSpPr>
        <p:spPr>
          <a:xfrm>
            <a:off x="776270" y="1561357"/>
            <a:ext cx="7605730" cy="83968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0" i="0" u="none" strike="noStrike" cap="none">
                <a:solidFill>
                  <a:srgbClr val="262626"/>
                </a:solidFill>
                <a:latin typeface="Impact"/>
                <a:ea typeface="Impact"/>
                <a:cs typeface="Impact"/>
                <a:sym typeface="Impact"/>
              </a:defRPr>
            </a:lvl1pPr>
            <a:lvl2pPr marR="0" lvl="1" algn="l" rtl="0">
              <a:spcBef>
                <a:spcPts val="0"/>
              </a:spcBef>
              <a:spcAft>
                <a:spcPts val="0"/>
              </a:spcAft>
              <a:buSzPts val="1400"/>
              <a:buNone/>
              <a:defRPr sz="4000" b="0" i="0" u="none" strike="noStrike" cap="none">
                <a:solidFill>
                  <a:srgbClr val="262626"/>
                </a:solidFill>
                <a:latin typeface="Impact"/>
                <a:ea typeface="Impact"/>
                <a:cs typeface="Impact"/>
                <a:sym typeface="Impact"/>
              </a:defRPr>
            </a:lvl2pPr>
            <a:lvl3pPr marR="0" lvl="2" algn="l" rtl="0">
              <a:spcBef>
                <a:spcPts val="0"/>
              </a:spcBef>
              <a:spcAft>
                <a:spcPts val="0"/>
              </a:spcAft>
              <a:buSzPts val="1400"/>
              <a:buNone/>
              <a:defRPr sz="4000" b="0" i="0" u="none" strike="noStrike" cap="none">
                <a:solidFill>
                  <a:srgbClr val="262626"/>
                </a:solidFill>
                <a:latin typeface="Impact"/>
                <a:ea typeface="Impact"/>
                <a:cs typeface="Impact"/>
                <a:sym typeface="Impact"/>
              </a:defRPr>
            </a:lvl3pPr>
            <a:lvl4pPr marR="0" lvl="3" algn="l" rtl="0">
              <a:spcBef>
                <a:spcPts val="0"/>
              </a:spcBef>
              <a:spcAft>
                <a:spcPts val="0"/>
              </a:spcAft>
              <a:buSzPts val="1400"/>
              <a:buNone/>
              <a:defRPr sz="4000" b="0" i="0" u="none" strike="noStrike" cap="none">
                <a:solidFill>
                  <a:srgbClr val="262626"/>
                </a:solidFill>
                <a:latin typeface="Impact"/>
                <a:ea typeface="Impact"/>
                <a:cs typeface="Impact"/>
                <a:sym typeface="Impact"/>
              </a:defRPr>
            </a:lvl4pPr>
            <a:lvl5pPr marR="0" lvl="4" algn="l" rtl="0">
              <a:spcBef>
                <a:spcPts val="0"/>
              </a:spcBef>
              <a:spcAft>
                <a:spcPts val="0"/>
              </a:spcAft>
              <a:buSzPts val="1400"/>
              <a:buNone/>
              <a:defRPr sz="4000" b="0" i="0" u="none" strike="noStrike" cap="none">
                <a:solidFill>
                  <a:srgbClr val="262626"/>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 name="Google Shape;7;p15"/>
          <p:cNvSpPr txBox="1">
            <a:spLocks noGrp="1"/>
          </p:cNvSpPr>
          <p:nvPr>
            <p:ph type="body" idx="1"/>
          </p:nvPr>
        </p:nvSpPr>
        <p:spPr>
          <a:xfrm>
            <a:off x="762000" y="2525713"/>
            <a:ext cx="7615238" cy="3527425"/>
          </a:xfrm>
          <a:prstGeom prst="rect">
            <a:avLst/>
          </a:prstGeom>
          <a:noFill/>
          <a:ln>
            <a:noFill/>
          </a:ln>
        </p:spPr>
        <p:txBody>
          <a:bodyPr spcFirstLastPara="1" wrap="square" lIns="91425" tIns="45700" rIns="91425" bIns="45700" anchor="ctr"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68300" algn="l" rtl="0">
              <a:spcBef>
                <a:spcPts val="440"/>
              </a:spcBef>
              <a:spcAft>
                <a:spcPts val="0"/>
              </a:spcAft>
              <a:buClr>
                <a:schemeClr val="accent1"/>
              </a:buClr>
              <a:buSzPts val="2200"/>
              <a:buFont typeface="Arial"/>
              <a:buChar char="•"/>
              <a:defRPr sz="2200" b="0" i="0" u="none" strike="noStrike" cap="none">
                <a:solidFill>
                  <a:schemeClr val="dk2"/>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2"/>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8" name="Google Shape;8;p15"/>
          <p:cNvSpPr txBox="1">
            <a:spLocks noGrp="1"/>
          </p:cNvSpPr>
          <p:nvPr>
            <p:ph type="dt" idx="10"/>
          </p:nvPr>
        </p:nvSpPr>
        <p:spPr>
          <a:xfrm>
            <a:off x="6248400" y="6208713"/>
            <a:ext cx="2133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1" i="0" u="none" strike="noStrike" cap="none">
                <a:solidFill>
                  <a:srgbClr val="454545"/>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15"/>
          <p:cNvSpPr txBox="1">
            <a:spLocks noGrp="1"/>
          </p:cNvSpPr>
          <p:nvPr>
            <p:ph type="ftr" idx="11"/>
          </p:nvPr>
        </p:nvSpPr>
        <p:spPr>
          <a:xfrm>
            <a:off x="762000" y="6208713"/>
            <a:ext cx="487362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rgbClr val="444444"/>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pic>
        <p:nvPicPr>
          <p:cNvPr id="10" name="Google Shape;10;p15"/>
          <p:cNvPicPr preferRelativeResize="0"/>
          <p:nvPr/>
        </p:nvPicPr>
        <p:blipFill rotWithShape="1">
          <a:blip r:embed="rId15">
            <a:alphaModFix/>
          </a:blip>
          <a:srcRect/>
          <a:stretch/>
        </p:blipFill>
        <p:spPr>
          <a:xfrm>
            <a:off x="158750" y="290513"/>
            <a:ext cx="3683000" cy="1054100"/>
          </a:xfrm>
          <a:prstGeom prst="rect">
            <a:avLst/>
          </a:prstGeom>
          <a:noFill/>
          <a:ln>
            <a:noFill/>
          </a:ln>
        </p:spPr>
      </p:pic>
      <p:pic>
        <p:nvPicPr>
          <p:cNvPr id="11" name="Google Shape;11;p15" descr="Tanda warna.png"/>
          <p:cNvPicPr preferRelativeResize="0"/>
          <p:nvPr/>
        </p:nvPicPr>
        <p:blipFill rotWithShape="1">
          <a:blip r:embed="rId16">
            <a:alphaModFix/>
          </a:blip>
          <a:srcRect/>
          <a:stretch/>
        </p:blipFill>
        <p:spPr>
          <a:xfrm>
            <a:off x="0" y="4843463"/>
            <a:ext cx="439738" cy="1209675"/>
          </a:xfrm>
          <a:prstGeom prst="rect">
            <a:avLst/>
          </a:prstGeom>
          <a:noFill/>
          <a:ln>
            <a:noFill/>
          </a:ln>
        </p:spPr>
      </p:pic>
      <p:pic>
        <p:nvPicPr>
          <p:cNvPr id="12" name="Google Shape;12;p15" descr="biru.png"/>
          <p:cNvPicPr preferRelativeResize="0"/>
          <p:nvPr/>
        </p:nvPicPr>
        <p:blipFill rotWithShape="1">
          <a:blip r:embed="rId17">
            <a:alphaModFix/>
          </a:blip>
          <a:srcRect/>
          <a:stretch/>
        </p:blipFill>
        <p:spPr>
          <a:xfrm>
            <a:off x="4010025" y="673100"/>
            <a:ext cx="5146675" cy="431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NUL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ordpress.org/downlo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xmlns="" id="{81DE2236-E811-44B0-8C2F-2E73E6134786}"/>
              </a:ext>
              <a:ext uri="{C183D7F6-B498-43B3-948B-1728B52AA6E4}">
                <adec:decorative xmlns:adec="http://schemas.microsoft.com/office/drawing/2017/decorative" xmlns="" val="1"/>
              </a:ext>
            </a:extLst>
          </p:cNvPr>
          <p:cNvGrpSpPr/>
          <p:nvPr/>
        </p:nvGrpSpPr>
        <p:grpSpPr>
          <a:xfrm>
            <a:off x="56932" y="5431620"/>
            <a:ext cx="9011817" cy="1366813"/>
            <a:chOff x="275482" y="5011008"/>
            <a:chExt cx="12256697" cy="2230756"/>
          </a:xfrm>
        </p:grpSpPr>
        <p:grpSp>
          <p:nvGrpSpPr>
            <p:cNvPr id="72" name="Group 71">
              <a:extLst>
                <a:ext uri="{FF2B5EF4-FFF2-40B4-BE49-F238E27FC236}">
                  <a16:creationId xmlns:a16="http://schemas.microsoft.com/office/drawing/2014/main" xmlns="" id="{E400FB09-CF2E-45AE-9350-EC24916B2A1A}"/>
                </a:ext>
                <a:ext uri="{C183D7F6-B498-43B3-948B-1728B52AA6E4}">
                  <adec:decorative xmlns:adec="http://schemas.microsoft.com/office/drawing/2017/decorative" xmlns="" val="1"/>
                </a:ext>
              </a:extLst>
            </p:cNvPr>
            <p:cNvGrpSpPr/>
            <p:nvPr/>
          </p:nvGrpSpPr>
          <p:grpSpPr>
            <a:xfrm>
              <a:off x="275482" y="5029201"/>
              <a:ext cx="12256697" cy="2212563"/>
              <a:chOff x="275482" y="5029201"/>
              <a:chExt cx="12256697" cy="2212563"/>
            </a:xfrm>
          </p:grpSpPr>
          <p:grpSp>
            <p:nvGrpSpPr>
              <p:cNvPr id="75" name="Group 74">
                <a:extLst>
                  <a:ext uri="{FF2B5EF4-FFF2-40B4-BE49-F238E27FC236}">
                    <a16:creationId xmlns:a16="http://schemas.microsoft.com/office/drawing/2014/main" xmlns="" id="{BF63097F-611D-4C23-894F-88A9F957DDB7}"/>
                  </a:ext>
                </a:extLst>
              </p:cNvPr>
              <p:cNvGrpSpPr/>
              <p:nvPr/>
            </p:nvGrpSpPr>
            <p:grpSpPr>
              <a:xfrm>
                <a:off x="275482" y="5029201"/>
                <a:ext cx="12148452" cy="1965325"/>
                <a:chOff x="269241" y="4842232"/>
                <a:chExt cx="11911328" cy="1926964"/>
              </a:xfrm>
            </p:grpSpPr>
            <p:pic>
              <p:nvPicPr>
                <p:cNvPr id="77" name="Graphic 76">
                  <a:extLst>
                    <a:ext uri="{FF2B5EF4-FFF2-40B4-BE49-F238E27FC236}">
                      <a16:creationId xmlns:a16="http://schemas.microsoft.com/office/drawing/2014/main" xmlns="" id="{8297E36D-178A-4AB1-AC50-FE3D2EE34CFB}"/>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610088" y="4842232"/>
                  <a:ext cx="5570481" cy="1926963"/>
                </a:xfrm>
                <a:prstGeom prst="rect">
                  <a:avLst/>
                </a:prstGeom>
              </p:spPr>
            </p:pic>
            <p:pic>
              <p:nvPicPr>
                <p:cNvPr id="78" name="Graphic 77">
                  <a:extLst>
                    <a:ext uri="{FF2B5EF4-FFF2-40B4-BE49-F238E27FC236}">
                      <a16:creationId xmlns:a16="http://schemas.microsoft.com/office/drawing/2014/main" xmlns="" id="{8F801F36-A34B-48A3-A2E7-EA250D4B9F80}"/>
                    </a:ext>
                    <a:ext uri="{C183D7F6-B498-43B3-948B-1728B52AA6E4}">
                      <adec:decorative xmlns:adec="http://schemas.microsoft.com/office/drawing/2017/decorative" xmlns=""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269241" y="4902201"/>
                  <a:ext cx="6352278" cy="1866995"/>
                </a:xfrm>
                <a:custGeom>
                  <a:avLst/>
                  <a:gdLst>
                    <a:gd name="connsiteX0" fmla="*/ 1097537 w 6352278"/>
                    <a:gd name="connsiteY0" fmla="*/ 0 h 1955800"/>
                    <a:gd name="connsiteX1" fmla="*/ 6352278 w 6352278"/>
                    <a:gd name="connsiteY1" fmla="*/ 0 h 1955800"/>
                    <a:gd name="connsiteX2" fmla="*/ 6352278 w 6352278"/>
                    <a:gd name="connsiteY2" fmla="*/ 1955800 h 1955800"/>
                    <a:gd name="connsiteX3" fmla="*/ 30416 w 6352278"/>
                    <a:gd name="connsiteY3" fmla="*/ 1955800 h 1955800"/>
                    <a:gd name="connsiteX4" fmla="*/ 22298 w 6352278"/>
                    <a:gd name="connsiteY4" fmla="*/ 1929650 h 1955800"/>
                    <a:gd name="connsiteX5" fmla="*/ 0 w 6352278"/>
                    <a:gd name="connsiteY5" fmla="*/ 1708457 h 1955800"/>
                    <a:gd name="connsiteX6" fmla="*/ 0 w 6352278"/>
                    <a:gd name="connsiteY6" fmla="*/ 1097537 h 1955800"/>
                    <a:gd name="connsiteX7" fmla="*/ 1097537 w 6352278"/>
                    <a:gd name="connsiteY7" fmla="*/ 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2278" h="1955800">
                      <a:moveTo>
                        <a:pt x="1097537" y="0"/>
                      </a:moveTo>
                      <a:lnTo>
                        <a:pt x="6352278" y="0"/>
                      </a:lnTo>
                      <a:lnTo>
                        <a:pt x="6352278" y="1955800"/>
                      </a:lnTo>
                      <a:lnTo>
                        <a:pt x="30416" y="1955800"/>
                      </a:lnTo>
                      <a:lnTo>
                        <a:pt x="22298" y="1929650"/>
                      </a:lnTo>
                      <a:cubicBezTo>
                        <a:pt x="7678" y="1858202"/>
                        <a:pt x="0" y="1784227"/>
                        <a:pt x="0" y="1708457"/>
                      </a:cubicBezTo>
                      <a:lnTo>
                        <a:pt x="0" y="1097537"/>
                      </a:lnTo>
                      <a:cubicBezTo>
                        <a:pt x="0" y="491384"/>
                        <a:pt x="491384" y="0"/>
                        <a:pt x="1097537" y="0"/>
                      </a:cubicBezTo>
                      <a:close/>
                    </a:path>
                  </a:pathLst>
                </a:custGeom>
              </p:spPr>
            </p:pic>
          </p:grpSp>
          <p:sp>
            <p:nvSpPr>
              <p:cNvPr id="76" name="Freeform: Shape 75">
                <a:extLst>
                  <a:ext uri="{FF2B5EF4-FFF2-40B4-BE49-F238E27FC236}">
                    <a16:creationId xmlns:a16="http://schemas.microsoft.com/office/drawing/2014/main" xmlns="" id="{5EEBEA5B-2283-451C-871A-A8AFC056994D}"/>
                  </a:ext>
                  <a:ext uri="{C183D7F6-B498-43B3-948B-1728B52AA6E4}">
                    <adec:decorative xmlns:adec="http://schemas.microsoft.com/office/drawing/2017/decorative" xmlns="" val="1"/>
                  </a:ext>
                </a:extLst>
              </p:cNvPr>
              <p:cNvSpPr/>
              <p:nvPr/>
            </p:nvSpPr>
            <p:spPr>
              <a:xfrm rot="10800000">
                <a:off x="371226" y="5324848"/>
                <a:ext cx="12160953" cy="1916916"/>
              </a:xfrm>
              <a:custGeom>
                <a:avLst/>
                <a:gdLst>
                  <a:gd name="connsiteX0" fmla="*/ 10669828 w 11724030"/>
                  <a:gd name="connsiteY0" fmla="*/ 1968304 h 1968304"/>
                  <a:gd name="connsiteX1" fmla="*/ 0 w 11724030"/>
                  <a:gd name="connsiteY1" fmla="*/ 1968304 h 1968304"/>
                  <a:gd name="connsiteX2" fmla="*/ 3103706 w 11724030"/>
                  <a:gd name="connsiteY2" fmla="*/ 0 h 1968304"/>
                  <a:gd name="connsiteX3" fmla="*/ 11724030 w 11724030"/>
                  <a:gd name="connsiteY3" fmla="*/ 0 h 1968304"/>
                  <a:gd name="connsiteX4" fmla="*/ 11724030 w 11724030"/>
                  <a:gd name="connsiteY4" fmla="*/ 914085 h 1968304"/>
                  <a:gd name="connsiteX5" fmla="*/ 10669828 w 11724030"/>
                  <a:gd name="connsiteY5" fmla="*/ 1968304 h 1968304"/>
                  <a:gd name="connsiteX0" fmla="*/ 3103706 w 11724030"/>
                  <a:gd name="connsiteY0" fmla="*/ 0 h 1968304"/>
                  <a:gd name="connsiteX1" fmla="*/ 11724030 w 11724030"/>
                  <a:gd name="connsiteY1" fmla="*/ 0 h 1968304"/>
                  <a:gd name="connsiteX2" fmla="*/ 11724030 w 11724030"/>
                  <a:gd name="connsiteY2" fmla="*/ 914085 h 1968304"/>
                  <a:gd name="connsiteX3" fmla="*/ 10669828 w 11724030"/>
                  <a:gd name="connsiteY3" fmla="*/ 1968304 h 1968304"/>
                  <a:gd name="connsiteX4" fmla="*/ 0 w 11724030"/>
                  <a:gd name="connsiteY4" fmla="*/ 1968304 h 1968304"/>
                  <a:gd name="connsiteX5" fmla="*/ 3195146 w 11724030"/>
                  <a:gd name="connsiteY5" fmla="*/ 91440 h 1968304"/>
                  <a:gd name="connsiteX0" fmla="*/ 3103706 w 11724030"/>
                  <a:gd name="connsiteY0" fmla="*/ 0 h 1968304"/>
                  <a:gd name="connsiteX1" fmla="*/ 11724030 w 11724030"/>
                  <a:gd name="connsiteY1" fmla="*/ 0 h 1968304"/>
                  <a:gd name="connsiteX2" fmla="*/ 11724030 w 11724030"/>
                  <a:gd name="connsiteY2" fmla="*/ 914085 h 1968304"/>
                  <a:gd name="connsiteX3" fmla="*/ 10669828 w 11724030"/>
                  <a:gd name="connsiteY3" fmla="*/ 1968304 h 1968304"/>
                  <a:gd name="connsiteX4" fmla="*/ 0 w 11724030"/>
                  <a:gd name="connsiteY4" fmla="*/ 1968304 h 1968304"/>
                  <a:gd name="connsiteX0" fmla="*/ 11724030 w 11724030"/>
                  <a:gd name="connsiteY0" fmla="*/ 0 h 1968304"/>
                  <a:gd name="connsiteX1" fmla="*/ 11724030 w 11724030"/>
                  <a:gd name="connsiteY1" fmla="*/ 914085 h 1968304"/>
                  <a:gd name="connsiteX2" fmla="*/ 10669828 w 11724030"/>
                  <a:gd name="connsiteY2" fmla="*/ 1968304 h 1968304"/>
                  <a:gd name="connsiteX3" fmla="*/ 0 w 11724030"/>
                  <a:gd name="connsiteY3" fmla="*/ 1968304 h 1968304"/>
                </a:gdLst>
                <a:ahLst/>
                <a:cxnLst>
                  <a:cxn ang="0">
                    <a:pos x="connsiteX0" y="connsiteY0"/>
                  </a:cxn>
                  <a:cxn ang="0">
                    <a:pos x="connsiteX1" y="connsiteY1"/>
                  </a:cxn>
                  <a:cxn ang="0">
                    <a:pos x="connsiteX2" y="connsiteY2"/>
                  </a:cxn>
                  <a:cxn ang="0">
                    <a:pos x="connsiteX3" y="connsiteY3"/>
                  </a:cxn>
                </a:cxnLst>
                <a:rect l="l" t="t" r="r" b="b"/>
                <a:pathLst>
                  <a:path w="11724030" h="1968304">
                    <a:moveTo>
                      <a:pt x="11724030" y="0"/>
                    </a:moveTo>
                    <a:lnTo>
                      <a:pt x="11724030" y="914085"/>
                    </a:lnTo>
                    <a:cubicBezTo>
                      <a:pt x="11724030" y="1496304"/>
                      <a:pt x="11252037" y="1968304"/>
                      <a:pt x="10669828" y="1968304"/>
                    </a:cubicBezTo>
                    <a:lnTo>
                      <a:pt x="0" y="1968304"/>
                    </a:lnTo>
                  </a:path>
                </a:pathLst>
              </a:custGeom>
              <a:noFill/>
              <a:ln w="127000" cap="flat">
                <a:solidFill>
                  <a:srgbClr val="FFC000"/>
                </a:solidFill>
                <a:prstDash val="solid"/>
                <a:miter/>
              </a:ln>
            </p:spPr>
            <p:txBody>
              <a:bodyPr rtlCol="0" anchor="ctr"/>
              <a:lstStyle/>
              <a:p>
                <a:pPr defTabSz="685669"/>
                <a:endParaRPr lang="en-US" sz="1350" dirty="0">
                  <a:solidFill>
                    <a:srgbClr val="1A1A1A"/>
                  </a:solidFill>
                  <a:latin typeface="Segoe UI"/>
                </a:endParaRPr>
              </a:p>
            </p:txBody>
          </p:sp>
        </p:grpSp>
        <p:sp>
          <p:nvSpPr>
            <p:cNvPr id="73" name="Oval 72">
              <a:extLst>
                <a:ext uri="{FF2B5EF4-FFF2-40B4-BE49-F238E27FC236}">
                  <a16:creationId xmlns:a16="http://schemas.microsoft.com/office/drawing/2014/main" xmlns="" id="{7B7631DB-BB38-4C87-BD6D-2C69A0CF5729}"/>
                </a:ext>
                <a:ext uri="{C183D7F6-B498-43B3-948B-1728B52AA6E4}">
                  <adec:decorative xmlns:adec="http://schemas.microsoft.com/office/drawing/2017/decorative" xmlns="" val="1"/>
                </a:ext>
              </a:extLst>
            </p:cNvPr>
            <p:cNvSpPr/>
            <p:nvPr/>
          </p:nvSpPr>
          <p:spPr bwMode="auto">
            <a:xfrm>
              <a:off x="6372393" y="5011008"/>
              <a:ext cx="123706" cy="123706"/>
            </a:xfrm>
            <a:prstGeom prst="ellipse">
              <a:avLst/>
            </a:prstGeom>
            <a:solidFill>
              <a:srgbClr val="FEF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algn="ctr" defTabSz="699220" fontAlgn="base">
                <a:lnSpc>
                  <a:spcPct val="90000"/>
                </a:lnSpc>
                <a:spcBef>
                  <a:spcPct val="0"/>
                </a:spcBef>
                <a:spcAft>
                  <a:spcPct val="0"/>
                </a:spcAft>
                <a:defRPr/>
              </a:pPr>
              <a:endParaRPr lang="en-US" sz="18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Oval 73">
              <a:extLst>
                <a:ext uri="{FF2B5EF4-FFF2-40B4-BE49-F238E27FC236}">
                  <a16:creationId xmlns:a16="http://schemas.microsoft.com/office/drawing/2014/main" xmlns="" id="{B112B95E-FAF0-464C-9C7A-91A4ECA3839B}"/>
                </a:ext>
                <a:ext uri="{C183D7F6-B498-43B3-948B-1728B52AA6E4}">
                  <adec:decorative xmlns:adec="http://schemas.microsoft.com/office/drawing/2017/decorative" xmlns="" val="1"/>
                </a:ext>
              </a:extLst>
            </p:cNvPr>
            <p:cNvSpPr/>
            <p:nvPr/>
          </p:nvSpPr>
          <p:spPr bwMode="auto">
            <a:xfrm>
              <a:off x="694168" y="5190303"/>
              <a:ext cx="123706" cy="123706"/>
            </a:xfrm>
            <a:prstGeom prst="ellipse">
              <a:avLst/>
            </a:prstGeom>
            <a:solidFill>
              <a:srgbClr val="FEF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algn="ctr" defTabSz="699220" fontAlgn="base">
                <a:lnSpc>
                  <a:spcPct val="90000"/>
                </a:lnSpc>
                <a:spcBef>
                  <a:spcPct val="0"/>
                </a:spcBef>
                <a:spcAft>
                  <a:spcPct val="0"/>
                </a:spcAft>
                <a:defRPr/>
              </a:pPr>
              <a:endParaRPr lang="en-US" sz="18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113" name="Rectangle 112">
            <a:extLst>
              <a:ext uri="{FF2B5EF4-FFF2-40B4-BE49-F238E27FC236}">
                <a16:creationId xmlns:a16="http://schemas.microsoft.com/office/drawing/2014/main" xmlns="" id="{EA62E78A-C1BE-0A46-8375-B2019224971F}"/>
              </a:ext>
              <a:ext uri="{C183D7F6-B498-43B3-948B-1728B52AA6E4}">
                <adec:decorative xmlns:adec="http://schemas.microsoft.com/office/drawing/2017/decorative" xmlns="" val="1"/>
              </a:ext>
            </a:extLst>
          </p:cNvPr>
          <p:cNvSpPr/>
          <p:nvPr/>
        </p:nvSpPr>
        <p:spPr bwMode="auto">
          <a:xfrm>
            <a:off x="129173" y="1550444"/>
            <a:ext cx="8814638" cy="295434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ctr" anchorCtr="0" forceAA="0" compatLnSpc="1">
            <a:prstTxWarp prst="textNoShape">
              <a:avLst/>
            </a:prstTxWarp>
            <a:noAutofit/>
          </a:bodyPr>
          <a:lstStyle/>
          <a:p>
            <a:pPr defTabSz="392094">
              <a:spcBef>
                <a:spcPct val="0"/>
              </a:spcBef>
              <a:defRPr/>
            </a:pPr>
            <a:endParaRPr lang="en-US" sz="1800" dirty="0">
              <a:solidFill>
                <a:srgbClr val="1A1A1A"/>
              </a:solidFill>
              <a:latin typeface="Segoe UI Semilight"/>
              <a:ea typeface="Segoe UI" pitchFamily="34" charset="0"/>
              <a:cs typeface="Segoe UI" pitchFamily="34" charset="0"/>
            </a:endParaRPr>
          </a:p>
        </p:txBody>
      </p:sp>
      <p:sp>
        <p:nvSpPr>
          <p:cNvPr id="8" name="Title 5">
            <a:extLst>
              <a:ext uri="{FF2B5EF4-FFF2-40B4-BE49-F238E27FC236}">
                <a16:creationId xmlns:a16="http://schemas.microsoft.com/office/drawing/2014/main" xmlns="" id="{109EBDE4-7BCB-411C-AC5A-D5026E6BEAED}"/>
              </a:ext>
            </a:extLst>
          </p:cNvPr>
          <p:cNvSpPr>
            <a:spLocks noGrp="1"/>
          </p:cNvSpPr>
          <p:nvPr>
            <p:ph type="title"/>
          </p:nvPr>
        </p:nvSpPr>
        <p:spPr>
          <a:xfrm>
            <a:off x="4077792" y="378064"/>
            <a:ext cx="5142371" cy="803974"/>
          </a:xfrm>
        </p:spPr>
        <p:txBody>
          <a:bodyPr/>
          <a:lstStyle/>
          <a:p>
            <a:r>
              <a:rPr lang="en-US" sz="3200" dirty="0">
                <a:solidFill>
                  <a:srgbClr val="FFC000"/>
                </a:solidFill>
                <a:cs typeface="Segoe UI"/>
              </a:rPr>
              <a:t>Hello! Let’s get </a:t>
            </a:r>
            <a:r>
              <a:rPr lang="en-US" sz="3200" dirty="0" smtClean="0">
                <a:solidFill>
                  <a:srgbClr val="FFC000"/>
                </a:solidFill>
                <a:cs typeface="Segoe UI"/>
              </a:rPr>
              <a:t>acquainted</a:t>
            </a:r>
            <a:endParaRPr lang="en-US" sz="3200" dirty="0">
              <a:solidFill>
                <a:srgbClr val="FFC000"/>
              </a:solidFill>
              <a:cs typeface="Segoe UI"/>
            </a:endParaRPr>
          </a:p>
        </p:txBody>
      </p:sp>
      <p:sp>
        <p:nvSpPr>
          <p:cNvPr id="115" name="Text Placeholder 2">
            <a:extLst>
              <a:ext uri="{FF2B5EF4-FFF2-40B4-BE49-F238E27FC236}">
                <a16:creationId xmlns:a16="http://schemas.microsoft.com/office/drawing/2014/main" xmlns="" id="{89BD6EC5-538C-3F45-BBAC-EE0C509CCAE9}"/>
              </a:ext>
              <a:ext uri="{C183D7F6-B498-43B3-948B-1728B52AA6E4}">
                <adec:decorative xmlns:adec="http://schemas.microsoft.com/office/drawing/2017/decorative" xmlns="" val="1"/>
              </a:ext>
            </a:extLst>
          </p:cNvPr>
          <p:cNvSpPr txBox="1">
            <a:spLocks/>
          </p:cNvSpPr>
          <p:nvPr/>
        </p:nvSpPr>
        <p:spPr>
          <a:xfrm>
            <a:off x="384721" y="2000557"/>
            <a:ext cx="8402784" cy="2380008"/>
          </a:xfrm>
          <a:prstGeom prst="rect">
            <a:avLst/>
          </a:prstGeom>
        </p:spPr>
        <p:txBody>
          <a:bodyPr lIns="137141" tIns="68570" rIns="137141" bIns="68570"/>
          <a:lstStyle>
            <a:lvl1pPr marL="224054"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j-lt"/>
                <a:ea typeface="+mn-ea"/>
                <a:cs typeface="+mn-cs"/>
              </a:defRPr>
            </a:lvl1pPr>
            <a:lvl2pPr marL="448107"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672161"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896214"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120268"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252109" indent="-252109" defTabSz="685512">
              <a:lnSpc>
                <a:spcPct val="100000"/>
              </a:lnSpc>
              <a:spcBef>
                <a:spcPts val="441"/>
              </a:spcBef>
              <a:buAutoNum type="arabicPeriod"/>
            </a:pPr>
            <a:endParaRPr lang="en-US" sz="1324" dirty="0">
              <a:latin typeface="+mn-lt"/>
            </a:endParaRPr>
          </a:p>
        </p:txBody>
      </p:sp>
      <p:grpSp>
        <p:nvGrpSpPr>
          <p:cNvPr id="14" name="Group 13">
            <a:extLst>
              <a:ext uri="{FF2B5EF4-FFF2-40B4-BE49-F238E27FC236}">
                <a16:creationId xmlns:a16="http://schemas.microsoft.com/office/drawing/2014/main" xmlns="" id="{3BC05A92-E594-4D75-A910-048E0B179F79}"/>
              </a:ext>
              <a:ext uri="{C183D7F6-B498-43B3-948B-1728B52AA6E4}">
                <adec:decorative xmlns:adec="http://schemas.microsoft.com/office/drawing/2017/decorative" xmlns="" val="1"/>
              </a:ext>
            </a:extLst>
          </p:cNvPr>
          <p:cNvGrpSpPr/>
          <p:nvPr/>
        </p:nvGrpSpPr>
        <p:grpSpPr>
          <a:xfrm>
            <a:off x="7342626" y="2407239"/>
            <a:ext cx="1672202" cy="2905904"/>
            <a:chOff x="9221325" y="2400206"/>
            <a:chExt cx="2623138" cy="3952231"/>
          </a:xfrm>
        </p:grpSpPr>
        <p:sp>
          <p:nvSpPr>
            <p:cNvPr id="15" name="Freeform: Shape 14">
              <a:extLst>
                <a:ext uri="{FF2B5EF4-FFF2-40B4-BE49-F238E27FC236}">
                  <a16:creationId xmlns:a16="http://schemas.microsoft.com/office/drawing/2014/main" xmlns="" id="{B0CA71FA-CF3E-466E-A8C0-5ECD3EC50D92}"/>
                </a:ext>
                <a:ext uri="{C183D7F6-B498-43B3-948B-1728B52AA6E4}">
                  <adec:decorative xmlns:adec="http://schemas.microsoft.com/office/drawing/2017/decorative" xmlns="" val="1"/>
                </a:ext>
              </a:extLst>
            </p:cNvPr>
            <p:cNvSpPr>
              <a:spLocks noChangeAspect="1"/>
            </p:cNvSpPr>
            <p:nvPr/>
          </p:nvSpPr>
          <p:spPr>
            <a:xfrm>
              <a:off x="10417999" y="2400206"/>
              <a:ext cx="1426464" cy="548640"/>
            </a:xfrm>
            <a:custGeom>
              <a:avLst/>
              <a:gdLst>
                <a:gd name="connsiteX0" fmla="*/ 1038196 w 1097279"/>
                <a:gd name="connsiteY0" fmla="*/ 295844 h 422030"/>
                <a:gd name="connsiteX1" fmla="*/ 978267 w 1097279"/>
                <a:gd name="connsiteY1" fmla="*/ 321165 h 422030"/>
                <a:gd name="connsiteX2" fmla="*/ 978689 w 1097279"/>
                <a:gd name="connsiteY2" fmla="*/ 309349 h 422030"/>
                <a:gd name="connsiteX3" fmla="*/ 825070 w 1097279"/>
                <a:gd name="connsiteY3" fmla="*/ 155729 h 422030"/>
                <a:gd name="connsiteX4" fmla="*/ 692131 w 1097279"/>
                <a:gd name="connsiteY4" fmla="*/ 232539 h 422030"/>
                <a:gd name="connsiteX5" fmla="*/ 692131 w 1097279"/>
                <a:gd name="connsiteY5" fmla="*/ 231695 h 422030"/>
                <a:gd name="connsiteX6" fmla="*/ 460436 w 1097279"/>
                <a:gd name="connsiteY6" fmla="*/ 0 h 422030"/>
                <a:gd name="connsiteX7" fmla="*/ 228741 w 1097279"/>
                <a:gd name="connsiteY7" fmla="*/ 231695 h 422030"/>
                <a:gd name="connsiteX8" fmla="*/ 233383 w 1097279"/>
                <a:gd name="connsiteY8" fmla="*/ 278540 h 422030"/>
                <a:gd name="connsiteX9" fmla="*/ 124499 w 1097279"/>
                <a:gd name="connsiteY9" fmla="*/ 214392 h 422030"/>
                <a:gd name="connsiteX10" fmla="*/ 0 w 1097279"/>
                <a:gd name="connsiteY10" fmla="*/ 338891 h 422030"/>
                <a:gd name="connsiteX11" fmla="*/ 124499 w 1097279"/>
                <a:gd name="connsiteY11" fmla="*/ 463390 h 422030"/>
                <a:gd name="connsiteX12" fmla="*/ 460436 w 1097279"/>
                <a:gd name="connsiteY12" fmla="*/ 463390 h 422030"/>
                <a:gd name="connsiteX13" fmla="*/ 825070 w 1097279"/>
                <a:gd name="connsiteY13" fmla="*/ 463390 h 422030"/>
                <a:gd name="connsiteX14" fmla="*/ 1038196 w 1097279"/>
                <a:gd name="connsiteY14" fmla="*/ 463390 h 422030"/>
                <a:gd name="connsiteX15" fmla="*/ 1121758 w 1097279"/>
                <a:gd name="connsiteY15" fmla="*/ 379828 h 422030"/>
                <a:gd name="connsiteX16" fmla="*/ 1038196 w 1097279"/>
                <a:gd name="connsiteY16" fmla="*/ 295844 h 42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7279" h="422030">
                  <a:moveTo>
                    <a:pt x="1038196" y="295844"/>
                  </a:moveTo>
                  <a:cubicBezTo>
                    <a:pt x="1014562" y="295844"/>
                    <a:pt x="993460" y="305550"/>
                    <a:pt x="978267" y="321165"/>
                  </a:cubicBezTo>
                  <a:cubicBezTo>
                    <a:pt x="978689" y="317367"/>
                    <a:pt x="978689" y="313569"/>
                    <a:pt x="978689" y="309349"/>
                  </a:cubicBezTo>
                  <a:cubicBezTo>
                    <a:pt x="978689" y="224520"/>
                    <a:pt x="909898" y="155729"/>
                    <a:pt x="825070" y="155729"/>
                  </a:cubicBezTo>
                  <a:cubicBezTo>
                    <a:pt x="768096" y="155729"/>
                    <a:pt x="718718" y="186538"/>
                    <a:pt x="692131" y="232539"/>
                  </a:cubicBezTo>
                  <a:cubicBezTo>
                    <a:pt x="692131" y="232117"/>
                    <a:pt x="692131" y="232117"/>
                    <a:pt x="692131" y="231695"/>
                  </a:cubicBezTo>
                  <a:cubicBezTo>
                    <a:pt x="692131" y="103820"/>
                    <a:pt x="588311" y="0"/>
                    <a:pt x="460436" y="0"/>
                  </a:cubicBezTo>
                  <a:cubicBezTo>
                    <a:pt x="332560" y="0"/>
                    <a:pt x="228741" y="103820"/>
                    <a:pt x="228741" y="231695"/>
                  </a:cubicBezTo>
                  <a:cubicBezTo>
                    <a:pt x="228741" y="247732"/>
                    <a:pt x="230429" y="263347"/>
                    <a:pt x="233383" y="278540"/>
                  </a:cubicBezTo>
                  <a:cubicBezTo>
                    <a:pt x="212281" y="240136"/>
                    <a:pt x="171345" y="214392"/>
                    <a:pt x="124499" y="214392"/>
                  </a:cubicBezTo>
                  <a:cubicBezTo>
                    <a:pt x="55708" y="214392"/>
                    <a:pt x="0" y="270100"/>
                    <a:pt x="0" y="338891"/>
                  </a:cubicBezTo>
                  <a:cubicBezTo>
                    <a:pt x="0" y="407682"/>
                    <a:pt x="55708" y="463390"/>
                    <a:pt x="124499" y="463390"/>
                  </a:cubicBezTo>
                  <a:lnTo>
                    <a:pt x="460436" y="463390"/>
                  </a:lnTo>
                  <a:lnTo>
                    <a:pt x="825070" y="463390"/>
                  </a:lnTo>
                  <a:lnTo>
                    <a:pt x="1038196" y="463390"/>
                  </a:lnTo>
                  <a:cubicBezTo>
                    <a:pt x="1084619" y="463390"/>
                    <a:pt x="1121758" y="425829"/>
                    <a:pt x="1121758" y="379828"/>
                  </a:cubicBezTo>
                  <a:cubicBezTo>
                    <a:pt x="1121758" y="333404"/>
                    <a:pt x="1084619" y="295844"/>
                    <a:pt x="1038196" y="295844"/>
                  </a:cubicBezTo>
                </a:path>
              </a:pathLst>
            </a:custGeom>
            <a:solidFill>
              <a:srgbClr val="49CDF3"/>
            </a:solidFill>
            <a:ln w="42182" cap="flat">
              <a:noFill/>
              <a:prstDash val="solid"/>
              <a:miter/>
            </a:ln>
          </p:spPr>
          <p:txBody>
            <a:bodyPr rtlCol="0" anchor="ctr"/>
            <a:lstStyle/>
            <a:p>
              <a:endParaRPr lang="en-US" sz="1298" dirty="0"/>
            </a:p>
          </p:txBody>
        </p:sp>
        <p:sp>
          <p:nvSpPr>
            <p:cNvPr id="16" name="Freeform: Shape 15">
              <a:extLst>
                <a:ext uri="{FF2B5EF4-FFF2-40B4-BE49-F238E27FC236}">
                  <a16:creationId xmlns:a16="http://schemas.microsoft.com/office/drawing/2014/main" xmlns="" id="{AD758A22-7426-4CC9-BC7F-66D3F093843E}"/>
                </a:ext>
                <a:ext uri="{C183D7F6-B498-43B3-948B-1728B52AA6E4}">
                  <adec:decorative xmlns:adec="http://schemas.microsoft.com/office/drawing/2017/decorative" xmlns="" val="1"/>
                </a:ext>
              </a:extLst>
            </p:cNvPr>
            <p:cNvSpPr/>
            <p:nvPr/>
          </p:nvSpPr>
          <p:spPr>
            <a:xfrm>
              <a:off x="9853105" y="5205357"/>
              <a:ext cx="548640" cy="1139483"/>
            </a:xfrm>
            <a:custGeom>
              <a:avLst/>
              <a:gdLst>
                <a:gd name="connsiteX0" fmla="*/ 568897 w 548639"/>
                <a:gd name="connsiteY0" fmla="*/ 104664 h 1139483"/>
                <a:gd name="connsiteX1" fmla="*/ 241402 w 548639"/>
                <a:gd name="connsiteY1" fmla="*/ 104664 h 1139483"/>
                <a:gd name="connsiteX2" fmla="*/ 241402 w 548639"/>
                <a:gd name="connsiteY2" fmla="*/ 0 h 1139483"/>
                <a:gd name="connsiteX3" fmla="*/ 114370 w 548639"/>
                <a:gd name="connsiteY3" fmla="*/ 54864 h 1139483"/>
                <a:gd name="connsiteX4" fmla="*/ 114370 w 548639"/>
                <a:gd name="connsiteY4" fmla="*/ 104664 h 1139483"/>
                <a:gd name="connsiteX5" fmla="*/ 0 w 548639"/>
                <a:gd name="connsiteY5" fmla="*/ 104664 h 1139483"/>
                <a:gd name="connsiteX6" fmla="*/ 0 w 548639"/>
                <a:gd name="connsiteY6" fmla="*/ 157418 h 1139483"/>
                <a:gd name="connsiteX7" fmla="*/ 23211 w 548639"/>
                <a:gd name="connsiteY7" fmla="*/ 157418 h 1139483"/>
                <a:gd name="connsiteX8" fmla="*/ 23211 w 548639"/>
                <a:gd name="connsiteY8" fmla="*/ 1163117 h 1139483"/>
                <a:gd name="connsiteX9" fmla="*/ 545686 w 548639"/>
                <a:gd name="connsiteY9" fmla="*/ 1163117 h 1139483"/>
                <a:gd name="connsiteX10" fmla="*/ 545686 w 548639"/>
                <a:gd name="connsiteY10" fmla="*/ 157418 h 1139483"/>
                <a:gd name="connsiteX11" fmla="*/ 568897 w 548639"/>
                <a:gd name="connsiteY11" fmla="*/ 157418 h 113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39" h="1139483">
                  <a:moveTo>
                    <a:pt x="568897" y="104664"/>
                  </a:moveTo>
                  <a:lnTo>
                    <a:pt x="241402" y="104664"/>
                  </a:lnTo>
                  <a:lnTo>
                    <a:pt x="241402" y="0"/>
                  </a:lnTo>
                  <a:lnTo>
                    <a:pt x="114370" y="54864"/>
                  </a:lnTo>
                  <a:lnTo>
                    <a:pt x="114370" y="104664"/>
                  </a:lnTo>
                  <a:lnTo>
                    <a:pt x="0" y="104664"/>
                  </a:lnTo>
                  <a:lnTo>
                    <a:pt x="0" y="157418"/>
                  </a:lnTo>
                  <a:lnTo>
                    <a:pt x="23211" y="157418"/>
                  </a:lnTo>
                  <a:lnTo>
                    <a:pt x="23211" y="1163117"/>
                  </a:lnTo>
                  <a:lnTo>
                    <a:pt x="545686" y="1163117"/>
                  </a:lnTo>
                  <a:lnTo>
                    <a:pt x="545686" y="157418"/>
                  </a:lnTo>
                  <a:lnTo>
                    <a:pt x="568897" y="157418"/>
                  </a:lnTo>
                  <a:close/>
                </a:path>
              </a:pathLst>
            </a:custGeom>
            <a:solidFill>
              <a:srgbClr val="1070C4"/>
            </a:solidFill>
            <a:ln w="42182" cap="flat">
              <a:noFill/>
              <a:prstDash val="solid"/>
              <a:miter/>
            </a:ln>
          </p:spPr>
          <p:txBody>
            <a:bodyPr rtlCol="0" anchor="ctr"/>
            <a:lstStyle/>
            <a:p>
              <a:endParaRPr lang="en-US" sz="1298" dirty="0"/>
            </a:p>
          </p:txBody>
        </p:sp>
        <p:sp>
          <p:nvSpPr>
            <p:cNvPr id="17" name="Freeform: Shape 16">
              <a:extLst>
                <a:ext uri="{FF2B5EF4-FFF2-40B4-BE49-F238E27FC236}">
                  <a16:creationId xmlns:a16="http://schemas.microsoft.com/office/drawing/2014/main" xmlns="" id="{063CAD93-0A09-4807-A1DB-95B1D622146E}"/>
                </a:ext>
                <a:ext uri="{C183D7F6-B498-43B3-948B-1728B52AA6E4}">
                  <adec:decorative xmlns:adec="http://schemas.microsoft.com/office/drawing/2017/decorative" xmlns="" val="1"/>
                </a:ext>
              </a:extLst>
            </p:cNvPr>
            <p:cNvSpPr/>
            <p:nvPr/>
          </p:nvSpPr>
          <p:spPr>
            <a:xfrm>
              <a:off x="10324514" y="3480940"/>
              <a:ext cx="506437" cy="2869809"/>
            </a:xfrm>
            <a:custGeom>
              <a:avLst/>
              <a:gdLst>
                <a:gd name="connsiteX0" fmla="*/ 449041 w 506436"/>
                <a:gd name="connsiteY0" fmla="*/ 449041 h 2869809"/>
                <a:gd name="connsiteX1" fmla="*/ 449041 w 506436"/>
                <a:gd name="connsiteY1" fmla="*/ 377296 h 2869809"/>
                <a:gd name="connsiteX2" fmla="*/ 327496 w 506436"/>
                <a:gd name="connsiteY2" fmla="*/ 377296 h 2869809"/>
                <a:gd name="connsiteX3" fmla="*/ 327496 w 506436"/>
                <a:gd name="connsiteY3" fmla="*/ 315257 h 2869809"/>
                <a:gd name="connsiteX4" fmla="*/ 267567 w 506436"/>
                <a:gd name="connsiteY4" fmla="*/ 233805 h 2869809"/>
                <a:gd name="connsiteX5" fmla="*/ 267567 w 506436"/>
                <a:gd name="connsiteY5" fmla="*/ 0 h 2869809"/>
                <a:gd name="connsiteX6" fmla="*/ 246888 w 506436"/>
                <a:gd name="connsiteY6" fmla="*/ 0 h 2869809"/>
                <a:gd name="connsiteX7" fmla="*/ 246888 w 506436"/>
                <a:gd name="connsiteY7" fmla="*/ 233805 h 2869809"/>
                <a:gd name="connsiteX8" fmla="*/ 186960 w 506436"/>
                <a:gd name="connsiteY8" fmla="*/ 315257 h 2869809"/>
                <a:gd name="connsiteX9" fmla="*/ 186960 w 506436"/>
                <a:gd name="connsiteY9" fmla="*/ 377296 h 2869809"/>
                <a:gd name="connsiteX10" fmla="*/ 64993 w 506436"/>
                <a:gd name="connsiteY10" fmla="*/ 377296 h 2869809"/>
                <a:gd name="connsiteX11" fmla="*/ 64993 w 506436"/>
                <a:gd name="connsiteY11" fmla="*/ 449041 h 2869809"/>
                <a:gd name="connsiteX12" fmla="*/ 0 w 506436"/>
                <a:gd name="connsiteY12" fmla="*/ 449041 h 2869809"/>
                <a:gd name="connsiteX13" fmla="*/ 0 w 506436"/>
                <a:gd name="connsiteY13" fmla="*/ 2887535 h 2869809"/>
                <a:gd name="connsiteX14" fmla="*/ 522474 w 506436"/>
                <a:gd name="connsiteY14" fmla="*/ 2887535 h 2869809"/>
                <a:gd name="connsiteX15" fmla="*/ 522474 w 506436"/>
                <a:gd name="connsiteY15" fmla="*/ 449041 h 286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436" h="2869809">
                  <a:moveTo>
                    <a:pt x="449041" y="449041"/>
                  </a:moveTo>
                  <a:lnTo>
                    <a:pt x="449041" y="377296"/>
                  </a:lnTo>
                  <a:lnTo>
                    <a:pt x="327496" y="377296"/>
                  </a:lnTo>
                  <a:lnTo>
                    <a:pt x="327496" y="315257"/>
                  </a:lnTo>
                  <a:lnTo>
                    <a:pt x="267567" y="233805"/>
                  </a:lnTo>
                  <a:lnTo>
                    <a:pt x="267567" y="0"/>
                  </a:lnTo>
                  <a:lnTo>
                    <a:pt x="246888" y="0"/>
                  </a:lnTo>
                  <a:lnTo>
                    <a:pt x="246888" y="233805"/>
                  </a:lnTo>
                  <a:lnTo>
                    <a:pt x="186960" y="315257"/>
                  </a:lnTo>
                  <a:lnTo>
                    <a:pt x="186960" y="377296"/>
                  </a:lnTo>
                  <a:lnTo>
                    <a:pt x="64993" y="377296"/>
                  </a:lnTo>
                  <a:lnTo>
                    <a:pt x="64993" y="449041"/>
                  </a:lnTo>
                  <a:lnTo>
                    <a:pt x="0" y="449041"/>
                  </a:lnTo>
                  <a:lnTo>
                    <a:pt x="0" y="2887535"/>
                  </a:lnTo>
                  <a:lnTo>
                    <a:pt x="522474" y="2887535"/>
                  </a:lnTo>
                  <a:lnTo>
                    <a:pt x="522474" y="449041"/>
                  </a:lnTo>
                  <a:close/>
                </a:path>
              </a:pathLst>
            </a:custGeom>
            <a:solidFill>
              <a:srgbClr val="1070C4"/>
            </a:solidFill>
            <a:ln w="42182" cap="flat">
              <a:noFill/>
              <a:prstDash val="solid"/>
              <a:miter/>
            </a:ln>
          </p:spPr>
          <p:txBody>
            <a:bodyPr rtlCol="0" anchor="ctr"/>
            <a:lstStyle/>
            <a:p>
              <a:endParaRPr lang="en-US" sz="1298" dirty="0"/>
            </a:p>
          </p:txBody>
        </p:sp>
        <p:sp>
          <p:nvSpPr>
            <p:cNvPr id="18" name="Freeform: Shape 17">
              <a:extLst>
                <a:ext uri="{FF2B5EF4-FFF2-40B4-BE49-F238E27FC236}">
                  <a16:creationId xmlns:a16="http://schemas.microsoft.com/office/drawing/2014/main" xmlns="" id="{15386490-79AA-4FE3-AD36-E88B33EB1597}"/>
                </a:ext>
                <a:ext uri="{C183D7F6-B498-43B3-948B-1728B52AA6E4}">
                  <adec:decorative xmlns:adec="http://schemas.microsoft.com/office/drawing/2017/decorative" xmlns="" val="1"/>
                </a:ext>
              </a:extLst>
            </p:cNvPr>
            <p:cNvSpPr/>
            <p:nvPr/>
          </p:nvSpPr>
          <p:spPr>
            <a:xfrm>
              <a:off x="10389506" y="4381131"/>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19" name="Freeform: Shape 18">
              <a:extLst>
                <a:ext uri="{FF2B5EF4-FFF2-40B4-BE49-F238E27FC236}">
                  <a16:creationId xmlns:a16="http://schemas.microsoft.com/office/drawing/2014/main" xmlns="" id="{320C080C-62D6-4E69-AB04-42063840EFFD}"/>
                </a:ext>
                <a:ext uri="{C183D7F6-B498-43B3-948B-1728B52AA6E4}">
                  <adec:decorative xmlns:adec="http://schemas.microsoft.com/office/drawing/2017/decorative" xmlns="" val="1"/>
                </a:ext>
              </a:extLst>
            </p:cNvPr>
            <p:cNvSpPr/>
            <p:nvPr/>
          </p:nvSpPr>
          <p:spPr>
            <a:xfrm>
              <a:off x="10536373" y="4381131"/>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20" name="Freeform: Shape 19">
              <a:extLst>
                <a:ext uri="{FF2B5EF4-FFF2-40B4-BE49-F238E27FC236}">
                  <a16:creationId xmlns:a16="http://schemas.microsoft.com/office/drawing/2014/main" xmlns="" id="{B9900E5B-01A6-4CB1-AD98-5C3BC165BCF9}"/>
                </a:ext>
                <a:ext uri="{C183D7F6-B498-43B3-948B-1728B52AA6E4}">
                  <adec:decorative xmlns:adec="http://schemas.microsoft.com/office/drawing/2017/decorative" xmlns="" val="1"/>
                </a:ext>
              </a:extLst>
            </p:cNvPr>
            <p:cNvSpPr/>
            <p:nvPr/>
          </p:nvSpPr>
          <p:spPr>
            <a:xfrm>
              <a:off x="10682818" y="4381131"/>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21" name="Freeform: Shape 20">
              <a:extLst>
                <a:ext uri="{FF2B5EF4-FFF2-40B4-BE49-F238E27FC236}">
                  <a16:creationId xmlns:a16="http://schemas.microsoft.com/office/drawing/2014/main" xmlns="" id="{104A0ADC-C331-43D4-931C-DBFE27042F20}"/>
                </a:ext>
                <a:ext uri="{C183D7F6-B498-43B3-948B-1728B52AA6E4}">
                  <adec:decorative xmlns:adec="http://schemas.microsoft.com/office/drawing/2017/decorative" xmlns="" val="1"/>
                </a:ext>
              </a:extLst>
            </p:cNvPr>
            <p:cNvSpPr/>
            <p:nvPr/>
          </p:nvSpPr>
          <p:spPr>
            <a:xfrm>
              <a:off x="10389506" y="4185731"/>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22" name="Freeform: Shape 21">
              <a:extLst>
                <a:ext uri="{FF2B5EF4-FFF2-40B4-BE49-F238E27FC236}">
                  <a16:creationId xmlns:a16="http://schemas.microsoft.com/office/drawing/2014/main" xmlns="" id="{6879D543-902B-4139-9515-E4AA37342A3F}"/>
                </a:ext>
                <a:ext uri="{C183D7F6-B498-43B3-948B-1728B52AA6E4}">
                  <adec:decorative xmlns:adec="http://schemas.microsoft.com/office/drawing/2017/decorative" xmlns="" val="1"/>
                </a:ext>
              </a:extLst>
            </p:cNvPr>
            <p:cNvSpPr/>
            <p:nvPr/>
          </p:nvSpPr>
          <p:spPr>
            <a:xfrm>
              <a:off x="10536373" y="4185731"/>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23" name="Freeform: Shape 22">
              <a:extLst>
                <a:ext uri="{FF2B5EF4-FFF2-40B4-BE49-F238E27FC236}">
                  <a16:creationId xmlns:a16="http://schemas.microsoft.com/office/drawing/2014/main" xmlns="" id="{2591C1C7-8809-4B75-BB99-71C9026D1123}"/>
                </a:ext>
                <a:ext uri="{C183D7F6-B498-43B3-948B-1728B52AA6E4}">
                  <adec:decorative xmlns:adec="http://schemas.microsoft.com/office/drawing/2017/decorative" xmlns="" val="1"/>
                </a:ext>
              </a:extLst>
            </p:cNvPr>
            <p:cNvSpPr/>
            <p:nvPr/>
          </p:nvSpPr>
          <p:spPr>
            <a:xfrm>
              <a:off x="10682818" y="4185731"/>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24" name="Freeform: Shape 23">
              <a:extLst>
                <a:ext uri="{FF2B5EF4-FFF2-40B4-BE49-F238E27FC236}">
                  <a16:creationId xmlns:a16="http://schemas.microsoft.com/office/drawing/2014/main" xmlns="" id="{E3CB405B-361C-4374-B09F-55D1815B7401}"/>
                </a:ext>
                <a:ext uri="{C183D7F6-B498-43B3-948B-1728B52AA6E4}">
                  <adec:decorative xmlns:adec="http://schemas.microsoft.com/office/drawing/2017/decorative" xmlns="" val="1"/>
                </a:ext>
              </a:extLst>
            </p:cNvPr>
            <p:cNvSpPr/>
            <p:nvPr/>
          </p:nvSpPr>
          <p:spPr>
            <a:xfrm>
              <a:off x="10389506" y="3990753"/>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25" name="Freeform: Shape 24">
              <a:extLst>
                <a:ext uri="{FF2B5EF4-FFF2-40B4-BE49-F238E27FC236}">
                  <a16:creationId xmlns:a16="http://schemas.microsoft.com/office/drawing/2014/main" xmlns="" id="{74EB36EB-4EC0-44FF-A48C-644490EAA737}"/>
                </a:ext>
                <a:ext uri="{C183D7F6-B498-43B3-948B-1728B52AA6E4}">
                  <adec:decorative xmlns:adec="http://schemas.microsoft.com/office/drawing/2017/decorative" xmlns="" val="1"/>
                </a:ext>
              </a:extLst>
            </p:cNvPr>
            <p:cNvSpPr/>
            <p:nvPr/>
          </p:nvSpPr>
          <p:spPr>
            <a:xfrm>
              <a:off x="10536373" y="3990753"/>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26" name="Freeform: Shape 25">
              <a:extLst>
                <a:ext uri="{FF2B5EF4-FFF2-40B4-BE49-F238E27FC236}">
                  <a16:creationId xmlns:a16="http://schemas.microsoft.com/office/drawing/2014/main" xmlns="" id="{C5011526-71BD-46A6-9EF7-4150BB0105FD}"/>
                </a:ext>
                <a:ext uri="{C183D7F6-B498-43B3-948B-1728B52AA6E4}">
                  <adec:decorative xmlns:adec="http://schemas.microsoft.com/office/drawing/2017/decorative" xmlns="" val="1"/>
                </a:ext>
              </a:extLst>
            </p:cNvPr>
            <p:cNvSpPr/>
            <p:nvPr/>
          </p:nvSpPr>
          <p:spPr>
            <a:xfrm>
              <a:off x="10682818" y="3990753"/>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27" name="Freeform: Shape 26">
              <a:extLst>
                <a:ext uri="{FF2B5EF4-FFF2-40B4-BE49-F238E27FC236}">
                  <a16:creationId xmlns:a16="http://schemas.microsoft.com/office/drawing/2014/main" xmlns="" id="{C1B7B02F-BDEB-4AA1-BC56-A9F24E62E7B7}"/>
                </a:ext>
                <a:ext uri="{C183D7F6-B498-43B3-948B-1728B52AA6E4}">
                  <adec:decorative xmlns:adec="http://schemas.microsoft.com/office/drawing/2017/decorative" xmlns="" val="1"/>
                </a:ext>
              </a:extLst>
            </p:cNvPr>
            <p:cNvSpPr/>
            <p:nvPr/>
          </p:nvSpPr>
          <p:spPr>
            <a:xfrm>
              <a:off x="10389506" y="4576110"/>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28" name="Freeform: Shape 27">
              <a:extLst>
                <a:ext uri="{FF2B5EF4-FFF2-40B4-BE49-F238E27FC236}">
                  <a16:creationId xmlns:a16="http://schemas.microsoft.com/office/drawing/2014/main" xmlns="" id="{79AE9663-6875-411F-931C-6ADF2950C2AB}"/>
                </a:ext>
                <a:ext uri="{C183D7F6-B498-43B3-948B-1728B52AA6E4}">
                  <adec:decorative xmlns:adec="http://schemas.microsoft.com/office/drawing/2017/decorative" xmlns="" val="1"/>
                </a:ext>
              </a:extLst>
            </p:cNvPr>
            <p:cNvSpPr/>
            <p:nvPr/>
          </p:nvSpPr>
          <p:spPr>
            <a:xfrm>
              <a:off x="10536373" y="4576110"/>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29" name="Freeform: Shape 28">
              <a:extLst>
                <a:ext uri="{FF2B5EF4-FFF2-40B4-BE49-F238E27FC236}">
                  <a16:creationId xmlns:a16="http://schemas.microsoft.com/office/drawing/2014/main" xmlns="" id="{743836A6-7310-4E91-AD36-4F70AC3988FB}"/>
                </a:ext>
                <a:ext uri="{C183D7F6-B498-43B3-948B-1728B52AA6E4}">
                  <adec:decorative xmlns:adec="http://schemas.microsoft.com/office/drawing/2017/decorative" xmlns="" val="1"/>
                </a:ext>
              </a:extLst>
            </p:cNvPr>
            <p:cNvSpPr/>
            <p:nvPr/>
          </p:nvSpPr>
          <p:spPr>
            <a:xfrm>
              <a:off x="10682818" y="4576110"/>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30" name="Freeform: Shape 29">
              <a:extLst>
                <a:ext uri="{FF2B5EF4-FFF2-40B4-BE49-F238E27FC236}">
                  <a16:creationId xmlns:a16="http://schemas.microsoft.com/office/drawing/2014/main" xmlns="" id="{18FBEC03-7856-4DEF-96BF-FCB173D1CF43}"/>
                </a:ext>
                <a:ext uri="{C183D7F6-B498-43B3-948B-1728B52AA6E4}">
                  <adec:decorative xmlns:adec="http://schemas.microsoft.com/office/drawing/2017/decorative" xmlns="" val="1"/>
                </a:ext>
              </a:extLst>
            </p:cNvPr>
            <p:cNvSpPr/>
            <p:nvPr/>
          </p:nvSpPr>
          <p:spPr>
            <a:xfrm>
              <a:off x="10389506" y="4771088"/>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31" name="Freeform: Shape 30">
              <a:extLst>
                <a:ext uri="{FF2B5EF4-FFF2-40B4-BE49-F238E27FC236}">
                  <a16:creationId xmlns:a16="http://schemas.microsoft.com/office/drawing/2014/main" xmlns="" id="{B6726978-E880-4EAA-AB30-B8B8B17B1CE4}"/>
                </a:ext>
                <a:ext uri="{C183D7F6-B498-43B3-948B-1728B52AA6E4}">
                  <adec:decorative xmlns:adec="http://schemas.microsoft.com/office/drawing/2017/decorative" xmlns="" val="1"/>
                </a:ext>
              </a:extLst>
            </p:cNvPr>
            <p:cNvSpPr/>
            <p:nvPr/>
          </p:nvSpPr>
          <p:spPr>
            <a:xfrm>
              <a:off x="10536373" y="4771088"/>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32" name="Freeform: Shape 31">
              <a:extLst>
                <a:ext uri="{FF2B5EF4-FFF2-40B4-BE49-F238E27FC236}">
                  <a16:creationId xmlns:a16="http://schemas.microsoft.com/office/drawing/2014/main" xmlns="" id="{D39C4A3E-1790-4FE8-963A-4127709BD613}"/>
                </a:ext>
                <a:ext uri="{C183D7F6-B498-43B3-948B-1728B52AA6E4}">
                  <adec:decorative xmlns:adec="http://schemas.microsoft.com/office/drawing/2017/decorative" xmlns="" val="1"/>
                </a:ext>
              </a:extLst>
            </p:cNvPr>
            <p:cNvSpPr/>
            <p:nvPr/>
          </p:nvSpPr>
          <p:spPr>
            <a:xfrm>
              <a:off x="10682818" y="4771088"/>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33" name="Freeform: Shape 32">
              <a:extLst>
                <a:ext uri="{FF2B5EF4-FFF2-40B4-BE49-F238E27FC236}">
                  <a16:creationId xmlns:a16="http://schemas.microsoft.com/office/drawing/2014/main" xmlns="" id="{C738E90D-22C8-4D99-ABFE-987658CDFB58}"/>
                </a:ext>
                <a:ext uri="{C183D7F6-B498-43B3-948B-1728B52AA6E4}">
                  <adec:decorative xmlns:adec="http://schemas.microsoft.com/office/drawing/2017/decorative" xmlns="" val="1"/>
                </a:ext>
              </a:extLst>
            </p:cNvPr>
            <p:cNvSpPr/>
            <p:nvPr/>
          </p:nvSpPr>
          <p:spPr>
            <a:xfrm>
              <a:off x="10389506" y="4966066"/>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34" name="Freeform: Shape 33">
              <a:extLst>
                <a:ext uri="{FF2B5EF4-FFF2-40B4-BE49-F238E27FC236}">
                  <a16:creationId xmlns:a16="http://schemas.microsoft.com/office/drawing/2014/main" xmlns="" id="{9C42E31F-4A7B-49A9-99DC-EF7F2E2D229B}"/>
                </a:ext>
                <a:ext uri="{C183D7F6-B498-43B3-948B-1728B52AA6E4}">
                  <adec:decorative xmlns:adec="http://schemas.microsoft.com/office/drawing/2017/decorative" xmlns="" val="1"/>
                </a:ext>
              </a:extLst>
            </p:cNvPr>
            <p:cNvSpPr/>
            <p:nvPr/>
          </p:nvSpPr>
          <p:spPr>
            <a:xfrm>
              <a:off x="10536373" y="4966066"/>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35" name="Freeform: Shape 34">
              <a:extLst>
                <a:ext uri="{FF2B5EF4-FFF2-40B4-BE49-F238E27FC236}">
                  <a16:creationId xmlns:a16="http://schemas.microsoft.com/office/drawing/2014/main" xmlns="" id="{53718153-50EA-48AE-B414-13FD7E7617B9}"/>
                </a:ext>
                <a:ext uri="{C183D7F6-B498-43B3-948B-1728B52AA6E4}">
                  <adec:decorative xmlns:adec="http://schemas.microsoft.com/office/drawing/2017/decorative" xmlns="" val="1"/>
                </a:ext>
              </a:extLst>
            </p:cNvPr>
            <p:cNvSpPr/>
            <p:nvPr/>
          </p:nvSpPr>
          <p:spPr>
            <a:xfrm>
              <a:off x="10682818" y="4966066"/>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36" name="Freeform: Shape 35">
              <a:extLst>
                <a:ext uri="{FF2B5EF4-FFF2-40B4-BE49-F238E27FC236}">
                  <a16:creationId xmlns:a16="http://schemas.microsoft.com/office/drawing/2014/main" xmlns="" id="{4F8D71AF-8030-439A-A8B8-83188B6FBE01}"/>
                </a:ext>
                <a:ext uri="{C183D7F6-B498-43B3-948B-1728B52AA6E4}">
                  <adec:decorative xmlns:adec="http://schemas.microsoft.com/office/drawing/2017/decorative" xmlns="" val="1"/>
                </a:ext>
              </a:extLst>
            </p:cNvPr>
            <p:cNvSpPr/>
            <p:nvPr/>
          </p:nvSpPr>
          <p:spPr>
            <a:xfrm>
              <a:off x="10389506" y="5161466"/>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37" name="Freeform: Shape 36">
              <a:extLst>
                <a:ext uri="{FF2B5EF4-FFF2-40B4-BE49-F238E27FC236}">
                  <a16:creationId xmlns:a16="http://schemas.microsoft.com/office/drawing/2014/main" xmlns="" id="{CDB8D82E-722A-4105-AE2A-85B79612D3A5}"/>
                </a:ext>
                <a:ext uri="{C183D7F6-B498-43B3-948B-1728B52AA6E4}">
                  <adec:decorative xmlns:adec="http://schemas.microsoft.com/office/drawing/2017/decorative" xmlns="" val="1"/>
                </a:ext>
              </a:extLst>
            </p:cNvPr>
            <p:cNvSpPr/>
            <p:nvPr/>
          </p:nvSpPr>
          <p:spPr>
            <a:xfrm>
              <a:off x="10536373" y="5161466"/>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38" name="Freeform: Shape 37">
              <a:extLst>
                <a:ext uri="{FF2B5EF4-FFF2-40B4-BE49-F238E27FC236}">
                  <a16:creationId xmlns:a16="http://schemas.microsoft.com/office/drawing/2014/main" xmlns="" id="{BF95C3A3-9A9F-4369-86BB-2A28DB599594}"/>
                </a:ext>
                <a:ext uri="{C183D7F6-B498-43B3-948B-1728B52AA6E4}">
                  <adec:decorative xmlns:adec="http://schemas.microsoft.com/office/drawing/2017/decorative" xmlns="" val="1"/>
                </a:ext>
              </a:extLst>
            </p:cNvPr>
            <p:cNvSpPr/>
            <p:nvPr/>
          </p:nvSpPr>
          <p:spPr>
            <a:xfrm>
              <a:off x="10682818" y="5161466"/>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39" name="Freeform: Shape 38">
              <a:extLst>
                <a:ext uri="{FF2B5EF4-FFF2-40B4-BE49-F238E27FC236}">
                  <a16:creationId xmlns:a16="http://schemas.microsoft.com/office/drawing/2014/main" xmlns="" id="{3CB6A416-109A-41B9-8031-79BEE3A41294}"/>
                </a:ext>
                <a:ext uri="{C183D7F6-B498-43B3-948B-1728B52AA6E4}">
                  <adec:decorative xmlns:adec="http://schemas.microsoft.com/office/drawing/2017/decorative" xmlns="" val="1"/>
                </a:ext>
              </a:extLst>
            </p:cNvPr>
            <p:cNvSpPr/>
            <p:nvPr/>
          </p:nvSpPr>
          <p:spPr>
            <a:xfrm>
              <a:off x="10389506" y="5356445"/>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40" name="Freeform: Shape 39">
              <a:extLst>
                <a:ext uri="{FF2B5EF4-FFF2-40B4-BE49-F238E27FC236}">
                  <a16:creationId xmlns:a16="http://schemas.microsoft.com/office/drawing/2014/main" xmlns="" id="{D0C70868-71A0-4881-A74D-F6E55736769E}"/>
                </a:ext>
                <a:ext uri="{C183D7F6-B498-43B3-948B-1728B52AA6E4}">
                  <adec:decorative xmlns:adec="http://schemas.microsoft.com/office/drawing/2017/decorative" xmlns="" val="1"/>
                </a:ext>
              </a:extLst>
            </p:cNvPr>
            <p:cNvSpPr/>
            <p:nvPr/>
          </p:nvSpPr>
          <p:spPr>
            <a:xfrm>
              <a:off x="10536373" y="5356445"/>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41" name="Freeform: Shape 40">
              <a:extLst>
                <a:ext uri="{FF2B5EF4-FFF2-40B4-BE49-F238E27FC236}">
                  <a16:creationId xmlns:a16="http://schemas.microsoft.com/office/drawing/2014/main" xmlns="" id="{5D7C8E0E-B159-4F72-9605-4F7DEEA77903}"/>
                </a:ext>
                <a:ext uri="{C183D7F6-B498-43B3-948B-1728B52AA6E4}">
                  <adec:decorative xmlns:adec="http://schemas.microsoft.com/office/drawing/2017/decorative" xmlns="" val="1"/>
                </a:ext>
              </a:extLst>
            </p:cNvPr>
            <p:cNvSpPr/>
            <p:nvPr/>
          </p:nvSpPr>
          <p:spPr>
            <a:xfrm>
              <a:off x="10682818" y="5356445"/>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42" name="Freeform: Shape 41">
              <a:extLst>
                <a:ext uri="{FF2B5EF4-FFF2-40B4-BE49-F238E27FC236}">
                  <a16:creationId xmlns:a16="http://schemas.microsoft.com/office/drawing/2014/main" xmlns="" id="{8403ED27-5EA9-4C94-9136-36C6B0A9477D}"/>
                </a:ext>
                <a:ext uri="{C183D7F6-B498-43B3-948B-1728B52AA6E4}">
                  <adec:decorative xmlns:adec="http://schemas.microsoft.com/office/drawing/2017/decorative" xmlns="" val="1"/>
                </a:ext>
              </a:extLst>
            </p:cNvPr>
            <p:cNvSpPr/>
            <p:nvPr/>
          </p:nvSpPr>
          <p:spPr>
            <a:xfrm>
              <a:off x="10389506" y="5551423"/>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43" name="Freeform: Shape 42">
              <a:extLst>
                <a:ext uri="{FF2B5EF4-FFF2-40B4-BE49-F238E27FC236}">
                  <a16:creationId xmlns:a16="http://schemas.microsoft.com/office/drawing/2014/main" xmlns="" id="{1F072EDC-9759-4C05-8A17-62A7574F7096}"/>
                </a:ext>
                <a:ext uri="{C183D7F6-B498-43B3-948B-1728B52AA6E4}">
                  <adec:decorative xmlns:adec="http://schemas.microsoft.com/office/drawing/2017/decorative" xmlns="" val="1"/>
                </a:ext>
              </a:extLst>
            </p:cNvPr>
            <p:cNvSpPr/>
            <p:nvPr/>
          </p:nvSpPr>
          <p:spPr>
            <a:xfrm>
              <a:off x="10536373" y="5551423"/>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44" name="Freeform: Shape 43">
              <a:extLst>
                <a:ext uri="{FF2B5EF4-FFF2-40B4-BE49-F238E27FC236}">
                  <a16:creationId xmlns:a16="http://schemas.microsoft.com/office/drawing/2014/main" xmlns="" id="{5687F58A-FA66-4FAA-99D8-AD45A00E4510}"/>
                </a:ext>
                <a:ext uri="{C183D7F6-B498-43B3-948B-1728B52AA6E4}">
                  <adec:decorative xmlns:adec="http://schemas.microsoft.com/office/drawing/2017/decorative" xmlns="" val="1"/>
                </a:ext>
              </a:extLst>
            </p:cNvPr>
            <p:cNvSpPr/>
            <p:nvPr/>
          </p:nvSpPr>
          <p:spPr>
            <a:xfrm>
              <a:off x="10682818" y="5551423"/>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45" name="Freeform: Shape 44">
              <a:extLst>
                <a:ext uri="{FF2B5EF4-FFF2-40B4-BE49-F238E27FC236}">
                  <a16:creationId xmlns:a16="http://schemas.microsoft.com/office/drawing/2014/main" xmlns="" id="{7AAA3E00-7447-4569-83C4-225E102A351B}"/>
                </a:ext>
                <a:ext uri="{C183D7F6-B498-43B3-948B-1728B52AA6E4}">
                  <adec:decorative xmlns:adec="http://schemas.microsoft.com/office/drawing/2017/decorative" xmlns="" val="1"/>
                </a:ext>
              </a:extLst>
            </p:cNvPr>
            <p:cNvSpPr/>
            <p:nvPr/>
          </p:nvSpPr>
          <p:spPr>
            <a:xfrm>
              <a:off x="10389506" y="5746823"/>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46" name="Freeform: Shape 45">
              <a:extLst>
                <a:ext uri="{FF2B5EF4-FFF2-40B4-BE49-F238E27FC236}">
                  <a16:creationId xmlns:a16="http://schemas.microsoft.com/office/drawing/2014/main" xmlns="" id="{2313B4E4-4FEC-4BE8-B810-0E9C0EFA79B4}"/>
                </a:ext>
                <a:ext uri="{C183D7F6-B498-43B3-948B-1728B52AA6E4}">
                  <adec:decorative xmlns:adec="http://schemas.microsoft.com/office/drawing/2017/decorative" xmlns="" val="1"/>
                </a:ext>
              </a:extLst>
            </p:cNvPr>
            <p:cNvSpPr/>
            <p:nvPr/>
          </p:nvSpPr>
          <p:spPr>
            <a:xfrm>
              <a:off x="10536373" y="5746823"/>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47" name="Freeform: Shape 46">
              <a:extLst>
                <a:ext uri="{FF2B5EF4-FFF2-40B4-BE49-F238E27FC236}">
                  <a16:creationId xmlns:a16="http://schemas.microsoft.com/office/drawing/2014/main" xmlns="" id="{01BEFCB3-E25E-420B-9348-AD86051DBF87}"/>
                </a:ext>
                <a:ext uri="{C183D7F6-B498-43B3-948B-1728B52AA6E4}">
                  <adec:decorative xmlns:adec="http://schemas.microsoft.com/office/drawing/2017/decorative" xmlns="" val="1"/>
                </a:ext>
              </a:extLst>
            </p:cNvPr>
            <p:cNvSpPr/>
            <p:nvPr/>
          </p:nvSpPr>
          <p:spPr>
            <a:xfrm>
              <a:off x="10682818" y="5746823"/>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48" name="Freeform: Shape 47">
              <a:extLst>
                <a:ext uri="{FF2B5EF4-FFF2-40B4-BE49-F238E27FC236}">
                  <a16:creationId xmlns:a16="http://schemas.microsoft.com/office/drawing/2014/main" xmlns="" id="{FBD3D49F-4469-4E63-A0D4-90C220BA677C}"/>
                </a:ext>
                <a:ext uri="{C183D7F6-B498-43B3-948B-1728B52AA6E4}">
                  <adec:decorative xmlns:adec="http://schemas.microsoft.com/office/drawing/2017/decorative" xmlns="" val="1"/>
                </a:ext>
              </a:extLst>
            </p:cNvPr>
            <p:cNvSpPr/>
            <p:nvPr/>
          </p:nvSpPr>
          <p:spPr>
            <a:xfrm>
              <a:off x="10389506" y="5941801"/>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49" name="Freeform: Shape 48">
              <a:extLst>
                <a:ext uri="{FF2B5EF4-FFF2-40B4-BE49-F238E27FC236}">
                  <a16:creationId xmlns:a16="http://schemas.microsoft.com/office/drawing/2014/main" xmlns="" id="{8F0F252E-1084-48D4-B793-485BBFB72CB4}"/>
                </a:ext>
                <a:ext uri="{C183D7F6-B498-43B3-948B-1728B52AA6E4}">
                  <adec:decorative xmlns:adec="http://schemas.microsoft.com/office/drawing/2017/decorative" xmlns="" val="1"/>
                </a:ext>
              </a:extLst>
            </p:cNvPr>
            <p:cNvSpPr/>
            <p:nvPr/>
          </p:nvSpPr>
          <p:spPr>
            <a:xfrm>
              <a:off x="10536373" y="5941801"/>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50" name="Freeform: Shape 49">
              <a:extLst>
                <a:ext uri="{FF2B5EF4-FFF2-40B4-BE49-F238E27FC236}">
                  <a16:creationId xmlns:a16="http://schemas.microsoft.com/office/drawing/2014/main" xmlns="" id="{75E71B7F-AE7A-4F5E-BD25-C9A5C45972C7}"/>
                </a:ext>
                <a:ext uri="{C183D7F6-B498-43B3-948B-1728B52AA6E4}">
                  <adec:decorative xmlns:adec="http://schemas.microsoft.com/office/drawing/2017/decorative" xmlns="" val="1"/>
                </a:ext>
              </a:extLst>
            </p:cNvPr>
            <p:cNvSpPr/>
            <p:nvPr/>
          </p:nvSpPr>
          <p:spPr>
            <a:xfrm>
              <a:off x="10682818" y="5941801"/>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51" name="Freeform: Shape 50">
              <a:extLst>
                <a:ext uri="{FF2B5EF4-FFF2-40B4-BE49-F238E27FC236}">
                  <a16:creationId xmlns:a16="http://schemas.microsoft.com/office/drawing/2014/main" xmlns="" id="{F30D9B54-7854-413D-A480-C64072D718E3}"/>
                </a:ext>
                <a:ext uri="{C183D7F6-B498-43B3-948B-1728B52AA6E4}">
                  <adec:decorative xmlns:adec="http://schemas.microsoft.com/office/drawing/2017/decorative" xmlns="" val="1"/>
                </a:ext>
              </a:extLst>
            </p:cNvPr>
            <p:cNvSpPr/>
            <p:nvPr/>
          </p:nvSpPr>
          <p:spPr>
            <a:xfrm>
              <a:off x="10389506" y="6136779"/>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52" name="Freeform: Shape 51">
              <a:extLst>
                <a:ext uri="{FF2B5EF4-FFF2-40B4-BE49-F238E27FC236}">
                  <a16:creationId xmlns:a16="http://schemas.microsoft.com/office/drawing/2014/main" xmlns="" id="{1AC9AAE6-35E7-41FA-BE20-71AE1E26F717}"/>
                </a:ext>
                <a:ext uri="{C183D7F6-B498-43B3-948B-1728B52AA6E4}">
                  <adec:decorative xmlns:adec="http://schemas.microsoft.com/office/drawing/2017/decorative" xmlns="" val="1"/>
                </a:ext>
              </a:extLst>
            </p:cNvPr>
            <p:cNvSpPr/>
            <p:nvPr/>
          </p:nvSpPr>
          <p:spPr>
            <a:xfrm>
              <a:off x="10536373" y="6136779"/>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53" name="Freeform: Shape 52">
              <a:extLst>
                <a:ext uri="{FF2B5EF4-FFF2-40B4-BE49-F238E27FC236}">
                  <a16:creationId xmlns:a16="http://schemas.microsoft.com/office/drawing/2014/main" xmlns="" id="{B509866D-ED5C-4052-9401-5759F72E3D84}"/>
                </a:ext>
                <a:ext uri="{C183D7F6-B498-43B3-948B-1728B52AA6E4}">
                  <adec:decorative xmlns:adec="http://schemas.microsoft.com/office/drawing/2017/decorative" xmlns="" val="1"/>
                </a:ext>
              </a:extLst>
            </p:cNvPr>
            <p:cNvSpPr/>
            <p:nvPr/>
          </p:nvSpPr>
          <p:spPr>
            <a:xfrm>
              <a:off x="10682818" y="6136779"/>
              <a:ext cx="84406" cy="126609"/>
            </a:xfrm>
            <a:custGeom>
              <a:avLst/>
              <a:gdLst>
                <a:gd name="connsiteX0" fmla="*/ 0 w 84406"/>
                <a:gd name="connsiteY0" fmla="*/ 0 h 126609"/>
                <a:gd name="connsiteX1" fmla="*/ 90737 w 84406"/>
                <a:gd name="connsiteY1" fmla="*/ 0 h 126609"/>
                <a:gd name="connsiteX2" fmla="*/ 90737 w 84406"/>
                <a:gd name="connsiteY2" fmla="*/ 148133 h 126609"/>
                <a:gd name="connsiteX3" fmla="*/ 0 w 84406"/>
                <a:gd name="connsiteY3" fmla="*/ 148133 h 126609"/>
              </a:gdLst>
              <a:ahLst/>
              <a:cxnLst>
                <a:cxn ang="0">
                  <a:pos x="connsiteX0" y="connsiteY0"/>
                </a:cxn>
                <a:cxn ang="0">
                  <a:pos x="connsiteX1" y="connsiteY1"/>
                </a:cxn>
                <a:cxn ang="0">
                  <a:pos x="connsiteX2" y="connsiteY2"/>
                </a:cxn>
                <a:cxn ang="0">
                  <a:pos x="connsiteX3" y="connsiteY3"/>
                </a:cxn>
              </a:cxnLst>
              <a:rect l="l" t="t" r="r" b="b"/>
              <a:pathLst>
                <a:path w="84406" h="126609">
                  <a:moveTo>
                    <a:pt x="0" y="0"/>
                  </a:moveTo>
                  <a:lnTo>
                    <a:pt x="90737" y="0"/>
                  </a:lnTo>
                  <a:lnTo>
                    <a:pt x="90737" y="148133"/>
                  </a:lnTo>
                  <a:lnTo>
                    <a:pt x="0" y="148133"/>
                  </a:lnTo>
                  <a:close/>
                </a:path>
              </a:pathLst>
            </a:custGeom>
            <a:solidFill>
              <a:srgbClr val="09538F"/>
            </a:solidFill>
            <a:ln w="42182" cap="flat">
              <a:noFill/>
              <a:prstDash val="solid"/>
              <a:miter/>
            </a:ln>
          </p:spPr>
          <p:txBody>
            <a:bodyPr rtlCol="0" anchor="ctr"/>
            <a:lstStyle/>
            <a:p>
              <a:endParaRPr lang="en-US" sz="1298" dirty="0"/>
            </a:p>
          </p:txBody>
        </p:sp>
        <p:sp>
          <p:nvSpPr>
            <p:cNvPr id="54" name="Freeform: Shape 53">
              <a:extLst>
                <a:ext uri="{FF2B5EF4-FFF2-40B4-BE49-F238E27FC236}">
                  <a16:creationId xmlns:a16="http://schemas.microsoft.com/office/drawing/2014/main" xmlns="" id="{C9E5EAE7-8C5D-45CE-A1BA-800ECF38147A}"/>
                </a:ext>
                <a:ext uri="{C183D7F6-B498-43B3-948B-1728B52AA6E4}">
                  <adec:decorative xmlns:adec="http://schemas.microsoft.com/office/drawing/2017/decorative" xmlns="" val="1"/>
                </a:ext>
              </a:extLst>
            </p:cNvPr>
            <p:cNvSpPr/>
            <p:nvPr/>
          </p:nvSpPr>
          <p:spPr>
            <a:xfrm>
              <a:off x="9975494" y="6136779"/>
              <a:ext cx="295422" cy="211015"/>
            </a:xfrm>
            <a:custGeom>
              <a:avLst/>
              <a:gdLst>
                <a:gd name="connsiteX0" fmla="*/ 324119 w 295421"/>
                <a:gd name="connsiteY0" fmla="*/ 231695 h 211015"/>
                <a:gd name="connsiteX1" fmla="*/ 0 w 295421"/>
                <a:gd name="connsiteY1" fmla="*/ 231695 h 211015"/>
                <a:gd name="connsiteX2" fmla="*/ 0 w 295421"/>
                <a:gd name="connsiteY2" fmla="*/ 162060 h 211015"/>
                <a:gd name="connsiteX3" fmla="*/ 162060 w 295421"/>
                <a:gd name="connsiteY3" fmla="*/ 0 h 211015"/>
                <a:gd name="connsiteX4" fmla="*/ 324119 w 295421"/>
                <a:gd name="connsiteY4" fmla="*/ 162060 h 211015"/>
                <a:gd name="connsiteX5" fmla="*/ 324119 w 295421"/>
                <a:gd name="connsiteY5" fmla="*/ 231695 h 21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21" h="211015">
                  <a:moveTo>
                    <a:pt x="324119" y="231695"/>
                  </a:moveTo>
                  <a:lnTo>
                    <a:pt x="0" y="231695"/>
                  </a:lnTo>
                  <a:lnTo>
                    <a:pt x="0" y="162060"/>
                  </a:lnTo>
                  <a:cubicBezTo>
                    <a:pt x="0" y="72589"/>
                    <a:pt x="72589" y="0"/>
                    <a:pt x="162060" y="0"/>
                  </a:cubicBezTo>
                  <a:cubicBezTo>
                    <a:pt x="251530" y="0"/>
                    <a:pt x="324119" y="72589"/>
                    <a:pt x="324119" y="162060"/>
                  </a:cubicBezTo>
                  <a:lnTo>
                    <a:pt x="324119" y="231695"/>
                  </a:lnTo>
                  <a:close/>
                </a:path>
              </a:pathLst>
            </a:custGeom>
            <a:solidFill>
              <a:srgbClr val="09538F"/>
            </a:solidFill>
            <a:ln w="42182" cap="flat">
              <a:noFill/>
              <a:prstDash val="solid"/>
              <a:miter/>
            </a:ln>
          </p:spPr>
          <p:txBody>
            <a:bodyPr rtlCol="0" anchor="ctr"/>
            <a:lstStyle/>
            <a:p>
              <a:endParaRPr lang="en-US" sz="1298" dirty="0"/>
            </a:p>
          </p:txBody>
        </p:sp>
        <p:sp>
          <p:nvSpPr>
            <p:cNvPr id="55" name="Freeform: Shape 54">
              <a:extLst>
                <a:ext uri="{FF2B5EF4-FFF2-40B4-BE49-F238E27FC236}">
                  <a16:creationId xmlns:a16="http://schemas.microsoft.com/office/drawing/2014/main" xmlns="" id="{628C5988-9A45-4738-9C14-B4C23CCC8D88}"/>
                </a:ext>
                <a:ext uri="{C183D7F6-B498-43B3-948B-1728B52AA6E4}">
                  <adec:decorative xmlns:adec="http://schemas.microsoft.com/office/drawing/2017/decorative" xmlns="" val="1"/>
                </a:ext>
              </a:extLst>
            </p:cNvPr>
            <p:cNvSpPr/>
            <p:nvPr/>
          </p:nvSpPr>
          <p:spPr>
            <a:xfrm>
              <a:off x="9942576" y="5903818"/>
              <a:ext cx="84406" cy="168812"/>
            </a:xfrm>
            <a:custGeom>
              <a:avLst/>
              <a:gdLst>
                <a:gd name="connsiteX0" fmla="*/ 48956 w 84406"/>
                <a:gd name="connsiteY0" fmla="*/ 0 h 168812"/>
                <a:gd name="connsiteX1" fmla="*/ 48956 w 84406"/>
                <a:gd name="connsiteY1" fmla="*/ 0 h 168812"/>
                <a:gd name="connsiteX2" fmla="*/ 98333 w 84406"/>
                <a:gd name="connsiteY2" fmla="*/ 49378 h 168812"/>
                <a:gd name="connsiteX3" fmla="*/ 98333 w 84406"/>
                <a:gd name="connsiteY3" fmla="*/ 178941 h 168812"/>
                <a:gd name="connsiteX4" fmla="*/ 0 w 84406"/>
                <a:gd name="connsiteY4" fmla="*/ 178941 h 168812"/>
                <a:gd name="connsiteX5" fmla="*/ 0 w 84406"/>
                <a:gd name="connsiteY5" fmla="*/ 49378 h 168812"/>
                <a:gd name="connsiteX6" fmla="*/ 48956 w 84406"/>
                <a:gd name="connsiteY6" fmla="*/ 0 h 16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 h="168812">
                  <a:moveTo>
                    <a:pt x="48956" y="0"/>
                  </a:moveTo>
                  <a:lnTo>
                    <a:pt x="48956" y="0"/>
                  </a:lnTo>
                  <a:cubicBezTo>
                    <a:pt x="75966" y="0"/>
                    <a:pt x="98333" y="21945"/>
                    <a:pt x="98333" y="49378"/>
                  </a:cubicBezTo>
                  <a:lnTo>
                    <a:pt x="98333" y="178941"/>
                  </a:lnTo>
                  <a:lnTo>
                    <a:pt x="0" y="178941"/>
                  </a:lnTo>
                  <a:lnTo>
                    <a:pt x="0" y="49378"/>
                  </a:lnTo>
                  <a:cubicBezTo>
                    <a:pt x="0" y="21945"/>
                    <a:pt x="21946" y="0"/>
                    <a:pt x="48956" y="0"/>
                  </a:cubicBezTo>
                </a:path>
              </a:pathLst>
            </a:custGeom>
            <a:solidFill>
              <a:srgbClr val="09538F"/>
            </a:solidFill>
            <a:ln w="42182" cap="flat">
              <a:noFill/>
              <a:prstDash val="solid"/>
              <a:miter/>
            </a:ln>
          </p:spPr>
          <p:txBody>
            <a:bodyPr rtlCol="0" anchor="ctr"/>
            <a:lstStyle/>
            <a:p>
              <a:endParaRPr lang="en-US" sz="1298" dirty="0"/>
            </a:p>
          </p:txBody>
        </p:sp>
        <p:sp>
          <p:nvSpPr>
            <p:cNvPr id="56" name="Freeform: Shape 55">
              <a:extLst>
                <a:ext uri="{FF2B5EF4-FFF2-40B4-BE49-F238E27FC236}">
                  <a16:creationId xmlns:a16="http://schemas.microsoft.com/office/drawing/2014/main" xmlns="" id="{EFE0520B-9B5D-44C1-8612-E904AD6C05CD}"/>
                </a:ext>
                <a:ext uri="{C183D7F6-B498-43B3-948B-1728B52AA6E4}">
                  <adec:decorative xmlns:adec="http://schemas.microsoft.com/office/drawing/2017/decorative" xmlns="" val="1"/>
                </a:ext>
              </a:extLst>
            </p:cNvPr>
            <p:cNvSpPr/>
            <p:nvPr/>
          </p:nvSpPr>
          <p:spPr>
            <a:xfrm>
              <a:off x="10234199" y="5903818"/>
              <a:ext cx="84406" cy="168812"/>
            </a:xfrm>
            <a:custGeom>
              <a:avLst/>
              <a:gdLst>
                <a:gd name="connsiteX0" fmla="*/ 48955 w 84406"/>
                <a:gd name="connsiteY0" fmla="*/ 0 h 168812"/>
                <a:gd name="connsiteX1" fmla="*/ 48955 w 84406"/>
                <a:gd name="connsiteY1" fmla="*/ 0 h 168812"/>
                <a:gd name="connsiteX2" fmla="*/ 98333 w 84406"/>
                <a:gd name="connsiteY2" fmla="*/ 49378 h 168812"/>
                <a:gd name="connsiteX3" fmla="*/ 98333 w 84406"/>
                <a:gd name="connsiteY3" fmla="*/ 178941 h 168812"/>
                <a:gd name="connsiteX4" fmla="*/ 0 w 84406"/>
                <a:gd name="connsiteY4" fmla="*/ 178941 h 168812"/>
                <a:gd name="connsiteX5" fmla="*/ 0 w 84406"/>
                <a:gd name="connsiteY5" fmla="*/ 49378 h 168812"/>
                <a:gd name="connsiteX6" fmla="*/ 48955 w 84406"/>
                <a:gd name="connsiteY6" fmla="*/ 0 h 16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 h="168812">
                  <a:moveTo>
                    <a:pt x="48955" y="0"/>
                  </a:moveTo>
                  <a:lnTo>
                    <a:pt x="48955" y="0"/>
                  </a:lnTo>
                  <a:cubicBezTo>
                    <a:pt x="75965" y="0"/>
                    <a:pt x="98333" y="21945"/>
                    <a:pt x="98333" y="49378"/>
                  </a:cubicBezTo>
                  <a:lnTo>
                    <a:pt x="98333" y="178941"/>
                  </a:lnTo>
                  <a:lnTo>
                    <a:pt x="0" y="178941"/>
                  </a:lnTo>
                  <a:lnTo>
                    <a:pt x="0" y="49378"/>
                  </a:lnTo>
                  <a:cubicBezTo>
                    <a:pt x="0" y="21945"/>
                    <a:pt x="21945" y="0"/>
                    <a:pt x="48955" y="0"/>
                  </a:cubicBezTo>
                </a:path>
              </a:pathLst>
            </a:custGeom>
            <a:solidFill>
              <a:srgbClr val="09538F"/>
            </a:solidFill>
            <a:ln w="42182" cap="flat">
              <a:noFill/>
              <a:prstDash val="solid"/>
              <a:miter/>
            </a:ln>
          </p:spPr>
          <p:txBody>
            <a:bodyPr rtlCol="0" anchor="ctr"/>
            <a:lstStyle/>
            <a:p>
              <a:endParaRPr lang="en-US" sz="1298" dirty="0"/>
            </a:p>
          </p:txBody>
        </p:sp>
        <p:sp>
          <p:nvSpPr>
            <p:cNvPr id="57" name="Freeform: Shape 56">
              <a:extLst>
                <a:ext uri="{FF2B5EF4-FFF2-40B4-BE49-F238E27FC236}">
                  <a16:creationId xmlns:a16="http://schemas.microsoft.com/office/drawing/2014/main" xmlns="" id="{369D99AB-4096-4313-A0C8-6C47DA3ECD7A}"/>
                </a:ext>
                <a:ext uri="{C183D7F6-B498-43B3-948B-1728B52AA6E4}">
                  <adec:decorative xmlns:adec="http://schemas.microsoft.com/office/drawing/2017/decorative" xmlns="" val="1"/>
                </a:ext>
              </a:extLst>
            </p:cNvPr>
            <p:cNvSpPr/>
            <p:nvPr/>
          </p:nvSpPr>
          <p:spPr>
            <a:xfrm>
              <a:off x="10088592" y="5903818"/>
              <a:ext cx="84406" cy="168812"/>
            </a:xfrm>
            <a:custGeom>
              <a:avLst/>
              <a:gdLst>
                <a:gd name="connsiteX0" fmla="*/ 48962 w 84406"/>
                <a:gd name="connsiteY0" fmla="*/ 0 h 168812"/>
                <a:gd name="connsiteX1" fmla="*/ 48962 w 84406"/>
                <a:gd name="connsiteY1" fmla="*/ 0 h 168812"/>
                <a:gd name="connsiteX2" fmla="*/ 98339 w 84406"/>
                <a:gd name="connsiteY2" fmla="*/ 49378 h 168812"/>
                <a:gd name="connsiteX3" fmla="*/ 98339 w 84406"/>
                <a:gd name="connsiteY3" fmla="*/ 178941 h 168812"/>
                <a:gd name="connsiteX4" fmla="*/ 6 w 84406"/>
                <a:gd name="connsiteY4" fmla="*/ 178941 h 168812"/>
                <a:gd name="connsiteX5" fmla="*/ 6 w 84406"/>
                <a:gd name="connsiteY5" fmla="*/ 49378 h 168812"/>
                <a:gd name="connsiteX6" fmla="*/ 48962 w 84406"/>
                <a:gd name="connsiteY6" fmla="*/ 0 h 16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 h="168812">
                  <a:moveTo>
                    <a:pt x="48962" y="0"/>
                  </a:moveTo>
                  <a:lnTo>
                    <a:pt x="48962" y="0"/>
                  </a:lnTo>
                  <a:cubicBezTo>
                    <a:pt x="75972" y="0"/>
                    <a:pt x="98339" y="21945"/>
                    <a:pt x="98339" y="49378"/>
                  </a:cubicBezTo>
                  <a:lnTo>
                    <a:pt x="98339" y="178941"/>
                  </a:lnTo>
                  <a:lnTo>
                    <a:pt x="6" y="178941"/>
                  </a:lnTo>
                  <a:lnTo>
                    <a:pt x="6" y="49378"/>
                  </a:lnTo>
                  <a:cubicBezTo>
                    <a:pt x="-416" y="21945"/>
                    <a:pt x="21530" y="0"/>
                    <a:pt x="48962" y="0"/>
                  </a:cubicBezTo>
                </a:path>
              </a:pathLst>
            </a:custGeom>
            <a:solidFill>
              <a:srgbClr val="09538F"/>
            </a:solidFill>
            <a:ln w="42182" cap="flat">
              <a:noFill/>
              <a:prstDash val="solid"/>
              <a:miter/>
            </a:ln>
          </p:spPr>
          <p:txBody>
            <a:bodyPr rtlCol="0" anchor="ctr"/>
            <a:lstStyle/>
            <a:p>
              <a:endParaRPr lang="en-US" sz="1298" dirty="0"/>
            </a:p>
          </p:txBody>
        </p:sp>
        <p:sp>
          <p:nvSpPr>
            <p:cNvPr id="58" name="Freeform: Shape 57">
              <a:extLst>
                <a:ext uri="{FF2B5EF4-FFF2-40B4-BE49-F238E27FC236}">
                  <a16:creationId xmlns:a16="http://schemas.microsoft.com/office/drawing/2014/main" xmlns="" id="{F65722FB-FAC8-445F-A8EE-8EA04D94735A}"/>
                </a:ext>
                <a:ext uri="{C183D7F6-B498-43B3-948B-1728B52AA6E4}">
                  <adec:decorative xmlns:adec="http://schemas.microsoft.com/office/drawing/2017/decorative" xmlns="" val="1"/>
                </a:ext>
              </a:extLst>
            </p:cNvPr>
            <p:cNvSpPr/>
            <p:nvPr/>
          </p:nvSpPr>
          <p:spPr>
            <a:xfrm>
              <a:off x="9942576" y="5654398"/>
              <a:ext cx="84406" cy="168812"/>
            </a:xfrm>
            <a:custGeom>
              <a:avLst/>
              <a:gdLst>
                <a:gd name="connsiteX0" fmla="*/ 48956 w 84406"/>
                <a:gd name="connsiteY0" fmla="*/ 0 h 168812"/>
                <a:gd name="connsiteX1" fmla="*/ 48956 w 84406"/>
                <a:gd name="connsiteY1" fmla="*/ 0 h 168812"/>
                <a:gd name="connsiteX2" fmla="*/ 98333 w 84406"/>
                <a:gd name="connsiteY2" fmla="*/ 49378 h 168812"/>
                <a:gd name="connsiteX3" fmla="*/ 98333 w 84406"/>
                <a:gd name="connsiteY3" fmla="*/ 178941 h 168812"/>
                <a:gd name="connsiteX4" fmla="*/ 0 w 84406"/>
                <a:gd name="connsiteY4" fmla="*/ 178941 h 168812"/>
                <a:gd name="connsiteX5" fmla="*/ 0 w 84406"/>
                <a:gd name="connsiteY5" fmla="*/ 49378 h 168812"/>
                <a:gd name="connsiteX6" fmla="*/ 48956 w 84406"/>
                <a:gd name="connsiteY6" fmla="*/ 0 h 16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 h="168812">
                  <a:moveTo>
                    <a:pt x="48956" y="0"/>
                  </a:moveTo>
                  <a:lnTo>
                    <a:pt x="48956" y="0"/>
                  </a:lnTo>
                  <a:cubicBezTo>
                    <a:pt x="75966" y="0"/>
                    <a:pt x="98333" y="21946"/>
                    <a:pt x="98333" y="49378"/>
                  </a:cubicBezTo>
                  <a:lnTo>
                    <a:pt x="98333" y="178941"/>
                  </a:lnTo>
                  <a:lnTo>
                    <a:pt x="0" y="178941"/>
                  </a:lnTo>
                  <a:lnTo>
                    <a:pt x="0" y="49378"/>
                  </a:lnTo>
                  <a:cubicBezTo>
                    <a:pt x="0" y="22368"/>
                    <a:pt x="21946" y="0"/>
                    <a:pt x="48956" y="0"/>
                  </a:cubicBezTo>
                </a:path>
              </a:pathLst>
            </a:custGeom>
            <a:solidFill>
              <a:srgbClr val="09538F"/>
            </a:solidFill>
            <a:ln w="42182" cap="flat">
              <a:noFill/>
              <a:prstDash val="solid"/>
              <a:miter/>
            </a:ln>
          </p:spPr>
          <p:txBody>
            <a:bodyPr rtlCol="0" anchor="ctr"/>
            <a:lstStyle/>
            <a:p>
              <a:endParaRPr lang="en-US" sz="1298" dirty="0"/>
            </a:p>
          </p:txBody>
        </p:sp>
        <p:sp>
          <p:nvSpPr>
            <p:cNvPr id="59" name="Freeform: Shape 58">
              <a:extLst>
                <a:ext uri="{FF2B5EF4-FFF2-40B4-BE49-F238E27FC236}">
                  <a16:creationId xmlns:a16="http://schemas.microsoft.com/office/drawing/2014/main" xmlns="" id="{678E0314-9438-4293-9021-FC2D9A0A8448}"/>
                </a:ext>
                <a:ext uri="{C183D7F6-B498-43B3-948B-1728B52AA6E4}">
                  <adec:decorative xmlns:adec="http://schemas.microsoft.com/office/drawing/2017/decorative" xmlns="" val="1"/>
                </a:ext>
              </a:extLst>
            </p:cNvPr>
            <p:cNvSpPr/>
            <p:nvPr/>
          </p:nvSpPr>
          <p:spPr>
            <a:xfrm>
              <a:off x="10234199" y="5654398"/>
              <a:ext cx="84406" cy="168812"/>
            </a:xfrm>
            <a:custGeom>
              <a:avLst/>
              <a:gdLst>
                <a:gd name="connsiteX0" fmla="*/ 48955 w 84406"/>
                <a:gd name="connsiteY0" fmla="*/ 0 h 168812"/>
                <a:gd name="connsiteX1" fmla="*/ 48955 w 84406"/>
                <a:gd name="connsiteY1" fmla="*/ 0 h 168812"/>
                <a:gd name="connsiteX2" fmla="*/ 98333 w 84406"/>
                <a:gd name="connsiteY2" fmla="*/ 49378 h 168812"/>
                <a:gd name="connsiteX3" fmla="*/ 98333 w 84406"/>
                <a:gd name="connsiteY3" fmla="*/ 178941 h 168812"/>
                <a:gd name="connsiteX4" fmla="*/ 0 w 84406"/>
                <a:gd name="connsiteY4" fmla="*/ 178941 h 168812"/>
                <a:gd name="connsiteX5" fmla="*/ 0 w 84406"/>
                <a:gd name="connsiteY5" fmla="*/ 49378 h 168812"/>
                <a:gd name="connsiteX6" fmla="*/ 48955 w 84406"/>
                <a:gd name="connsiteY6" fmla="*/ 0 h 16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 h="168812">
                  <a:moveTo>
                    <a:pt x="48955" y="0"/>
                  </a:moveTo>
                  <a:lnTo>
                    <a:pt x="48955" y="0"/>
                  </a:lnTo>
                  <a:cubicBezTo>
                    <a:pt x="75965" y="0"/>
                    <a:pt x="98333" y="21946"/>
                    <a:pt x="98333" y="49378"/>
                  </a:cubicBezTo>
                  <a:lnTo>
                    <a:pt x="98333" y="178941"/>
                  </a:lnTo>
                  <a:lnTo>
                    <a:pt x="0" y="178941"/>
                  </a:lnTo>
                  <a:lnTo>
                    <a:pt x="0" y="49378"/>
                  </a:lnTo>
                  <a:cubicBezTo>
                    <a:pt x="0" y="22368"/>
                    <a:pt x="21945" y="0"/>
                    <a:pt x="48955" y="0"/>
                  </a:cubicBezTo>
                </a:path>
              </a:pathLst>
            </a:custGeom>
            <a:solidFill>
              <a:srgbClr val="09538F"/>
            </a:solidFill>
            <a:ln w="42182" cap="flat">
              <a:noFill/>
              <a:prstDash val="solid"/>
              <a:miter/>
            </a:ln>
          </p:spPr>
          <p:txBody>
            <a:bodyPr rtlCol="0" anchor="ctr"/>
            <a:lstStyle/>
            <a:p>
              <a:endParaRPr lang="en-US" sz="1298" dirty="0"/>
            </a:p>
          </p:txBody>
        </p:sp>
        <p:sp>
          <p:nvSpPr>
            <p:cNvPr id="60" name="Freeform: Shape 59">
              <a:extLst>
                <a:ext uri="{FF2B5EF4-FFF2-40B4-BE49-F238E27FC236}">
                  <a16:creationId xmlns:a16="http://schemas.microsoft.com/office/drawing/2014/main" xmlns="" id="{1F626654-DED6-46E5-A568-1361CB27EF1E}"/>
                </a:ext>
                <a:ext uri="{C183D7F6-B498-43B3-948B-1728B52AA6E4}">
                  <adec:decorative xmlns:adec="http://schemas.microsoft.com/office/drawing/2017/decorative" xmlns="" val="1"/>
                </a:ext>
              </a:extLst>
            </p:cNvPr>
            <p:cNvSpPr/>
            <p:nvPr/>
          </p:nvSpPr>
          <p:spPr>
            <a:xfrm>
              <a:off x="10088592" y="5654398"/>
              <a:ext cx="84406" cy="168812"/>
            </a:xfrm>
            <a:custGeom>
              <a:avLst/>
              <a:gdLst>
                <a:gd name="connsiteX0" fmla="*/ 48962 w 84406"/>
                <a:gd name="connsiteY0" fmla="*/ 0 h 168812"/>
                <a:gd name="connsiteX1" fmla="*/ 48962 w 84406"/>
                <a:gd name="connsiteY1" fmla="*/ 0 h 168812"/>
                <a:gd name="connsiteX2" fmla="*/ 98339 w 84406"/>
                <a:gd name="connsiteY2" fmla="*/ 49378 h 168812"/>
                <a:gd name="connsiteX3" fmla="*/ 98339 w 84406"/>
                <a:gd name="connsiteY3" fmla="*/ 178941 h 168812"/>
                <a:gd name="connsiteX4" fmla="*/ 6 w 84406"/>
                <a:gd name="connsiteY4" fmla="*/ 178941 h 168812"/>
                <a:gd name="connsiteX5" fmla="*/ 6 w 84406"/>
                <a:gd name="connsiteY5" fmla="*/ 49378 h 168812"/>
                <a:gd name="connsiteX6" fmla="*/ 48962 w 84406"/>
                <a:gd name="connsiteY6" fmla="*/ 0 h 16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 h="168812">
                  <a:moveTo>
                    <a:pt x="48962" y="0"/>
                  </a:moveTo>
                  <a:lnTo>
                    <a:pt x="48962" y="0"/>
                  </a:lnTo>
                  <a:cubicBezTo>
                    <a:pt x="75972" y="0"/>
                    <a:pt x="98339" y="21946"/>
                    <a:pt x="98339" y="49378"/>
                  </a:cubicBezTo>
                  <a:lnTo>
                    <a:pt x="98339" y="178941"/>
                  </a:lnTo>
                  <a:lnTo>
                    <a:pt x="6" y="178941"/>
                  </a:lnTo>
                  <a:lnTo>
                    <a:pt x="6" y="49378"/>
                  </a:lnTo>
                  <a:cubicBezTo>
                    <a:pt x="-416" y="22368"/>
                    <a:pt x="21530" y="0"/>
                    <a:pt x="48962" y="0"/>
                  </a:cubicBezTo>
                </a:path>
              </a:pathLst>
            </a:custGeom>
            <a:solidFill>
              <a:srgbClr val="09538F"/>
            </a:solidFill>
            <a:ln w="42182" cap="flat">
              <a:noFill/>
              <a:prstDash val="solid"/>
              <a:miter/>
            </a:ln>
          </p:spPr>
          <p:txBody>
            <a:bodyPr rtlCol="0" anchor="ctr"/>
            <a:lstStyle/>
            <a:p>
              <a:endParaRPr lang="en-US" sz="1298" dirty="0"/>
            </a:p>
          </p:txBody>
        </p:sp>
        <p:sp>
          <p:nvSpPr>
            <p:cNvPr id="61" name="Freeform: Shape 60">
              <a:extLst>
                <a:ext uri="{FF2B5EF4-FFF2-40B4-BE49-F238E27FC236}">
                  <a16:creationId xmlns:a16="http://schemas.microsoft.com/office/drawing/2014/main" xmlns="" id="{E18CC66F-BE03-40A7-9852-46D3AD600826}"/>
                </a:ext>
                <a:ext uri="{C183D7F6-B498-43B3-948B-1728B52AA6E4}">
                  <adec:decorative xmlns:adec="http://schemas.microsoft.com/office/drawing/2017/decorative" xmlns="" val="1"/>
                </a:ext>
              </a:extLst>
            </p:cNvPr>
            <p:cNvSpPr/>
            <p:nvPr/>
          </p:nvSpPr>
          <p:spPr>
            <a:xfrm>
              <a:off x="9942576" y="5405400"/>
              <a:ext cx="84406" cy="168812"/>
            </a:xfrm>
            <a:custGeom>
              <a:avLst/>
              <a:gdLst>
                <a:gd name="connsiteX0" fmla="*/ 48956 w 84406"/>
                <a:gd name="connsiteY0" fmla="*/ 0 h 168812"/>
                <a:gd name="connsiteX1" fmla="*/ 48956 w 84406"/>
                <a:gd name="connsiteY1" fmla="*/ 0 h 168812"/>
                <a:gd name="connsiteX2" fmla="*/ 98333 w 84406"/>
                <a:gd name="connsiteY2" fmla="*/ 49378 h 168812"/>
                <a:gd name="connsiteX3" fmla="*/ 98333 w 84406"/>
                <a:gd name="connsiteY3" fmla="*/ 178941 h 168812"/>
                <a:gd name="connsiteX4" fmla="*/ 0 w 84406"/>
                <a:gd name="connsiteY4" fmla="*/ 178941 h 168812"/>
                <a:gd name="connsiteX5" fmla="*/ 0 w 84406"/>
                <a:gd name="connsiteY5" fmla="*/ 49378 h 168812"/>
                <a:gd name="connsiteX6" fmla="*/ 48956 w 84406"/>
                <a:gd name="connsiteY6" fmla="*/ 0 h 16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 h="168812">
                  <a:moveTo>
                    <a:pt x="48956" y="0"/>
                  </a:moveTo>
                  <a:lnTo>
                    <a:pt x="48956" y="0"/>
                  </a:lnTo>
                  <a:cubicBezTo>
                    <a:pt x="75966" y="0"/>
                    <a:pt x="98333" y="21945"/>
                    <a:pt x="98333" y="49378"/>
                  </a:cubicBezTo>
                  <a:lnTo>
                    <a:pt x="98333" y="178941"/>
                  </a:lnTo>
                  <a:lnTo>
                    <a:pt x="0" y="178941"/>
                  </a:lnTo>
                  <a:lnTo>
                    <a:pt x="0" y="49378"/>
                  </a:lnTo>
                  <a:cubicBezTo>
                    <a:pt x="0" y="21945"/>
                    <a:pt x="21946" y="0"/>
                    <a:pt x="48956" y="0"/>
                  </a:cubicBezTo>
                </a:path>
              </a:pathLst>
            </a:custGeom>
            <a:solidFill>
              <a:srgbClr val="09538F"/>
            </a:solidFill>
            <a:ln w="42182" cap="flat">
              <a:noFill/>
              <a:prstDash val="solid"/>
              <a:miter/>
            </a:ln>
          </p:spPr>
          <p:txBody>
            <a:bodyPr rtlCol="0" anchor="ctr"/>
            <a:lstStyle/>
            <a:p>
              <a:endParaRPr lang="en-US" sz="1298" dirty="0"/>
            </a:p>
          </p:txBody>
        </p:sp>
        <p:sp>
          <p:nvSpPr>
            <p:cNvPr id="62" name="Freeform: Shape 61">
              <a:extLst>
                <a:ext uri="{FF2B5EF4-FFF2-40B4-BE49-F238E27FC236}">
                  <a16:creationId xmlns:a16="http://schemas.microsoft.com/office/drawing/2014/main" xmlns="" id="{C236C56F-C62A-402A-9EF7-496ABB2F3356}"/>
                </a:ext>
                <a:ext uri="{C183D7F6-B498-43B3-948B-1728B52AA6E4}">
                  <adec:decorative xmlns:adec="http://schemas.microsoft.com/office/drawing/2017/decorative" xmlns="" val="1"/>
                </a:ext>
              </a:extLst>
            </p:cNvPr>
            <p:cNvSpPr/>
            <p:nvPr/>
          </p:nvSpPr>
          <p:spPr>
            <a:xfrm>
              <a:off x="10234199" y="5405400"/>
              <a:ext cx="84406" cy="168812"/>
            </a:xfrm>
            <a:custGeom>
              <a:avLst/>
              <a:gdLst>
                <a:gd name="connsiteX0" fmla="*/ 48955 w 84406"/>
                <a:gd name="connsiteY0" fmla="*/ 0 h 168812"/>
                <a:gd name="connsiteX1" fmla="*/ 48955 w 84406"/>
                <a:gd name="connsiteY1" fmla="*/ 0 h 168812"/>
                <a:gd name="connsiteX2" fmla="*/ 98333 w 84406"/>
                <a:gd name="connsiteY2" fmla="*/ 49378 h 168812"/>
                <a:gd name="connsiteX3" fmla="*/ 98333 w 84406"/>
                <a:gd name="connsiteY3" fmla="*/ 178941 h 168812"/>
                <a:gd name="connsiteX4" fmla="*/ 0 w 84406"/>
                <a:gd name="connsiteY4" fmla="*/ 178941 h 168812"/>
                <a:gd name="connsiteX5" fmla="*/ 0 w 84406"/>
                <a:gd name="connsiteY5" fmla="*/ 49378 h 168812"/>
                <a:gd name="connsiteX6" fmla="*/ 48955 w 84406"/>
                <a:gd name="connsiteY6" fmla="*/ 0 h 16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 h="168812">
                  <a:moveTo>
                    <a:pt x="48955" y="0"/>
                  </a:moveTo>
                  <a:lnTo>
                    <a:pt x="48955" y="0"/>
                  </a:lnTo>
                  <a:cubicBezTo>
                    <a:pt x="75965" y="0"/>
                    <a:pt x="98333" y="21945"/>
                    <a:pt x="98333" y="49378"/>
                  </a:cubicBezTo>
                  <a:lnTo>
                    <a:pt x="98333" y="178941"/>
                  </a:lnTo>
                  <a:lnTo>
                    <a:pt x="0" y="178941"/>
                  </a:lnTo>
                  <a:lnTo>
                    <a:pt x="0" y="49378"/>
                  </a:lnTo>
                  <a:cubicBezTo>
                    <a:pt x="0" y="21945"/>
                    <a:pt x="21945" y="0"/>
                    <a:pt x="48955" y="0"/>
                  </a:cubicBezTo>
                </a:path>
              </a:pathLst>
            </a:custGeom>
            <a:solidFill>
              <a:srgbClr val="09538F"/>
            </a:solidFill>
            <a:ln w="42182" cap="flat">
              <a:noFill/>
              <a:prstDash val="solid"/>
              <a:miter/>
            </a:ln>
          </p:spPr>
          <p:txBody>
            <a:bodyPr rtlCol="0" anchor="ctr"/>
            <a:lstStyle/>
            <a:p>
              <a:endParaRPr lang="en-US" sz="1298" dirty="0"/>
            </a:p>
          </p:txBody>
        </p:sp>
        <p:sp>
          <p:nvSpPr>
            <p:cNvPr id="63" name="Freeform: Shape 62">
              <a:extLst>
                <a:ext uri="{FF2B5EF4-FFF2-40B4-BE49-F238E27FC236}">
                  <a16:creationId xmlns:a16="http://schemas.microsoft.com/office/drawing/2014/main" xmlns="" id="{F9F0AC9D-790F-459E-82DE-D680899F24E5}"/>
                </a:ext>
                <a:ext uri="{C183D7F6-B498-43B3-948B-1728B52AA6E4}">
                  <adec:decorative xmlns:adec="http://schemas.microsoft.com/office/drawing/2017/decorative" xmlns="" val="1"/>
                </a:ext>
              </a:extLst>
            </p:cNvPr>
            <p:cNvSpPr/>
            <p:nvPr/>
          </p:nvSpPr>
          <p:spPr>
            <a:xfrm>
              <a:off x="10088592" y="5405400"/>
              <a:ext cx="84406" cy="168812"/>
            </a:xfrm>
            <a:custGeom>
              <a:avLst/>
              <a:gdLst>
                <a:gd name="connsiteX0" fmla="*/ 48962 w 84406"/>
                <a:gd name="connsiteY0" fmla="*/ 0 h 168812"/>
                <a:gd name="connsiteX1" fmla="*/ 48962 w 84406"/>
                <a:gd name="connsiteY1" fmla="*/ 0 h 168812"/>
                <a:gd name="connsiteX2" fmla="*/ 98339 w 84406"/>
                <a:gd name="connsiteY2" fmla="*/ 49378 h 168812"/>
                <a:gd name="connsiteX3" fmla="*/ 98339 w 84406"/>
                <a:gd name="connsiteY3" fmla="*/ 178941 h 168812"/>
                <a:gd name="connsiteX4" fmla="*/ 6 w 84406"/>
                <a:gd name="connsiteY4" fmla="*/ 178941 h 168812"/>
                <a:gd name="connsiteX5" fmla="*/ 6 w 84406"/>
                <a:gd name="connsiteY5" fmla="*/ 49378 h 168812"/>
                <a:gd name="connsiteX6" fmla="*/ 48962 w 84406"/>
                <a:gd name="connsiteY6" fmla="*/ 0 h 16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 h="168812">
                  <a:moveTo>
                    <a:pt x="48962" y="0"/>
                  </a:moveTo>
                  <a:lnTo>
                    <a:pt x="48962" y="0"/>
                  </a:lnTo>
                  <a:cubicBezTo>
                    <a:pt x="75972" y="0"/>
                    <a:pt x="98339" y="21945"/>
                    <a:pt x="98339" y="49378"/>
                  </a:cubicBezTo>
                  <a:lnTo>
                    <a:pt x="98339" y="178941"/>
                  </a:lnTo>
                  <a:lnTo>
                    <a:pt x="6" y="178941"/>
                  </a:lnTo>
                  <a:lnTo>
                    <a:pt x="6" y="49378"/>
                  </a:lnTo>
                  <a:cubicBezTo>
                    <a:pt x="-416" y="21945"/>
                    <a:pt x="21530" y="0"/>
                    <a:pt x="48962" y="0"/>
                  </a:cubicBezTo>
                </a:path>
              </a:pathLst>
            </a:custGeom>
            <a:solidFill>
              <a:srgbClr val="09538F"/>
            </a:solidFill>
            <a:ln w="42182" cap="flat">
              <a:noFill/>
              <a:prstDash val="solid"/>
              <a:miter/>
            </a:ln>
          </p:spPr>
          <p:txBody>
            <a:bodyPr rtlCol="0" anchor="ctr"/>
            <a:lstStyle/>
            <a:p>
              <a:endParaRPr lang="en-US" sz="1298" dirty="0"/>
            </a:p>
          </p:txBody>
        </p:sp>
        <p:sp>
          <p:nvSpPr>
            <p:cNvPr id="64" name="Freeform: Shape 63">
              <a:extLst>
                <a:ext uri="{FF2B5EF4-FFF2-40B4-BE49-F238E27FC236}">
                  <a16:creationId xmlns:a16="http://schemas.microsoft.com/office/drawing/2014/main" xmlns="" id="{1204FE89-3588-4997-B7B2-782D9B9501BC}"/>
                </a:ext>
                <a:ext uri="{C183D7F6-B498-43B3-948B-1728B52AA6E4}">
                  <adec:decorative xmlns:adec="http://schemas.microsoft.com/office/drawing/2017/decorative" xmlns="" val="1"/>
                </a:ext>
              </a:extLst>
            </p:cNvPr>
            <p:cNvSpPr/>
            <p:nvPr/>
          </p:nvSpPr>
          <p:spPr>
            <a:xfrm>
              <a:off x="9396468" y="5677188"/>
              <a:ext cx="506437" cy="675249"/>
            </a:xfrm>
            <a:custGeom>
              <a:avLst/>
              <a:gdLst>
                <a:gd name="connsiteX0" fmla="*/ 406838 w 506436"/>
                <a:gd name="connsiteY0" fmla="*/ 119857 h 675249"/>
                <a:gd name="connsiteX1" fmla="*/ 406838 w 506436"/>
                <a:gd name="connsiteY1" fmla="*/ 57396 h 675249"/>
                <a:gd name="connsiteX2" fmla="*/ 261237 w 506436"/>
                <a:gd name="connsiteY2" fmla="*/ 0 h 675249"/>
                <a:gd name="connsiteX3" fmla="*/ 115636 w 506436"/>
                <a:gd name="connsiteY3" fmla="*/ 57396 h 675249"/>
                <a:gd name="connsiteX4" fmla="*/ 115636 w 506436"/>
                <a:gd name="connsiteY4" fmla="*/ 119857 h 675249"/>
                <a:gd name="connsiteX5" fmla="*/ 0 w 506436"/>
                <a:gd name="connsiteY5" fmla="*/ 119857 h 675249"/>
                <a:gd name="connsiteX6" fmla="*/ 0 w 506436"/>
                <a:gd name="connsiteY6" fmla="*/ 691708 h 675249"/>
                <a:gd name="connsiteX7" fmla="*/ 167546 w 506436"/>
                <a:gd name="connsiteY7" fmla="*/ 691708 h 675249"/>
                <a:gd name="connsiteX8" fmla="*/ 167546 w 506436"/>
                <a:gd name="connsiteY8" fmla="*/ 543576 h 675249"/>
                <a:gd name="connsiteX9" fmla="*/ 354506 w 506436"/>
                <a:gd name="connsiteY9" fmla="*/ 543576 h 675249"/>
                <a:gd name="connsiteX10" fmla="*/ 354506 w 506436"/>
                <a:gd name="connsiteY10" fmla="*/ 691708 h 675249"/>
                <a:gd name="connsiteX11" fmla="*/ 522052 w 506436"/>
                <a:gd name="connsiteY11" fmla="*/ 691708 h 675249"/>
                <a:gd name="connsiteX12" fmla="*/ 522052 w 506436"/>
                <a:gd name="connsiteY12" fmla="*/ 119857 h 675249"/>
                <a:gd name="connsiteX13" fmla="*/ 406838 w 506436"/>
                <a:gd name="connsiteY13" fmla="*/ 119857 h 675249"/>
                <a:gd name="connsiteX14" fmla="*/ 115214 w 506436"/>
                <a:gd name="connsiteY14" fmla="*/ 490822 h 675249"/>
                <a:gd name="connsiteX15" fmla="*/ 54864 w 506436"/>
                <a:gd name="connsiteY15" fmla="*/ 490822 h 675249"/>
                <a:gd name="connsiteX16" fmla="*/ 54864 w 506436"/>
                <a:gd name="connsiteY16" fmla="*/ 397975 h 675249"/>
                <a:gd name="connsiteX17" fmla="*/ 115214 w 506436"/>
                <a:gd name="connsiteY17" fmla="*/ 397975 h 675249"/>
                <a:gd name="connsiteX18" fmla="*/ 115214 w 506436"/>
                <a:gd name="connsiteY18" fmla="*/ 490822 h 675249"/>
                <a:gd name="connsiteX19" fmla="*/ 115214 w 506436"/>
                <a:gd name="connsiteY19" fmla="*/ 373919 h 675249"/>
                <a:gd name="connsiteX20" fmla="*/ 54864 w 506436"/>
                <a:gd name="connsiteY20" fmla="*/ 373919 h 675249"/>
                <a:gd name="connsiteX21" fmla="*/ 54864 w 506436"/>
                <a:gd name="connsiteY21" fmla="*/ 281073 h 675249"/>
                <a:gd name="connsiteX22" fmla="*/ 115214 w 506436"/>
                <a:gd name="connsiteY22" fmla="*/ 281073 h 675249"/>
                <a:gd name="connsiteX23" fmla="*/ 115214 w 506436"/>
                <a:gd name="connsiteY23" fmla="*/ 373919 h 675249"/>
                <a:gd name="connsiteX24" fmla="*/ 115214 w 506436"/>
                <a:gd name="connsiteY24" fmla="*/ 256595 h 675249"/>
                <a:gd name="connsiteX25" fmla="*/ 54864 w 506436"/>
                <a:gd name="connsiteY25" fmla="*/ 256595 h 675249"/>
                <a:gd name="connsiteX26" fmla="*/ 54864 w 506436"/>
                <a:gd name="connsiteY26" fmla="*/ 163748 h 675249"/>
                <a:gd name="connsiteX27" fmla="*/ 115214 w 506436"/>
                <a:gd name="connsiteY27" fmla="*/ 163748 h 675249"/>
                <a:gd name="connsiteX28" fmla="*/ 115214 w 506436"/>
                <a:gd name="connsiteY28" fmla="*/ 256595 h 675249"/>
                <a:gd name="connsiteX29" fmla="*/ 202997 w 506436"/>
                <a:gd name="connsiteY29" fmla="*/ 490822 h 675249"/>
                <a:gd name="connsiteX30" fmla="*/ 142646 w 506436"/>
                <a:gd name="connsiteY30" fmla="*/ 490822 h 675249"/>
                <a:gd name="connsiteX31" fmla="*/ 142646 w 506436"/>
                <a:gd name="connsiteY31" fmla="*/ 397975 h 675249"/>
                <a:gd name="connsiteX32" fmla="*/ 202997 w 506436"/>
                <a:gd name="connsiteY32" fmla="*/ 397975 h 675249"/>
                <a:gd name="connsiteX33" fmla="*/ 202997 w 506436"/>
                <a:gd name="connsiteY33" fmla="*/ 490822 h 675249"/>
                <a:gd name="connsiteX34" fmla="*/ 202997 w 506436"/>
                <a:gd name="connsiteY34" fmla="*/ 373919 h 675249"/>
                <a:gd name="connsiteX35" fmla="*/ 142646 w 506436"/>
                <a:gd name="connsiteY35" fmla="*/ 373919 h 675249"/>
                <a:gd name="connsiteX36" fmla="*/ 142646 w 506436"/>
                <a:gd name="connsiteY36" fmla="*/ 281073 h 675249"/>
                <a:gd name="connsiteX37" fmla="*/ 202997 w 506436"/>
                <a:gd name="connsiteY37" fmla="*/ 281073 h 675249"/>
                <a:gd name="connsiteX38" fmla="*/ 202997 w 506436"/>
                <a:gd name="connsiteY38" fmla="*/ 373919 h 675249"/>
                <a:gd name="connsiteX39" fmla="*/ 202997 w 506436"/>
                <a:gd name="connsiteY39" fmla="*/ 256595 h 675249"/>
                <a:gd name="connsiteX40" fmla="*/ 142646 w 506436"/>
                <a:gd name="connsiteY40" fmla="*/ 256595 h 675249"/>
                <a:gd name="connsiteX41" fmla="*/ 142646 w 506436"/>
                <a:gd name="connsiteY41" fmla="*/ 163748 h 675249"/>
                <a:gd name="connsiteX42" fmla="*/ 202997 w 506436"/>
                <a:gd name="connsiteY42" fmla="*/ 163748 h 675249"/>
                <a:gd name="connsiteX43" fmla="*/ 202997 w 506436"/>
                <a:gd name="connsiteY43" fmla="*/ 256595 h 675249"/>
                <a:gd name="connsiteX44" fmla="*/ 291201 w 506436"/>
                <a:gd name="connsiteY44" fmla="*/ 490822 h 675249"/>
                <a:gd name="connsiteX45" fmla="*/ 230851 w 506436"/>
                <a:gd name="connsiteY45" fmla="*/ 490822 h 675249"/>
                <a:gd name="connsiteX46" fmla="*/ 230851 w 506436"/>
                <a:gd name="connsiteY46" fmla="*/ 397975 h 675249"/>
                <a:gd name="connsiteX47" fmla="*/ 291201 w 506436"/>
                <a:gd name="connsiteY47" fmla="*/ 397975 h 675249"/>
                <a:gd name="connsiteX48" fmla="*/ 291201 w 506436"/>
                <a:gd name="connsiteY48" fmla="*/ 490822 h 675249"/>
                <a:gd name="connsiteX49" fmla="*/ 291201 w 506436"/>
                <a:gd name="connsiteY49" fmla="*/ 373919 h 675249"/>
                <a:gd name="connsiteX50" fmla="*/ 230851 w 506436"/>
                <a:gd name="connsiteY50" fmla="*/ 373919 h 675249"/>
                <a:gd name="connsiteX51" fmla="*/ 230851 w 506436"/>
                <a:gd name="connsiteY51" fmla="*/ 281073 h 675249"/>
                <a:gd name="connsiteX52" fmla="*/ 291201 w 506436"/>
                <a:gd name="connsiteY52" fmla="*/ 281073 h 675249"/>
                <a:gd name="connsiteX53" fmla="*/ 291201 w 506436"/>
                <a:gd name="connsiteY53" fmla="*/ 373919 h 675249"/>
                <a:gd name="connsiteX54" fmla="*/ 291201 w 506436"/>
                <a:gd name="connsiteY54" fmla="*/ 256595 h 675249"/>
                <a:gd name="connsiteX55" fmla="*/ 230851 w 506436"/>
                <a:gd name="connsiteY55" fmla="*/ 256595 h 675249"/>
                <a:gd name="connsiteX56" fmla="*/ 230851 w 506436"/>
                <a:gd name="connsiteY56" fmla="*/ 163748 h 675249"/>
                <a:gd name="connsiteX57" fmla="*/ 291201 w 506436"/>
                <a:gd name="connsiteY57" fmla="*/ 163748 h 675249"/>
                <a:gd name="connsiteX58" fmla="*/ 291201 w 506436"/>
                <a:gd name="connsiteY58" fmla="*/ 256595 h 675249"/>
                <a:gd name="connsiteX59" fmla="*/ 378983 w 506436"/>
                <a:gd name="connsiteY59" fmla="*/ 490822 h 675249"/>
                <a:gd name="connsiteX60" fmla="*/ 318633 w 506436"/>
                <a:gd name="connsiteY60" fmla="*/ 490822 h 675249"/>
                <a:gd name="connsiteX61" fmla="*/ 318633 w 506436"/>
                <a:gd name="connsiteY61" fmla="*/ 397975 h 675249"/>
                <a:gd name="connsiteX62" fmla="*/ 378983 w 506436"/>
                <a:gd name="connsiteY62" fmla="*/ 397975 h 675249"/>
                <a:gd name="connsiteX63" fmla="*/ 378983 w 506436"/>
                <a:gd name="connsiteY63" fmla="*/ 490822 h 675249"/>
                <a:gd name="connsiteX64" fmla="*/ 378983 w 506436"/>
                <a:gd name="connsiteY64" fmla="*/ 373919 h 675249"/>
                <a:gd name="connsiteX65" fmla="*/ 318633 w 506436"/>
                <a:gd name="connsiteY65" fmla="*/ 373919 h 675249"/>
                <a:gd name="connsiteX66" fmla="*/ 318633 w 506436"/>
                <a:gd name="connsiteY66" fmla="*/ 281073 h 675249"/>
                <a:gd name="connsiteX67" fmla="*/ 378983 w 506436"/>
                <a:gd name="connsiteY67" fmla="*/ 281073 h 675249"/>
                <a:gd name="connsiteX68" fmla="*/ 378983 w 506436"/>
                <a:gd name="connsiteY68" fmla="*/ 373919 h 675249"/>
                <a:gd name="connsiteX69" fmla="*/ 378983 w 506436"/>
                <a:gd name="connsiteY69" fmla="*/ 256595 h 675249"/>
                <a:gd name="connsiteX70" fmla="*/ 318633 w 506436"/>
                <a:gd name="connsiteY70" fmla="*/ 256595 h 675249"/>
                <a:gd name="connsiteX71" fmla="*/ 318633 w 506436"/>
                <a:gd name="connsiteY71" fmla="*/ 163748 h 675249"/>
                <a:gd name="connsiteX72" fmla="*/ 378983 w 506436"/>
                <a:gd name="connsiteY72" fmla="*/ 163748 h 675249"/>
                <a:gd name="connsiteX73" fmla="*/ 378983 w 506436"/>
                <a:gd name="connsiteY73" fmla="*/ 256595 h 675249"/>
                <a:gd name="connsiteX74" fmla="*/ 467188 w 506436"/>
                <a:gd name="connsiteY74" fmla="*/ 490822 h 675249"/>
                <a:gd name="connsiteX75" fmla="*/ 406838 w 506436"/>
                <a:gd name="connsiteY75" fmla="*/ 490822 h 675249"/>
                <a:gd name="connsiteX76" fmla="*/ 406838 w 506436"/>
                <a:gd name="connsiteY76" fmla="*/ 397975 h 675249"/>
                <a:gd name="connsiteX77" fmla="*/ 467188 w 506436"/>
                <a:gd name="connsiteY77" fmla="*/ 397975 h 675249"/>
                <a:gd name="connsiteX78" fmla="*/ 467188 w 506436"/>
                <a:gd name="connsiteY78" fmla="*/ 490822 h 675249"/>
                <a:gd name="connsiteX79" fmla="*/ 467188 w 506436"/>
                <a:gd name="connsiteY79" fmla="*/ 373919 h 675249"/>
                <a:gd name="connsiteX80" fmla="*/ 406838 w 506436"/>
                <a:gd name="connsiteY80" fmla="*/ 373919 h 675249"/>
                <a:gd name="connsiteX81" fmla="*/ 406838 w 506436"/>
                <a:gd name="connsiteY81" fmla="*/ 281073 h 675249"/>
                <a:gd name="connsiteX82" fmla="*/ 467188 w 506436"/>
                <a:gd name="connsiteY82" fmla="*/ 281073 h 675249"/>
                <a:gd name="connsiteX83" fmla="*/ 467188 w 506436"/>
                <a:gd name="connsiteY83" fmla="*/ 373919 h 675249"/>
                <a:gd name="connsiteX84" fmla="*/ 467188 w 506436"/>
                <a:gd name="connsiteY84" fmla="*/ 256595 h 675249"/>
                <a:gd name="connsiteX85" fmla="*/ 406838 w 506436"/>
                <a:gd name="connsiteY85" fmla="*/ 256595 h 675249"/>
                <a:gd name="connsiteX86" fmla="*/ 406838 w 506436"/>
                <a:gd name="connsiteY86" fmla="*/ 163748 h 675249"/>
                <a:gd name="connsiteX87" fmla="*/ 467188 w 506436"/>
                <a:gd name="connsiteY87" fmla="*/ 163748 h 675249"/>
                <a:gd name="connsiteX88" fmla="*/ 467188 w 506436"/>
                <a:gd name="connsiteY88" fmla="*/ 256595 h 67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06436" h="675249">
                  <a:moveTo>
                    <a:pt x="406838" y="119857"/>
                  </a:moveTo>
                  <a:lnTo>
                    <a:pt x="406838" y="57396"/>
                  </a:lnTo>
                  <a:lnTo>
                    <a:pt x="261237" y="0"/>
                  </a:lnTo>
                  <a:lnTo>
                    <a:pt x="115636" y="57396"/>
                  </a:lnTo>
                  <a:lnTo>
                    <a:pt x="115636" y="119857"/>
                  </a:lnTo>
                  <a:lnTo>
                    <a:pt x="0" y="119857"/>
                  </a:lnTo>
                  <a:lnTo>
                    <a:pt x="0" y="691708"/>
                  </a:lnTo>
                  <a:lnTo>
                    <a:pt x="167546" y="691708"/>
                  </a:lnTo>
                  <a:lnTo>
                    <a:pt x="167546" y="543576"/>
                  </a:lnTo>
                  <a:lnTo>
                    <a:pt x="354506" y="543576"/>
                  </a:lnTo>
                  <a:lnTo>
                    <a:pt x="354506" y="691708"/>
                  </a:lnTo>
                  <a:lnTo>
                    <a:pt x="522052" y="691708"/>
                  </a:lnTo>
                  <a:lnTo>
                    <a:pt x="522052" y="119857"/>
                  </a:lnTo>
                  <a:lnTo>
                    <a:pt x="406838" y="119857"/>
                  </a:lnTo>
                  <a:close/>
                  <a:moveTo>
                    <a:pt x="115214" y="490822"/>
                  </a:moveTo>
                  <a:lnTo>
                    <a:pt x="54864" y="490822"/>
                  </a:lnTo>
                  <a:lnTo>
                    <a:pt x="54864" y="397975"/>
                  </a:lnTo>
                  <a:lnTo>
                    <a:pt x="115214" y="397975"/>
                  </a:lnTo>
                  <a:lnTo>
                    <a:pt x="115214" y="490822"/>
                  </a:lnTo>
                  <a:close/>
                  <a:moveTo>
                    <a:pt x="115214" y="373919"/>
                  </a:moveTo>
                  <a:lnTo>
                    <a:pt x="54864" y="373919"/>
                  </a:lnTo>
                  <a:lnTo>
                    <a:pt x="54864" y="281073"/>
                  </a:lnTo>
                  <a:lnTo>
                    <a:pt x="115214" y="281073"/>
                  </a:lnTo>
                  <a:lnTo>
                    <a:pt x="115214" y="373919"/>
                  </a:lnTo>
                  <a:close/>
                  <a:moveTo>
                    <a:pt x="115214" y="256595"/>
                  </a:moveTo>
                  <a:lnTo>
                    <a:pt x="54864" y="256595"/>
                  </a:lnTo>
                  <a:lnTo>
                    <a:pt x="54864" y="163748"/>
                  </a:lnTo>
                  <a:lnTo>
                    <a:pt x="115214" y="163748"/>
                  </a:lnTo>
                  <a:lnTo>
                    <a:pt x="115214" y="256595"/>
                  </a:lnTo>
                  <a:close/>
                  <a:moveTo>
                    <a:pt x="202997" y="490822"/>
                  </a:moveTo>
                  <a:lnTo>
                    <a:pt x="142646" y="490822"/>
                  </a:lnTo>
                  <a:lnTo>
                    <a:pt x="142646" y="397975"/>
                  </a:lnTo>
                  <a:lnTo>
                    <a:pt x="202997" y="397975"/>
                  </a:lnTo>
                  <a:lnTo>
                    <a:pt x="202997" y="490822"/>
                  </a:lnTo>
                  <a:close/>
                  <a:moveTo>
                    <a:pt x="202997" y="373919"/>
                  </a:moveTo>
                  <a:lnTo>
                    <a:pt x="142646" y="373919"/>
                  </a:lnTo>
                  <a:lnTo>
                    <a:pt x="142646" y="281073"/>
                  </a:lnTo>
                  <a:lnTo>
                    <a:pt x="202997" y="281073"/>
                  </a:lnTo>
                  <a:lnTo>
                    <a:pt x="202997" y="373919"/>
                  </a:lnTo>
                  <a:close/>
                  <a:moveTo>
                    <a:pt x="202997" y="256595"/>
                  </a:moveTo>
                  <a:lnTo>
                    <a:pt x="142646" y="256595"/>
                  </a:lnTo>
                  <a:lnTo>
                    <a:pt x="142646" y="163748"/>
                  </a:lnTo>
                  <a:lnTo>
                    <a:pt x="202997" y="163748"/>
                  </a:lnTo>
                  <a:lnTo>
                    <a:pt x="202997" y="256595"/>
                  </a:lnTo>
                  <a:close/>
                  <a:moveTo>
                    <a:pt x="291201" y="490822"/>
                  </a:moveTo>
                  <a:lnTo>
                    <a:pt x="230851" y="490822"/>
                  </a:lnTo>
                  <a:lnTo>
                    <a:pt x="230851" y="397975"/>
                  </a:lnTo>
                  <a:lnTo>
                    <a:pt x="291201" y="397975"/>
                  </a:lnTo>
                  <a:lnTo>
                    <a:pt x="291201" y="490822"/>
                  </a:lnTo>
                  <a:close/>
                  <a:moveTo>
                    <a:pt x="291201" y="373919"/>
                  </a:moveTo>
                  <a:lnTo>
                    <a:pt x="230851" y="373919"/>
                  </a:lnTo>
                  <a:lnTo>
                    <a:pt x="230851" y="281073"/>
                  </a:lnTo>
                  <a:lnTo>
                    <a:pt x="291201" y="281073"/>
                  </a:lnTo>
                  <a:lnTo>
                    <a:pt x="291201" y="373919"/>
                  </a:lnTo>
                  <a:close/>
                  <a:moveTo>
                    <a:pt x="291201" y="256595"/>
                  </a:moveTo>
                  <a:lnTo>
                    <a:pt x="230851" y="256595"/>
                  </a:lnTo>
                  <a:lnTo>
                    <a:pt x="230851" y="163748"/>
                  </a:lnTo>
                  <a:lnTo>
                    <a:pt x="291201" y="163748"/>
                  </a:lnTo>
                  <a:lnTo>
                    <a:pt x="291201" y="256595"/>
                  </a:lnTo>
                  <a:close/>
                  <a:moveTo>
                    <a:pt x="378983" y="490822"/>
                  </a:moveTo>
                  <a:lnTo>
                    <a:pt x="318633" y="490822"/>
                  </a:lnTo>
                  <a:lnTo>
                    <a:pt x="318633" y="397975"/>
                  </a:lnTo>
                  <a:lnTo>
                    <a:pt x="378983" y="397975"/>
                  </a:lnTo>
                  <a:lnTo>
                    <a:pt x="378983" y="490822"/>
                  </a:lnTo>
                  <a:close/>
                  <a:moveTo>
                    <a:pt x="378983" y="373919"/>
                  </a:moveTo>
                  <a:lnTo>
                    <a:pt x="318633" y="373919"/>
                  </a:lnTo>
                  <a:lnTo>
                    <a:pt x="318633" y="281073"/>
                  </a:lnTo>
                  <a:lnTo>
                    <a:pt x="378983" y="281073"/>
                  </a:lnTo>
                  <a:lnTo>
                    <a:pt x="378983" y="373919"/>
                  </a:lnTo>
                  <a:close/>
                  <a:moveTo>
                    <a:pt x="378983" y="256595"/>
                  </a:moveTo>
                  <a:lnTo>
                    <a:pt x="318633" y="256595"/>
                  </a:lnTo>
                  <a:lnTo>
                    <a:pt x="318633" y="163748"/>
                  </a:lnTo>
                  <a:lnTo>
                    <a:pt x="378983" y="163748"/>
                  </a:lnTo>
                  <a:lnTo>
                    <a:pt x="378983" y="256595"/>
                  </a:lnTo>
                  <a:close/>
                  <a:moveTo>
                    <a:pt x="467188" y="490822"/>
                  </a:moveTo>
                  <a:lnTo>
                    <a:pt x="406838" y="490822"/>
                  </a:lnTo>
                  <a:lnTo>
                    <a:pt x="406838" y="397975"/>
                  </a:lnTo>
                  <a:lnTo>
                    <a:pt x="467188" y="397975"/>
                  </a:lnTo>
                  <a:lnTo>
                    <a:pt x="467188" y="490822"/>
                  </a:lnTo>
                  <a:close/>
                  <a:moveTo>
                    <a:pt x="467188" y="373919"/>
                  </a:moveTo>
                  <a:lnTo>
                    <a:pt x="406838" y="373919"/>
                  </a:lnTo>
                  <a:lnTo>
                    <a:pt x="406838" y="281073"/>
                  </a:lnTo>
                  <a:lnTo>
                    <a:pt x="467188" y="281073"/>
                  </a:lnTo>
                  <a:lnTo>
                    <a:pt x="467188" y="373919"/>
                  </a:lnTo>
                  <a:close/>
                  <a:moveTo>
                    <a:pt x="467188" y="256595"/>
                  </a:moveTo>
                  <a:lnTo>
                    <a:pt x="406838" y="256595"/>
                  </a:lnTo>
                  <a:lnTo>
                    <a:pt x="406838" y="163748"/>
                  </a:lnTo>
                  <a:lnTo>
                    <a:pt x="467188" y="163748"/>
                  </a:lnTo>
                  <a:lnTo>
                    <a:pt x="467188" y="256595"/>
                  </a:lnTo>
                  <a:close/>
                </a:path>
              </a:pathLst>
            </a:custGeom>
            <a:solidFill>
              <a:srgbClr val="1070C4"/>
            </a:solidFill>
            <a:ln w="42182" cap="flat">
              <a:noFill/>
              <a:prstDash val="solid"/>
              <a:miter/>
            </a:ln>
          </p:spPr>
          <p:txBody>
            <a:bodyPr rtlCol="0" anchor="ctr"/>
            <a:lstStyle/>
            <a:p>
              <a:endParaRPr lang="en-US" sz="1298" dirty="0"/>
            </a:p>
          </p:txBody>
        </p:sp>
        <p:sp>
          <p:nvSpPr>
            <p:cNvPr id="65" name="Freeform: Shape 64">
              <a:extLst>
                <a:ext uri="{FF2B5EF4-FFF2-40B4-BE49-F238E27FC236}">
                  <a16:creationId xmlns:a16="http://schemas.microsoft.com/office/drawing/2014/main" xmlns="" id="{A26C1FF8-18F6-42EA-9609-D517A5DDBB58}"/>
                </a:ext>
                <a:ext uri="{C183D7F6-B498-43B3-948B-1728B52AA6E4}">
                  <adec:decorative xmlns:adec="http://schemas.microsoft.com/office/drawing/2017/decorative" xmlns="" val="1"/>
                </a:ext>
              </a:extLst>
            </p:cNvPr>
            <p:cNvSpPr/>
            <p:nvPr/>
          </p:nvSpPr>
          <p:spPr>
            <a:xfrm>
              <a:off x="9221325" y="4657140"/>
              <a:ext cx="633046" cy="295422"/>
            </a:xfrm>
            <a:custGeom>
              <a:avLst/>
              <a:gdLst>
                <a:gd name="connsiteX0" fmla="*/ 559613 w 633046"/>
                <a:gd name="connsiteY0" fmla="*/ 162904 h 295421"/>
                <a:gd name="connsiteX1" fmla="*/ 525006 w 633046"/>
                <a:gd name="connsiteY1" fmla="*/ 170922 h 295421"/>
                <a:gd name="connsiteX2" fmla="*/ 525006 w 633046"/>
                <a:gd name="connsiteY2" fmla="*/ 162904 h 295421"/>
                <a:gd name="connsiteX3" fmla="*/ 362102 w 633046"/>
                <a:gd name="connsiteY3" fmla="*/ 0 h 295421"/>
                <a:gd name="connsiteX4" fmla="*/ 200042 w 633046"/>
                <a:gd name="connsiteY4" fmla="*/ 148133 h 295421"/>
                <a:gd name="connsiteX5" fmla="*/ 110994 w 633046"/>
                <a:gd name="connsiteY5" fmla="*/ 103398 h 295421"/>
                <a:gd name="connsiteX6" fmla="*/ 0 w 633046"/>
                <a:gd name="connsiteY6" fmla="*/ 214392 h 295421"/>
                <a:gd name="connsiteX7" fmla="*/ 110994 w 633046"/>
                <a:gd name="connsiteY7" fmla="*/ 325386 h 295421"/>
                <a:gd name="connsiteX8" fmla="*/ 559613 w 633046"/>
                <a:gd name="connsiteY8" fmla="*/ 325386 h 295421"/>
                <a:gd name="connsiteX9" fmla="*/ 641065 w 633046"/>
                <a:gd name="connsiteY9" fmla="*/ 243934 h 295421"/>
                <a:gd name="connsiteX10" fmla="*/ 559613 w 633046"/>
                <a:gd name="connsiteY10" fmla="*/ 162904 h 29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046" h="295421">
                  <a:moveTo>
                    <a:pt x="559613" y="162904"/>
                  </a:moveTo>
                  <a:cubicBezTo>
                    <a:pt x="547374" y="162904"/>
                    <a:pt x="535557" y="165858"/>
                    <a:pt x="525006" y="170922"/>
                  </a:cubicBezTo>
                  <a:cubicBezTo>
                    <a:pt x="525006" y="168390"/>
                    <a:pt x="525006" y="165858"/>
                    <a:pt x="525006" y="162904"/>
                  </a:cubicBezTo>
                  <a:cubicBezTo>
                    <a:pt x="525006" y="73011"/>
                    <a:pt x="451995" y="0"/>
                    <a:pt x="362102" y="0"/>
                  </a:cubicBezTo>
                  <a:cubicBezTo>
                    <a:pt x="276852" y="0"/>
                    <a:pt x="207217" y="65415"/>
                    <a:pt x="200042" y="148133"/>
                  </a:cubicBezTo>
                  <a:cubicBezTo>
                    <a:pt x="179785" y="121123"/>
                    <a:pt x="147289" y="103398"/>
                    <a:pt x="110994" y="103398"/>
                  </a:cubicBezTo>
                  <a:cubicBezTo>
                    <a:pt x="49800" y="103398"/>
                    <a:pt x="0" y="153197"/>
                    <a:pt x="0" y="214392"/>
                  </a:cubicBezTo>
                  <a:cubicBezTo>
                    <a:pt x="0" y="275586"/>
                    <a:pt x="49800" y="325386"/>
                    <a:pt x="110994" y="325386"/>
                  </a:cubicBezTo>
                  <a:lnTo>
                    <a:pt x="559613" y="325386"/>
                  </a:lnTo>
                  <a:cubicBezTo>
                    <a:pt x="604770" y="325386"/>
                    <a:pt x="641065" y="289091"/>
                    <a:pt x="641065" y="243934"/>
                  </a:cubicBezTo>
                  <a:cubicBezTo>
                    <a:pt x="641065" y="199621"/>
                    <a:pt x="604348" y="162904"/>
                    <a:pt x="559613" y="162904"/>
                  </a:cubicBezTo>
                </a:path>
              </a:pathLst>
            </a:custGeom>
            <a:solidFill>
              <a:srgbClr val="49CDF3"/>
            </a:solidFill>
            <a:ln w="42182" cap="flat">
              <a:noFill/>
              <a:prstDash val="solid"/>
              <a:miter/>
            </a:ln>
          </p:spPr>
          <p:txBody>
            <a:bodyPr rtlCol="0" anchor="ctr"/>
            <a:lstStyle/>
            <a:p>
              <a:endParaRPr lang="en-US" sz="1298" dirty="0"/>
            </a:p>
          </p:txBody>
        </p:sp>
      </p:grpSp>
      <p:sp>
        <p:nvSpPr>
          <p:cNvPr id="9" name="Rectangle 8">
            <a:extLst>
              <a:ext uri="{FF2B5EF4-FFF2-40B4-BE49-F238E27FC236}">
                <a16:creationId xmlns:a16="http://schemas.microsoft.com/office/drawing/2014/main" xmlns="" id="{7AF6106D-1BC5-476A-810F-EA4E6EE5C717}"/>
              </a:ext>
            </a:extLst>
          </p:cNvPr>
          <p:cNvSpPr/>
          <p:nvPr/>
        </p:nvSpPr>
        <p:spPr bwMode="auto">
          <a:xfrm>
            <a:off x="600286" y="1749373"/>
            <a:ext cx="1888997" cy="189155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descr="Name of Azure Technical Trainer">
            <a:extLst>
              <a:ext uri="{FF2B5EF4-FFF2-40B4-BE49-F238E27FC236}">
                <a16:creationId xmlns:a16="http://schemas.microsoft.com/office/drawing/2014/main" xmlns="" id="{0B6457CC-B1A4-4A43-84CC-21996B427531}"/>
              </a:ext>
            </a:extLst>
          </p:cNvPr>
          <p:cNvSpPr txBox="1"/>
          <p:nvPr/>
        </p:nvSpPr>
        <p:spPr>
          <a:xfrm>
            <a:off x="56932" y="3640931"/>
            <a:ext cx="2949887" cy="420953"/>
          </a:xfrm>
          <a:prstGeom prst="rect">
            <a:avLst/>
          </a:prstGeom>
          <a:noFill/>
        </p:spPr>
        <p:txBody>
          <a:bodyPr wrap="square" lIns="134464" tIns="107571" rIns="134464" bIns="107571" rtlCol="0">
            <a:spAutoFit/>
          </a:bodyPr>
          <a:lstStyle/>
          <a:p>
            <a:pPr algn="ctr">
              <a:lnSpc>
                <a:spcPct val="90000"/>
              </a:lnSpc>
              <a:spcAft>
                <a:spcPts val="441"/>
              </a:spcAft>
            </a:pPr>
            <a:r>
              <a:rPr lang="en-US" sz="1471" b="1" dirty="0">
                <a:gradFill>
                  <a:gsLst>
                    <a:gs pos="2917">
                      <a:schemeClr val="tx1"/>
                    </a:gs>
                    <a:gs pos="30000">
                      <a:schemeClr val="tx1"/>
                    </a:gs>
                  </a:gsLst>
                  <a:lin ang="5400000" scaled="0"/>
                </a:gradFill>
              </a:rPr>
              <a:t>Fitri </a:t>
            </a:r>
            <a:r>
              <a:rPr lang="en-US" sz="1471" b="1" dirty="0" smtClean="0">
                <a:gradFill>
                  <a:gsLst>
                    <a:gs pos="2917">
                      <a:schemeClr val="tx1"/>
                    </a:gs>
                    <a:gs pos="30000">
                      <a:schemeClr val="tx1"/>
                    </a:gs>
                  </a:gsLst>
                  <a:lin ang="5400000" scaled="0"/>
                </a:gradFill>
              </a:rPr>
              <a:t>Retrialisca</a:t>
            </a:r>
          </a:p>
        </p:txBody>
      </p:sp>
      <p:grpSp>
        <p:nvGrpSpPr>
          <p:cNvPr id="7" name="Group 6" descr="The Azure Technical Trainer's resume, including Experience, Location, Certification, and Contact ">
            <a:extLst>
              <a:ext uri="{FF2B5EF4-FFF2-40B4-BE49-F238E27FC236}">
                <a16:creationId xmlns:a16="http://schemas.microsoft.com/office/drawing/2014/main" xmlns="" id="{FB749D55-37E6-4176-8B92-B1866E363000}"/>
              </a:ext>
            </a:extLst>
          </p:cNvPr>
          <p:cNvGrpSpPr/>
          <p:nvPr/>
        </p:nvGrpSpPr>
        <p:grpSpPr>
          <a:xfrm>
            <a:off x="2818679" y="1523308"/>
            <a:ext cx="5982589" cy="2750824"/>
            <a:chOff x="4027468" y="1610469"/>
            <a:chExt cx="6869028" cy="3075993"/>
          </a:xfrm>
        </p:grpSpPr>
        <p:sp>
          <p:nvSpPr>
            <p:cNvPr id="4" name="TextBox 3" descr="trainer's experience">
              <a:extLst>
                <a:ext uri="{FF2B5EF4-FFF2-40B4-BE49-F238E27FC236}">
                  <a16:creationId xmlns:a16="http://schemas.microsoft.com/office/drawing/2014/main" xmlns="" id="{7018E6A1-76F6-4ACC-915A-14B2B0CBB187}"/>
                </a:ext>
              </a:extLst>
            </p:cNvPr>
            <p:cNvSpPr txBox="1"/>
            <p:nvPr/>
          </p:nvSpPr>
          <p:spPr>
            <a:xfrm>
              <a:off x="4027468" y="1650633"/>
              <a:ext cx="2917860" cy="2025664"/>
            </a:xfrm>
            <a:prstGeom prst="rect">
              <a:avLst/>
            </a:prstGeom>
            <a:noFill/>
          </p:spPr>
          <p:txBody>
            <a:bodyPr wrap="square" lIns="134464" tIns="107571" rIns="134464" bIns="107571" rtlCol="0">
              <a:spAutoFit/>
            </a:bodyPr>
            <a:lstStyle/>
            <a:p>
              <a:pPr>
                <a:lnSpc>
                  <a:spcPct val="90000"/>
                </a:lnSpc>
                <a:spcAft>
                  <a:spcPts val="441"/>
                </a:spcAft>
              </a:pPr>
              <a:r>
                <a:rPr lang="en-US" sz="2000" spc="-75" dirty="0">
                  <a:ln w="3175">
                    <a:noFill/>
                  </a:ln>
                  <a:solidFill>
                    <a:srgbClr val="008575"/>
                  </a:solidFill>
                  <a:latin typeface="+mj-lt"/>
                  <a:cs typeface="Segoe UI"/>
                </a:rPr>
                <a:t>Experience</a:t>
              </a:r>
            </a:p>
            <a:p>
              <a:pPr marL="252109" indent="-252109">
                <a:lnSpc>
                  <a:spcPct val="90000"/>
                </a:lnSpc>
                <a:spcAft>
                  <a:spcPts val="441"/>
                </a:spcAft>
                <a:buFont typeface="Arial" panose="020B0604020202020204" pitchFamily="34" charset="0"/>
                <a:buChar char="•"/>
              </a:pPr>
              <a:r>
                <a:rPr lang="en-US" dirty="0">
                  <a:gradFill>
                    <a:gsLst>
                      <a:gs pos="2917">
                        <a:schemeClr val="tx1"/>
                      </a:gs>
                      <a:gs pos="30000">
                        <a:schemeClr val="tx1"/>
                      </a:gs>
                    </a:gsLst>
                    <a:lin ang="5400000" scaled="0"/>
                  </a:gradFill>
                </a:rPr>
                <a:t>2 year as IT Technical on HRD </a:t>
              </a:r>
              <a:r>
                <a:rPr lang="en-US" dirty="0" err="1">
                  <a:gradFill>
                    <a:gsLst>
                      <a:gs pos="2917">
                        <a:schemeClr val="tx1"/>
                      </a:gs>
                      <a:gs pos="30000">
                        <a:schemeClr val="tx1"/>
                      </a:gs>
                    </a:gsLst>
                    <a:lin ang="5400000" scaled="0"/>
                  </a:gradFill>
                </a:rPr>
                <a:t>Directorat</a:t>
              </a:r>
              <a:r>
                <a:rPr lang="en-US" dirty="0">
                  <a:gradFill>
                    <a:gsLst>
                      <a:gs pos="2917">
                        <a:schemeClr val="tx1"/>
                      </a:gs>
                      <a:gs pos="30000">
                        <a:schemeClr val="tx1"/>
                      </a:gs>
                    </a:gsLst>
                    <a:lin ang="5400000" scaled="0"/>
                  </a:gradFill>
                </a:rPr>
                <a:t> </a:t>
              </a:r>
              <a:r>
                <a:rPr lang="en-US" dirty="0" err="1">
                  <a:gradFill>
                    <a:gsLst>
                      <a:gs pos="2917">
                        <a:schemeClr val="tx1"/>
                      </a:gs>
                      <a:gs pos="30000">
                        <a:schemeClr val="tx1"/>
                      </a:gs>
                    </a:gsLst>
                    <a:lin ang="5400000" scaled="0"/>
                  </a:gradFill>
                </a:rPr>
                <a:t>Universitas</a:t>
              </a:r>
              <a:r>
                <a:rPr lang="en-US" dirty="0">
                  <a:gradFill>
                    <a:gsLst>
                      <a:gs pos="2917">
                        <a:schemeClr val="tx1"/>
                      </a:gs>
                      <a:gs pos="30000">
                        <a:schemeClr val="tx1"/>
                      </a:gs>
                    </a:gsLst>
                    <a:lin ang="5400000" scaled="0"/>
                  </a:gradFill>
                </a:rPr>
                <a:t> </a:t>
              </a:r>
              <a:r>
                <a:rPr lang="en-US" dirty="0" err="1">
                  <a:gradFill>
                    <a:gsLst>
                      <a:gs pos="2917">
                        <a:schemeClr val="tx1"/>
                      </a:gs>
                      <a:gs pos="30000">
                        <a:schemeClr val="tx1"/>
                      </a:gs>
                    </a:gsLst>
                    <a:lin ang="5400000" scaled="0"/>
                  </a:gradFill>
                </a:rPr>
                <a:t>Airlangga</a:t>
              </a:r>
              <a:endParaRPr lang="en-US" dirty="0">
                <a:gradFill>
                  <a:gsLst>
                    <a:gs pos="2917">
                      <a:schemeClr val="tx1"/>
                    </a:gs>
                    <a:gs pos="30000">
                      <a:schemeClr val="tx1"/>
                    </a:gs>
                  </a:gsLst>
                  <a:lin ang="5400000" scaled="0"/>
                </a:gradFill>
              </a:endParaRPr>
            </a:p>
            <a:p>
              <a:pPr marL="252109" indent="-252109">
                <a:lnSpc>
                  <a:spcPct val="90000"/>
                </a:lnSpc>
                <a:spcAft>
                  <a:spcPts val="441"/>
                </a:spcAft>
                <a:buFont typeface="Arial" panose="020B0604020202020204" pitchFamily="34" charset="0"/>
                <a:buChar char="•"/>
              </a:pPr>
              <a:r>
                <a:rPr lang="en-US" dirty="0" err="1">
                  <a:gradFill>
                    <a:gsLst>
                      <a:gs pos="2917">
                        <a:schemeClr val="tx1"/>
                      </a:gs>
                      <a:gs pos="30000">
                        <a:schemeClr val="tx1"/>
                      </a:gs>
                    </a:gsLst>
                    <a:lin ang="5400000" scaled="0"/>
                  </a:gradFill>
                </a:rPr>
                <a:t>Assesor</a:t>
              </a:r>
              <a:r>
                <a:rPr lang="en-US" dirty="0">
                  <a:gradFill>
                    <a:gsLst>
                      <a:gs pos="2917">
                        <a:schemeClr val="tx1"/>
                      </a:gs>
                      <a:gs pos="30000">
                        <a:schemeClr val="tx1"/>
                      </a:gs>
                    </a:gsLst>
                    <a:lin ang="5400000" scaled="0"/>
                  </a:gradFill>
                </a:rPr>
                <a:t> BNSP</a:t>
              </a:r>
            </a:p>
            <a:p>
              <a:pPr marL="252109" indent="-252109">
                <a:lnSpc>
                  <a:spcPct val="90000"/>
                </a:lnSpc>
                <a:spcAft>
                  <a:spcPts val="441"/>
                </a:spcAft>
                <a:buFont typeface="Arial" panose="020B0604020202020204" pitchFamily="34" charset="0"/>
                <a:buChar char="•"/>
              </a:pPr>
              <a:r>
                <a:rPr lang="en-US" dirty="0">
                  <a:gradFill>
                    <a:gsLst>
                      <a:gs pos="2917">
                        <a:schemeClr val="tx1"/>
                      </a:gs>
                      <a:gs pos="30000">
                        <a:schemeClr val="tx1"/>
                      </a:gs>
                    </a:gsLst>
                    <a:lin ang="5400000" scaled="0"/>
                  </a:gradFill>
                </a:rPr>
                <a:t>Lecturer  in </a:t>
              </a:r>
              <a:r>
                <a:rPr lang="en-US" dirty="0" err="1">
                  <a:gradFill>
                    <a:gsLst>
                      <a:gs pos="2917">
                        <a:schemeClr val="tx1"/>
                      </a:gs>
                      <a:gs pos="30000">
                        <a:schemeClr val="tx1"/>
                      </a:gs>
                    </a:gsLst>
                    <a:lin ang="5400000" scaled="0"/>
                  </a:gradFill>
                </a:rPr>
                <a:t>Universitas</a:t>
              </a:r>
              <a:r>
                <a:rPr lang="en-US" dirty="0">
                  <a:gradFill>
                    <a:gsLst>
                      <a:gs pos="2917">
                        <a:schemeClr val="tx1"/>
                      </a:gs>
                      <a:gs pos="30000">
                        <a:schemeClr val="tx1"/>
                      </a:gs>
                    </a:gsLst>
                    <a:lin ang="5400000" scaled="0"/>
                  </a:gradFill>
                </a:rPr>
                <a:t> </a:t>
              </a:r>
              <a:r>
                <a:rPr lang="en-US" dirty="0" err="1" smtClean="0">
                  <a:gradFill>
                    <a:gsLst>
                      <a:gs pos="2917">
                        <a:schemeClr val="tx1"/>
                      </a:gs>
                      <a:gs pos="30000">
                        <a:schemeClr val="tx1"/>
                      </a:gs>
                    </a:gsLst>
                    <a:lin ang="5400000" scaled="0"/>
                  </a:gradFill>
                </a:rPr>
                <a:t>Airlangga</a:t>
              </a:r>
              <a:r>
                <a:rPr lang="en-US" dirty="0" smtClean="0">
                  <a:gradFill>
                    <a:gsLst>
                      <a:gs pos="2917">
                        <a:schemeClr val="tx1"/>
                      </a:gs>
                      <a:gs pos="30000">
                        <a:schemeClr val="tx1"/>
                      </a:gs>
                    </a:gsLst>
                    <a:lin ang="5400000" scaled="0"/>
                  </a:gradFill>
                </a:rPr>
                <a:t> </a:t>
              </a:r>
              <a:endParaRPr lang="en-US" dirty="0">
                <a:gradFill>
                  <a:gsLst>
                    <a:gs pos="2917">
                      <a:schemeClr val="tx1"/>
                    </a:gs>
                    <a:gs pos="30000">
                      <a:schemeClr val="tx1"/>
                    </a:gs>
                  </a:gsLst>
                  <a:lin ang="5400000" scaled="0"/>
                </a:gradFill>
              </a:endParaRPr>
            </a:p>
          </p:txBody>
        </p:sp>
        <p:sp>
          <p:nvSpPr>
            <p:cNvPr id="68" name="TextBox 67" descr="trainer's location">
              <a:extLst>
                <a:ext uri="{FF2B5EF4-FFF2-40B4-BE49-F238E27FC236}">
                  <a16:creationId xmlns:a16="http://schemas.microsoft.com/office/drawing/2014/main" xmlns="" id="{B14BE501-53B5-4C0E-9837-641F7D8C421D}"/>
                </a:ext>
              </a:extLst>
            </p:cNvPr>
            <p:cNvSpPr txBox="1"/>
            <p:nvPr/>
          </p:nvSpPr>
          <p:spPr>
            <a:xfrm>
              <a:off x="4030111" y="3859618"/>
              <a:ext cx="3031939" cy="826844"/>
            </a:xfrm>
            <a:prstGeom prst="rect">
              <a:avLst/>
            </a:prstGeom>
            <a:noFill/>
          </p:spPr>
          <p:txBody>
            <a:bodyPr wrap="square" lIns="134464" tIns="107571" rIns="134464" bIns="107571" rtlCol="0">
              <a:spAutoFit/>
            </a:bodyPr>
            <a:lstStyle/>
            <a:p>
              <a:pPr>
                <a:lnSpc>
                  <a:spcPct val="90000"/>
                </a:lnSpc>
                <a:spcAft>
                  <a:spcPts val="441"/>
                </a:spcAft>
              </a:pPr>
              <a:r>
                <a:rPr lang="en-US" sz="2000" spc="-75" dirty="0">
                  <a:ln w="3175">
                    <a:noFill/>
                  </a:ln>
                  <a:solidFill>
                    <a:srgbClr val="008575"/>
                  </a:solidFill>
                  <a:latin typeface="+mj-lt"/>
                  <a:cs typeface="Segoe UI"/>
                </a:rPr>
                <a:t>Location</a:t>
              </a:r>
            </a:p>
            <a:p>
              <a:pPr marL="252109" indent="-252109">
                <a:lnSpc>
                  <a:spcPct val="90000"/>
                </a:lnSpc>
                <a:spcAft>
                  <a:spcPts val="441"/>
                </a:spcAft>
                <a:buFont typeface="Arial" panose="020B0604020202020204" pitchFamily="34" charset="0"/>
                <a:buChar char="•"/>
              </a:pPr>
              <a:r>
                <a:rPr lang="en-US" dirty="0">
                  <a:gradFill>
                    <a:gsLst>
                      <a:gs pos="2917">
                        <a:schemeClr val="tx1"/>
                      </a:gs>
                      <a:gs pos="30000">
                        <a:schemeClr val="tx1"/>
                      </a:gs>
                    </a:gsLst>
                    <a:lin ang="5400000" scaled="0"/>
                  </a:gradFill>
                </a:rPr>
                <a:t>Surabaya, Indonesia</a:t>
              </a:r>
            </a:p>
          </p:txBody>
        </p:sp>
        <p:sp>
          <p:nvSpPr>
            <p:cNvPr id="69" name="TextBox 68" descr="trainer's contact details">
              <a:extLst>
                <a:ext uri="{FF2B5EF4-FFF2-40B4-BE49-F238E27FC236}">
                  <a16:creationId xmlns:a16="http://schemas.microsoft.com/office/drawing/2014/main" xmlns="" id="{AA377349-A71C-4005-8AC3-337BBC7FC049}"/>
                </a:ext>
              </a:extLst>
            </p:cNvPr>
            <p:cNvSpPr txBox="1"/>
            <p:nvPr/>
          </p:nvSpPr>
          <p:spPr>
            <a:xfrm>
              <a:off x="7166863" y="3166784"/>
              <a:ext cx="3729633" cy="1193946"/>
            </a:xfrm>
            <a:prstGeom prst="rect">
              <a:avLst/>
            </a:prstGeom>
            <a:noFill/>
          </p:spPr>
          <p:txBody>
            <a:bodyPr wrap="square" lIns="134464" tIns="107571" rIns="134464" bIns="107571" rtlCol="0">
              <a:spAutoFit/>
            </a:bodyPr>
            <a:lstStyle/>
            <a:p>
              <a:pPr>
                <a:lnSpc>
                  <a:spcPct val="90000"/>
                </a:lnSpc>
                <a:spcAft>
                  <a:spcPts val="441"/>
                </a:spcAft>
              </a:pPr>
              <a:endParaRPr lang="en-US" sz="2000" spc="-75" dirty="0">
                <a:ln w="3175">
                  <a:noFill/>
                </a:ln>
                <a:solidFill>
                  <a:srgbClr val="008575"/>
                </a:solidFill>
                <a:latin typeface="+mj-lt"/>
                <a:cs typeface="Segoe UI"/>
              </a:endParaRPr>
            </a:p>
            <a:p>
              <a:pPr>
                <a:lnSpc>
                  <a:spcPct val="90000"/>
                </a:lnSpc>
                <a:spcAft>
                  <a:spcPts val="441"/>
                </a:spcAft>
              </a:pPr>
              <a:r>
                <a:rPr lang="en-US" sz="2000" spc="-75" dirty="0">
                  <a:ln w="3175">
                    <a:noFill/>
                  </a:ln>
                  <a:solidFill>
                    <a:srgbClr val="008575"/>
                  </a:solidFill>
                  <a:latin typeface="+mj-lt"/>
                  <a:cs typeface="Segoe UI"/>
                </a:rPr>
                <a:t>Contact</a:t>
              </a:r>
            </a:p>
            <a:p>
              <a:pPr marL="252109" indent="-252109">
                <a:lnSpc>
                  <a:spcPct val="90000"/>
                </a:lnSpc>
                <a:spcAft>
                  <a:spcPts val="441"/>
                </a:spcAft>
                <a:buFont typeface="Arial" panose="020B0604020202020204" pitchFamily="34" charset="0"/>
                <a:buChar char="•"/>
              </a:pPr>
              <a:r>
                <a:rPr lang="en-US" dirty="0"/>
                <a:t>fitrirretrialisca@vokasi.unair.ac.id</a:t>
              </a:r>
              <a:endParaRPr lang="en-US" dirty="0">
                <a:gradFill>
                  <a:gsLst>
                    <a:gs pos="2917">
                      <a:schemeClr val="tx1"/>
                    </a:gs>
                    <a:gs pos="30000">
                      <a:schemeClr val="tx1"/>
                    </a:gs>
                  </a:gsLst>
                  <a:lin ang="5400000" scaled="0"/>
                </a:gradFill>
              </a:endParaRPr>
            </a:p>
          </p:txBody>
        </p:sp>
        <p:sp>
          <p:nvSpPr>
            <p:cNvPr id="5" name="TextBox 4" descr="trainer's certification">
              <a:extLst>
                <a:ext uri="{FF2B5EF4-FFF2-40B4-BE49-F238E27FC236}">
                  <a16:creationId xmlns:a16="http://schemas.microsoft.com/office/drawing/2014/main" xmlns="" id="{B7928B28-565D-41DD-8D64-F826653AD177}"/>
                </a:ext>
              </a:extLst>
            </p:cNvPr>
            <p:cNvSpPr txBox="1"/>
            <p:nvPr/>
          </p:nvSpPr>
          <p:spPr>
            <a:xfrm>
              <a:off x="7085756" y="1610469"/>
              <a:ext cx="3801959" cy="1592023"/>
            </a:xfrm>
            <a:prstGeom prst="rect">
              <a:avLst/>
            </a:prstGeom>
            <a:noFill/>
          </p:spPr>
          <p:txBody>
            <a:bodyPr wrap="square" lIns="134464" tIns="107571" rIns="134464" bIns="107571" rtlCol="0">
              <a:spAutoFit/>
            </a:bodyPr>
            <a:lstStyle/>
            <a:p>
              <a:pPr>
                <a:lnSpc>
                  <a:spcPct val="90000"/>
                </a:lnSpc>
                <a:spcAft>
                  <a:spcPts val="441"/>
                </a:spcAft>
              </a:pPr>
              <a:r>
                <a:rPr lang="en-US" sz="2000" spc="-75" dirty="0">
                  <a:ln w="3175">
                    <a:noFill/>
                  </a:ln>
                  <a:solidFill>
                    <a:srgbClr val="008575"/>
                  </a:solidFill>
                  <a:latin typeface="+mj-lt"/>
                  <a:cs typeface="Segoe UI"/>
                </a:rPr>
                <a:t>Certifications</a:t>
              </a:r>
            </a:p>
            <a:p>
              <a:pPr marL="252109" indent="-252109">
                <a:lnSpc>
                  <a:spcPct val="90000"/>
                </a:lnSpc>
                <a:spcAft>
                  <a:spcPts val="441"/>
                </a:spcAft>
                <a:buFont typeface="Arial" panose="020B0604020202020204" pitchFamily="34" charset="0"/>
                <a:buChar char="•"/>
              </a:pPr>
              <a:r>
                <a:rPr lang="en-US" dirty="0">
                  <a:gradFill>
                    <a:gsLst>
                      <a:gs pos="2917">
                        <a:schemeClr val="tx1"/>
                      </a:gs>
                      <a:gs pos="30000">
                        <a:schemeClr val="tx1"/>
                      </a:gs>
                    </a:gsLst>
                    <a:lin ang="5400000" scaled="0"/>
                  </a:gradFill>
                </a:rPr>
                <a:t>Junior Web Programming</a:t>
              </a:r>
            </a:p>
            <a:p>
              <a:pPr marL="252109" indent="-252109">
                <a:lnSpc>
                  <a:spcPct val="90000"/>
                </a:lnSpc>
                <a:spcAft>
                  <a:spcPts val="441"/>
                </a:spcAft>
                <a:buFont typeface="Arial" panose="020B0604020202020204" pitchFamily="34" charset="0"/>
                <a:buChar char="•"/>
              </a:pPr>
              <a:r>
                <a:rPr lang="en-US" dirty="0">
                  <a:gradFill>
                    <a:gsLst>
                      <a:gs pos="2917">
                        <a:schemeClr val="tx1"/>
                      </a:gs>
                      <a:gs pos="30000">
                        <a:schemeClr val="tx1"/>
                      </a:gs>
                    </a:gsLst>
                    <a:lin ang="5400000" scaled="0"/>
                  </a:gradFill>
                </a:rPr>
                <a:t>Azure Data Fundamental</a:t>
              </a:r>
            </a:p>
            <a:p>
              <a:pPr marL="252109" indent="-252109">
                <a:lnSpc>
                  <a:spcPct val="90000"/>
                </a:lnSpc>
                <a:spcAft>
                  <a:spcPts val="441"/>
                </a:spcAft>
                <a:buFont typeface="Arial" panose="020B0604020202020204" pitchFamily="34" charset="0"/>
                <a:buChar char="•"/>
              </a:pPr>
              <a:r>
                <a:rPr lang="en-US" dirty="0">
                  <a:gradFill>
                    <a:gsLst>
                      <a:gs pos="2917">
                        <a:schemeClr val="tx1"/>
                      </a:gs>
                      <a:gs pos="30000">
                        <a:schemeClr val="tx1"/>
                      </a:gs>
                    </a:gsLst>
                    <a:lin ang="5400000" scaled="0"/>
                  </a:gradFill>
                </a:rPr>
                <a:t>Lead in the </a:t>
              </a:r>
              <a:r>
                <a:rPr lang="en-US" dirty="0" err="1">
                  <a:gradFill>
                    <a:gsLst>
                      <a:gs pos="2917">
                        <a:schemeClr val="tx1"/>
                      </a:gs>
                      <a:gs pos="30000">
                        <a:schemeClr val="tx1"/>
                      </a:gs>
                    </a:gsLst>
                    <a:lin ang="5400000" scaled="0"/>
                  </a:gradFill>
                </a:rPr>
                <a:t>Innovatieve</a:t>
              </a:r>
              <a:r>
                <a:rPr lang="en-US" dirty="0">
                  <a:gradFill>
                    <a:gsLst>
                      <a:gs pos="2917">
                        <a:schemeClr val="tx1"/>
                      </a:gs>
                      <a:gs pos="30000">
                        <a:schemeClr val="tx1"/>
                      </a:gs>
                    </a:gsLst>
                    <a:lin ang="5400000" scaled="0"/>
                  </a:gradFill>
                </a:rPr>
                <a:t> Digital Era </a:t>
              </a:r>
              <a:r>
                <a:rPr lang="en-US" dirty="0" err="1">
                  <a:gradFill>
                    <a:gsLst>
                      <a:gs pos="2917">
                        <a:schemeClr val="tx1"/>
                      </a:gs>
                      <a:gs pos="30000">
                        <a:schemeClr val="tx1"/>
                      </a:gs>
                    </a:gsLst>
                    <a:lin ang="5400000" scaled="0"/>
                  </a:gradFill>
                </a:rPr>
                <a:t>Alibaba</a:t>
              </a:r>
              <a:r>
                <a:rPr lang="en-US" dirty="0">
                  <a:gradFill>
                    <a:gsLst>
                      <a:gs pos="2917">
                        <a:schemeClr val="tx1"/>
                      </a:gs>
                      <a:gs pos="30000">
                        <a:schemeClr val="tx1"/>
                      </a:gs>
                    </a:gsLst>
                    <a:lin ang="5400000" scaled="0"/>
                  </a:gradFill>
                </a:rPr>
                <a:t> </a:t>
              </a:r>
              <a:r>
                <a:rPr lang="en-US" dirty="0" err="1">
                  <a:gradFill>
                    <a:gsLst>
                      <a:gs pos="2917">
                        <a:schemeClr val="tx1"/>
                      </a:gs>
                      <a:gs pos="30000">
                        <a:schemeClr val="tx1"/>
                      </a:gs>
                    </a:gsLst>
                    <a:lin ang="5400000" scaled="0"/>
                  </a:gradFill>
                </a:rPr>
                <a:t>Businees</a:t>
              </a:r>
              <a:r>
                <a:rPr lang="en-US" dirty="0">
                  <a:gradFill>
                    <a:gsLst>
                      <a:gs pos="2917">
                        <a:schemeClr val="tx1"/>
                      </a:gs>
                      <a:gs pos="30000">
                        <a:schemeClr val="tx1"/>
                      </a:gs>
                    </a:gsLst>
                    <a:lin ang="5400000" scaled="0"/>
                  </a:gradFill>
                </a:rPr>
                <a:t> School</a:t>
              </a:r>
            </a:p>
          </p:txBody>
        </p:sp>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285" y="1745477"/>
            <a:ext cx="1861471" cy="1861471"/>
          </a:xfrm>
          <a:prstGeom prst="rect">
            <a:avLst/>
          </a:prstGeom>
        </p:spPr>
      </p:pic>
      <p:pic>
        <p:nvPicPr>
          <p:cNvPr id="79" name="Picture 8" descr="Mooc: herramienta útil en tiempos del COVID-19 - VínculoTIC"/>
          <p:cNvPicPr>
            <a:picLocks noChangeAspect="1" noChangeArrowheads="1"/>
          </p:cNvPicPr>
          <p:nvPr/>
        </p:nvPicPr>
        <p:blipFill rotWithShape="1">
          <a:blip r:embed="rId7">
            <a:extLst>
              <a:ext uri="{28A0092B-C50C-407E-A947-70E740481C1C}">
                <a14:useLocalDpi xmlns:a14="http://schemas.microsoft.com/office/drawing/2010/main" val="0"/>
              </a:ext>
            </a:extLst>
          </a:blip>
          <a:srcRect t="16140" r="-220" b="15416"/>
          <a:stretch/>
        </p:blipFill>
        <p:spPr bwMode="auto">
          <a:xfrm>
            <a:off x="2181593" y="4161077"/>
            <a:ext cx="4585955" cy="139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1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D"/>
              <a:t>Jenis Wordpress</a:t>
            </a:r>
            <a:endParaRPr/>
          </a:p>
        </p:txBody>
      </p:sp>
      <p:sp>
        <p:nvSpPr>
          <p:cNvPr id="127" name="Google Shape;127;p8"/>
          <p:cNvSpPr txBox="1">
            <a:spLocks noGrp="1"/>
          </p:cNvSpPr>
          <p:nvPr>
            <p:ph type="body" idx="1"/>
          </p:nvPr>
        </p:nvSpPr>
        <p:spPr>
          <a:xfrm>
            <a:off x="762000" y="2525712"/>
            <a:ext cx="7620000" cy="3875087"/>
          </a:xfrm>
          <a:prstGeom prst="rect">
            <a:avLst/>
          </a:prstGeom>
          <a:noFill/>
          <a:ln>
            <a:noFill/>
          </a:ln>
        </p:spPr>
        <p:txBody>
          <a:bodyPr spcFirstLastPara="1" wrap="square" lIns="91425" tIns="45700" rIns="91425" bIns="45700" anchor="ctr" anchorCtr="0">
            <a:noAutofit/>
          </a:bodyPr>
          <a:lstStyle/>
          <a:p>
            <a:pPr marL="0" lvl="0" indent="0" algn="just" rtl="0">
              <a:lnSpc>
                <a:spcPct val="150000"/>
              </a:lnSpc>
              <a:spcBef>
                <a:spcPts val="0"/>
              </a:spcBef>
              <a:spcAft>
                <a:spcPts val="0"/>
              </a:spcAft>
              <a:buSzPts val="1800"/>
              <a:buNone/>
            </a:pPr>
            <a:r>
              <a:rPr lang="en-ID" sz="1800" b="1">
                <a:latin typeface="Times New Roman"/>
                <a:ea typeface="Times New Roman"/>
                <a:cs typeface="Times New Roman"/>
                <a:sym typeface="Times New Roman"/>
              </a:rPr>
              <a:t>Pada dasarnya, WordPress terbagi menjadi 2 jenis</a:t>
            </a:r>
            <a:r>
              <a:rPr lang="en-ID" sz="1800">
                <a:latin typeface="Times New Roman"/>
                <a:ea typeface="Times New Roman"/>
                <a:cs typeface="Times New Roman"/>
                <a:sym typeface="Times New Roman"/>
              </a:rPr>
              <a:t>, yaitu wordpress.org dan wordpress.com. </a:t>
            </a:r>
            <a:endParaRPr sz="1800">
              <a:latin typeface="Calibri"/>
              <a:ea typeface="Calibri"/>
              <a:cs typeface="Calibri"/>
              <a:sym typeface="Calibri"/>
            </a:endParaRPr>
          </a:p>
          <a:p>
            <a:pPr marL="342900" lvl="0" indent="-342900" algn="just" rtl="0">
              <a:lnSpc>
                <a:spcPct val="150000"/>
              </a:lnSpc>
              <a:spcBef>
                <a:spcPts val="1160"/>
              </a:spcBef>
              <a:spcAft>
                <a:spcPts val="0"/>
              </a:spcAft>
              <a:buSzPts val="1800"/>
              <a:buFont typeface="Noto Sans Symbols"/>
              <a:buChar char="∙"/>
            </a:pPr>
            <a:r>
              <a:rPr lang="en-ID" sz="1800" b="1">
                <a:latin typeface="Times New Roman"/>
                <a:ea typeface="Times New Roman"/>
                <a:cs typeface="Times New Roman"/>
                <a:sym typeface="Times New Roman"/>
              </a:rPr>
              <a:t>Wordpress.org </a:t>
            </a:r>
            <a:r>
              <a:rPr lang="en-ID" sz="1800">
                <a:latin typeface="Times New Roman"/>
                <a:ea typeface="Times New Roman"/>
                <a:cs typeface="Times New Roman"/>
                <a:sym typeface="Times New Roman"/>
              </a:rPr>
              <a:t>adalah self hosted. Wordpress.org umumnya digunakan oleh para web developer yang telah memahami bahasa pemrograman dengan menggunakan hosting dan domain sendiri. </a:t>
            </a:r>
            <a:endParaRPr sz="1800">
              <a:latin typeface="Calibri"/>
              <a:ea typeface="Calibri"/>
              <a:cs typeface="Calibri"/>
              <a:sym typeface="Calibri"/>
            </a:endParaRPr>
          </a:p>
          <a:p>
            <a:pPr marL="342900" lvl="0" indent="-342900" algn="just" rtl="0">
              <a:lnSpc>
                <a:spcPct val="150000"/>
              </a:lnSpc>
              <a:spcBef>
                <a:spcPts val="360"/>
              </a:spcBef>
              <a:spcAft>
                <a:spcPts val="0"/>
              </a:spcAft>
              <a:buSzPts val="1800"/>
              <a:buFont typeface="Noto Sans Symbols"/>
              <a:buChar char="∙"/>
            </a:pPr>
            <a:r>
              <a:rPr lang="en-ID" sz="1800" b="1">
                <a:latin typeface="Times New Roman"/>
                <a:ea typeface="Times New Roman"/>
                <a:cs typeface="Times New Roman"/>
                <a:sym typeface="Times New Roman"/>
              </a:rPr>
              <a:t>Wordpress.com </a:t>
            </a:r>
            <a:r>
              <a:rPr lang="en-ID" sz="1800">
                <a:latin typeface="Times New Roman"/>
                <a:ea typeface="Times New Roman"/>
                <a:cs typeface="Times New Roman"/>
                <a:sym typeface="Times New Roman"/>
              </a:rPr>
              <a:t>adalah web hosted. Wordpress.com lebih mudah dipahami oleh orang awam karena hosting dan domain sudah disediakan secara gratis. Cukup dengan mendaftar maka seseorang sudah bisa memiliki website sendiri.</a:t>
            </a:r>
            <a:endParaRPr sz="18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D"/>
              <a:t>Keuntungan Wordpress</a:t>
            </a:r>
            <a:endParaRPr/>
          </a:p>
        </p:txBody>
      </p:sp>
      <p:sp>
        <p:nvSpPr>
          <p:cNvPr id="133" name="Google Shape;133;p9"/>
          <p:cNvSpPr txBox="1">
            <a:spLocks noGrp="1"/>
          </p:cNvSpPr>
          <p:nvPr>
            <p:ph type="body" idx="1"/>
          </p:nvPr>
        </p:nvSpPr>
        <p:spPr>
          <a:xfrm>
            <a:off x="762000" y="2550018"/>
            <a:ext cx="7619999" cy="2745882"/>
          </a:xfrm>
          <a:prstGeom prst="rect">
            <a:avLst/>
          </a:prstGeom>
          <a:noFill/>
          <a:ln>
            <a:noFill/>
          </a:ln>
        </p:spPr>
        <p:txBody>
          <a:bodyPr spcFirstLastPara="1" wrap="square" lIns="91425" tIns="45700" rIns="91425" bIns="45700" anchor="ctr" anchorCtr="0">
            <a:noAutofit/>
          </a:bodyPr>
          <a:lstStyle/>
          <a:p>
            <a:pPr marL="342900" lvl="0" indent="-342900" algn="just" rtl="0">
              <a:lnSpc>
                <a:spcPct val="150000"/>
              </a:lnSpc>
              <a:spcBef>
                <a:spcPts val="0"/>
              </a:spcBef>
              <a:spcAft>
                <a:spcPts val="0"/>
              </a:spcAft>
              <a:buSzPts val="1800"/>
              <a:buFont typeface="Noto Sans Symbols"/>
              <a:buChar char="∙"/>
            </a:pPr>
            <a:r>
              <a:rPr lang="en-ID" sz="1800" b="1">
                <a:latin typeface="Times New Roman"/>
                <a:ea typeface="Times New Roman"/>
                <a:cs typeface="Times New Roman"/>
                <a:sym typeface="Times New Roman"/>
              </a:rPr>
              <a:t>Gratis</a:t>
            </a:r>
            <a:endParaRPr sz="1800" b="1">
              <a:latin typeface="Calibri"/>
              <a:ea typeface="Calibri"/>
              <a:cs typeface="Calibri"/>
              <a:sym typeface="Calibri"/>
            </a:endParaRPr>
          </a:p>
          <a:p>
            <a:pPr marL="0" lvl="0" indent="0" algn="just" rtl="0">
              <a:lnSpc>
                <a:spcPct val="150000"/>
              </a:lnSpc>
              <a:spcBef>
                <a:spcPts val="360"/>
              </a:spcBef>
              <a:spcAft>
                <a:spcPts val="0"/>
              </a:spcAft>
              <a:buSzPts val="1800"/>
              <a:buNone/>
            </a:pPr>
            <a:r>
              <a:rPr lang="en-ID" sz="1800">
                <a:latin typeface="Times New Roman"/>
                <a:ea typeface="Times New Roman"/>
                <a:cs typeface="Times New Roman"/>
                <a:sym typeface="Times New Roman"/>
              </a:rPr>
              <a:t>Alasan utama wordpress menjadi populer adalah karena wordpress bersifat gratis. Dengan demikian cocok bagi yang baru memulai untuk membuat website.</a:t>
            </a:r>
            <a:endParaRPr/>
          </a:p>
          <a:p>
            <a:pPr marL="342900" lvl="0" indent="-342900" algn="just" rtl="0">
              <a:lnSpc>
                <a:spcPct val="150000"/>
              </a:lnSpc>
              <a:spcBef>
                <a:spcPts val="360"/>
              </a:spcBef>
              <a:spcAft>
                <a:spcPts val="0"/>
              </a:spcAft>
              <a:buSzPts val="1800"/>
              <a:buFont typeface="Noto Sans Symbols"/>
              <a:buChar char="∙"/>
            </a:pPr>
            <a:r>
              <a:rPr lang="en-ID" sz="1800" b="1">
                <a:latin typeface="Times New Roman"/>
                <a:ea typeface="Times New Roman"/>
                <a:cs typeface="Times New Roman"/>
                <a:sym typeface="Times New Roman"/>
              </a:rPr>
              <a:t>Mudah digunakan</a:t>
            </a:r>
            <a:endParaRPr sz="1800" b="1">
              <a:latin typeface="Calibri"/>
              <a:ea typeface="Calibri"/>
              <a:cs typeface="Calibri"/>
              <a:sym typeface="Calibri"/>
            </a:endParaRPr>
          </a:p>
          <a:p>
            <a:pPr marL="0" lvl="0" indent="0" algn="just" rtl="0">
              <a:lnSpc>
                <a:spcPct val="150000"/>
              </a:lnSpc>
              <a:spcBef>
                <a:spcPts val="360"/>
              </a:spcBef>
              <a:spcAft>
                <a:spcPts val="0"/>
              </a:spcAft>
              <a:buSzPts val="1800"/>
              <a:buNone/>
            </a:pPr>
            <a:r>
              <a:rPr lang="en-ID" sz="1800">
                <a:latin typeface="Times New Roman"/>
                <a:ea typeface="Times New Roman"/>
                <a:cs typeface="Times New Roman"/>
                <a:sym typeface="Times New Roman"/>
              </a:rPr>
              <a:t>Tampilan CMS Wordpress sudah sangat jelas dan lengkap. Orang awam sekalipun tidak akan menemukan kesulitan berarti saat menggunakan Wordpress.</a:t>
            </a:r>
            <a:endParaRPr sz="18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D"/>
              <a:t>Keuntungan Wordpress</a:t>
            </a:r>
            <a:endParaRPr/>
          </a:p>
        </p:txBody>
      </p:sp>
      <p:sp>
        <p:nvSpPr>
          <p:cNvPr id="139" name="Google Shape;139;p10"/>
          <p:cNvSpPr txBox="1">
            <a:spLocks noGrp="1"/>
          </p:cNvSpPr>
          <p:nvPr>
            <p:ph type="body" idx="1"/>
          </p:nvPr>
        </p:nvSpPr>
        <p:spPr>
          <a:xfrm>
            <a:off x="762000" y="2558067"/>
            <a:ext cx="7619999" cy="3546519"/>
          </a:xfrm>
          <a:prstGeom prst="rect">
            <a:avLst/>
          </a:prstGeom>
          <a:noFill/>
          <a:ln>
            <a:noFill/>
          </a:ln>
        </p:spPr>
        <p:txBody>
          <a:bodyPr spcFirstLastPara="1" wrap="square" lIns="91425" tIns="45700" rIns="91425" bIns="45700" anchor="ctr" anchorCtr="0">
            <a:noAutofit/>
          </a:bodyPr>
          <a:lstStyle/>
          <a:p>
            <a:pPr marL="342900" lvl="0" indent="-342900" algn="just" rtl="0">
              <a:lnSpc>
                <a:spcPct val="150000"/>
              </a:lnSpc>
              <a:spcBef>
                <a:spcPts val="0"/>
              </a:spcBef>
              <a:spcAft>
                <a:spcPts val="0"/>
              </a:spcAft>
              <a:buSzPts val="1800"/>
              <a:buFont typeface="Noto Sans Symbols"/>
              <a:buChar char="∙"/>
            </a:pPr>
            <a:r>
              <a:rPr lang="en-ID" sz="1800" b="1">
                <a:latin typeface="Times New Roman"/>
                <a:ea typeface="Times New Roman"/>
                <a:cs typeface="Times New Roman"/>
                <a:sym typeface="Times New Roman"/>
              </a:rPr>
              <a:t>Fleksibel</a:t>
            </a:r>
            <a:endParaRPr sz="1800" b="1">
              <a:latin typeface="Calibri"/>
              <a:ea typeface="Calibri"/>
              <a:cs typeface="Calibri"/>
              <a:sym typeface="Calibri"/>
            </a:endParaRPr>
          </a:p>
          <a:p>
            <a:pPr marL="0" lvl="0" indent="0" algn="just" rtl="0">
              <a:lnSpc>
                <a:spcPct val="150000"/>
              </a:lnSpc>
              <a:spcBef>
                <a:spcPts val="360"/>
              </a:spcBef>
              <a:spcAft>
                <a:spcPts val="0"/>
              </a:spcAft>
              <a:buSzPts val="1800"/>
              <a:buNone/>
            </a:pPr>
            <a:r>
              <a:rPr lang="en-ID" sz="1800">
                <a:latin typeface="Times New Roman"/>
                <a:ea typeface="Times New Roman"/>
                <a:cs typeface="Times New Roman"/>
                <a:sym typeface="Times New Roman"/>
              </a:rPr>
              <a:t>Fleksibel yang dimaksud adalah Wordpress bisa digunakan untuk berbagai macam keperluan seperti website pribadi, website perusahaan, hingga toko online.</a:t>
            </a:r>
            <a:endParaRPr/>
          </a:p>
          <a:p>
            <a:pPr marL="342900" lvl="0" indent="-342900" algn="just" rtl="0">
              <a:lnSpc>
                <a:spcPct val="150000"/>
              </a:lnSpc>
              <a:spcBef>
                <a:spcPts val="360"/>
              </a:spcBef>
              <a:spcAft>
                <a:spcPts val="0"/>
              </a:spcAft>
              <a:buSzPts val="1800"/>
              <a:buFont typeface="Noto Sans Symbols"/>
              <a:buChar char="∙"/>
            </a:pPr>
            <a:r>
              <a:rPr lang="en-ID" sz="1800" b="1">
                <a:latin typeface="Times New Roman"/>
                <a:ea typeface="Times New Roman"/>
                <a:cs typeface="Times New Roman"/>
                <a:sym typeface="Times New Roman"/>
              </a:rPr>
              <a:t>Tersedia banyak plugin</a:t>
            </a:r>
            <a:endParaRPr sz="1800" b="1">
              <a:latin typeface="Calibri"/>
              <a:ea typeface="Calibri"/>
              <a:cs typeface="Calibri"/>
              <a:sym typeface="Calibri"/>
            </a:endParaRPr>
          </a:p>
          <a:p>
            <a:pPr marL="0" lvl="0" indent="0" algn="just" rtl="0">
              <a:lnSpc>
                <a:spcPct val="150000"/>
              </a:lnSpc>
              <a:spcBef>
                <a:spcPts val="360"/>
              </a:spcBef>
              <a:spcAft>
                <a:spcPts val="0"/>
              </a:spcAft>
              <a:buSzPts val="1800"/>
              <a:buNone/>
            </a:pPr>
            <a:r>
              <a:rPr lang="en-ID" sz="1800">
                <a:latin typeface="Times New Roman"/>
                <a:ea typeface="Times New Roman"/>
                <a:cs typeface="Times New Roman"/>
                <a:sym typeface="Times New Roman"/>
              </a:rPr>
              <a:t>Plugin merupakan salah satu hal yang membuat Wordpress sangat populer. Untuk menambahkan sebuah fitur ke dalam website, cukup hanya dengan install plugin sesuai kebutuhan. Terdapat ribuan plugin yang tersedia di Wordpress.</a:t>
            </a:r>
            <a:endParaRPr sz="18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D"/>
              <a:t>Keuntungan Wordpress</a:t>
            </a:r>
            <a:endParaRPr/>
          </a:p>
        </p:txBody>
      </p:sp>
      <p:sp>
        <p:nvSpPr>
          <p:cNvPr id="145" name="Google Shape;145;p11"/>
          <p:cNvSpPr txBox="1">
            <a:spLocks noGrp="1"/>
          </p:cNvSpPr>
          <p:nvPr>
            <p:ph type="body" idx="1"/>
          </p:nvPr>
        </p:nvSpPr>
        <p:spPr>
          <a:xfrm>
            <a:off x="762000" y="2558068"/>
            <a:ext cx="7619999" cy="3185910"/>
          </a:xfrm>
          <a:prstGeom prst="rect">
            <a:avLst/>
          </a:prstGeom>
          <a:noFill/>
          <a:ln>
            <a:noFill/>
          </a:ln>
        </p:spPr>
        <p:txBody>
          <a:bodyPr spcFirstLastPara="1" wrap="square" lIns="91425" tIns="45700" rIns="91425" bIns="45700" anchor="ctr" anchorCtr="0">
            <a:noAutofit/>
          </a:bodyPr>
          <a:lstStyle/>
          <a:p>
            <a:pPr marL="342900" lvl="0" indent="-342900" algn="just" rtl="0">
              <a:lnSpc>
                <a:spcPct val="150000"/>
              </a:lnSpc>
              <a:spcBef>
                <a:spcPts val="0"/>
              </a:spcBef>
              <a:spcAft>
                <a:spcPts val="0"/>
              </a:spcAft>
              <a:buSzPts val="1800"/>
              <a:buFont typeface="Noto Sans Symbols"/>
              <a:buChar char="∙"/>
            </a:pPr>
            <a:r>
              <a:rPr lang="en-ID" sz="1800" b="1">
                <a:latin typeface="Times New Roman"/>
                <a:ea typeface="Times New Roman"/>
                <a:cs typeface="Times New Roman"/>
                <a:sym typeface="Times New Roman"/>
              </a:rPr>
              <a:t>Pilihan themes yang beragam</a:t>
            </a:r>
            <a:endParaRPr sz="1800" b="1">
              <a:latin typeface="Calibri"/>
              <a:ea typeface="Calibri"/>
              <a:cs typeface="Calibri"/>
              <a:sym typeface="Calibri"/>
            </a:endParaRPr>
          </a:p>
          <a:p>
            <a:pPr marL="0" lvl="0" indent="0" algn="just" rtl="0">
              <a:lnSpc>
                <a:spcPct val="150000"/>
              </a:lnSpc>
              <a:spcBef>
                <a:spcPts val="360"/>
              </a:spcBef>
              <a:spcAft>
                <a:spcPts val="0"/>
              </a:spcAft>
              <a:buSzPts val="1800"/>
              <a:buNone/>
            </a:pPr>
            <a:r>
              <a:rPr lang="en-ID" sz="1800">
                <a:latin typeface="Times New Roman"/>
                <a:ea typeface="Times New Roman"/>
                <a:cs typeface="Times New Roman"/>
                <a:sym typeface="Times New Roman"/>
              </a:rPr>
              <a:t>Selain plugin, Wordpress juga menyediakan themes atau template website. Cukup memilih theme yang sudah disediakan dan install. Dalam sekejap tampilan website menjadi terlihat bagus.</a:t>
            </a:r>
            <a:endParaRPr sz="1800">
              <a:latin typeface="Calibri"/>
              <a:ea typeface="Calibri"/>
              <a:cs typeface="Calibri"/>
              <a:sym typeface="Calibri"/>
            </a:endParaRPr>
          </a:p>
          <a:p>
            <a:pPr marL="342900" lvl="0" indent="-342900" algn="just" rtl="0">
              <a:lnSpc>
                <a:spcPct val="150000"/>
              </a:lnSpc>
              <a:spcBef>
                <a:spcPts val="360"/>
              </a:spcBef>
              <a:spcAft>
                <a:spcPts val="0"/>
              </a:spcAft>
              <a:buSzPts val="1800"/>
              <a:buFont typeface="Noto Sans Symbols"/>
              <a:buChar char="∙"/>
            </a:pPr>
            <a:r>
              <a:rPr lang="en-ID" sz="1800" b="1">
                <a:latin typeface="Times New Roman"/>
                <a:ea typeface="Times New Roman"/>
                <a:cs typeface="Times New Roman"/>
                <a:sym typeface="Times New Roman"/>
              </a:rPr>
              <a:t>Dukungan dan komunitas yang besar</a:t>
            </a:r>
            <a:endParaRPr sz="1800" b="1">
              <a:latin typeface="Calibri"/>
              <a:ea typeface="Calibri"/>
              <a:cs typeface="Calibri"/>
              <a:sym typeface="Calibri"/>
            </a:endParaRPr>
          </a:p>
          <a:p>
            <a:pPr marL="0" lvl="0" indent="0" algn="just" rtl="0">
              <a:lnSpc>
                <a:spcPct val="150000"/>
              </a:lnSpc>
              <a:spcBef>
                <a:spcPts val="360"/>
              </a:spcBef>
              <a:spcAft>
                <a:spcPts val="0"/>
              </a:spcAft>
              <a:buSzPts val="1800"/>
              <a:buNone/>
            </a:pPr>
            <a:r>
              <a:rPr lang="en-ID" sz="1800">
                <a:latin typeface="Times New Roman"/>
                <a:ea typeface="Times New Roman"/>
                <a:cs typeface="Times New Roman"/>
                <a:sym typeface="Times New Roman"/>
              </a:rPr>
              <a:t>Jika suatu saat memiliki kendala dengan CMS Wordpress, ada banyak komunitas dan forum yang telah membahas berbagai permasalahan dan solusinya.</a:t>
            </a:r>
            <a:endParaRPr sz="18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D"/>
              <a:t>Keuntungan Wordpress</a:t>
            </a:r>
            <a:endParaRPr/>
          </a:p>
        </p:txBody>
      </p:sp>
      <p:sp>
        <p:nvSpPr>
          <p:cNvPr id="151" name="Google Shape;151;p12"/>
          <p:cNvSpPr txBox="1">
            <a:spLocks noGrp="1"/>
          </p:cNvSpPr>
          <p:nvPr>
            <p:ph type="body" idx="1"/>
          </p:nvPr>
        </p:nvSpPr>
        <p:spPr>
          <a:xfrm>
            <a:off x="762000" y="2558068"/>
            <a:ext cx="7619999" cy="1524536"/>
          </a:xfrm>
          <a:prstGeom prst="rect">
            <a:avLst/>
          </a:prstGeom>
          <a:noFill/>
          <a:ln>
            <a:noFill/>
          </a:ln>
        </p:spPr>
        <p:txBody>
          <a:bodyPr spcFirstLastPara="1" wrap="square" lIns="91425" tIns="45700" rIns="91425" bIns="45700" anchor="ctr" anchorCtr="0">
            <a:noAutofit/>
          </a:bodyPr>
          <a:lstStyle/>
          <a:p>
            <a:pPr marL="342900" lvl="0" indent="-342900" algn="just" rtl="0">
              <a:lnSpc>
                <a:spcPct val="150000"/>
              </a:lnSpc>
              <a:spcBef>
                <a:spcPts val="0"/>
              </a:spcBef>
              <a:spcAft>
                <a:spcPts val="0"/>
              </a:spcAft>
              <a:buSzPts val="1800"/>
              <a:buFont typeface="Noto Sans Symbols"/>
              <a:buChar char="∙"/>
            </a:pPr>
            <a:r>
              <a:rPr lang="en-ID" sz="1800" b="1">
                <a:latin typeface="Times New Roman"/>
                <a:ea typeface="Times New Roman"/>
                <a:cs typeface="Times New Roman"/>
                <a:sym typeface="Times New Roman"/>
              </a:rPr>
              <a:t>Mendukung SEO</a:t>
            </a:r>
            <a:endParaRPr sz="1800" b="1">
              <a:latin typeface="Calibri"/>
              <a:ea typeface="Calibri"/>
              <a:cs typeface="Calibri"/>
              <a:sym typeface="Calibri"/>
            </a:endParaRPr>
          </a:p>
          <a:p>
            <a:pPr marL="0" lvl="0" indent="0" algn="just" rtl="0">
              <a:lnSpc>
                <a:spcPct val="150000"/>
              </a:lnSpc>
              <a:spcBef>
                <a:spcPts val="360"/>
              </a:spcBef>
              <a:spcAft>
                <a:spcPts val="0"/>
              </a:spcAft>
              <a:buSzPts val="1800"/>
              <a:buNone/>
            </a:pPr>
            <a:r>
              <a:rPr lang="en-ID" sz="1800">
                <a:latin typeface="Times New Roman"/>
                <a:ea typeface="Times New Roman"/>
                <a:cs typeface="Times New Roman"/>
                <a:sym typeface="Times New Roman"/>
              </a:rPr>
              <a:t>Wordpress juga memiliki plugin SEO untuk website secara gratis. SEO sangat bermanfaat untuk menaikkan peringkat website di mesin pencarian Google.</a:t>
            </a:r>
            <a:endParaRPr sz="18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D"/>
              <a:t>Memulai Wordpress</a:t>
            </a:r>
            <a:endParaRPr/>
          </a:p>
        </p:txBody>
      </p:sp>
      <p:sp>
        <p:nvSpPr>
          <p:cNvPr id="157" name="Google Shape;157;p13"/>
          <p:cNvSpPr txBox="1">
            <a:spLocks noGrp="1"/>
          </p:cNvSpPr>
          <p:nvPr>
            <p:ph type="body" idx="1"/>
          </p:nvPr>
        </p:nvSpPr>
        <p:spPr>
          <a:xfrm>
            <a:off x="762000" y="2525713"/>
            <a:ext cx="7620000" cy="2112962"/>
          </a:xfrm>
          <a:prstGeom prst="rect">
            <a:avLst/>
          </a:prstGeom>
          <a:noFill/>
          <a:ln>
            <a:noFill/>
          </a:ln>
        </p:spPr>
        <p:txBody>
          <a:bodyPr spcFirstLastPara="1" wrap="square" lIns="91425" tIns="45700" rIns="91425" bIns="45700" anchor="ctr" anchorCtr="0">
            <a:noAutofit/>
          </a:bodyPr>
          <a:lstStyle/>
          <a:p>
            <a:pPr marL="228600" lvl="0" indent="-228600" algn="just" rtl="0">
              <a:lnSpc>
                <a:spcPct val="150000"/>
              </a:lnSpc>
              <a:spcBef>
                <a:spcPts val="0"/>
              </a:spcBef>
              <a:spcAft>
                <a:spcPts val="0"/>
              </a:spcAft>
              <a:buSzPts val="1800"/>
              <a:buChar char="•"/>
            </a:pPr>
            <a:r>
              <a:rPr lang="en-ID" sz="1800">
                <a:latin typeface="Times New Roman"/>
                <a:ea typeface="Times New Roman"/>
                <a:cs typeface="Times New Roman"/>
                <a:sym typeface="Times New Roman"/>
              </a:rPr>
              <a:t>Wordpress dibuat dengan bahasa pemrogaman PHP dan MySQL sebagai database. Wordpress bisa didapat secara gratis melalui website </a:t>
            </a:r>
            <a:r>
              <a:rPr lang="en-ID" sz="1800" u="sng">
                <a:solidFill>
                  <a:srgbClr val="0563C1"/>
                </a:solid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http://wordpress.org/download</a:t>
            </a:r>
            <a:r>
              <a:rPr lang="en-ID" sz="1800">
                <a:latin typeface="Times New Roman"/>
                <a:ea typeface="Times New Roman"/>
                <a:cs typeface="Times New Roman"/>
                <a:sym typeface="Times New Roman"/>
              </a:rPr>
              <a:t>. Atau langsung menuju ke wordpress.com</a:t>
            </a:r>
            <a:endParaRPr sz="18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a:spLocks noGrp="1"/>
          </p:cNvSpPr>
          <p:nvPr>
            <p:ph type="body" idx="1"/>
          </p:nvPr>
        </p:nvSpPr>
        <p:spPr>
          <a:xfrm>
            <a:off x="762000" y="2525713"/>
            <a:ext cx="7620000" cy="35274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4000"/>
              <a:buFont typeface="Arial"/>
              <a:buNone/>
            </a:pPr>
            <a:r>
              <a:rPr lang="en-ID" sz="4000"/>
              <a:t>Terima Kasih</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859717" y="2779140"/>
            <a:ext cx="7916638" cy="10858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err="1" smtClean="0"/>
              <a:t>Membuat</a:t>
            </a:r>
            <a:r>
              <a:rPr lang="en-US" sz="3600" dirty="0" smtClean="0"/>
              <a:t> Website </a:t>
            </a:r>
            <a:r>
              <a:rPr lang="en-US" sz="3600" dirty="0" err="1" smtClean="0"/>
              <a:t>dengan</a:t>
            </a:r>
            <a:r>
              <a:rPr lang="en-US" sz="3600" dirty="0" smtClean="0"/>
              <a:t/>
            </a:r>
            <a:br>
              <a:rPr lang="en-US" sz="3600" dirty="0" smtClean="0"/>
            </a:br>
            <a:r>
              <a:rPr lang="en-US" sz="3600" dirty="0" smtClean="0"/>
              <a:t> </a:t>
            </a:r>
            <a:r>
              <a:rPr lang="en-US" sz="3600" dirty="0" smtClean="0">
                <a:solidFill>
                  <a:srgbClr val="FF0000"/>
                </a:solidFill>
              </a:rPr>
              <a:t>CMS </a:t>
            </a:r>
            <a:r>
              <a:rPr lang="en-US" sz="3600" dirty="0" err="1" smtClean="0">
                <a:solidFill>
                  <a:srgbClr val="FF0000"/>
                </a:solidFill>
              </a:rPr>
              <a:t>Wordpress</a:t>
            </a:r>
            <a:r>
              <a:rPr lang="en-US" sz="3600" dirty="0" smtClean="0"/>
              <a:t> </a:t>
            </a:r>
            <a:r>
              <a:rPr lang="en-US" sz="3600" dirty="0" err="1" smtClean="0"/>
              <a:t>dan</a:t>
            </a:r>
            <a:r>
              <a:rPr lang="en-US" sz="3600" dirty="0" smtClean="0"/>
              <a:t> </a:t>
            </a:r>
            <a:r>
              <a:rPr lang="en-US" sz="3600" dirty="0" smtClean="0">
                <a:solidFill>
                  <a:srgbClr val="FF0000"/>
                </a:solidFill>
              </a:rPr>
              <a:t>Plugin </a:t>
            </a:r>
            <a:r>
              <a:rPr lang="en-US" sz="3600" dirty="0" err="1" smtClean="0">
                <a:solidFill>
                  <a:srgbClr val="FF0000"/>
                </a:solidFill>
              </a:rPr>
              <a:t>Elemntor</a:t>
            </a:r>
            <a:r>
              <a:rPr lang="en-US" sz="3600" dirty="0" smtClean="0">
                <a:solidFill>
                  <a:srgbClr val="FF0000"/>
                </a:solidFill>
              </a:rPr>
              <a:t> Pro</a:t>
            </a:r>
            <a:endParaRPr sz="3600" dirty="0">
              <a:solidFill>
                <a:srgbClr val="FF0000"/>
              </a:solidFill>
            </a:endParaRPr>
          </a:p>
        </p:txBody>
      </p:sp>
      <p:pic>
        <p:nvPicPr>
          <p:cNvPr id="1032" name="Picture 8" descr="Mooc: herramienta útil en tiempos del COVID-19 - VínculoTIC"/>
          <p:cNvPicPr>
            <a:picLocks noChangeAspect="1" noChangeArrowheads="1"/>
          </p:cNvPicPr>
          <p:nvPr/>
        </p:nvPicPr>
        <p:blipFill rotWithShape="1">
          <a:blip r:embed="rId3">
            <a:extLst>
              <a:ext uri="{28A0092B-C50C-407E-A947-70E740481C1C}">
                <a14:useLocalDpi xmlns:a14="http://schemas.microsoft.com/office/drawing/2010/main" val="0"/>
              </a:ext>
            </a:extLst>
          </a:blip>
          <a:srcRect t="16140" r="-220" b="15416"/>
          <a:stretch/>
        </p:blipFill>
        <p:spPr bwMode="auto">
          <a:xfrm>
            <a:off x="0" y="4053526"/>
            <a:ext cx="9209988" cy="280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4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869143" y="2695871"/>
            <a:ext cx="7543800" cy="10858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ID" dirty="0" err="1"/>
              <a:t>Konsep</a:t>
            </a:r>
            <a:r>
              <a:rPr lang="en-ID" dirty="0"/>
              <a:t> CMS </a:t>
            </a:r>
            <a:r>
              <a:rPr lang="en-ID" dirty="0" err="1" smtClean="0"/>
              <a:t>Wordpress</a:t>
            </a:r>
            <a:endParaRPr dirty="0"/>
          </a:p>
        </p:txBody>
      </p:sp>
      <p:pic>
        <p:nvPicPr>
          <p:cNvPr id="1032" name="Picture 8" descr="Mooc: herramienta útil en tiempos del COVID-19 - VínculoTIC"/>
          <p:cNvPicPr>
            <a:picLocks noChangeAspect="1" noChangeArrowheads="1"/>
          </p:cNvPicPr>
          <p:nvPr/>
        </p:nvPicPr>
        <p:blipFill rotWithShape="1">
          <a:blip r:embed="rId3">
            <a:extLst>
              <a:ext uri="{28A0092B-C50C-407E-A947-70E740481C1C}">
                <a14:useLocalDpi xmlns:a14="http://schemas.microsoft.com/office/drawing/2010/main" val="0"/>
              </a:ext>
            </a:extLst>
          </a:blip>
          <a:srcRect t="16140" r="-220" b="15416"/>
          <a:stretch/>
        </p:blipFill>
        <p:spPr bwMode="auto">
          <a:xfrm>
            <a:off x="0" y="4053526"/>
            <a:ext cx="9209988" cy="280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50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D"/>
              <a:t>Pengertian CMS</a:t>
            </a:r>
            <a:endParaRPr/>
          </a:p>
        </p:txBody>
      </p:sp>
      <p:sp>
        <p:nvSpPr>
          <p:cNvPr id="89" name="Google Shape;89;p2"/>
          <p:cNvSpPr txBox="1">
            <a:spLocks noGrp="1"/>
          </p:cNvSpPr>
          <p:nvPr>
            <p:ph type="body" idx="1"/>
          </p:nvPr>
        </p:nvSpPr>
        <p:spPr>
          <a:xfrm>
            <a:off x="3322749" y="2950717"/>
            <a:ext cx="5059251" cy="2048882"/>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2000"/>
              <a:buFont typeface="Arial"/>
              <a:buNone/>
            </a:pPr>
            <a:r>
              <a:rPr lang="en-ID" sz="2000" i="1"/>
              <a:t>Content Management System </a:t>
            </a:r>
            <a:r>
              <a:rPr lang="en-ID" sz="2000"/>
              <a:t>atau biasa disingkat dengan CMS adalah sistem perangkat lunak yang digunakan untuk mengatur dan membuat berbagai konten pada website. Contohnya adalah website company profile, blog, forum, landing page, dan lain sebagainya. </a:t>
            </a:r>
            <a:endParaRPr/>
          </a:p>
        </p:txBody>
      </p:sp>
      <p:pic>
        <p:nvPicPr>
          <p:cNvPr id="90" name="Google Shape;90;p2" descr="√ 9 CMS Website Paling Populer Beserta Fungsinya"/>
          <p:cNvPicPr preferRelativeResize="0"/>
          <p:nvPr/>
        </p:nvPicPr>
        <p:blipFill rotWithShape="1">
          <a:blip r:embed="rId3">
            <a:alphaModFix/>
          </a:blip>
          <a:srcRect l="20350" r="20528"/>
          <a:stretch/>
        </p:blipFill>
        <p:spPr>
          <a:xfrm>
            <a:off x="762000" y="2950716"/>
            <a:ext cx="2292439" cy="204888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body" idx="1"/>
          </p:nvPr>
        </p:nvSpPr>
        <p:spPr>
          <a:xfrm>
            <a:off x="762000" y="2880385"/>
            <a:ext cx="7620000" cy="2922812"/>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2400"/>
              <a:buFont typeface="Arial"/>
              <a:buNone/>
            </a:pPr>
            <a:r>
              <a:rPr lang="en-ID"/>
              <a:t>Di dalam </a:t>
            </a:r>
            <a:r>
              <a:rPr lang="en-ID" sz="2400" i="1"/>
              <a:t>Content Management System </a:t>
            </a:r>
            <a:r>
              <a:rPr lang="en-ID"/>
              <a:t>juga memiliki dua elemen dengan masing – masing fungsi yang berbeda, pertama adalah CDA (</a:t>
            </a:r>
            <a:r>
              <a:rPr lang="en-ID" i="1"/>
              <a:t>Content Delivery Application</a:t>
            </a:r>
            <a:r>
              <a:rPr lang="en-ID"/>
              <a:t>) yang digunakan untuk mengupdate konten dari pemilik situs sebelumnya. Dan kedua adalah CMA (</a:t>
            </a:r>
            <a:r>
              <a:rPr lang="en-ID" i="1"/>
              <a:t>Content Management Application</a:t>
            </a:r>
            <a:r>
              <a:rPr lang="en-ID"/>
              <a:t>) yang memiliki fungsi untuk mengelola dan mengatur konten yang ingin kita buat. </a:t>
            </a:r>
            <a:endParaRPr/>
          </a:p>
        </p:txBody>
      </p:sp>
      <p:sp>
        <p:nvSpPr>
          <p:cNvPr id="96" name="Google Shape;96;p3"/>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D"/>
              <a:t>Elemen CMS</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D"/>
              <a:t>Fungsi CMS</a:t>
            </a:r>
            <a:endParaRPr/>
          </a:p>
        </p:txBody>
      </p:sp>
      <p:sp>
        <p:nvSpPr>
          <p:cNvPr id="102" name="Google Shape;102;p4"/>
          <p:cNvSpPr txBox="1">
            <a:spLocks noGrp="1"/>
          </p:cNvSpPr>
          <p:nvPr>
            <p:ph type="body" idx="1"/>
          </p:nvPr>
        </p:nvSpPr>
        <p:spPr>
          <a:xfrm>
            <a:off x="762000" y="2609583"/>
            <a:ext cx="7620000" cy="3469245"/>
          </a:xfrm>
          <a:prstGeom prst="rect">
            <a:avLst/>
          </a:prstGeom>
          <a:noFill/>
          <a:ln>
            <a:noFill/>
          </a:ln>
        </p:spPr>
        <p:txBody>
          <a:bodyPr spcFirstLastPara="1" wrap="square" lIns="91425" tIns="45700" rIns="91425" bIns="45700" anchor="ctr" anchorCtr="0">
            <a:noAutofit/>
          </a:bodyPr>
          <a:lstStyle/>
          <a:p>
            <a:pPr marL="273050" lvl="0" indent="-273050" algn="just" rtl="0">
              <a:spcBef>
                <a:spcPts val="0"/>
              </a:spcBef>
              <a:spcAft>
                <a:spcPts val="0"/>
              </a:spcAft>
              <a:buSzPts val="2000"/>
              <a:buChar char="•"/>
            </a:pPr>
            <a:r>
              <a:rPr lang="en-ID" sz="2000"/>
              <a:t>CMS memiliki fungsi utama untuk dapat mengelola dan mengembangkan konten secara lebih fleksibel, mudah, dan cepat.</a:t>
            </a:r>
            <a:endParaRPr/>
          </a:p>
          <a:p>
            <a:pPr marL="273050" lvl="0" indent="-273050" algn="just" rtl="0">
              <a:spcBef>
                <a:spcPts val="400"/>
              </a:spcBef>
              <a:spcAft>
                <a:spcPts val="0"/>
              </a:spcAft>
              <a:buSzPts val="2000"/>
              <a:buChar char="•"/>
            </a:pPr>
            <a:r>
              <a:rPr lang="en-ID" sz="2000"/>
              <a:t>Sebagai sebuah platform, CMS juga memberikan berbagai kemudahan bagi pengguna untuk dapat mengeksplorasi lebih dalam mengenai konten yang dimuat dalam website.</a:t>
            </a:r>
            <a:endParaRPr/>
          </a:p>
          <a:p>
            <a:pPr marL="273050" lvl="0" indent="-273050" algn="just" rtl="0">
              <a:spcBef>
                <a:spcPts val="400"/>
              </a:spcBef>
              <a:spcAft>
                <a:spcPts val="0"/>
              </a:spcAft>
              <a:buSzPts val="2000"/>
              <a:buChar char="•"/>
            </a:pPr>
            <a:r>
              <a:rPr lang="en-ID" sz="2000"/>
              <a:t>Mampu untuk menjaga kualitas dari desain dan tampilan website. Hal yang sangat diperhatikan agar setiap pengunjung dari website mendapatkan pengalaman dari sisi tampilan dan penggunaannya.</a:t>
            </a:r>
            <a:endParaRPr/>
          </a:p>
          <a:p>
            <a:pPr marL="273050" lvl="0" indent="-273050" algn="just" rtl="0">
              <a:spcBef>
                <a:spcPts val="400"/>
              </a:spcBef>
              <a:spcAft>
                <a:spcPts val="0"/>
              </a:spcAft>
              <a:buSzPts val="2000"/>
              <a:buChar char="•"/>
            </a:pPr>
            <a:r>
              <a:rPr lang="en-ID" sz="2000"/>
              <a:t>Memiliki fitur untuk hak akses sebagai administrator yang mengatur proses pengelolaan dan manajemen konten dalam website. </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D"/>
              <a:t>Pengertian CMS Wordpress</a:t>
            </a:r>
            <a:endParaRPr/>
          </a:p>
        </p:txBody>
      </p:sp>
      <p:sp>
        <p:nvSpPr>
          <p:cNvPr id="108" name="Google Shape;108;p5"/>
          <p:cNvSpPr txBox="1">
            <a:spLocks noGrp="1"/>
          </p:cNvSpPr>
          <p:nvPr>
            <p:ph type="body" idx="1"/>
          </p:nvPr>
        </p:nvSpPr>
        <p:spPr>
          <a:xfrm>
            <a:off x="3966692" y="2525712"/>
            <a:ext cx="4415307" cy="3669025"/>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SzPts val="1800"/>
              <a:buFont typeface="Arial"/>
              <a:buNone/>
            </a:pPr>
            <a:r>
              <a:rPr lang="en-ID" sz="1800"/>
              <a:t>Wordpress merupakan salah satu </a:t>
            </a:r>
            <a:r>
              <a:rPr lang="en-ID" sz="1800" i="1"/>
              <a:t>Content Management System </a:t>
            </a:r>
            <a:r>
              <a:rPr lang="en-ID" sz="1800"/>
              <a:t>(CMS) bersifat </a:t>
            </a:r>
            <a:r>
              <a:rPr lang="en-ID" sz="1800" i="1"/>
              <a:t>open source </a:t>
            </a:r>
            <a:r>
              <a:rPr lang="en-ID" sz="1800"/>
              <a:t>yang digunakan untuk membuat website. Karena bersifat </a:t>
            </a:r>
            <a:r>
              <a:rPr lang="en-ID" sz="1800" i="1"/>
              <a:t>open source</a:t>
            </a:r>
            <a:r>
              <a:rPr lang="en-ID" sz="1800"/>
              <a:t>, Wordpress sudah memiliki banyak komunitas dan dukungan. Wordpress merupakan CMS yang paling populer di dunia dan sudah banyak digunakan di website perusahaan besar. SONY Music, Bata, Mercedes Benz, The New York Times Company, dan The Walt Disney adalah beberapa contoh perusahaan ternama yang menggunakan WordPress.</a:t>
            </a:r>
            <a:endParaRPr/>
          </a:p>
        </p:txBody>
      </p:sp>
      <p:pic>
        <p:nvPicPr>
          <p:cNvPr id="109" name="Google Shape;109;p5" descr="Dua dari Lima Situs Web Dunia Menggunakan Wordpress"/>
          <p:cNvPicPr preferRelativeResize="0"/>
          <p:nvPr/>
        </p:nvPicPr>
        <p:blipFill rotWithShape="1">
          <a:blip r:embed="rId3">
            <a:alphaModFix/>
          </a:blip>
          <a:srcRect l="17060" r="16143"/>
          <a:stretch/>
        </p:blipFill>
        <p:spPr>
          <a:xfrm>
            <a:off x="762000" y="2754112"/>
            <a:ext cx="2949261" cy="326032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D"/>
              <a:t>Sejarah Wordpress</a:t>
            </a:r>
            <a:endParaRPr/>
          </a:p>
        </p:txBody>
      </p:sp>
      <p:sp>
        <p:nvSpPr>
          <p:cNvPr id="115" name="Google Shape;115;p6"/>
          <p:cNvSpPr txBox="1">
            <a:spLocks noGrp="1"/>
          </p:cNvSpPr>
          <p:nvPr>
            <p:ph type="body" idx="1"/>
          </p:nvPr>
        </p:nvSpPr>
        <p:spPr>
          <a:xfrm>
            <a:off x="762000" y="2525712"/>
            <a:ext cx="7620000" cy="3875087"/>
          </a:xfrm>
          <a:prstGeom prst="rect">
            <a:avLst/>
          </a:prstGeom>
          <a:noFill/>
          <a:ln>
            <a:noFill/>
          </a:ln>
        </p:spPr>
        <p:txBody>
          <a:bodyPr spcFirstLastPara="1" wrap="square" lIns="91425" tIns="45700" rIns="91425" bIns="45700" anchor="ctr" anchorCtr="0">
            <a:noAutofit/>
          </a:bodyPr>
          <a:lstStyle/>
          <a:p>
            <a:pPr marL="0" lvl="0" indent="0" algn="just" rtl="0">
              <a:lnSpc>
                <a:spcPct val="107000"/>
              </a:lnSpc>
              <a:spcBef>
                <a:spcPts val="0"/>
              </a:spcBef>
              <a:spcAft>
                <a:spcPts val="0"/>
              </a:spcAft>
              <a:buSzPts val="1800"/>
              <a:buNone/>
            </a:pPr>
            <a:r>
              <a:rPr lang="en-ID" sz="1800"/>
              <a:t>Sejarah berawal dari dua developer, Matt Mullenweg dan Mike Little, yWordPressang mengembangkan platform blogging baru untuk menggantikan software b2/cafeblog pada tahun 2003. Setelah diumumkan kalau proyek software tersebut tidak lagi dilanjutkan, mereka segera mengembangkan WordPress.</a:t>
            </a:r>
            <a:endParaRPr sz="1800"/>
          </a:p>
          <a:p>
            <a:pPr marL="0" lvl="0" indent="0" algn="just" rtl="0">
              <a:lnSpc>
                <a:spcPct val="107000"/>
              </a:lnSpc>
              <a:spcBef>
                <a:spcPts val="1160"/>
              </a:spcBef>
              <a:spcAft>
                <a:spcPts val="0"/>
              </a:spcAft>
              <a:buSzPts val="1800"/>
              <a:buNone/>
            </a:pPr>
            <a:r>
              <a:rPr lang="en-ID" sz="1800"/>
              <a:t>Versi pertama, WordPress 1.0, dirilis pada Januari 2004. Tampilannya cukup berbeda dari WordPress yang kita kenal sekarang ini. Namun, WordPress versi pertama sudah memiliki fitur inti yang masih digunakan hingga saat ini, misalnya area editor, proses install yang mudah, custom permalink, sistem manajemen user, dan moderasi komentar.</a:t>
            </a:r>
            <a:endParaRPr sz="1800"/>
          </a:p>
          <a:p>
            <a:pPr marL="0" lvl="0" indent="0" algn="just" rtl="0">
              <a:lnSpc>
                <a:spcPct val="107000"/>
              </a:lnSpc>
              <a:spcBef>
                <a:spcPts val="1160"/>
              </a:spcBef>
              <a:spcAft>
                <a:spcPts val="0"/>
              </a:spcAft>
              <a:buSzPts val="1800"/>
              <a:buNone/>
            </a:pPr>
            <a:endParaRPr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762000" y="1562100"/>
            <a:ext cx="76200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ID"/>
              <a:t>Sejarah Wordpress</a:t>
            </a:r>
            <a:endParaRPr/>
          </a:p>
        </p:txBody>
      </p:sp>
      <p:sp>
        <p:nvSpPr>
          <p:cNvPr id="121" name="Google Shape;121;p7"/>
          <p:cNvSpPr txBox="1">
            <a:spLocks noGrp="1"/>
          </p:cNvSpPr>
          <p:nvPr>
            <p:ph type="body" idx="1"/>
          </p:nvPr>
        </p:nvSpPr>
        <p:spPr>
          <a:xfrm>
            <a:off x="762000" y="2667380"/>
            <a:ext cx="7620000" cy="2213713"/>
          </a:xfrm>
          <a:prstGeom prst="rect">
            <a:avLst/>
          </a:prstGeom>
          <a:noFill/>
          <a:ln>
            <a:noFill/>
          </a:ln>
        </p:spPr>
        <p:txBody>
          <a:bodyPr spcFirstLastPara="1" wrap="square" lIns="91425" tIns="45700" rIns="91425" bIns="45700" anchor="ctr" anchorCtr="0">
            <a:noAutofit/>
          </a:bodyPr>
          <a:lstStyle/>
          <a:p>
            <a:pPr marL="0" lvl="0" indent="0" algn="just" rtl="0">
              <a:lnSpc>
                <a:spcPct val="107000"/>
              </a:lnSpc>
              <a:spcBef>
                <a:spcPts val="0"/>
              </a:spcBef>
              <a:spcAft>
                <a:spcPts val="0"/>
              </a:spcAft>
              <a:buSzPts val="1800"/>
              <a:buNone/>
            </a:pPr>
            <a:r>
              <a:rPr lang="en-ID" sz="1800"/>
              <a:t>Sejak tahun 2004 sampai sekarang, WordPress telah melalui berbagai transformasi. Kini WordPress dikembangkan, dikelola, dan dipelihara (maintain) oleh banyak komunitas yang beranggotakan ribuan orang. Mereka bekerja secara remote (dari berbagai lokasi) – sebagian besar bekerja secara sukarela – dan bertemu secara langsung di konferensi WordPress, yaitu WordCamp. WordPress meluncurkan versi terbarunya setiap 2 atau 3 bulan. Di setiap versinya, terdapat fitur tambahan dan juga pembaruan sistem keamanan.</a:t>
            </a:r>
            <a:endParaRPr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PPT unair jadi">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751</Words>
  <Application>Microsoft Office PowerPoint</Application>
  <PresentationFormat>On-screen Show (4:3)</PresentationFormat>
  <Paragraphs>59</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Impact</vt:lpstr>
      <vt:lpstr>Noto Sans Symbols</vt:lpstr>
      <vt:lpstr>Segoe UI</vt:lpstr>
      <vt:lpstr>Segoe UI Semilight</vt:lpstr>
      <vt:lpstr>Times New Roman</vt:lpstr>
      <vt:lpstr>Wingdings</vt:lpstr>
      <vt:lpstr>Template PPT unair jadi</vt:lpstr>
      <vt:lpstr>Hello! Let’s get acquainted</vt:lpstr>
      <vt:lpstr>Membuat Website dengan  CMS Wordpress dan Plugin Elemntor Pro</vt:lpstr>
      <vt:lpstr>Konsep CMS Wordpress</vt:lpstr>
      <vt:lpstr>Pengertian CMS</vt:lpstr>
      <vt:lpstr>Elemen CMS</vt:lpstr>
      <vt:lpstr>Fungsi CMS</vt:lpstr>
      <vt:lpstr>Pengertian CMS Wordpress</vt:lpstr>
      <vt:lpstr>Sejarah Wordpress</vt:lpstr>
      <vt:lpstr>Sejarah Wordpress</vt:lpstr>
      <vt:lpstr>Jenis Wordpress</vt:lpstr>
      <vt:lpstr>Keuntungan Wordpress</vt:lpstr>
      <vt:lpstr>Keuntungan Wordpress</vt:lpstr>
      <vt:lpstr>Keuntungan Wordpress</vt:lpstr>
      <vt:lpstr>Keuntungan Wordpress</vt:lpstr>
      <vt:lpstr>Memulai Wordpress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Let’s get acquainted</dc:title>
  <dc:creator>Ridwan</dc:creator>
  <cp:lastModifiedBy>Fitri Retrialisca</cp:lastModifiedBy>
  <cp:revision>5</cp:revision>
  <dcterms:created xsi:type="dcterms:W3CDTF">2013-01-20T13:33:28Z</dcterms:created>
  <dcterms:modified xsi:type="dcterms:W3CDTF">2021-08-27T03:57:18Z</dcterms:modified>
</cp:coreProperties>
</file>