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62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9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4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0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83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6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9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2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18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430" y="2264335"/>
            <a:ext cx="11471565" cy="1739347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  <a:ea typeface="Adobe Heiti Std R" panose="020B0400000000000000" pitchFamily="34" charset="-128"/>
              </a:rPr>
              <a:t>Ide </a:t>
            </a:r>
            <a:r>
              <a:rPr lang="en-US" sz="7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  <a:ea typeface="Adobe Heiti Std R" panose="020B0400000000000000" pitchFamily="34" charset="-128"/>
              </a:rPr>
              <a:t>bisnis</a:t>
            </a:r>
            <a:endParaRPr 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  <a:ea typeface="Adobe Heiti Std R" panose="020B0400000000000000" pitchFamily="34" charset="-12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07640" y="4245273"/>
            <a:ext cx="9144000" cy="69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smtClean="0">
                <a:latin typeface="Adobe Garamond Pro Bold" panose="02020702060506020403" pitchFamily="18" charset="0"/>
              </a:rPr>
              <a:t>Dr.  Tri Siwi Agustina, SE., MSi</a:t>
            </a:r>
            <a:endParaRPr lang="en-US" sz="3200" dirty="0">
              <a:latin typeface="Adobe Garamond Pro Bold" panose="02020702060506020403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25447" y="1320094"/>
            <a:ext cx="9144000" cy="69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 smtClean="0"/>
              <a:t>Entrepreneurship for a Starting A New Business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04961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645228"/>
            <a:ext cx="9784080" cy="3572691"/>
          </a:xfrm>
        </p:spPr>
        <p:txBody>
          <a:bodyPr/>
          <a:lstStyle/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Setelah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mengikuti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pembelajaran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topik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ini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,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diharapkan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pemirsa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kursus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Microcredential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dapat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: </a:t>
            </a:r>
          </a:p>
          <a:p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kembali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tentang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ide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bisnis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yang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layak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/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potensial</a:t>
            </a:r>
            <a:endParaRPr lang="en-US" dirty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kembali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tentang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sumber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ide internal</a:t>
            </a:r>
          </a:p>
          <a:p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Mengetahui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dan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menjelaskan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kembali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tentang</a:t>
            </a:r>
            <a:r>
              <a:rPr lang="en-US" dirty="0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sumber</a:t>
            </a:r>
            <a:r>
              <a:rPr lang="en-US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ide </a:t>
            </a:r>
            <a:r>
              <a:rPr lang="en-US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eksternal</a:t>
            </a:r>
            <a:endParaRPr lang="en-US" dirty="0" smtClean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424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BISNIS YANG LAYAK ATAU POTENSIAL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664413" y="2763748"/>
            <a:ext cx="9082356" cy="328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3200" dirty="0" smtClean="0"/>
              <a:t>“ Ide yang  </a:t>
            </a:r>
            <a:r>
              <a:rPr lang="en-US" sz="3200" dirty="0" err="1" smtClean="0"/>
              <a:t>layak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potensial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ide yang </a:t>
            </a:r>
            <a:r>
              <a:rPr lang="en-US" sz="3200" dirty="0" err="1" smtClean="0"/>
              <a:t>mampu</a:t>
            </a:r>
            <a:r>
              <a:rPr lang="en-US" sz="3200" dirty="0" smtClean="0"/>
              <a:t> </a:t>
            </a:r>
            <a:r>
              <a:rPr lang="en-US" sz="3200" dirty="0" err="1" smtClean="0"/>
              <a:t>memenuhi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keinginan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pelanggannya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/>
              <a:t>sekaligus</a:t>
            </a:r>
            <a:r>
              <a:rPr lang="en-US" sz="3200" dirty="0" smtClean="0"/>
              <a:t> </a:t>
            </a:r>
            <a:r>
              <a:rPr lang="en-US" sz="3200" dirty="0" err="1" smtClean="0"/>
              <a:t>memenuhi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dan </a:t>
            </a:r>
            <a:r>
              <a:rPr lang="en-US" sz="3200" dirty="0" err="1" smtClean="0"/>
              <a:t>harapan</a:t>
            </a:r>
            <a:r>
              <a:rPr lang="en-US" sz="3200" dirty="0" smtClean="0"/>
              <a:t> </a:t>
            </a:r>
            <a:r>
              <a:rPr lang="en-US" sz="3200" dirty="0" err="1" smtClean="0"/>
              <a:t>pencetusnya</a:t>
            </a:r>
            <a:r>
              <a:rPr lang="en-US" sz="3200" dirty="0" smtClean="0"/>
              <a:t>”</a:t>
            </a:r>
          </a:p>
          <a:p>
            <a:pPr marL="34290" algn="just"/>
            <a:endParaRPr lang="en-US" sz="3200" dirty="0" smtClean="0"/>
          </a:p>
          <a:p>
            <a:pPr marL="34290" algn="r"/>
            <a:r>
              <a:rPr lang="en-US" sz="3200" dirty="0" smtClean="0"/>
              <a:t>- </a:t>
            </a:r>
            <a:r>
              <a:rPr lang="en-US" sz="3200" dirty="0" err="1" smtClean="0"/>
              <a:t>Barringer</a:t>
            </a:r>
            <a:r>
              <a:rPr lang="en-US" sz="3200" dirty="0" smtClean="0"/>
              <a:t> dan Ireland (2012)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9246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Ide Internal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02919" y="2291136"/>
            <a:ext cx="9784080" cy="3926783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Pengalaman</a:t>
            </a:r>
            <a:r>
              <a:rPr lang="en-US" sz="3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</a:p>
          <a:p>
            <a:r>
              <a:rPr lang="en-US" sz="36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Keterampilan</a:t>
            </a:r>
            <a:endParaRPr lang="en-US" sz="3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r>
              <a:rPr lang="en-US" sz="36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Kegemaran</a:t>
            </a:r>
            <a:r>
              <a:rPr lang="en-US" sz="3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(Hobby)</a:t>
            </a:r>
          </a:p>
          <a:p>
            <a:r>
              <a:rPr lang="en-US" sz="36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Pengamatan</a:t>
            </a:r>
            <a:endParaRPr lang="en-US" sz="36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Ide </a:t>
            </a:r>
            <a:r>
              <a:rPr lang="en-US" sz="36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bisnis</a:t>
            </a:r>
            <a:r>
              <a:rPr lang="en-US" sz="36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lama</a:t>
            </a:r>
          </a:p>
        </p:txBody>
      </p:sp>
    </p:spTree>
    <p:extLst>
      <p:ext uri="{BB962C8B-B14F-4D97-AF65-F5344CB8AC3E}">
        <p14:creationId xmlns:p14="http://schemas.microsoft.com/office/powerpoint/2010/main" val="3014831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Sumber</a:t>
            </a:r>
            <a:r>
              <a:rPr lang="en-US" dirty="0"/>
              <a:t> Ide </a:t>
            </a:r>
            <a:r>
              <a:rPr lang="en-US" dirty="0" err="1"/>
              <a:t>Eksternal</a:t>
            </a:r>
            <a:r>
              <a:rPr lang="en-US" dirty="0"/>
              <a:t> 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1202919" y="2299357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8006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2009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0015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4018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8021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2024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27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Konsumen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 err="1">
                <a:solidFill>
                  <a:schemeClr val="tx1"/>
                </a:solidFill>
              </a:rPr>
              <a:t>apa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dibutuhkan</a:t>
            </a:r>
            <a:r>
              <a:rPr lang="en-US" sz="2400" b="1" dirty="0">
                <a:solidFill>
                  <a:schemeClr val="tx1"/>
                </a:solidFill>
              </a:rPr>
              <a:t>/</a:t>
            </a:r>
            <a:r>
              <a:rPr lang="en-US" sz="2400" b="1" dirty="0" err="1">
                <a:solidFill>
                  <a:schemeClr val="tx1"/>
                </a:solidFill>
              </a:rPr>
              <a:t>dicari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konsumen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Produk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atau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jasa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sudah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Kebiasaan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Gaya </a:t>
            </a:r>
            <a:r>
              <a:rPr lang="en-US" sz="2400" b="1" dirty="0" err="1">
                <a:solidFill>
                  <a:schemeClr val="tx1"/>
                </a:solidFill>
              </a:rPr>
              <a:t>Hidup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Pemerintah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(</a:t>
            </a:r>
            <a:r>
              <a:rPr lang="en-US" sz="2400" b="1" dirty="0" err="1">
                <a:solidFill>
                  <a:schemeClr val="tx1"/>
                </a:solidFill>
              </a:rPr>
              <a:t>Kebijakan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Peraturan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Pemerintah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Pusat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atau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daerah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Perubahan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Pasar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Industri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Perubahan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Persepsi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19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136</TotalTime>
  <Words>141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Heiti Std R</vt:lpstr>
      <vt:lpstr>Adobe Garamond Pro Bold</vt:lpstr>
      <vt:lpstr>Bahnschrift SemiBold</vt:lpstr>
      <vt:lpstr>Corbel</vt:lpstr>
      <vt:lpstr>Wingdings</vt:lpstr>
      <vt:lpstr>Banded</vt:lpstr>
      <vt:lpstr>Ide bisnis</vt:lpstr>
      <vt:lpstr>Tujuan PEmbelajaran</vt:lpstr>
      <vt:lpstr>IDE BISNIS YANG LAYAK ATAU POTENSIAL</vt:lpstr>
      <vt:lpstr>Sumber Ide Internal </vt:lpstr>
      <vt:lpstr>Sumber Ide Eksternal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 DAN WIRAUSAHA</dc:title>
  <dc:creator>ASUS</dc:creator>
  <cp:lastModifiedBy>ASUS</cp:lastModifiedBy>
  <cp:revision>14</cp:revision>
  <dcterms:created xsi:type="dcterms:W3CDTF">2024-05-14T02:28:52Z</dcterms:created>
  <dcterms:modified xsi:type="dcterms:W3CDTF">2024-05-27T07:48:26Z</dcterms:modified>
</cp:coreProperties>
</file>